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4"/>
  </p:notesMasterIdLst>
  <p:handoutMasterIdLst>
    <p:handoutMasterId r:id="rId35"/>
  </p:handoutMasterIdLst>
  <p:sldIdLst>
    <p:sldId id="403" r:id="rId2"/>
    <p:sldId id="272" r:id="rId3"/>
    <p:sldId id="276" r:id="rId4"/>
    <p:sldId id="277" r:id="rId5"/>
    <p:sldId id="419" r:id="rId6"/>
    <p:sldId id="421" r:id="rId7"/>
    <p:sldId id="420" r:id="rId8"/>
    <p:sldId id="415" r:id="rId9"/>
    <p:sldId id="416" r:id="rId10"/>
    <p:sldId id="418" r:id="rId11"/>
    <p:sldId id="417" r:id="rId12"/>
    <p:sldId id="263" r:id="rId13"/>
    <p:sldId id="264" r:id="rId14"/>
    <p:sldId id="265" r:id="rId15"/>
    <p:sldId id="408" r:id="rId16"/>
    <p:sldId id="412" r:id="rId17"/>
    <p:sldId id="409" r:id="rId18"/>
    <p:sldId id="410" r:id="rId19"/>
    <p:sldId id="411" r:id="rId20"/>
    <p:sldId id="423" r:id="rId21"/>
    <p:sldId id="425" r:id="rId22"/>
    <p:sldId id="424" r:id="rId23"/>
    <p:sldId id="427" r:id="rId24"/>
    <p:sldId id="429" r:id="rId25"/>
    <p:sldId id="430" r:id="rId26"/>
    <p:sldId id="435" r:id="rId27"/>
    <p:sldId id="434" r:id="rId28"/>
    <p:sldId id="437" r:id="rId29"/>
    <p:sldId id="436" r:id="rId30"/>
    <p:sldId id="280" r:id="rId31"/>
    <p:sldId id="433" r:id="rId32"/>
    <p:sldId id="404" r:id="rId33"/>
  </p:sldIdLst>
  <p:sldSz cx="12192000" cy="6858000"/>
  <p:notesSz cx="6858000" cy="9144000"/>
  <p:embeddedFontLst>
    <p:embeddedFont>
      <p:font typeface="Calibri" panose="020F0502020204030204" pitchFamily="34" charset="0"/>
      <p:regular r:id="rId36"/>
      <p:bold r:id="rId37"/>
      <p:italic r:id="rId38"/>
      <p:boldItalic r:id="rId39"/>
    </p:embeddedFont>
    <p:embeddedFont>
      <p:font typeface="Consolas" panose="020B0609020204030204" pitchFamily="49" charset="0"/>
      <p:regular r:id="rId40"/>
      <p:bold r:id="rId41"/>
      <p:italic r:id="rId42"/>
      <p:boldItalic r:id="rId43"/>
    </p:embeddedFont>
    <p:embeddedFont>
      <p:font typeface="Open Sans" panose="020B0604020202020204" charset="0"/>
      <p:regular r:id="rId44"/>
      <p:bold r:id="rId45"/>
      <p:italic r:id="rId46"/>
      <p:boldItalic r:id="rId47"/>
    </p:embeddedFont>
    <p:embeddedFont>
      <p:font typeface="Raleway" panose="020B0604020202020204" charset="0"/>
      <p:regular r:id="rId48"/>
      <p:bold r:id="rId49"/>
      <p:italic r:id="rId50"/>
      <p:boldItalic r:id="rId51"/>
    </p:embeddedFont>
    <p:embeddedFont>
      <p:font typeface="Segoe UI" panose="020B0502040204020203" pitchFamily="34" charset="0"/>
      <p:regular r:id="rId52"/>
      <p:bold r:id="rId53"/>
      <p:italic r:id="rId54"/>
      <p:boldItalic r:id="rId55"/>
    </p:embeddedFont>
    <p:embeddedFont>
      <p:font typeface="Segoe UI Light" panose="020B0502040204020203" pitchFamily="34" charset="0"/>
      <p:regular r:id="rId56"/>
      <p:italic r:id="rId57"/>
    </p:embeddedFont>
    <p:embeddedFont>
      <p:font typeface="Segoe UI Semibold" panose="020B0702040204020203" pitchFamily="34" charset="0"/>
      <p:bold r:id="rId58"/>
      <p:boldItalic r:id="rId59"/>
    </p:embeddedFont>
    <p:embeddedFont>
      <p:font typeface="Segoe UI Symbol" panose="020B0502040204020203" pitchFamily="34" charset="0"/>
      <p:regular r:id="rId6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0384DA"/>
    <a:srgbClr val="404040"/>
    <a:srgbClr val="FFFFFF"/>
    <a:srgbClr val="CCCCCC"/>
    <a:srgbClr val="EEEEEE"/>
    <a:srgbClr val="B5C6CD"/>
    <a:srgbClr val="DF7D30"/>
    <a:srgbClr val="056B70"/>
    <a:srgbClr val="0097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B3408ED-DD96-461B-8422-4CB39904E12C}" v="82" dt="2020-10-31T17:50:26.03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6" d="100"/>
          <a:sy n="96" d="100"/>
        </p:scale>
        <p:origin x="36" y="45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4042" y="6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7.fntdata"/><Relationship Id="rId47" Type="http://schemas.openxmlformats.org/officeDocument/2006/relationships/font" Target="fonts/font12.fntdata"/><Relationship Id="rId50" Type="http://schemas.openxmlformats.org/officeDocument/2006/relationships/font" Target="fonts/font15.fntdata"/><Relationship Id="rId55" Type="http://schemas.openxmlformats.org/officeDocument/2006/relationships/font" Target="fonts/font20.fntdata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6.fntdata"/><Relationship Id="rId54" Type="http://schemas.openxmlformats.org/officeDocument/2006/relationships/font" Target="fonts/font19.fntdata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font" Target="fonts/font10.fntdata"/><Relationship Id="rId53" Type="http://schemas.openxmlformats.org/officeDocument/2006/relationships/font" Target="fonts/font18.fntdata"/><Relationship Id="rId58" Type="http://schemas.openxmlformats.org/officeDocument/2006/relationships/font" Target="fonts/font23.fntdata"/><Relationship Id="rId66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49" Type="http://schemas.openxmlformats.org/officeDocument/2006/relationships/font" Target="fonts/font14.fntdata"/><Relationship Id="rId57" Type="http://schemas.openxmlformats.org/officeDocument/2006/relationships/font" Target="fonts/font22.fntdata"/><Relationship Id="rId61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9.fntdata"/><Relationship Id="rId52" Type="http://schemas.openxmlformats.org/officeDocument/2006/relationships/font" Target="fonts/font17.fntdata"/><Relationship Id="rId60" Type="http://schemas.openxmlformats.org/officeDocument/2006/relationships/font" Target="fonts/font25.fntdata"/><Relationship Id="rId65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Relationship Id="rId43" Type="http://schemas.openxmlformats.org/officeDocument/2006/relationships/font" Target="fonts/font8.fntdata"/><Relationship Id="rId48" Type="http://schemas.openxmlformats.org/officeDocument/2006/relationships/font" Target="fonts/font13.fntdata"/><Relationship Id="rId56" Type="http://schemas.openxmlformats.org/officeDocument/2006/relationships/font" Target="fonts/font21.fntdata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16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schemas.openxmlformats.org/officeDocument/2006/relationships/font" Target="fonts/font11.fntdata"/><Relationship Id="rId59" Type="http://schemas.openxmlformats.org/officeDocument/2006/relationships/font" Target="fonts/font24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ergio Hernández Mancebo" userId="904a3616-bf4c-48e1-8a70-050600ed6292" providerId="ADAL" clId="{3B3408ED-DD96-461B-8422-4CB39904E12C}"/>
    <pc:docChg chg="undo custSel mod addSld delSld modSld sldOrd">
      <pc:chgData name="Sergio Hernández Mancebo" userId="904a3616-bf4c-48e1-8a70-050600ed6292" providerId="ADAL" clId="{3B3408ED-DD96-461B-8422-4CB39904E12C}" dt="2020-11-02T08:17:57.466" v="3709" actId="20577"/>
      <pc:docMkLst>
        <pc:docMk/>
      </pc:docMkLst>
      <pc:sldChg chg="add del">
        <pc:chgData name="Sergio Hernández Mancebo" userId="904a3616-bf4c-48e1-8a70-050600ed6292" providerId="ADAL" clId="{3B3408ED-DD96-461B-8422-4CB39904E12C}" dt="2020-10-31T15:42:10.585" v="1039" actId="47"/>
        <pc:sldMkLst>
          <pc:docMk/>
          <pc:sldMk cId="800692549" sldId="259"/>
        </pc:sldMkLst>
      </pc:sldChg>
      <pc:sldChg chg="del">
        <pc:chgData name="Sergio Hernández Mancebo" userId="904a3616-bf4c-48e1-8a70-050600ed6292" providerId="ADAL" clId="{3B3408ED-DD96-461B-8422-4CB39904E12C}" dt="2020-10-31T15:04:34.966" v="77" actId="47"/>
        <pc:sldMkLst>
          <pc:docMk/>
          <pc:sldMk cId="4277697131" sldId="259"/>
        </pc:sldMkLst>
      </pc:sldChg>
      <pc:sldChg chg="add del ord">
        <pc:chgData name="Sergio Hernández Mancebo" userId="904a3616-bf4c-48e1-8a70-050600ed6292" providerId="ADAL" clId="{3B3408ED-DD96-461B-8422-4CB39904E12C}" dt="2020-10-31T15:42:53.671" v="1046" actId="47"/>
        <pc:sldMkLst>
          <pc:docMk/>
          <pc:sldMk cId="4205457419" sldId="260"/>
        </pc:sldMkLst>
      </pc:sldChg>
      <pc:sldChg chg="add del ord">
        <pc:chgData name="Sergio Hernández Mancebo" userId="904a3616-bf4c-48e1-8a70-050600ed6292" providerId="ADAL" clId="{3B3408ED-DD96-461B-8422-4CB39904E12C}" dt="2020-10-31T15:42:54.953" v="1047" actId="47"/>
        <pc:sldMkLst>
          <pc:docMk/>
          <pc:sldMk cId="1401119393" sldId="261"/>
        </pc:sldMkLst>
      </pc:sldChg>
      <pc:sldChg chg="add del">
        <pc:chgData name="Sergio Hernández Mancebo" userId="904a3616-bf4c-48e1-8a70-050600ed6292" providerId="ADAL" clId="{3B3408ED-DD96-461B-8422-4CB39904E12C}" dt="2020-10-31T15:45:14.703" v="1060" actId="47"/>
        <pc:sldMkLst>
          <pc:docMk/>
          <pc:sldMk cId="3895739204" sldId="262"/>
        </pc:sldMkLst>
      </pc:sldChg>
      <pc:sldChg chg="del">
        <pc:chgData name="Sergio Hernández Mancebo" userId="904a3616-bf4c-48e1-8a70-050600ed6292" providerId="ADAL" clId="{3B3408ED-DD96-461B-8422-4CB39904E12C}" dt="2020-10-31T15:04:35.303" v="78" actId="47"/>
        <pc:sldMkLst>
          <pc:docMk/>
          <pc:sldMk cId="1001145563" sldId="263"/>
        </pc:sldMkLst>
      </pc:sldChg>
      <pc:sldChg chg="addSp delSp modSp add del mod modClrScheme chgLayout">
        <pc:chgData name="Sergio Hernández Mancebo" userId="904a3616-bf4c-48e1-8a70-050600ed6292" providerId="ADAL" clId="{3B3408ED-DD96-461B-8422-4CB39904E12C}" dt="2020-10-31T15:18:22.767" v="649" actId="478"/>
        <pc:sldMkLst>
          <pc:docMk/>
          <pc:sldMk cId="1205036865" sldId="263"/>
        </pc:sldMkLst>
        <pc:spChg chg="add del mod ord">
          <ac:chgData name="Sergio Hernández Mancebo" userId="904a3616-bf4c-48e1-8a70-050600ed6292" providerId="ADAL" clId="{3B3408ED-DD96-461B-8422-4CB39904E12C}" dt="2020-10-31T15:18:22.767" v="649" actId="478"/>
          <ac:spMkLst>
            <pc:docMk/>
            <pc:sldMk cId="1205036865" sldId="263"/>
            <ac:spMk id="2" creationId="{6D2B9906-37CC-499E-8FD7-2B510AAAEED3}"/>
          </ac:spMkLst>
        </pc:spChg>
        <pc:spChg chg="mod ord">
          <ac:chgData name="Sergio Hernández Mancebo" userId="904a3616-bf4c-48e1-8a70-050600ed6292" providerId="ADAL" clId="{3B3408ED-DD96-461B-8422-4CB39904E12C}" dt="2020-10-31T15:18:18.084" v="648" actId="700"/>
          <ac:spMkLst>
            <pc:docMk/>
            <pc:sldMk cId="1205036865" sldId="263"/>
            <ac:spMk id="4" creationId="{932F5AD6-833F-45D6-8046-41C21C99B3E7}"/>
          </ac:spMkLst>
        </pc:spChg>
        <pc:spChg chg="mod ord">
          <ac:chgData name="Sergio Hernández Mancebo" userId="904a3616-bf4c-48e1-8a70-050600ed6292" providerId="ADAL" clId="{3B3408ED-DD96-461B-8422-4CB39904E12C}" dt="2020-10-31T15:18:18.084" v="648" actId="700"/>
          <ac:spMkLst>
            <pc:docMk/>
            <pc:sldMk cId="1205036865" sldId="263"/>
            <ac:spMk id="11" creationId="{17DEDE65-E696-4722-977B-7F241D5A5212}"/>
          </ac:spMkLst>
        </pc:spChg>
      </pc:sldChg>
      <pc:sldChg chg="modSp add del mod modClrScheme chgLayout">
        <pc:chgData name="Sergio Hernández Mancebo" userId="904a3616-bf4c-48e1-8a70-050600ed6292" providerId="ADAL" clId="{3B3408ED-DD96-461B-8422-4CB39904E12C}" dt="2020-10-31T15:18:28.061" v="650" actId="700"/>
        <pc:sldMkLst>
          <pc:docMk/>
          <pc:sldMk cId="3416653183" sldId="264"/>
        </pc:sldMkLst>
        <pc:spChg chg="mod ord">
          <ac:chgData name="Sergio Hernández Mancebo" userId="904a3616-bf4c-48e1-8a70-050600ed6292" providerId="ADAL" clId="{3B3408ED-DD96-461B-8422-4CB39904E12C}" dt="2020-10-31T15:18:28.061" v="650" actId="700"/>
          <ac:spMkLst>
            <pc:docMk/>
            <pc:sldMk cId="3416653183" sldId="264"/>
            <ac:spMk id="2" creationId="{6EEA89BD-E125-4C54-B5E8-122ECFBE1364}"/>
          </ac:spMkLst>
        </pc:spChg>
      </pc:sldChg>
      <pc:sldChg chg="del">
        <pc:chgData name="Sergio Hernández Mancebo" userId="904a3616-bf4c-48e1-8a70-050600ed6292" providerId="ADAL" clId="{3B3408ED-DD96-461B-8422-4CB39904E12C}" dt="2020-10-31T15:04:35.658" v="79" actId="47"/>
        <pc:sldMkLst>
          <pc:docMk/>
          <pc:sldMk cId="595999516" sldId="265"/>
        </pc:sldMkLst>
      </pc:sldChg>
      <pc:sldChg chg="add del">
        <pc:chgData name="Sergio Hernández Mancebo" userId="904a3616-bf4c-48e1-8a70-050600ed6292" providerId="ADAL" clId="{3B3408ED-DD96-461B-8422-4CB39904E12C}" dt="2020-10-31T15:18:08.673" v="647"/>
        <pc:sldMkLst>
          <pc:docMk/>
          <pc:sldMk cId="680431873" sldId="265"/>
        </pc:sldMkLst>
      </pc:sldChg>
      <pc:sldChg chg="modSp add del mod">
        <pc:chgData name="Sergio Hernández Mancebo" userId="904a3616-bf4c-48e1-8a70-050600ed6292" providerId="ADAL" clId="{3B3408ED-DD96-461B-8422-4CB39904E12C}" dt="2020-10-31T15:04:10.487" v="68" actId="20577"/>
        <pc:sldMkLst>
          <pc:docMk/>
          <pc:sldMk cId="428841483" sldId="272"/>
        </pc:sldMkLst>
        <pc:spChg chg="mod">
          <ac:chgData name="Sergio Hernández Mancebo" userId="904a3616-bf4c-48e1-8a70-050600ed6292" providerId="ADAL" clId="{3B3408ED-DD96-461B-8422-4CB39904E12C}" dt="2020-10-31T15:04:01.105" v="42" actId="404"/>
          <ac:spMkLst>
            <pc:docMk/>
            <pc:sldMk cId="428841483" sldId="272"/>
            <ac:spMk id="3" creationId="{A7F8F39D-1835-4709-854E-66AA198238A0}"/>
          </ac:spMkLst>
        </pc:spChg>
        <pc:spChg chg="mod">
          <ac:chgData name="Sergio Hernández Mancebo" userId="904a3616-bf4c-48e1-8a70-050600ed6292" providerId="ADAL" clId="{3B3408ED-DD96-461B-8422-4CB39904E12C}" dt="2020-10-31T15:04:10.487" v="68" actId="20577"/>
          <ac:spMkLst>
            <pc:docMk/>
            <pc:sldMk cId="428841483" sldId="272"/>
            <ac:spMk id="4" creationId="{A52516C0-AD6A-4C1D-A7DC-C5CA91398205}"/>
          </ac:spMkLst>
        </pc:spChg>
      </pc:sldChg>
      <pc:sldChg chg="del">
        <pc:chgData name="Sergio Hernández Mancebo" userId="904a3616-bf4c-48e1-8a70-050600ed6292" providerId="ADAL" clId="{3B3408ED-DD96-461B-8422-4CB39904E12C}" dt="2020-10-31T15:03:56.113" v="41" actId="47"/>
        <pc:sldMkLst>
          <pc:docMk/>
          <pc:sldMk cId="1405066521" sldId="275"/>
        </pc:sldMkLst>
      </pc:sldChg>
      <pc:sldChg chg="addSp delSp modSp mod modClrScheme chgLayout">
        <pc:chgData name="Sergio Hernández Mancebo" userId="904a3616-bf4c-48e1-8a70-050600ed6292" providerId="ADAL" clId="{3B3408ED-DD96-461B-8422-4CB39904E12C}" dt="2020-11-02T08:17:57.466" v="3709" actId="20577"/>
        <pc:sldMkLst>
          <pc:docMk/>
          <pc:sldMk cId="989669483" sldId="277"/>
        </pc:sldMkLst>
        <pc:spChg chg="add mod ord">
          <ac:chgData name="Sergio Hernández Mancebo" userId="904a3616-bf4c-48e1-8a70-050600ed6292" providerId="ADAL" clId="{3B3408ED-DD96-461B-8422-4CB39904E12C}" dt="2020-10-31T15:05:03.248" v="206" actId="20577"/>
          <ac:spMkLst>
            <pc:docMk/>
            <pc:sldMk cId="989669483" sldId="277"/>
            <ac:spMk id="2" creationId="{1ACA9945-2E2F-419D-A658-0195F53F2DBD}"/>
          </ac:spMkLst>
        </pc:spChg>
        <pc:spChg chg="del mod ord">
          <ac:chgData name="Sergio Hernández Mancebo" userId="904a3616-bf4c-48e1-8a70-050600ed6292" providerId="ADAL" clId="{3B3408ED-DD96-461B-8422-4CB39904E12C}" dt="2020-10-31T15:04:41.145" v="80" actId="700"/>
          <ac:spMkLst>
            <pc:docMk/>
            <pc:sldMk cId="989669483" sldId="277"/>
            <ac:spMk id="3" creationId="{ED309A0D-2A4C-4C49-8755-011B2AED4F1F}"/>
          </ac:spMkLst>
        </pc:spChg>
        <pc:spChg chg="del mod ord">
          <ac:chgData name="Sergio Hernández Mancebo" userId="904a3616-bf4c-48e1-8a70-050600ed6292" providerId="ADAL" clId="{3B3408ED-DD96-461B-8422-4CB39904E12C}" dt="2020-10-31T15:04:41.145" v="80" actId="700"/>
          <ac:spMkLst>
            <pc:docMk/>
            <pc:sldMk cId="989669483" sldId="277"/>
            <ac:spMk id="4" creationId="{8E946DE2-AA8B-402D-B97E-5F9934339BF8}"/>
          </ac:spMkLst>
        </pc:spChg>
        <pc:spChg chg="add mod ord">
          <ac:chgData name="Sergio Hernández Mancebo" userId="904a3616-bf4c-48e1-8a70-050600ed6292" providerId="ADAL" clId="{3B3408ED-DD96-461B-8422-4CB39904E12C}" dt="2020-11-02T08:17:57.466" v="3709" actId="20577"/>
          <ac:spMkLst>
            <pc:docMk/>
            <pc:sldMk cId="989669483" sldId="277"/>
            <ac:spMk id="5" creationId="{67E30CF4-A9D7-4131-B71F-D750DA61AD75}"/>
          </ac:spMkLst>
        </pc:spChg>
      </pc:sldChg>
      <pc:sldChg chg="del">
        <pc:chgData name="Sergio Hernández Mancebo" userId="904a3616-bf4c-48e1-8a70-050600ed6292" providerId="ADAL" clId="{3B3408ED-DD96-461B-8422-4CB39904E12C}" dt="2020-10-31T15:04:31.613" v="70" actId="47"/>
        <pc:sldMkLst>
          <pc:docMk/>
          <pc:sldMk cId="4195730594" sldId="278"/>
        </pc:sldMkLst>
      </pc:sldChg>
      <pc:sldChg chg="del">
        <pc:chgData name="Sergio Hernández Mancebo" userId="904a3616-bf4c-48e1-8a70-050600ed6292" providerId="ADAL" clId="{3B3408ED-DD96-461B-8422-4CB39904E12C}" dt="2020-10-31T15:04:32.034" v="71" actId="47"/>
        <pc:sldMkLst>
          <pc:docMk/>
          <pc:sldMk cId="3489082560" sldId="279"/>
        </pc:sldMkLst>
      </pc:sldChg>
      <pc:sldChg chg="del">
        <pc:chgData name="Sergio Hernández Mancebo" userId="904a3616-bf4c-48e1-8a70-050600ed6292" providerId="ADAL" clId="{3B3408ED-DD96-461B-8422-4CB39904E12C}" dt="2020-10-31T15:04:34.703" v="76" actId="47"/>
        <pc:sldMkLst>
          <pc:docMk/>
          <pc:sldMk cId="1744598827" sldId="397"/>
        </pc:sldMkLst>
      </pc:sldChg>
      <pc:sldChg chg="del">
        <pc:chgData name="Sergio Hernández Mancebo" userId="904a3616-bf4c-48e1-8a70-050600ed6292" providerId="ADAL" clId="{3B3408ED-DD96-461B-8422-4CB39904E12C}" dt="2020-10-31T15:04:33.434" v="72" actId="47"/>
        <pc:sldMkLst>
          <pc:docMk/>
          <pc:sldMk cId="2853543185" sldId="398"/>
        </pc:sldMkLst>
      </pc:sldChg>
      <pc:sldChg chg="del">
        <pc:chgData name="Sergio Hernández Mancebo" userId="904a3616-bf4c-48e1-8a70-050600ed6292" providerId="ADAL" clId="{3B3408ED-DD96-461B-8422-4CB39904E12C}" dt="2020-10-31T15:04:34.106" v="75" actId="47"/>
        <pc:sldMkLst>
          <pc:docMk/>
          <pc:sldMk cId="996854089" sldId="399"/>
        </pc:sldMkLst>
      </pc:sldChg>
      <pc:sldChg chg="del">
        <pc:chgData name="Sergio Hernández Mancebo" userId="904a3616-bf4c-48e1-8a70-050600ed6292" providerId="ADAL" clId="{3B3408ED-DD96-461B-8422-4CB39904E12C}" dt="2020-10-31T15:04:33.931" v="74" actId="47"/>
        <pc:sldMkLst>
          <pc:docMk/>
          <pc:sldMk cId="2446517905" sldId="400"/>
        </pc:sldMkLst>
      </pc:sldChg>
      <pc:sldChg chg="del">
        <pc:chgData name="Sergio Hernández Mancebo" userId="904a3616-bf4c-48e1-8a70-050600ed6292" providerId="ADAL" clId="{3B3408ED-DD96-461B-8422-4CB39904E12C}" dt="2020-10-31T15:04:33.733" v="73" actId="47"/>
        <pc:sldMkLst>
          <pc:docMk/>
          <pc:sldMk cId="2887017561" sldId="401"/>
        </pc:sldMkLst>
      </pc:sldChg>
      <pc:sldChg chg="del">
        <pc:chgData name="Sergio Hernández Mancebo" userId="904a3616-bf4c-48e1-8a70-050600ed6292" providerId="ADAL" clId="{3B3408ED-DD96-461B-8422-4CB39904E12C}" dt="2020-10-31T15:04:31.131" v="69" actId="47"/>
        <pc:sldMkLst>
          <pc:docMk/>
          <pc:sldMk cId="1834146618" sldId="402"/>
        </pc:sldMkLst>
      </pc:sldChg>
      <pc:sldChg chg="modSp mod">
        <pc:chgData name="Sergio Hernández Mancebo" userId="904a3616-bf4c-48e1-8a70-050600ed6292" providerId="ADAL" clId="{3B3408ED-DD96-461B-8422-4CB39904E12C}" dt="2020-11-02T08:17:33.169" v="3706" actId="20577"/>
        <pc:sldMkLst>
          <pc:docMk/>
          <pc:sldMk cId="4192987583" sldId="403"/>
        </pc:sldMkLst>
        <pc:spChg chg="mod">
          <ac:chgData name="Sergio Hernández Mancebo" userId="904a3616-bf4c-48e1-8a70-050600ed6292" providerId="ADAL" clId="{3B3408ED-DD96-461B-8422-4CB39904E12C}" dt="2020-11-02T08:17:33.169" v="3706" actId="20577"/>
          <ac:spMkLst>
            <pc:docMk/>
            <pc:sldMk cId="4192987583" sldId="403"/>
            <ac:spMk id="20" creationId="{9FE837B9-17EA-4423-B464-C343F1893BB5}"/>
          </ac:spMkLst>
        </pc:spChg>
        <pc:spChg chg="mod">
          <ac:chgData name="Sergio Hernández Mancebo" userId="904a3616-bf4c-48e1-8a70-050600ed6292" providerId="ADAL" clId="{3B3408ED-DD96-461B-8422-4CB39904E12C}" dt="2020-10-31T16:25:38.412" v="3406" actId="20577"/>
          <ac:spMkLst>
            <pc:docMk/>
            <pc:sldMk cId="4192987583" sldId="403"/>
            <ac:spMk id="21" creationId="{340A628B-A009-4A96-9C4B-DFA49738D8FF}"/>
          </ac:spMkLst>
        </pc:spChg>
      </pc:sldChg>
      <pc:sldChg chg="addSp">
        <pc:chgData name="Sergio Hernández Mancebo" userId="904a3616-bf4c-48e1-8a70-050600ed6292" providerId="ADAL" clId="{3B3408ED-DD96-461B-8422-4CB39904E12C}" dt="2020-10-31T15:08:26.803" v="629"/>
        <pc:sldMkLst>
          <pc:docMk/>
          <pc:sldMk cId="1489645075" sldId="406"/>
        </pc:sldMkLst>
        <pc:picChg chg="add">
          <ac:chgData name="Sergio Hernández Mancebo" userId="904a3616-bf4c-48e1-8a70-050600ed6292" providerId="ADAL" clId="{3B3408ED-DD96-461B-8422-4CB39904E12C}" dt="2020-10-31T15:08:26.803" v="629"/>
          <ac:picMkLst>
            <pc:docMk/>
            <pc:sldMk cId="1489645075" sldId="406"/>
            <ac:picMk id="1026" creationId="{6EEB408B-1238-43E7-8B9B-7C5E04E779CD}"/>
          </ac:picMkLst>
        </pc:picChg>
      </pc:sldChg>
      <pc:sldChg chg="addSp modSp new add del mod ord setBg modClrScheme setClrOvrMap chgLayout">
        <pc:chgData name="Sergio Hernández Mancebo" userId="904a3616-bf4c-48e1-8a70-050600ed6292" providerId="ADAL" clId="{3B3408ED-DD96-461B-8422-4CB39904E12C}" dt="2020-10-31T15:49:27.859" v="1216" actId="47"/>
        <pc:sldMkLst>
          <pc:docMk/>
          <pc:sldMk cId="3018308482" sldId="406"/>
        </pc:sldMkLst>
        <pc:spChg chg="mod ord">
          <ac:chgData name="Sergio Hernández Mancebo" userId="904a3616-bf4c-48e1-8a70-050600ed6292" providerId="ADAL" clId="{3B3408ED-DD96-461B-8422-4CB39904E12C}" dt="2020-10-31T15:08:45.919" v="635" actId="26606"/>
          <ac:spMkLst>
            <pc:docMk/>
            <pc:sldMk cId="3018308482" sldId="406"/>
            <ac:spMk id="2" creationId="{D460CDA6-1700-4FF2-9098-2C9BFFE745A6}"/>
          </ac:spMkLst>
        </pc:spChg>
        <pc:spChg chg="mod ord">
          <ac:chgData name="Sergio Hernández Mancebo" userId="904a3616-bf4c-48e1-8a70-050600ed6292" providerId="ADAL" clId="{3B3408ED-DD96-461B-8422-4CB39904E12C}" dt="2020-10-31T15:08:56.637" v="645" actId="403"/>
          <ac:spMkLst>
            <pc:docMk/>
            <pc:sldMk cId="3018308482" sldId="406"/>
            <ac:spMk id="3" creationId="{E5347A06-F91E-436F-B736-C6E87C89419F}"/>
          </ac:spMkLst>
        </pc:spChg>
        <pc:spChg chg="add">
          <ac:chgData name="Sergio Hernández Mancebo" userId="904a3616-bf4c-48e1-8a70-050600ed6292" providerId="ADAL" clId="{3B3408ED-DD96-461B-8422-4CB39904E12C}" dt="2020-10-31T15:08:45.919" v="635" actId="26606"/>
          <ac:spMkLst>
            <pc:docMk/>
            <pc:sldMk cId="3018308482" sldId="406"/>
            <ac:spMk id="71" creationId="{71B2258F-86CA-4D4D-8270-BC05FCDEBFB3}"/>
          </ac:spMkLst>
        </pc:spChg>
        <pc:picChg chg="mod ord">
          <ac:chgData name="Sergio Hernández Mancebo" userId="904a3616-bf4c-48e1-8a70-050600ed6292" providerId="ADAL" clId="{3B3408ED-DD96-461B-8422-4CB39904E12C}" dt="2020-10-31T15:08:45.919" v="635" actId="26606"/>
          <ac:picMkLst>
            <pc:docMk/>
            <pc:sldMk cId="3018308482" sldId="406"/>
            <ac:picMk id="1026" creationId="{6EEB408B-1238-43E7-8B9B-7C5E04E779CD}"/>
          </ac:picMkLst>
        </pc:picChg>
      </pc:sldChg>
      <pc:sldChg chg="addSp delSp modSp new add del mod setBg modClrScheme chgLayout">
        <pc:chgData name="Sergio Hernández Mancebo" userId="904a3616-bf4c-48e1-8a70-050600ed6292" providerId="ADAL" clId="{3B3408ED-DD96-461B-8422-4CB39904E12C}" dt="2020-10-31T15:24:11.024" v="729" actId="1076"/>
        <pc:sldMkLst>
          <pc:docMk/>
          <pc:sldMk cId="2580496066" sldId="407"/>
        </pc:sldMkLst>
        <pc:spChg chg="del mod ord">
          <ac:chgData name="Sergio Hernández Mancebo" userId="904a3616-bf4c-48e1-8a70-050600ed6292" providerId="ADAL" clId="{3B3408ED-DD96-461B-8422-4CB39904E12C}" dt="2020-10-31T15:19:58.710" v="680" actId="700"/>
          <ac:spMkLst>
            <pc:docMk/>
            <pc:sldMk cId="2580496066" sldId="407"/>
            <ac:spMk id="2" creationId="{817BA230-F4C2-400B-8AD3-E49FBC33A14F}"/>
          </ac:spMkLst>
        </pc:spChg>
        <pc:spChg chg="add del mod ord">
          <ac:chgData name="Sergio Hernández Mancebo" userId="904a3616-bf4c-48e1-8a70-050600ed6292" providerId="ADAL" clId="{3B3408ED-DD96-461B-8422-4CB39904E12C}" dt="2020-10-31T15:22:17.297" v="724" actId="478"/>
          <ac:spMkLst>
            <pc:docMk/>
            <pc:sldMk cId="2580496066" sldId="407"/>
            <ac:spMk id="2" creationId="{8CAEB2AA-D696-49D0-93D7-195E25968E86}"/>
          </ac:spMkLst>
        </pc:spChg>
        <pc:spChg chg="add del mod ord">
          <ac:chgData name="Sergio Hernández Mancebo" userId="904a3616-bf4c-48e1-8a70-050600ed6292" providerId="ADAL" clId="{3B3408ED-DD96-461B-8422-4CB39904E12C}" dt="2020-10-31T15:22:16.079" v="723" actId="478"/>
          <ac:spMkLst>
            <pc:docMk/>
            <pc:sldMk cId="2580496066" sldId="407"/>
            <ac:spMk id="3" creationId="{93D6882D-B114-4DED-88E7-8A5F61A28C34}"/>
          </ac:spMkLst>
        </pc:spChg>
        <pc:spChg chg="del mod ord">
          <ac:chgData name="Sergio Hernández Mancebo" userId="904a3616-bf4c-48e1-8a70-050600ed6292" providerId="ADAL" clId="{3B3408ED-DD96-461B-8422-4CB39904E12C}" dt="2020-10-31T15:19:58.710" v="680" actId="700"/>
          <ac:spMkLst>
            <pc:docMk/>
            <pc:sldMk cId="2580496066" sldId="407"/>
            <ac:spMk id="3" creationId="{C63A71C9-51CB-4A84-983B-7BD4856A4DA7}"/>
          </ac:spMkLst>
        </pc:spChg>
        <pc:spChg chg="add mod ord">
          <ac:chgData name="Sergio Hernández Mancebo" userId="904a3616-bf4c-48e1-8a70-050600ed6292" providerId="ADAL" clId="{3B3408ED-DD96-461B-8422-4CB39904E12C}" dt="2020-10-31T15:22:14.164" v="722" actId="700"/>
          <ac:spMkLst>
            <pc:docMk/>
            <pc:sldMk cId="2580496066" sldId="407"/>
            <ac:spMk id="4" creationId="{D86C8118-CF95-48E0-96C4-14C36E8004AE}"/>
          </ac:spMkLst>
        </pc:spChg>
        <pc:spChg chg="add del mod ord">
          <ac:chgData name="Sergio Hernández Mancebo" userId="904a3616-bf4c-48e1-8a70-050600ed6292" providerId="ADAL" clId="{3B3408ED-DD96-461B-8422-4CB39904E12C}" dt="2020-10-31T15:20:09.470" v="705" actId="478"/>
          <ac:spMkLst>
            <pc:docMk/>
            <pc:sldMk cId="2580496066" sldId="407"/>
            <ac:spMk id="5" creationId="{ABA40838-49C5-4705-AADE-DAD89DB231A2}"/>
          </ac:spMkLst>
        </pc:spChg>
        <pc:spChg chg="add del mod ord">
          <ac:chgData name="Sergio Hernández Mancebo" userId="904a3616-bf4c-48e1-8a70-050600ed6292" providerId="ADAL" clId="{3B3408ED-DD96-461B-8422-4CB39904E12C}" dt="2020-10-31T15:20:10.759" v="706" actId="478"/>
          <ac:spMkLst>
            <pc:docMk/>
            <pc:sldMk cId="2580496066" sldId="407"/>
            <ac:spMk id="6" creationId="{8EE63B45-58B3-4C6F-B94E-67A24C215452}"/>
          </ac:spMkLst>
        </pc:spChg>
        <pc:spChg chg="add mod">
          <ac:chgData name="Sergio Hernández Mancebo" userId="904a3616-bf4c-48e1-8a70-050600ed6292" providerId="ADAL" clId="{3B3408ED-DD96-461B-8422-4CB39904E12C}" dt="2020-10-31T15:24:00.013" v="726" actId="6549"/>
          <ac:spMkLst>
            <pc:docMk/>
            <pc:sldMk cId="2580496066" sldId="407"/>
            <ac:spMk id="8" creationId="{0559D64F-7447-462C-8CE6-629E4A960A83}"/>
          </ac:spMkLst>
        </pc:spChg>
        <pc:spChg chg="add mod">
          <ac:chgData name="Sergio Hernández Mancebo" userId="904a3616-bf4c-48e1-8a70-050600ed6292" providerId="ADAL" clId="{3B3408ED-DD96-461B-8422-4CB39904E12C}" dt="2020-10-31T15:24:04.792" v="728" actId="1076"/>
          <ac:spMkLst>
            <pc:docMk/>
            <pc:sldMk cId="2580496066" sldId="407"/>
            <ac:spMk id="18" creationId="{A08ACF5D-E204-4A76-B9C5-96C7308232FC}"/>
          </ac:spMkLst>
        </pc:spChg>
        <pc:spChg chg="add del">
          <ac:chgData name="Sergio Hernández Mancebo" userId="904a3616-bf4c-48e1-8a70-050600ed6292" providerId="ADAL" clId="{3B3408ED-DD96-461B-8422-4CB39904E12C}" dt="2020-10-31T15:21:52.356" v="718" actId="26606"/>
          <ac:spMkLst>
            <pc:docMk/>
            <pc:sldMk cId="2580496066" sldId="407"/>
            <ac:spMk id="71" creationId="{201CC55D-ED54-4C5C-95E6-10947BD1103B}"/>
          </ac:spMkLst>
        </pc:spChg>
        <pc:spChg chg="add del">
          <ac:chgData name="Sergio Hernández Mancebo" userId="904a3616-bf4c-48e1-8a70-050600ed6292" providerId="ADAL" clId="{3B3408ED-DD96-461B-8422-4CB39904E12C}" dt="2020-10-31T15:21:52.356" v="718" actId="26606"/>
          <ac:spMkLst>
            <pc:docMk/>
            <pc:sldMk cId="2580496066" sldId="407"/>
            <ac:spMk id="77" creationId="{3873B707-463F-40B0-8227-E8CC6C67EB25}"/>
          </ac:spMkLst>
        </pc:spChg>
        <pc:spChg chg="add del">
          <ac:chgData name="Sergio Hernández Mancebo" userId="904a3616-bf4c-48e1-8a70-050600ed6292" providerId="ADAL" clId="{3B3408ED-DD96-461B-8422-4CB39904E12C}" dt="2020-10-31T15:21:52.356" v="718" actId="26606"/>
          <ac:spMkLst>
            <pc:docMk/>
            <pc:sldMk cId="2580496066" sldId="407"/>
            <ac:spMk id="79" creationId="{C13237C8-E62C-4F0D-A318-BD6FB6C2D138}"/>
          </ac:spMkLst>
        </pc:spChg>
        <pc:spChg chg="add del">
          <ac:chgData name="Sergio Hernández Mancebo" userId="904a3616-bf4c-48e1-8a70-050600ed6292" providerId="ADAL" clId="{3B3408ED-DD96-461B-8422-4CB39904E12C}" dt="2020-10-31T15:21:52.356" v="718" actId="26606"/>
          <ac:spMkLst>
            <pc:docMk/>
            <pc:sldMk cId="2580496066" sldId="407"/>
            <ac:spMk id="81" creationId="{19C9EAEA-39D0-4B0E-A0EB-51E7B26740B1}"/>
          </ac:spMkLst>
        </pc:spChg>
        <pc:spChg chg="add del">
          <ac:chgData name="Sergio Hernández Mancebo" userId="904a3616-bf4c-48e1-8a70-050600ed6292" providerId="ADAL" clId="{3B3408ED-DD96-461B-8422-4CB39904E12C}" dt="2020-10-31T15:21:57.539" v="720" actId="26606"/>
          <ac:spMkLst>
            <pc:docMk/>
            <pc:sldMk cId="2580496066" sldId="407"/>
            <ac:spMk id="2052" creationId="{49CD2D09-B1BB-4DF5-9E1C-3D21B21EDEFD}"/>
          </ac:spMkLst>
        </pc:spChg>
        <pc:spChg chg="add del">
          <ac:chgData name="Sergio Hernández Mancebo" userId="904a3616-bf4c-48e1-8a70-050600ed6292" providerId="ADAL" clId="{3B3408ED-DD96-461B-8422-4CB39904E12C}" dt="2020-10-31T15:21:57.539" v="720" actId="26606"/>
          <ac:spMkLst>
            <pc:docMk/>
            <pc:sldMk cId="2580496066" sldId="407"/>
            <ac:spMk id="2054" creationId="{967C29FE-FD32-4AFB-AD20-DBDF5864B2D8}"/>
          </ac:spMkLst>
        </pc:spChg>
        <pc:grpChg chg="add del">
          <ac:chgData name="Sergio Hernández Mancebo" userId="904a3616-bf4c-48e1-8a70-050600ed6292" providerId="ADAL" clId="{3B3408ED-DD96-461B-8422-4CB39904E12C}" dt="2020-10-31T15:21:52.356" v="718" actId="26606"/>
          <ac:grpSpMkLst>
            <pc:docMk/>
            <pc:sldMk cId="2580496066" sldId="407"/>
            <ac:grpSpMk id="73" creationId="{1DE889C7-FAD6-4397-98E2-05D503484459}"/>
          </ac:grpSpMkLst>
        </pc:grpChg>
        <pc:picChg chg="mod">
          <ac:chgData name="Sergio Hernández Mancebo" userId="904a3616-bf4c-48e1-8a70-050600ed6292" providerId="ADAL" clId="{3B3408ED-DD96-461B-8422-4CB39904E12C}" dt="2020-10-31T15:24:11.024" v="729" actId="1076"/>
          <ac:picMkLst>
            <pc:docMk/>
            <pc:sldMk cId="2580496066" sldId="407"/>
            <ac:picMk id="2050" creationId="{BD235348-328A-4F18-9EEA-EAE2560AD35A}"/>
          </ac:picMkLst>
        </pc:picChg>
        <pc:picChg chg="add del">
          <ac:chgData name="Sergio Hernández Mancebo" userId="904a3616-bf4c-48e1-8a70-050600ed6292" providerId="ADAL" clId="{3B3408ED-DD96-461B-8422-4CB39904E12C}" dt="2020-10-31T15:21:57.539" v="720" actId="26606"/>
          <ac:picMkLst>
            <pc:docMk/>
            <pc:sldMk cId="2580496066" sldId="407"/>
            <ac:picMk id="2053" creationId="{83355637-BA71-4F63-94C9-E77BF81BDFC0}"/>
          </ac:picMkLst>
        </pc:picChg>
      </pc:sldChg>
      <pc:sldChg chg="addSp">
        <pc:chgData name="Sergio Hernández Mancebo" userId="904a3616-bf4c-48e1-8a70-050600ed6292" providerId="ADAL" clId="{3B3408ED-DD96-461B-8422-4CB39904E12C}" dt="2020-10-31T15:21:39.786" v="713"/>
        <pc:sldMkLst>
          <pc:docMk/>
          <pc:sldMk cId="3846406998" sldId="407"/>
        </pc:sldMkLst>
        <pc:picChg chg="add">
          <ac:chgData name="Sergio Hernández Mancebo" userId="904a3616-bf4c-48e1-8a70-050600ed6292" providerId="ADAL" clId="{3B3408ED-DD96-461B-8422-4CB39904E12C}" dt="2020-10-31T15:21:39.786" v="713"/>
          <ac:picMkLst>
            <pc:docMk/>
            <pc:sldMk cId="3846406998" sldId="407"/>
            <ac:picMk id="2050" creationId="{BD235348-328A-4F18-9EEA-EAE2560AD35A}"/>
          </ac:picMkLst>
        </pc:picChg>
      </pc:sldChg>
      <pc:sldChg chg="addSp delSp modSp new mod">
        <pc:chgData name="Sergio Hernández Mancebo" userId="904a3616-bf4c-48e1-8a70-050600ed6292" providerId="ADAL" clId="{3B3408ED-DD96-461B-8422-4CB39904E12C}" dt="2020-10-31T15:31:04.626" v="912" actId="20577"/>
        <pc:sldMkLst>
          <pc:docMk/>
          <pc:sldMk cId="879506997" sldId="408"/>
        </pc:sldMkLst>
        <pc:spChg chg="mod">
          <ac:chgData name="Sergio Hernández Mancebo" userId="904a3616-bf4c-48e1-8a70-050600ed6292" providerId="ADAL" clId="{3B3408ED-DD96-461B-8422-4CB39904E12C}" dt="2020-10-31T15:24:21.825" v="755" actId="20577"/>
          <ac:spMkLst>
            <pc:docMk/>
            <pc:sldMk cId="879506997" sldId="408"/>
            <ac:spMk id="2" creationId="{A162D6EA-2E25-4A6A-9F77-6AD8E56BD90A}"/>
          </ac:spMkLst>
        </pc:spChg>
        <pc:spChg chg="del">
          <ac:chgData name="Sergio Hernández Mancebo" userId="904a3616-bf4c-48e1-8a70-050600ed6292" providerId="ADAL" clId="{3B3408ED-DD96-461B-8422-4CB39904E12C}" dt="2020-10-31T15:24:24.061" v="756" actId="478"/>
          <ac:spMkLst>
            <pc:docMk/>
            <pc:sldMk cId="879506997" sldId="408"/>
            <ac:spMk id="3" creationId="{18D43FBF-ABFB-45E0-B3B6-4EC1D5D693DC}"/>
          </ac:spMkLst>
        </pc:spChg>
        <pc:spChg chg="del">
          <ac:chgData name="Sergio Hernández Mancebo" userId="904a3616-bf4c-48e1-8a70-050600ed6292" providerId="ADAL" clId="{3B3408ED-DD96-461B-8422-4CB39904E12C}" dt="2020-10-31T15:24:25.013" v="757" actId="478"/>
          <ac:spMkLst>
            <pc:docMk/>
            <pc:sldMk cId="879506997" sldId="408"/>
            <ac:spMk id="4" creationId="{E0571DE2-C0A6-4D1B-A1AD-A3BBB67DA23E}"/>
          </ac:spMkLst>
        </pc:spChg>
        <pc:spChg chg="add mod">
          <ac:chgData name="Sergio Hernández Mancebo" userId="904a3616-bf4c-48e1-8a70-050600ed6292" providerId="ADAL" clId="{3B3408ED-DD96-461B-8422-4CB39904E12C}" dt="2020-10-31T15:24:57.350" v="760" actId="14100"/>
          <ac:spMkLst>
            <pc:docMk/>
            <pc:sldMk cId="879506997" sldId="408"/>
            <ac:spMk id="6" creationId="{025F5D2F-5E0C-4913-8FB7-05A101AFE8FC}"/>
          </ac:spMkLst>
        </pc:spChg>
        <pc:spChg chg="add mod">
          <ac:chgData name="Sergio Hernández Mancebo" userId="904a3616-bf4c-48e1-8a70-050600ed6292" providerId="ADAL" clId="{3B3408ED-DD96-461B-8422-4CB39904E12C}" dt="2020-10-31T15:25:38.824" v="771" actId="20577"/>
          <ac:spMkLst>
            <pc:docMk/>
            <pc:sldMk cId="879506997" sldId="408"/>
            <ac:spMk id="7" creationId="{F519875C-86B6-4BAF-BF30-05EE51CDFC74}"/>
          </ac:spMkLst>
        </pc:spChg>
        <pc:spChg chg="add mod">
          <ac:chgData name="Sergio Hernández Mancebo" userId="904a3616-bf4c-48e1-8a70-050600ed6292" providerId="ADAL" clId="{3B3408ED-DD96-461B-8422-4CB39904E12C}" dt="2020-10-31T15:25:46.019" v="776" actId="20577"/>
          <ac:spMkLst>
            <pc:docMk/>
            <pc:sldMk cId="879506997" sldId="408"/>
            <ac:spMk id="9" creationId="{F2C9EF3C-4605-4B9C-A352-37516ADDDD35}"/>
          </ac:spMkLst>
        </pc:spChg>
        <pc:spChg chg="add mod">
          <ac:chgData name="Sergio Hernández Mancebo" userId="904a3616-bf4c-48e1-8a70-050600ed6292" providerId="ADAL" clId="{3B3408ED-DD96-461B-8422-4CB39904E12C}" dt="2020-10-31T15:26:03.090" v="802" actId="14100"/>
          <ac:spMkLst>
            <pc:docMk/>
            <pc:sldMk cId="879506997" sldId="408"/>
            <ac:spMk id="11" creationId="{90AC5ED8-1D0C-4894-87AB-1555E2702784}"/>
          </ac:spMkLst>
        </pc:spChg>
        <pc:spChg chg="add mod">
          <ac:chgData name="Sergio Hernández Mancebo" userId="904a3616-bf4c-48e1-8a70-050600ed6292" providerId="ADAL" clId="{3B3408ED-DD96-461B-8422-4CB39904E12C}" dt="2020-10-31T15:31:04.626" v="912" actId="20577"/>
          <ac:spMkLst>
            <pc:docMk/>
            <pc:sldMk cId="879506997" sldId="408"/>
            <ac:spMk id="13" creationId="{A935069A-F519-4735-B828-3D68C41BD6B8}"/>
          </ac:spMkLst>
        </pc:spChg>
      </pc:sldChg>
      <pc:sldChg chg="addSp delSp modSp new mod setBg setClrOvrMap">
        <pc:chgData name="Sergio Hernández Mancebo" userId="904a3616-bf4c-48e1-8a70-050600ed6292" providerId="ADAL" clId="{3B3408ED-DD96-461B-8422-4CB39904E12C}" dt="2020-10-31T15:26:54.434" v="829" actId="27614"/>
        <pc:sldMkLst>
          <pc:docMk/>
          <pc:sldMk cId="2326394337" sldId="409"/>
        </pc:sldMkLst>
        <pc:spChg chg="mod">
          <ac:chgData name="Sergio Hernández Mancebo" userId="904a3616-bf4c-48e1-8a70-050600ed6292" providerId="ADAL" clId="{3B3408ED-DD96-461B-8422-4CB39904E12C}" dt="2020-10-31T15:26:52.451" v="828" actId="26606"/>
          <ac:spMkLst>
            <pc:docMk/>
            <pc:sldMk cId="2326394337" sldId="409"/>
            <ac:spMk id="2" creationId="{1F64789C-A6CF-4015-99F4-1938992335F1}"/>
          </ac:spMkLst>
        </pc:spChg>
        <pc:spChg chg="del">
          <ac:chgData name="Sergio Hernández Mancebo" userId="904a3616-bf4c-48e1-8a70-050600ed6292" providerId="ADAL" clId="{3B3408ED-DD96-461B-8422-4CB39904E12C}" dt="2020-10-31T15:26:25.699" v="822" actId="478"/>
          <ac:spMkLst>
            <pc:docMk/>
            <pc:sldMk cId="2326394337" sldId="409"/>
            <ac:spMk id="3" creationId="{B1B202D6-33AA-43B0-B214-38748D0F4861}"/>
          </ac:spMkLst>
        </pc:spChg>
        <pc:spChg chg="del">
          <ac:chgData name="Sergio Hernández Mancebo" userId="904a3616-bf4c-48e1-8a70-050600ed6292" providerId="ADAL" clId="{3B3408ED-DD96-461B-8422-4CB39904E12C}" dt="2020-10-31T15:26:26.979" v="823" actId="478"/>
          <ac:spMkLst>
            <pc:docMk/>
            <pc:sldMk cId="2326394337" sldId="409"/>
            <ac:spMk id="4" creationId="{77F44A94-5616-4AC1-9C96-D226C75E16C7}"/>
          </ac:spMkLst>
        </pc:spChg>
        <pc:spChg chg="add">
          <ac:chgData name="Sergio Hernández Mancebo" userId="904a3616-bf4c-48e1-8a70-050600ed6292" providerId="ADAL" clId="{3B3408ED-DD96-461B-8422-4CB39904E12C}" dt="2020-10-31T15:26:52.451" v="828" actId="26606"/>
          <ac:spMkLst>
            <pc:docMk/>
            <pc:sldMk cId="2326394337" sldId="409"/>
            <ac:spMk id="11" creationId="{71FC7D98-7B8B-402A-90FC-F027482F2142}"/>
          </ac:spMkLst>
        </pc:spChg>
        <pc:spChg chg="add">
          <ac:chgData name="Sergio Hernández Mancebo" userId="904a3616-bf4c-48e1-8a70-050600ed6292" providerId="ADAL" clId="{3B3408ED-DD96-461B-8422-4CB39904E12C}" dt="2020-10-31T15:26:52.451" v="828" actId="26606"/>
          <ac:spMkLst>
            <pc:docMk/>
            <pc:sldMk cId="2326394337" sldId="409"/>
            <ac:spMk id="13" creationId="{AD7356EA-285B-4E5D-8FEC-104659A4FD2C}"/>
          </ac:spMkLst>
        </pc:spChg>
        <pc:picChg chg="add mod">
          <ac:chgData name="Sergio Hernández Mancebo" userId="904a3616-bf4c-48e1-8a70-050600ed6292" providerId="ADAL" clId="{3B3408ED-DD96-461B-8422-4CB39904E12C}" dt="2020-10-31T15:26:54.434" v="829" actId="27614"/>
          <ac:picMkLst>
            <pc:docMk/>
            <pc:sldMk cId="2326394337" sldId="409"/>
            <ac:picMk id="6" creationId="{EDDAD893-7923-42B1-9A82-28EA30B607DB}"/>
          </ac:picMkLst>
        </pc:picChg>
      </pc:sldChg>
      <pc:sldChg chg="addSp delSp modSp new mod">
        <pc:chgData name="Sergio Hernández Mancebo" userId="904a3616-bf4c-48e1-8a70-050600ed6292" providerId="ADAL" clId="{3B3408ED-DD96-461B-8422-4CB39904E12C}" dt="2020-10-31T15:27:25.778" v="854" actId="1076"/>
        <pc:sldMkLst>
          <pc:docMk/>
          <pc:sldMk cId="1235445636" sldId="410"/>
        </pc:sldMkLst>
        <pc:spChg chg="mod">
          <ac:chgData name="Sergio Hernández Mancebo" userId="904a3616-bf4c-48e1-8a70-050600ed6292" providerId="ADAL" clId="{3B3408ED-DD96-461B-8422-4CB39904E12C}" dt="2020-10-31T15:27:18.776" v="850" actId="20577"/>
          <ac:spMkLst>
            <pc:docMk/>
            <pc:sldMk cId="1235445636" sldId="410"/>
            <ac:spMk id="2" creationId="{E5BE8B27-1FC1-46DD-9CB0-707C3A0C13EA}"/>
          </ac:spMkLst>
        </pc:spChg>
        <pc:spChg chg="del">
          <ac:chgData name="Sergio Hernández Mancebo" userId="904a3616-bf4c-48e1-8a70-050600ed6292" providerId="ADAL" clId="{3B3408ED-DD96-461B-8422-4CB39904E12C}" dt="2020-10-31T15:27:20.960" v="851" actId="478"/>
          <ac:spMkLst>
            <pc:docMk/>
            <pc:sldMk cId="1235445636" sldId="410"/>
            <ac:spMk id="3" creationId="{5B9F97B5-08C1-454D-8A0F-A111A249CFE2}"/>
          </ac:spMkLst>
        </pc:spChg>
        <pc:spChg chg="del">
          <ac:chgData name="Sergio Hernández Mancebo" userId="904a3616-bf4c-48e1-8a70-050600ed6292" providerId="ADAL" clId="{3B3408ED-DD96-461B-8422-4CB39904E12C}" dt="2020-10-31T15:27:22.609" v="852" actId="478"/>
          <ac:spMkLst>
            <pc:docMk/>
            <pc:sldMk cId="1235445636" sldId="410"/>
            <ac:spMk id="4" creationId="{6477386B-1B34-4B24-B4B8-8293C23CE1AA}"/>
          </ac:spMkLst>
        </pc:spChg>
        <pc:picChg chg="add mod">
          <ac:chgData name="Sergio Hernández Mancebo" userId="904a3616-bf4c-48e1-8a70-050600ed6292" providerId="ADAL" clId="{3B3408ED-DD96-461B-8422-4CB39904E12C}" dt="2020-10-31T15:27:25.778" v="854" actId="1076"/>
          <ac:picMkLst>
            <pc:docMk/>
            <pc:sldMk cId="1235445636" sldId="410"/>
            <ac:picMk id="6" creationId="{AAA9DA0F-79B5-421E-9C7A-11FC4FE61DDC}"/>
          </ac:picMkLst>
        </pc:picChg>
      </pc:sldChg>
      <pc:sldChg chg="addSp delSp modSp new mod">
        <pc:chgData name="Sergio Hernández Mancebo" userId="904a3616-bf4c-48e1-8a70-050600ed6292" providerId="ADAL" clId="{3B3408ED-DD96-461B-8422-4CB39904E12C}" dt="2020-10-31T15:28:17.247" v="879" actId="1076"/>
        <pc:sldMkLst>
          <pc:docMk/>
          <pc:sldMk cId="2036657667" sldId="411"/>
        </pc:sldMkLst>
        <pc:spChg chg="mod">
          <ac:chgData name="Sergio Hernández Mancebo" userId="904a3616-bf4c-48e1-8a70-050600ed6292" providerId="ADAL" clId="{3B3408ED-DD96-461B-8422-4CB39904E12C}" dt="2020-10-31T15:27:56.450" v="875" actId="20577"/>
          <ac:spMkLst>
            <pc:docMk/>
            <pc:sldMk cId="2036657667" sldId="411"/>
            <ac:spMk id="2" creationId="{EE1453E7-4380-43E1-9E63-6E7EDD1FFE15}"/>
          </ac:spMkLst>
        </pc:spChg>
        <pc:spChg chg="del">
          <ac:chgData name="Sergio Hernández Mancebo" userId="904a3616-bf4c-48e1-8a70-050600ed6292" providerId="ADAL" clId="{3B3408ED-DD96-461B-8422-4CB39904E12C}" dt="2020-10-31T15:27:58.403" v="876" actId="478"/>
          <ac:spMkLst>
            <pc:docMk/>
            <pc:sldMk cId="2036657667" sldId="411"/>
            <ac:spMk id="3" creationId="{D939EE98-C78D-4298-92DC-3F58E6105C13}"/>
          </ac:spMkLst>
        </pc:spChg>
        <pc:spChg chg="del">
          <ac:chgData name="Sergio Hernández Mancebo" userId="904a3616-bf4c-48e1-8a70-050600ed6292" providerId="ADAL" clId="{3B3408ED-DD96-461B-8422-4CB39904E12C}" dt="2020-10-31T15:27:59.983" v="877" actId="478"/>
          <ac:spMkLst>
            <pc:docMk/>
            <pc:sldMk cId="2036657667" sldId="411"/>
            <ac:spMk id="4" creationId="{3E4FF41E-7A09-42B5-A881-FA7D2F0C3B39}"/>
          </ac:spMkLst>
        </pc:spChg>
        <pc:picChg chg="add mod">
          <ac:chgData name="Sergio Hernández Mancebo" userId="904a3616-bf4c-48e1-8a70-050600ed6292" providerId="ADAL" clId="{3B3408ED-DD96-461B-8422-4CB39904E12C}" dt="2020-10-31T15:28:17.247" v="879" actId="1076"/>
          <ac:picMkLst>
            <pc:docMk/>
            <pc:sldMk cId="2036657667" sldId="411"/>
            <ac:picMk id="6" creationId="{FA35B43E-F1A5-4310-B35A-29357F6D040A}"/>
          </ac:picMkLst>
        </pc:picChg>
      </pc:sldChg>
      <pc:sldChg chg="addSp">
        <pc:chgData name="Sergio Hernández Mancebo" userId="904a3616-bf4c-48e1-8a70-050600ed6292" providerId="ADAL" clId="{3B3408ED-DD96-461B-8422-4CB39904E12C}" dt="2020-10-31T15:31:38.647" v="914"/>
        <pc:sldMkLst>
          <pc:docMk/>
          <pc:sldMk cId="1950387934" sldId="412"/>
        </pc:sldMkLst>
        <pc:picChg chg="add">
          <ac:chgData name="Sergio Hernández Mancebo" userId="904a3616-bf4c-48e1-8a70-050600ed6292" providerId="ADAL" clId="{3B3408ED-DD96-461B-8422-4CB39904E12C}" dt="2020-10-31T15:31:38.647" v="914"/>
          <ac:picMkLst>
            <pc:docMk/>
            <pc:sldMk cId="1950387934" sldId="412"/>
            <ac:picMk id="3074" creationId="{B1B3AC6B-6B25-45F9-80CC-D8954707AB23}"/>
          </ac:picMkLst>
        </pc:picChg>
      </pc:sldChg>
      <pc:sldChg chg="addSp delSp modSp new add del mod ord">
        <pc:chgData name="Sergio Hernández Mancebo" userId="904a3616-bf4c-48e1-8a70-050600ed6292" providerId="ADAL" clId="{3B3408ED-DD96-461B-8422-4CB39904E12C}" dt="2020-10-31T15:33:18.317" v="959" actId="1076"/>
        <pc:sldMkLst>
          <pc:docMk/>
          <pc:sldMk cId="2484556985" sldId="412"/>
        </pc:sldMkLst>
        <pc:spChg chg="mod">
          <ac:chgData name="Sergio Hernández Mancebo" userId="904a3616-bf4c-48e1-8a70-050600ed6292" providerId="ADAL" clId="{3B3408ED-DD96-461B-8422-4CB39904E12C}" dt="2020-10-31T15:33:01.283" v="955" actId="20577"/>
          <ac:spMkLst>
            <pc:docMk/>
            <pc:sldMk cId="2484556985" sldId="412"/>
            <ac:spMk id="2" creationId="{92CF318C-FC48-4B8B-A693-3736BE656594}"/>
          </ac:spMkLst>
        </pc:spChg>
        <pc:spChg chg="del">
          <ac:chgData name="Sergio Hernández Mancebo" userId="904a3616-bf4c-48e1-8a70-050600ed6292" providerId="ADAL" clId="{3B3408ED-DD96-461B-8422-4CB39904E12C}" dt="2020-10-31T15:28:55.016" v="898" actId="478"/>
          <ac:spMkLst>
            <pc:docMk/>
            <pc:sldMk cId="2484556985" sldId="412"/>
            <ac:spMk id="3" creationId="{90E9F7C6-4CC5-4405-BB72-841A83363003}"/>
          </ac:spMkLst>
        </pc:spChg>
        <pc:spChg chg="del mod">
          <ac:chgData name="Sergio Hernández Mancebo" userId="904a3616-bf4c-48e1-8a70-050600ed6292" providerId="ADAL" clId="{3B3408ED-DD96-461B-8422-4CB39904E12C}" dt="2020-10-31T15:28:57.045" v="900" actId="478"/>
          <ac:spMkLst>
            <pc:docMk/>
            <pc:sldMk cId="2484556985" sldId="412"/>
            <ac:spMk id="4" creationId="{E06B33D8-85CE-4B67-A282-225036064DA4}"/>
          </ac:spMkLst>
        </pc:spChg>
        <pc:spChg chg="add mod">
          <ac:chgData name="Sergio Hernández Mancebo" userId="904a3616-bf4c-48e1-8a70-050600ed6292" providerId="ADAL" clId="{3B3408ED-DD96-461B-8422-4CB39904E12C}" dt="2020-10-31T15:31:37.945" v="913" actId="767"/>
          <ac:spMkLst>
            <pc:docMk/>
            <pc:sldMk cId="2484556985" sldId="412"/>
            <ac:spMk id="5" creationId="{B3FEBA20-08D8-4B42-8627-E9B52FD6DDAA}"/>
          </ac:spMkLst>
        </pc:spChg>
        <pc:picChg chg="add mod">
          <ac:chgData name="Sergio Hernández Mancebo" userId="904a3616-bf4c-48e1-8a70-050600ed6292" providerId="ADAL" clId="{3B3408ED-DD96-461B-8422-4CB39904E12C}" dt="2020-10-31T15:33:18.317" v="959" actId="1076"/>
          <ac:picMkLst>
            <pc:docMk/>
            <pc:sldMk cId="2484556985" sldId="412"/>
            <ac:picMk id="4" creationId="{C541070D-A8E8-4206-BD4E-C9A945F78509}"/>
          </ac:picMkLst>
        </pc:picChg>
        <pc:picChg chg="del mod">
          <ac:chgData name="Sergio Hernández Mancebo" userId="904a3616-bf4c-48e1-8a70-050600ed6292" providerId="ADAL" clId="{3B3408ED-DD96-461B-8422-4CB39904E12C}" dt="2020-10-31T15:31:54.892" v="930" actId="478"/>
          <ac:picMkLst>
            <pc:docMk/>
            <pc:sldMk cId="2484556985" sldId="412"/>
            <ac:picMk id="3074" creationId="{B1B3AC6B-6B25-45F9-80CC-D8954707AB23}"/>
          </ac:picMkLst>
        </pc:picChg>
      </pc:sldChg>
      <pc:sldChg chg="addSp">
        <pc:chgData name="Sergio Hernández Mancebo" userId="904a3616-bf4c-48e1-8a70-050600ed6292" providerId="ADAL" clId="{3B3408ED-DD96-461B-8422-4CB39904E12C}" dt="2020-10-31T15:36:00.674" v="973"/>
        <pc:sldMkLst>
          <pc:docMk/>
          <pc:sldMk cId="2033377565" sldId="413"/>
        </pc:sldMkLst>
        <pc:picChg chg="add">
          <ac:chgData name="Sergio Hernández Mancebo" userId="904a3616-bf4c-48e1-8a70-050600ed6292" providerId="ADAL" clId="{3B3408ED-DD96-461B-8422-4CB39904E12C}" dt="2020-10-31T15:36:00.674" v="973"/>
          <ac:picMkLst>
            <pc:docMk/>
            <pc:sldMk cId="2033377565" sldId="413"/>
            <ac:picMk id="4098" creationId="{521CEE92-E5DE-4020-85E6-704FD50FD8BA}"/>
          </ac:picMkLst>
        </pc:picChg>
      </pc:sldChg>
      <pc:sldChg chg="delSp modSp new add del mod">
        <pc:chgData name="Sergio Hernández Mancebo" userId="904a3616-bf4c-48e1-8a70-050600ed6292" providerId="ADAL" clId="{3B3408ED-DD96-461B-8422-4CB39904E12C}" dt="2020-10-31T15:53:24.803" v="1585" actId="22"/>
        <pc:sldMkLst>
          <pc:docMk/>
          <pc:sldMk cId="3584108012" sldId="413"/>
        </pc:sldMkLst>
        <pc:spChg chg="mod">
          <ac:chgData name="Sergio Hernández Mancebo" userId="904a3616-bf4c-48e1-8a70-050600ed6292" providerId="ADAL" clId="{3B3408ED-DD96-461B-8422-4CB39904E12C}" dt="2020-10-31T15:37:26.384" v="1009" actId="20577"/>
          <ac:spMkLst>
            <pc:docMk/>
            <pc:sldMk cId="3584108012" sldId="413"/>
            <ac:spMk id="2" creationId="{3DE9D196-D9F2-46E6-8EDC-2A496A68A898}"/>
          </ac:spMkLst>
        </pc:spChg>
        <pc:spChg chg="del">
          <ac:chgData name="Sergio Hernández Mancebo" userId="904a3616-bf4c-48e1-8a70-050600ed6292" providerId="ADAL" clId="{3B3408ED-DD96-461B-8422-4CB39904E12C}" dt="2020-10-31T15:35:58.316" v="971" actId="478"/>
          <ac:spMkLst>
            <pc:docMk/>
            <pc:sldMk cId="3584108012" sldId="413"/>
            <ac:spMk id="3" creationId="{820FF701-02AB-4C30-9250-8DFAB6C7A794}"/>
          </ac:spMkLst>
        </pc:spChg>
        <pc:spChg chg="del">
          <ac:chgData name="Sergio Hernández Mancebo" userId="904a3616-bf4c-48e1-8a70-050600ed6292" providerId="ADAL" clId="{3B3408ED-DD96-461B-8422-4CB39904E12C}" dt="2020-10-31T15:35:59.733" v="972" actId="478"/>
          <ac:spMkLst>
            <pc:docMk/>
            <pc:sldMk cId="3584108012" sldId="413"/>
            <ac:spMk id="4" creationId="{99567D83-5C51-456D-8486-9D94D72A5B7E}"/>
          </ac:spMkLst>
        </pc:spChg>
        <pc:picChg chg="mod">
          <ac:chgData name="Sergio Hernández Mancebo" userId="904a3616-bf4c-48e1-8a70-050600ed6292" providerId="ADAL" clId="{3B3408ED-DD96-461B-8422-4CB39904E12C}" dt="2020-10-31T15:36:02.766" v="975" actId="1076"/>
          <ac:picMkLst>
            <pc:docMk/>
            <pc:sldMk cId="3584108012" sldId="413"/>
            <ac:picMk id="4098" creationId="{521CEE92-E5DE-4020-85E6-704FD50FD8BA}"/>
          </ac:picMkLst>
        </pc:picChg>
        <pc:picChg chg="mod">
          <ac:chgData name="Sergio Hernández Mancebo" userId="904a3616-bf4c-48e1-8a70-050600ed6292" providerId="ADAL" clId="{3B3408ED-DD96-461B-8422-4CB39904E12C}" dt="2020-10-31T15:53:23.239" v="1584" actId="14100"/>
          <ac:picMkLst>
            <pc:docMk/>
            <pc:sldMk cId="3584108012" sldId="413"/>
            <ac:picMk id="6146" creationId="{AF812F8F-2B8E-4E4B-99C4-8DB791131F32}"/>
          </ac:picMkLst>
        </pc:picChg>
      </pc:sldChg>
      <pc:sldChg chg="addSp">
        <pc:chgData name="Sergio Hernández Mancebo" userId="904a3616-bf4c-48e1-8a70-050600ed6292" providerId="ADAL" clId="{3B3408ED-DD96-461B-8422-4CB39904E12C}" dt="2020-10-31T15:53:17.823" v="1581"/>
        <pc:sldMkLst>
          <pc:docMk/>
          <pc:sldMk cId="4201650502" sldId="413"/>
        </pc:sldMkLst>
        <pc:picChg chg="add">
          <ac:chgData name="Sergio Hernández Mancebo" userId="904a3616-bf4c-48e1-8a70-050600ed6292" providerId="ADAL" clId="{3B3408ED-DD96-461B-8422-4CB39904E12C}" dt="2020-10-31T15:53:17.823" v="1581"/>
          <ac:picMkLst>
            <pc:docMk/>
            <pc:sldMk cId="4201650502" sldId="413"/>
            <ac:picMk id="6146" creationId="{AF812F8F-2B8E-4E4B-99C4-8DB791131F32}"/>
          </ac:picMkLst>
        </pc:picChg>
      </pc:sldChg>
      <pc:sldChg chg="addSp delSp modSp new mod modClrScheme chgLayout">
        <pc:chgData name="Sergio Hernández Mancebo" userId="904a3616-bf4c-48e1-8a70-050600ed6292" providerId="ADAL" clId="{3B3408ED-DD96-461B-8422-4CB39904E12C}" dt="2020-10-31T15:46:30.696" v="1126" actId="478"/>
        <pc:sldMkLst>
          <pc:docMk/>
          <pc:sldMk cId="1587112721" sldId="414"/>
        </pc:sldMkLst>
        <pc:spChg chg="del">
          <ac:chgData name="Sergio Hernández Mancebo" userId="904a3616-bf4c-48e1-8a70-050600ed6292" providerId="ADAL" clId="{3B3408ED-DD96-461B-8422-4CB39904E12C}" dt="2020-10-31T15:45:36.492" v="1061" actId="700"/>
          <ac:spMkLst>
            <pc:docMk/>
            <pc:sldMk cId="1587112721" sldId="414"/>
            <ac:spMk id="2" creationId="{B684605D-8969-43F3-93AD-9CC2E2BBB9CB}"/>
          </ac:spMkLst>
        </pc:spChg>
        <pc:spChg chg="del mod ord">
          <ac:chgData name="Sergio Hernández Mancebo" userId="904a3616-bf4c-48e1-8a70-050600ed6292" providerId="ADAL" clId="{3B3408ED-DD96-461B-8422-4CB39904E12C}" dt="2020-10-31T15:45:36.492" v="1061" actId="700"/>
          <ac:spMkLst>
            <pc:docMk/>
            <pc:sldMk cId="1587112721" sldId="414"/>
            <ac:spMk id="3" creationId="{ABD2430D-240F-4809-B811-5BC977F49B55}"/>
          </ac:spMkLst>
        </pc:spChg>
        <pc:spChg chg="del">
          <ac:chgData name="Sergio Hernández Mancebo" userId="904a3616-bf4c-48e1-8a70-050600ed6292" providerId="ADAL" clId="{3B3408ED-DD96-461B-8422-4CB39904E12C}" dt="2020-10-31T15:45:36.492" v="1061" actId="700"/>
          <ac:spMkLst>
            <pc:docMk/>
            <pc:sldMk cId="1587112721" sldId="414"/>
            <ac:spMk id="4" creationId="{5304FC20-FE62-438E-A3A4-FB6C4720A5FA}"/>
          </ac:spMkLst>
        </pc:spChg>
        <pc:spChg chg="add del mod ord">
          <ac:chgData name="Sergio Hernández Mancebo" userId="904a3616-bf4c-48e1-8a70-050600ed6292" providerId="ADAL" clId="{3B3408ED-DD96-461B-8422-4CB39904E12C}" dt="2020-10-31T15:45:50.146" v="1062" actId="700"/>
          <ac:spMkLst>
            <pc:docMk/>
            <pc:sldMk cId="1587112721" sldId="414"/>
            <ac:spMk id="5" creationId="{7DAEBAC3-3415-4A82-8F2A-867EAAF466F2}"/>
          </ac:spMkLst>
        </pc:spChg>
        <pc:spChg chg="add del mod ord">
          <ac:chgData name="Sergio Hernández Mancebo" userId="904a3616-bf4c-48e1-8a70-050600ed6292" providerId="ADAL" clId="{3B3408ED-DD96-461B-8422-4CB39904E12C}" dt="2020-10-31T15:45:50.146" v="1062" actId="700"/>
          <ac:spMkLst>
            <pc:docMk/>
            <pc:sldMk cId="1587112721" sldId="414"/>
            <ac:spMk id="6" creationId="{08D06DC5-FB12-4480-9013-12B3DA6E12B9}"/>
          </ac:spMkLst>
        </pc:spChg>
        <pc:spChg chg="add mod ord">
          <ac:chgData name="Sergio Hernández Mancebo" userId="904a3616-bf4c-48e1-8a70-050600ed6292" providerId="ADAL" clId="{3B3408ED-DD96-461B-8422-4CB39904E12C}" dt="2020-10-31T15:46:28.688" v="1125" actId="20577"/>
          <ac:spMkLst>
            <pc:docMk/>
            <pc:sldMk cId="1587112721" sldId="414"/>
            <ac:spMk id="7" creationId="{3307D933-56EF-4A8A-A3DE-769CB04C6B4B}"/>
          </ac:spMkLst>
        </pc:spChg>
        <pc:spChg chg="add del mod ord">
          <ac:chgData name="Sergio Hernández Mancebo" userId="904a3616-bf4c-48e1-8a70-050600ed6292" providerId="ADAL" clId="{3B3408ED-DD96-461B-8422-4CB39904E12C}" dt="2020-10-31T15:46:30.696" v="1126" actId="478"/>
          <ac:spMkLst>
            <pc:docMk/>
            <pc:sldMk cId="1587112721" sldId="414"/>
            <ac:spMk id="8" creationId="{F2AFA1ED-02FC-4771-B7EC-0C67F9CDA1B1}"/>
          </ac:spMkLst>
        </pc:spChg>
      </pc:sldChg>
      <pc:sldChg chg="addSp delSp modSp new mod">
        <pc:chgData name="Sergio Hernández Mancebo" userId="904a3616-bf4c-48e1-8a70-050600ed6292" providerId="ADAL" clId="{3B3408ED-DD96-461B-8422-4CB39904E12C}" dt="2020-10-31T15:39:21.020" v="1022" actId="207"/>
        <pc:sldMkLst>
          <pc:docMk/>
          <pc:sldMk cId="3442227271" sldId="415"/>
        </pc:sldMkLst>
        <pc:spChg chg="del">
          <ac:chgData name="Sergio Hernández Mancebo" userId="904a3616-bf4c-48e1-8a70-050600ed6292" providerId="ADAL" clId="{3B3408ED-DD96-461B-8422-4CB39904E12C}" dt="2020-10-31T15:38:27.332" v="1012" actId="478"/>
          <ac:spMkLst>
            <pc:docMk/>
            <pc:sldMk cId="3442227271" sldId="415"/>
            <ac:spMk id="2" creationId="{80F61CEF-4D88-4876-BF72-E73BE22623CA}"/>
          </ac:spMkLst>
        </pc:spChg>
        <pc:spChg chg="add mod ord">
          <ac:chgData name="Sergio Hernández Mancebo" userId="904a3616-bf4c-48e1-8a70-050600ed6292" providerId="ADAL" clId="{3B3408ED-DD96-461B-8422-4CB39904E12C}" dt="2020-10-31T15:39:21.020" v="1022" actId="207"/>
          <ac:spMkLst>
            <pc:docMk/>
            <pc:sldMk cId="3442227271" sldId="415"/>
            <ac:spMk id="5" creationId="{64BBDC7E-5ED7-4D3B-8C7C-351A8A6D382B}"/>
          </ac:spMkLst>
        </pc:spChg>
        <pc:picChg chg="add mod">
          <ac:chgData name="Sergio Hernández Mancebo" userId="904a3616-bf4c-48e1-8a70-050600ed6292" providerId="ADAL" clId="{3B3408ED-DD96-461B-8422-4CB39904E12C}" dt="2020-10-31T15:38:43.832" v="1019" actId="14100"/>
          <ac:picMkLst>
            <pc:docMk/>
            <pc:sldMk cId="3442227271" sldId="415"/>
            <ac:picMk id="4" creationId="{6F50D3FF-842D-4B8B-9876-E5C9991E0BD7}"/>
          </ac:picMkLst>
        </pc:picChg>
      </pc:sldChg>
      <pc:sldChg chg="addSp delSp add mod ord">
        <pc:chgData name="Sergio Hernández Mancebo" userId="904a3616-bf4c-48e1-8a70-050600ed6292" providerId="ADAL" clId="{3B3408ED-DD96-461B-8422-4CB39904E12C}" dt="2020-10-31T15:44:05.049" v="1057"/>
        <pc:sldMkLst>
          <pc:docMk/>
          <pc:sldMk cId="3548648151" sldId="416"/>
        </pc:sldMkLst>
        <pc:picChg chg="add">
          <ac:chgData name="Sergio Hernández Mancebo" userId="904a3616-bf4c-48e1-8a70-050600ed6292" providerId="ADAL" clId="{3B3408ED-DD96-461B-8422-4CB39904E12C}" dt="2020-10-31T15:40:43.393" v="1025" actId="22"/>
          <ac:picMkLst>
            <pc:docMk/>
            <pc:sldMk cId="3548648151" sldId="416"/>
            <ac:picMk id="3" creationId="{74B05110-0323-4186-A43A-020AE52BEE5E}"/>
          </ac:picMkLst>
        </pc:picChg>
        <pc:picChg chg="del">
          <ac:chgData name="Sergio Hernández Mancebo" userId="904a3616-bf4c-48e1-8a70-050600ed6292" providerId="ADAL" clId="{3B3408ED-DD96-461B-8422-4CB39904E12C}" dt="2020-10-31T15:40:42.839" v="1024" actId="478"/>
          <ac:picMkLst>
            <pc:docMk/>
            <pc:sldMk cId="3548648151" sldId="416"/>
            <ac:picMk id="4" creationId="{6F50D3FF-842D-4B8B-9876-E5C9991E0BD7}"/>
          </ac:picMkLst>
        </pc:picChg>
      </pc:sldChg>
      <pc:sldChg chg="addSp delSp add mod">
        <pc:chgData name="Sergio Hernández Mancebo" userId="904a3616-bf4c-48e1-8a70-050600ed6292" providerId="ADAL" clId="{3B3408ED-DD96-461B-8422-4CB39904E12C}" dt="2020-10-31T15:41:20.563" v="1031" actId="22"/>
        <pc:sldMkLst>
          <pc:docMk/>
          <pc:sldMk cId="66494237" sldId="417"/>
        </pc:sldMkLst>
        <pc:picChg chg="add">
          <ac:chgData name="Sergio Hernández Mancebo" userId="904a3616-bf4c-48e1-8a70-050600ed6292" providerId="ADAL" clId="{3B3408ED-DD96-461B-8422-4CB39904E12C}" dt="2020-10-31T15:41:20.563" v="1031" actId="22"/>
          <ac:picMkLst>
            <pc:docMk/>
            <pc:sldMk cId="66494237" sldId="417"/>
            <ac:picMk id="3" creationId="{906BA3F1-03BB-4EA4-858B-1E4905482456}"/>
          </ac:picMkLst>
        </pc:picChg>
        <pc:picChg chg="del">
          <ac:chgData name="Sergio Hernández Mancebo" userId="904a3616-bf4c-48e1-8a70-050600ed6292" providerId="ADAL" clId="{3B3408ED-DD96-461B-8422-4CB39904E12C}" dt="2020-10-31T15:41:19.844" v="1030" actId="478"/>
          <ac:picMkLst>
            <pc:docMk/>
            <pc:sldMk cId="66494237" sldId="417"/>
            <ac:picMk id="4" creationId="{6F50D3FF-842D-4B8B-9876-E5C9991E0BD7}"/>
          </ac:picMkLst>
        </pc:picChg>
      </pc:sldChg>
      <pc:sldChg chg="addSp delSp add mod ord">
        <pc:chgData name="Sergio Hernández Mancebo" userId="904a3616-bf4c-48e1-8a70-050600ed6292" providerId="ADAL" clId="{3B3408ED-DD96-461B-8422-4CB39904E12C}" dt="2020-10-31T15:42:20.670" v="1041"/>
        <pc:sldMkLst>
          <pc:docMk/>
          <pc:sldMk cId="957077399" sldId="418"/>
        </pc:sldMkLst>
        <pc:picChg chg="add">
          <ac:chgData name="Sergio Hernández Mancebo" userId="904a3616-bf4c-48e1-8a70-050600ed6292" providerId="ADAL" clId="{3B3408ED-DD96-461B-8422-4CB39904E12C}" dt="2020-10-31T15:41:05.470" v="1029" actId="22"/>
          <ac:picMkLst>
            <pc:docMk/>
            <pc:sldMk cId="957077399" sldId="418"/>
            <ac:picMk id="3" creationId="{26287A02-6431-4CD5-BBC5-4DBA9F3035F2}"/>
          </ac:picMkLst>
        </pc:picChg>
        <pc:picChg chg="del">
          <ac:chgData name="Sergio Hernández Mancebo" userId="904a3616-bf4c-48e1-8a70-050600ed6292" providerId="ADAL" clId="{3B3408ED-DD96-461B-8422-4CB39904E12C}" dt="2020-10-31T15:41:04.703" v="1028" actId="478"/>
          <ac:picMkLst>
            <pc:docMk/>
            <pc:sldMk cId="957077399" sldId="418"/>
            <ac:picMk id="4" creationId="{6F50D3FF-842D-4B8B-9876-E5C9991E0BD7}"/>
          </ac:picMkLst>
        </pc:picChg>
      </pc:sldChg>
      <pc:sldChg chg="addSp delSp modSp add mod ord">
        <pc:chgData name="Sergio Hernández Mancebo" userId="904a3616-bf4c-48e1-8a70-050600ed6292" providerId="ADAL" clId="{3B3408ED-DD96-461B-8422-4CB39904E12C}" dt="2020-10-31T15:42:07.965" v="1038" actId="732"/>
        <pc:sldMkLst>
          <pc:docMk/>
          <pc:sldMk cId="2940043096" sldId="419"/>
        </pc:sldMkLst>
        <pc:picChg chg="add mod modCrop">
          <ac:chgData name="Sergio Hernández Mancebo" userId="904a3616-bf4c-48e1-8a70-050600ed6292" providerId="ADAL" clId="{3B3408ED-DD96-461B-8422-4CB39904E12C}" dt="2020-10-31T15:42:07.965" v="1038" actId="732"/>
          <ac:picMkLst>
            <pc:docMk/>
            <pc:sldMk cId="2940043096" sldId="419"/>
            <ac:picMk id="3" creationId="{CA0D799B-74CB-4D0E-9DD9-7243CB870B14}"/>
          </ac:picMkLst>
        </pc:picChg>
        <pc:picChg chg="del">
          <ac:chgData name="Sergio Hernández Mancebo" userId="904a3616-bf4c-48e1-8a70-050600ed6292" providerId="ADAL" clId="{3B3408ED-DD96-461B-8422-4CB39904E12C}" dt="2020-10-31T15:41:54.580" v="1035" actId="478"/>
          <ac:picMkLst>
            <pc:docMk/>
            <pc:sldMk cId="2940043096" sldId="419"/>
            <ac:picMk id="4" creationId="{6F50D3FF-842D-4B8B-9876-E5C9991E0BD7}"/>
          </ac:picMkLst>
        </pc:picChg>
      </pc:sldChg>
      <pc:sldChg chg="addSp delSp add mod">
        <pc:chgData name="Sergio Hernández Mancebo" userId="904a3616-bf4c-48e1-8a70-050600ed6292" providerId="ADAL" clId="{3B3408ED-DD96-461B-8422-4CB39904E12C}" dt="2020-10-31T15:43:37.822" v="1053" actId="22"/>
        <pc:sldMkLst>
          <pc:docMk/>
          <pc:sldMk cId="1727575579" sldId="420"/>
        </pc:sldMkLst>
        <pc:picChg chg="del">
          <ac:chgData name="Sergio Hernández Mancebo" userId="904a3616-bf4c-48e1-8a70-050600ed6292" providerId="ADAL" clId="{3B3408ED-DD96-461B-8422-4CB39904E12C}" dt="2020-10-31T15:43:17.585" v="1052" actId="478"/>
          <ac:picMkLst>
            <pc:docMk/>
            <pc:sldMk cId="1727575579" sldId="420"/>
            <ac:picMk id="3" creationId="{CA0D799B-74CB-4D0E-9DD9-7243CB870B14}"/>
          </ac:picMkLst>
        </pc:picChg>
        <pc:picChg chg="add">
          <ac:chgData name="Sergio Hernández Mancebo" userId="904a3616-bf4c-48e1-8a70-050600ed6292" providerId="ADAL" clId="{3B3408ED-DD96-461B-8422-4CB39904E12C}" dt="2020-10-31T15:43:37.822" v="1053" actId="22"/>
          <ac:picMkLst>
            <pc:docMk/>
            <pc:sldMk cId="1727575579" sldId="420"/>
            <ac:picMk id="4" creationId="{F039A6B9-5013-4726-999A-575E73D735D9}"/>
          </ac:picMkLst>
        </pc:picChg>
      </pc:sldChg>
      <pc:sldChg chg="addSp delSp add mod ord">
        <pc:chgData name="Sergio Hernández Mancebo" userId="904a3616-bf4c-48e1-8a70-050600ed6292" providerId="ADAL" clId="{3B3408ED-DD96-461B-8422-4CB39904E12C}" dt="2020-10-31T15:43:41.604" v="1055"/>
        <pc:sldMkLst>
          <pc:docMk/>
          <pc:sldMk cId="2252004379" sldId="421"/>
        </pc:sldMkLst>
        <pc:picChg chg="del">
          <ac:chgData name="Sergio Hernández Mancebo" userId="904a3616-bf4c-48e1-8a70-050600ed6292" providerId="ADAL" clId="{3B3408ED-DD96-461B-8422-4CB39904E12C}" dt="2020-10-31T15:43:11.065" v="1050" actId="478"/>
          <ac:picMkLst>
            <pc:docMk/>
            <pc:sldMk cId="2252004379" sldId="421"/>
            <ac:picMk id="3" creationId="{CA0D799B-74CB-4D0E-9DD9-7243CB870B14}"/>
          </ac:picMkLst>
        </pc:picChg>
        <pc:picChg chg="add">
          <ac:chgData name="Sergio Hernández Mancebo" userId="904a3616-bf4c-48e1-8a70-050600ed6292" providerId="ADAL" clId="{3B3408ED-DD96-461B-8422-4CB39904E12C}" dt="2020-10-31T15:43:11.859" v="1051" actId="22"/>
          <ac:picMkLst>
            <pc:docMk/>
            <pc:sldMk cId="2252004379" sldId="421"/>
            <ac:picMk id="4" creationId="{3E4A47FD-1D71-46E4-900E-48913A5E4CD7}"/>
          </ac:picMkLst>
        </pc:picChg>
      </pc:sldChg>
      <pc:sldChg chg="addSp delSp modSp new mod ord modClrScheme chgLayout">
        <pc:chgData name="Sergio Hernández Mancebo" userId="904a3616-bf4c-48e1-8a70-050600ed6292" providerId="ADAL" clId="{3B3408ED-DD96-461B-8422-4CB39904E12C}" dt="2020-10-31T17:50:22.298" v="3705" actId="20577"/>
        <pc:sldMkLst>
          <pc:docMk/>
          <pc:sldMk cId="4049325412" sldId="422"/>
        </pc:sldMkLst>
        <pc:spChg chg="del mod ord">
          <ac:chgData name="Sergio Hernández Mancebo" userId="904a3616-bf4c-48e1-8a70-050600ed6292" providerId="ADAL" clId="{3B3408ED-DD96-461B-8422-4CB39904E12C}" dt="2020-10-31T15:47:24.853" v="1128" actId="700"/>
          <ac:spMkLst>
            <pc:docMk/>
            <pc:sldMk cId="4049325412" sldId="422"/>
            <ac:spMk id="2" creationId="{E3E2FAA3-E000-4BD6-9127-C342FA85142F}"/>
          </ac:spMkLst>
        </pc:spChg>
        <pc:spChg chg="del mod ord">
          <ac:chgData name="Sergio Hernández Mancebo" userId="904a3616-bf4c-48e1-8a70-050600ed6292" providerId="ADAL" clId="{3B3408ED-DD96-461B-8422-4CB39904E12C}" dt="2020-10-31T15:47:24.853" v="1128" actId="700"/>
          <ac:spMkLst>
            <pc:docMk/>
            <pc:sldMk cId="4049325412" sldId="422"/>
            <ac:spMk id="3" creationId="{F302EF28-EA70-4B5B-A380-B3A5065582F6}"/>
          </ac:spMkLst>
        </pc:spChg>
        <pc:spChg chg="add mod ord">
          <ac:chgData name="Sergio Hernández Mancebo" userId="904a3616-bf4c-48e1-8a70-050600ed6292" providerId="ADAL" clId="{3B3408ED-DD96-461B-8422-4CB39904E12C}" dt="2020-10-31T15:47:36.343" v="1159" actId="20577"/>
          <ac:spMkLst>
            <pc:docMk/>
            <pc:sldMk cId="4049325412" sldId="422"/>
            <ac:spMk id="4" creationId="{51C1E045-9FBD-446A-BDEC-E2A86B87826C}"/>
          </ac:spMkLst>
        </pc:spChg>
        <pc:spChg chg="add mod ord">
          <ac:chgData name="Sergio Hernández Mancebo" userId="904a3616-bf4c-48e1-8a70-050600ed6292" providerId="ADAL" clId="{3B3408ED-DD96-461B-8422-4CB39904E12C}" dt="2020-10-31T17:50:22.298" v="3705" actId="20577"/>
          <ac:spMkLst>
            <pc:docMk/>
            <pc:sldMk cId="4049325412" sldId="422"/>
            <ac:spMk id="5" creationId="{53422C8B-F65F-433E-95FB-225E5AA49FD0}"/>
          </ac:spMkLst>
        </pc:spChg>
      </pc:sldChg>
      <pc:sldChg chg="addSp delSp add del setBg delDesignElem">
        <pc:chgData name="Sergio Hernández Mancebo" userId="904a3616-bf4c-48e1-8a70-050600ed6292" providerId="ADAL" clId="{3B3408ED-DD96-461B-8422-4CB39904E12C}" dt="2020-10-31T15:49:19.475" v="1215"/>
        <pc:sldMkLst>
          <pc:docMk/>
          <pc:sldMk cId="1183328676" sldId="423"/>
        </pc:sldMkLst>
        <pc:spChg chg="add del">
          <ac:chgData name="Sergio Hernández Mancebo" userId="904a3616-bf4c-48e1-8a70-050600ed6292" providerId="ADAL" clId="{3B3408ED-DD96-461B-8422-4CB39904E12C}" dt="2020-10-31T15:49:19.475" v="1215"/>
          <ac:spMkLst>
            <pc:docMk/>
            <pc:sldMk cId="1183328676" sldId="423"/>
            <ac:spMk id="71" creationId="{71B2258F-86CA-4D4D-8270-BC05FCDEBFB3}"/>
          </ac:spMkLst>
        </pc:spChg>
      </pc:sldChg>
      <pc:sldChg chg="addSp delSp modSp new mod">
        <pc:chgData name="Sergio Hernández Mancebo" userId="904a3616-bf4c-48e1-8a70-050600ed6292" providerId="ADAL" clId="{3B3408ED-DD96-461B-8422-4CB39904E12C}" dt="2020-10-31T16:05:40.608" v="2231" actId="113"/>
        <pc:sldMkLst>
          <pc:docMk/>
          <pc:sldMk cId="1720548154" sldId="424"/>
        </pc:sldMkLst>
        <pc:spChg chg="mod">
          <ac:chgData name="Sergio Hernández Mancebo" userId="904a3616-bf4c-48e1-8a70-050600ed6292" providerId="ADAL" clId="{3B3408ED-DD96-461B-8422-4CB39904E12C}" dt="2020-10-31T15:52:52.324" v="1580" actId="20577"/>
          <ac:spMkLst>
            <pc:docMk/>
            <pc:sldMk cId="1720548154" sldId="424"/>
            <ac:spMk id="2" creationId="{48ED1861-6269-4A26-BF18-161D85BA5453}"/>
          </ac:spMkLst>
        </pc:spChg>
        <pc:spChg chg="del">
          <ac:chgData name="Sergio Hernández Mancebo" userId="904a3616-bf4c-48e1-8a70-050600ed6292" providerId="ADAL" clId="{3B3408ED-DD96-461B-8422-4CB39904E12C}" dt="2020-10-31T15:49:49.941" v="1291" actId="478"/>
          <ac:spMkLst>
            <pc:docMk/>
            <pc:sldMk cId="1720548154" sldId="424"/>
            <ac:spMk id="3" creationId="{C5E6EA28-7C6D-4CE6-B73D-E70740D33F40}"/>
          </ac:spMkLst>
        </pc:spChg>
        <pc:spChg chg="add mod">
          <ac:chgData name="Sergio Hernández Mancebo" userId="904a3616-bf4c-48e1-8a70-050600ed6292" providerId="ADAL" clId="{3B3408ED-DD96-461B-8422-4CB39904E12C}" dt="2020-10-31T16:05:40.608" v="2231" actId="113"/>
          <ac:spMkLst>
            <pc:docMk/>
            <pc:sldMk cId="1720548154" sldId="424"/>
            <ac:spMk id="6" creationId="{18219394-6EF0-4C9E-BE7D-A617677A221C}"/>
          </ac:spMkLst>
        </pc:spChg>
        <pc:picChg chg="add mod">
          <ac:chgData name="Sergio Hernández Mancebo" userId="904a3616-bf4c-48e1-8a70-050600ed6292" providerId="ADAL" clId="{3B3408ED-DD96-461B-8422-4CB39904E12C}" dt="2020-10-31T15:50:46.105" v="1294" actId="1076"/>
          <ac:picMkLst>
            <pc:docMk/>
            <pc:sldMk cId="1720548154" sldId="424"/>
            <ac:picMk id="5" creationId="{910DA9E2-1E01-437D-9C6A-6E52742B1375}"/>
          </ac:picMkLst>
        </pc:picChg>
      </pc:sldChg>
      <pc:sldChg chg="delSp modSp new add del mod">
        <pc:chgData name="Sergio Hernández Mancebo" userId="904a3616-bf4c-48e1-8a70-050600ed6292" providerId="ADAL" clId="{3B3408ED-DD96-461B-8422-4CB39904E12C}" dt="2020-10-31T15:52:42.375" v="1579" actId="1076"/>
        <pc:sldMkLst>
          <pc:docMk/>
          <pc:sldMk cId="1631124239" sldId="425"/>
        </pc:sldMkLst>
        <pc:spChg chg="mod">
          <ac:chgData name="Sergio Hernández Mancebo" userId="904a3616-bf4c-48e1-8a70-050600ed6292" providerId="ADAL" clId="{3B3408ED-DD96-461B-8422-4CB39904E12C}" dt="2020-10-31T15:52:39.573" v="1578" actId="20577"/>
          <ac:spMkLst>
            <pc:docMk/>
            <pc:sldMk cId="1631124239" sldId="425"/>
            <ac:spMk id="2" creationId="{9BC8A3E5-3C3D-4C12-9507-5A9AFE76DFE9}"/>
          </ac:spMkLst>
        </pc:spChg>
        <pc:spChg chg="del">
          <ac:chgData name="Sergio Hernández Mancebo" userId="904a3616-bf4c-48e1-8a70-050600ed6292" providerId="ADAL" clId="{3B3408ED-DD96-461B-8422-4CB39904E12C}" dt="2020-10-31T15:52:10.754" v="1556" actId="478"/>
          <ac:spMkLst>
            <pc:docMk/>
            <pc:sldMk cId="1631124239" sldId="425"/>
            <ac:spMk id="3" creationId="{566D6F4D-274E-4B99-8F66-8CD921496C04}"/>
          </ac:spMkLst>
        </pc:spChg>
        <pc:picChg chg="mod">
          <ac:chgData name="Sergio Hernández Mancebo" userId="904a3616-bf4c-48e1-8a70-050600ed6292" providerId="ADAL" clId="{3B3408ED-DD96-461B-8422-4CB39904E12C}" dt="2020-10-31T15:52:42.375" v="1579" actId="1076"/>
          <ac:picMkLst>
            <pc:docMk/>
            <pc:sldMk cId="1631124239" sldId="425"/>
            <ac:picMk id="5122" creationId="{7E13122B-E759-42C4-808C-FBBEF25FDBA3}"/>
          </ac:picMkLst>
        </pc:picChg>
      </pc:sldChg>
      <pc:sldChg chg="addSp">
        <pc:chgData name="Sergio Hernández Mancebo" userId="904a3616-bf4c-48e1-8a70-050600ed6292" providerId="ADAL" clId="{3B3408ED-DD96-461B-8422-4CB39904E12C}" dt="2020-10-31T15:52:29.872" v="1557"/>
        <pc:sldMkLst>
          <pc:docMk/>
          <pc:sldMk cId="3844025602" sldId="425"/>
        </pc:sldMkLst>
        <pc:picChg chg="add">
          <ac:chgData name="Sergio Hernández Mancebo" userId="904a3616-bf4c-48e1-8a70-050600ed6292" providerId="ADAL" clId="{3B3408ED-DD96-461B-8422-4CB39904E12C}" dt="2020-10-31T15:52:29.872" v="1557"/>
          <ac:picMkLst>
            <pc:docMk/>
            <pc:sldMk cId="3844025602" sldId="425"/>
            <ac:picMk id="5122" creationId="{7E13122B-E759-42C4-808C-FBBEF25FDBA3}"/>
          </ac:picMkLst>
        </pc:picChg>
      </pc:sldChg>
      <pc:sldChg chg="addSp">
        <pc:chgData name="Sergio Hernández Mancebo" userId="904a3616-bf4c-48e1-8a70-050600ed6292" providerId="ADAL" clId="{3B3408ED-DD96-461B-8422-4CB39904E12C}" dt="2020-10-31T15:54:14.644" v="1589"/>
        <pc:sldMkLst>
          <pc:docMk/>
          <pc:sldMk cId="1157162796" sldId="426"/>
        </pc:sldMkLst>
        <pc:picChg chg="add">
          <ac:chgData name="Sergio Hernández Mancebo" userId="904a3616-bf4c-48e1-8a70-050600ed6292" providerId="ADAL" clId="{3B3408ED-DD96-461B-8422-4CB39904E12C}" dt="2020-10-31T15:54:14.644" v="1589"/>
          <ac:picMkLst>
            <pc:docMk/>
            <pc:sldMk cId="1157162796" sldId="426"/>
            <ac:picMk id="7170" creationId="{B793731E-8869-4128-B326-A4FF45460E32}"/>
          </ac:picMkLst>
        </pc:picChg>
      </pc:sldChg>
      <pc:sldChg chg="addSp delSp modSp new add del mod modClrScheme chgLayout">
        <pc:chgData name="Sergio Hernández Mancebo" userId="904a3616-bf4c-48e1-8a70-050600ed6292" providerId="ADAL" clId="{3B3408ED-DD96-461B-8422-4CB39904E12C}" dt="2020-10-31T15:55:53.557" v="1606" actId="1076"/>
        <pc:sldMkLst>
          <pc:docMk/>
          <pc:sldMk cId="2002823071" sldId="426"/>
        </pc:sldMkLst>
        <pc:spChg chg="del">
          <ac:chgData name="Sergio Hernández Mancebo" userId="904a3616-bf4c-48e1-8a70-050600ed6292" providerId="ADAL" clId="{3B3408ED-DD96-461B-8422-4CB39904E12C}" dt="2020-10-31T15:54:13.716" v="1588" actId="478"/>
          <ac:spMkLst>
            <pc:docMk/>
            <pc:sldMk cId="2002823071" sldId="426"/>
            <ac:spMk id="2" creationId="{106504D3-DF5F-4CC3-9121-9998FF52B138}"/>
          </ac:spMkLst>
        </pc:spChg>
        <pc:spChg chg="add mod ord">
          <ac:chgData name="Sergio Hernández Mancebo" userId="904a3616-bf4c-48e1-8a70-050600ed6292" providerId="ADAL" clId="{3B3408ED-DD96-461B-8422-4CB39904E12C}" dt="2020-10-31T15:55:53.557" v="1606" actId="1076"/>
          <ac:spMkLst>
            <pc:docMk/>
            <pc:sldMk cId="2002823071" sldId="426"/>
            <ac:spMk id="2" creationId="{AC6EB2CD-A20A-49F9-AA19-07C08749AF8B}"/>
          </ac:spMkLst>
        </pc:spChg>
        <pc:spChg chg="del">
          <ac:chgData name="Sergio Hernández Mancebo" userId="904a3616-bf4c-48e1-8a70-050600ed6292" providerId="ADAL" clId="{3B3408ED-DD96-461B-8422-4CB39904E12C}" dt="2020-10-31T15:54:12.970" v="1587" actId="478"/>
          <ac:spMkLst>
            <pc:docMk/>
            <pc:sldMk cId="2002823071" sldId="426"/>
            <ac:spMk id="3" creationId="{84C1E15D-FBB1-4743-BBEB-25D450624349}"/>
          </ac:spMkLst>
        </pc:spChg>
        <pc:spChg chg="add del mod ord">
          <ac:chgData name="Sergio Hernández Mancebo" userId="904a3616-bf4c-48e1-8a70-050600ed6292" providerId="ADAL" clId="{3B3408ED-DD96-461B-8422-4CB39904E12C}" dt="2020-10-31T15:55:10.177" v="1597" actId="478"/>
          <ac:spMkLst>
            <pc:docMk/>
            <pc:sldMk cId="2002823071" sldId="426"/>
            <ac:spMk id="3" creationId="{D90D6DE4-1A12-45A3-98D2-55F20B77C731}"/>
          </ac:spMkLst>
        </pc:spChg>
        <pc:spChg chg="del mod ord">
          <ac:chgData name="Sergio Hernández Mancebo" userId="904a3616-bf4c-48e1-8a70-050600ed6292" providerId="ADAL" clId="{3B3408ED-DD96-461B-8422-4CB39904E12C}" dt="2020-10-31T15:55:06.535" v="1596" actId="700"/>
          <ac:spMkLst>
            <pc:docMk/>
            <pc:sldMk cId="2002823071" sldId="426"/>
            <ac:spMk id="4" creationId="{EE1681FD-B075-49E5-AF8B-A18419944053}"/>
          </ac:spMkLst>
        </pc:spChg>
        <pc:picChg chg="mod">
          <ac:chgData name="Sergio Hernández Mancebo" userId="904a3616-bf4c-48e1-8a70-050600ed6292" providerId="ADAL" clId="{3B3408ED-DD96-461B-8422-4CB39904E12C}" dt="2020-10-31T15:55:47.031" v="1604" actId="1076"/>
          <ac:picMkLst>
            <pc:docMk/>
            <pc:sldMk cId="2002823071" sldId="426"/>
            <ac:picMk id="7170" creationId="{B793731E-8869-4128-B326-A4FF45460E32}"/>
          </ac:picMkLst>
        </pc:picChg>
      </pc:sldChg>
      <pc:sldChg chg="addSp delSp modSp new add del mod">
        <pc:chgData name="Sergio Hernández Mancebo" userId="904a3616-bf4c-48e1-8a70-050600ed6292" providerId="ADAL" clId="{3B3408ED-DD96-461B-8422-4CB39904E12C}" dt="2020-10-31T16:01:16.139" v="2195" actId="1076"/>
        <pc:sldMkLst>
          <pc:docMk/>
          <pc:sldMk cId="1808828090" sldId="427"/>
        </pc:sldMkLst>
        <pc:spChg chg="mod">
          <ac:chgData name="Sergio Hernández Mancebo" userId="904a3616-bf4c-48e1-8a70-050600ed6292" providerId="ADAL" clId="{3B3408ED-DD96-461B-8422-4CB39904E12C}" dt="2020-10-31T15:56:50.193" v="1630" actId="20577"/>
          <ac:spMkLst>
            <pc:docMk/>
            <pc:sldMk cId="1808828090" sldId="427"/>
            <ac:spMk id="2" creationId="{3F5899A4-0703-4363-8C54-308F63BDEB2D}"/>
          </ac:spMkLst>
        </pc:spChg>
        <pc:spChg chg="del">
          <ac:chgData name="Sergio Hernández Mancebo" userId="904a3616-bf4c-48e1-8a70-050600ed6292" providerId="ADAL" clId="{3B3408ED-DD96-461B-8422-4CB39904E12C}" dt="2020-10-31T15:56:53.225" v="1631" actId="478"/>
          <ac:spMkLst>
            <pc:docMk/>
            <pc:sldMk cId="1808828090" sldId="427"/>
            <ac:spMk id="3" creationId="{29341F15-6453-40BB-BF23-03F998A73D59}"/>
          </ac:spMkLst>
        </pc:spChg>
        <pc:spChg chg="add mod">
          <ac:chgData name="Sergio Hernández Mancebo" userId="904a3616-bf4c-48e1-8a70-050600ed6292" providerId="ADAL" clId="{3B3408ED-DD96-461B-8422-4CB39904E12C}" dt="2020-10-31T16:01:11.853" v="2194" actId="113"/>
          <ac:spMkLst>
            <pc:docMk/>
            <pc:sldMk cId="1808828090" sldId="427"/>
            <ac:spMk id="3" creationId="{D35B315B-B5E5-4271-AD3C-CF237E5229EC}"/>
          </ac:spMkLst>
        </pc:spChg>
        <pc:picChg chg="mod">
          <ac:chgData name="Sergio Hernández Mancebo" userId="904a3616-bf4c-48e1-8a70-050600ed6292" providerId="ADAL" clId="{3B3408ED-DD96-461B-8422-4CB39904E12C}" dt="2020-10-31T16:01:16.139" v="2195" actId="1076"/>
          <ac:picMkLst>
            <pc:docMk/>
            <pc:sldMk cId="1808828090" sldId="427"/>
            <ac:picMk id="8194" creationId="{8CDD9997-0314-4D51-AB30-0629DA2239C6}"/>
          </ac:picMkLst>
        </pc:picChg>
      </pc:sldChg>
      <pc:sldChg chg="addSp">
        <pc:chgData name="Sergio Hernández Mancebo" userId="904a3616-bf4c-48e1-8a70-050600ed6292" providerId="ADAL" clId="{3B3408ED-DD96-461B-8422-4CB39904E12C}" dt="2020-10-31T15:57:16.808" v="1632"/>
        <pc:sldMkLst>
          <pc:docMk/>
          <pc:sldMk cId="2477531014" sldId="427"/>
        </pc:sldMkLst>
        <pc:picChg chg="add">
          <ac:chgData name="Sergio Hernández Mancebo" userId="904a3616-bf4c-48e1-8a70-050600ed6292" providerId="ADAL" clId="{3B3408ED-DD96-461B-8422-4CB39904E12C}" dt="2020-10-31T15:57:16.808" v="1632"/>
          <ac:picMkLst>
            <pc:docMk/>
            <pc:sldMk cId="2477531014" sldId="427"/>
            <ac:picMk id="8194" creationId="{8CDD9997-0314-4D51-AB30-0629DA2239C6}"/>
          </ac:picMkLst>
        </pc:picChg>
      </pc:sldChg>
      <pc:sldChg chg="modSp add mod">
        <pc:chgData name="Sergio Hernández Mancebo" userId="904a3616-bf4c-48e1-8a70-050600ed6292" providerId="ADAL" clId="{3B3408ED-DD96-461B-8422-4CB39904E12C}" dt="2020-10-31T16:01:32.049" v="2229" actId="20577"/>
        <pc:sldMkLst>
          <pc:docMk/>
          <pc:sldMk cId="3176430594" sldId="428"/>
        </pc:sldMkLst>
        <pc:spChg chg="mod">
          <ac:chgData name="Sergio Hernández Mancebo" userId="904a3616-bf4c-48e1-8a70-050600ed6292" providerId="ADAL" clId="{3B3408ED-DD96-461B-8422-4CB39904E12C}" dt="2020-10-31T16:01:32.049" v="2229" actId="20577"/>
          <ac:spMkLst>
            <pc:docMk/>
            <pc:sldMk cId="3176430594" sldId="428"/>
            <ac:spMk id="7" creationId="{3307D933-56EF-4A8A-A3DE-769CB04C6B4B}"/>
          </ac:spMkLst>
        </pc:spChg>
      </pc:sldChg>
      <pc:sldChg chg="addSp delSp modSp new add del mod ord modClrScheme chgLayout">
        <pc:chgData name="Sergio Hernández Mancebo" userId="904a3616-bf4c-48e1-8a70-050600ed6292" providerId="ADAL" clId="{3B3408ED-DD96-461B-8422-4CB39904E12C}" dt="2020-10-31T16:23:53.658" v="3323" actId="20577"/>
        <pc:sldMkLst>
          <pc:docMk/>
          <pc:sldMk cId="891356337" sldId="429"/>
        </pc:sldMkLst>
        <pc:spChg chg="del mod ord">
          <ac:chgData name="Sergio Hernández Mancebo" userId="904a3616-bf4c-48e1-8a70-050600ed6292" providerId="ADAL" clId="{3B3408ED-DD96-461B-8422-4CB39904E12C}" dt="2020-10-31T16:05:56.065" v="2233" actId="700"/>
          <ac:spMkLst>
            <pc:docMk/>
            <pc:sldMk cId="891356337" sldId="429"/>
            <ac:spMk id="2" creationId="{8C16B03D-CE0F-4F50-B927-9858D4B4EE63}"/>
          </ac:spMkLst>
        </pc:spChg>
        <pc:spChg chg="del mod ord">
          <ac:chgData name="Sergio Hernández Mancebo" userId="904a3616-bf4c-48e1-8a70-050600ed6292" providerId="ADAL" clId="{3B3408ED-DD96-461B-8422-4CB39904E12C}" dt="2020-10-31T16:05:56.065" v="2233" actId="700"/>
          <ac:spMkLst>
            <pc:docMk/>
            <pc:sldMk cId="891356337" sldId="429"/>
            <ac:spMk id="3" creationId="{0101757D-BAC9-4BEE-927D-F38C285801AC}"/>
          </ac:spMkLst>
        </pc:spChg>
        <pc:spChg chg="add mod ord">
          <ac:chgData name="Sergio Hernández Mancebo" userId="904a3616-bf4c-48e1-8a70-050600ed6292" providerId="ADAL" clId="{3B3408ED-DD96-461B-8422-4CB39904E12C}" dt="2020-10-31T16:06:08.579" v="2253" actId="20577"/>
          <ac:spMkLst>
            <pc:docMk/>
            <pc:sldMk cId="891356337" sldId="429"/>
            <ac:spMk id="4" creationId="{020E7DD9-A978-467D-91BE-DACFBA1C6DA9}"/>
          </ac:spMkLst>
        </pc:spChg>
        <pc:spChg chg="add mod ord">
          <ac:chgData name="Sergio Hernández Mancebo" userId="904a3616-bf4c-48e1-8a70-050600ed6292" providerId="ADAL" clId="{3B3408ED-DD96-461B-8422-4CB39904E12C}" dt="2020-10-31T16:23:53.658" v="3323" actId="20577"/>
          <ac:spMkLst>
            <pc:docMk/>
            <pc:sldMk cId="891356337" sldId="429"/>
            <ac:spMk id="5" creationId="{ABD42F19-844F-4C51-900E-AE28179DC52C}"/>
          </ac:spMkLst>
        </pc:spChg>
        <pc:picChg chg="mod">
          <ac:chgData name="Sergio Hernández Mancebo" userId="904a3616-bf4c-48e1-8a70-050600ed6292" providerId="ADAL" clId="{3B3408ED-DD96-461B-8422-4CB39904E12C}" dt="2020-10-31T16:23:46.372" v="3320" actId="1076"/>
          <ac:picMkLst>
            <pc:docMk/>
            <pc:sldMk cId="891356337" sldId="429"/>
            <ac:picMk id="12290" creationId="{379770D4-CC35-4A95-85C5-F2AB66396415}"/>
          </ac:picMkLst>
        </pc:picChg>
      </pc:sldChg>
      <pc:sldChg chg="addSp">
        <pc:chgData name="Sergio Hernández Mancebo" userId="904a3616-bf4c-48e1-8a70-050600ed6292" providerId="ADAL" clId="{3B3408ED-DD96-461B-8422-4CB39904E12C}" dt="2020-10-31T16:23:35.536" v="3315"/>
        <pc:sldMkLst>
          <pc:docMk/>
          <pc:sldMk cId="1688781826" sldId="429"/>
        </pc:sldMkLst>
        <pc:spChg chg="add">
          <ac:chgData name="Sergio Hernández Mancebo" userId="904a3616-bf4c-48e1-8a70-050600ed6292" providerId="ADAL" clId="{3B3408ED-DD96-461B-8422-4CB39904E12C}" dt="2020-10-31T16:23:35.536" v="3315"/>
          <ac:spMkLst>
            <pc:docMk/>
            <pc:sldMk cId="1688781826" sldId="429"/>
            <ac:spMk id="2" creationId="{9D059348-9FE2-4B0A-BC5F-1FD381947B10}"/>
          </ac:spMkLst>
        </pc:spChg>
      </pc:sldChg>
      <pc:sldChg chg="addSp">
        <pc:chgData name="Sergio Hernández Mancebo" userId="904a3616-bf4c-48e1-8a70-050600ed6292" providerId="ADAL" clId="{3B3408ED-DD96-461B-8422-4CB39904E12C}" dt="2020-10-31T16:23:42.064" v="3318"/>
        <pc:sldMkLst>
          <pc:docMk/>
          <pc:sldMk cId="2816453167" sldId="429"/>
        </pc:sldMkLst>
        <pc:picChg chg="add">
          <ac:chgData name="Sergio Hernández Mancebo" userId="904a3616-bf4c-48e1-8a70-050600ed6292" providerId="ADAL" clId="{3B3408ED-DD96-461B-8422-4CB39904E12C}" dt="2020-10-31T16:23:42.064" v="3318"/>
          <ac:picMkLst>
            <pc:docMk/>
            <pc:sldMk cId="2816453167" sldId="429"/>
            <ac:picMk id="12290" creationId="{379770D4-CC35-4A95-85C5-F2AB66396415}"/>
          </ac:picMkLst>
        </pc:picChg>
      </pc:sldChg>
      <pc:sldChg chg="addSp">
        <pc:chgData name="Sergio Hernández Mancebo" userId="904a3616-bf4c-48e1-8a70-050600ed6292" providerId="ADAL" clId="{3B3408ED-DD96-461B-8422-4CB39904E12C}" dt="2020-10-31T16:23:29.690" v="3312"/>
        <pc:sldMkLst>
          <pc:docMk/>
          <pc:sldMk cId="3235185703" sldId="429"/>
        </pc:sldMkLst>
        <pc:spChg chg="add">
          <ac:chgData name="Sergio Hernández Mancebo" userId="904a3616-bf4c-48e1-8a70-050600ed6292" providerId="ADAL" clId="{3B3408ED-DD96-461B-8422-4CB39904E12C}" dt="2020-10-31T16:23:29.690" v="3312"/>
          <ac:spMkLst>
            <pc:docMk/>
            <pc:sldMk cId="3235185703" sldId="429"/>
            <ac:spMk id="2" creationId="{99CDC295-88C9-47C3-8486-22D77593B2EF}"/>
          </ac:spMkLst>
        </pc:spChg>
      </pc:sldChg>
      <pc:sldChg chg="addSp delSp modSp new mod ord">
        <pc:chgData name="Sergio Hernández Mancebo" userId="904a3616-bf4c-48e1-8a70-050600ed6292" providerId="ADAL" clId="{3B3408ED-DD96-461B-8422-4CB39904E12C}" dt="2020-10-31T16:24:15.088" v="3346" actId="113"/>
        <pc:sldMkLst>
          <pc:docMk/>
          <pc:sldMk cId="1195635369" sldId="430"/>
        </pc:sldMkLst>
        <pc:spChg chg="mod">
          <ac:chgData name="Sergio Hernández Mancebo" userId="904a3616-bf4c-48e1-8a70-050600ed6292" providerId="ADAL" clId="{3B3408ED-DD96-461B-8422-4CB39904E12C}" dt="2020-10-31T16:16:21.057" v="2786" actId="1076"/>
          <ac:spMkLst>
            <pc:docMk/>
            <pc:sldMk cId="1195635369" sldId="430"/>
            <ac:spMk id="2" creationId="{34814A1C-6FD2-4D90-8948-29E26DF7D1D1}"/>
          </ac:spMkLst>
        </pc:spChg>
        <pc:spChg chg="del">
          <ac:chgData name="Sergio Hernández Mancebo" userId="904a3616-bf4c-48e1-8a70-050600ed6292" providerId="ADAL" clId="{3B3408ED-DD96-461B-8422-4CB39904E12C}" dt="2020-10-31T16:09:52.829" v="2556" actId="478"/>
          <ac:spMkLst>
            <pc:docMk/>
            <pc:sldMk cId="1195635369" sldId="430"/>
            <ac:spMk id="3" creationId="{FD14B21F-8FE4-4F4A-8723-E42B5BA62F95}"/>
          </ac:spMkLst>
        </pc:spChg>
        <pc:spChg chg="add mod">
          <ac:chgData name="Sergio Hernández Mancebo" userId="904a3616-bf4c-48e1-8a70-050600ed6292" providerId="ADAL" clId="{3B3408ED-DD96-461B-8422-4CB39904E12C}" dt="2020-10-31T16:24:15.088" v="3346" actId="113"/>
          <ac:spMkLst>
            <pc:docMk/>
            <pc:sldMk cId="1195635369" sldId="430"/>
            <ac:spMk id="5" creationId="{03DF5DC4-1E3C-4B27-BD50-E6B793053093}"/>
          </ac:spMkLst>
        </pc:spChg>
        <pc:spChg chg="add del mod">
          <ac:chgData name="Sergio Hernández Mancebo" userId="904a3616-bf4c-48e1-8a70-050600ed6292" providerId="ADAL" clId="{3B3408ED-DD96-461B-8422-4CB39904E12C}" dt="2020-10-31T16:12:53.605" v="2663" actId="478"/>
          <ac:spMkLst>
            <pc:docMk/>
            <pc:sldMk cId="1195635369" sldId="430"/>
            <ac:spMk id="6" creationId="{312A768B-784A-4368-B1E9-39E97D543A37}"/>
          </ac:spMkLst>
        </pc:spChg>
        <pc:spChg chg="add mod">
          <ac:chgData name="Sergio Hernández Mancebo" userId="904a3616-bf4c-48e1-8a70-050600ed6292" providerId="ADAL" clId="{3B3408ED-DD96-461B-8422-4CB39904E12C}" dt="2020-10-31T16:16:32.546" v="2789" actId="1076"/>
          <ac:spMkLst>
            <pc:docMk/>
            <pc:sldMk cId="1195635369" sldId="430"/>
            <ac:spMk id="7" creationId="{C7257E9A-8FEA-4274-8496-0A64C3CF107A}"/>
          </ac:spMkLst>
        </pc:spChg>
        <pc:picChg chg="add mod">
          <ac:chgData name="Sergio Hernández Mancebo" userId="904a3616-bf4c-48e1-8a70-050600ed6292" providerId="ADAL" clId="{3B3408ED-DD96-461B-8422-4CB39904E12C}" dt="2020-10-31T16:17:17.841" v="2792" actId="1076"/>
          <ac:picMkLst>
            <pc:docMk/>
            <pc:sldMk cId="1195635369" sldId="430"/>
            <ac:picMk id="9" creationId="{1AA2F122-5992-4026-A255-B473911517D4}"/>
          </ac:picMkLst>
        </pc:picChg>
      </pc:sldChg>
      <pc:sldChg chg="addSp delSp modSp new mod modClrScheme chgLayout">
        <pc:chgData name="Sergio Hernández Mancebo" userId="904a3616-bf4c-48e1-8a70-050600ed6292" providerId="ADAL" clId="{3B3408ED-DD96-461B-8422-4CB39904E12C}" dt="2020-10-31T16:25:07.186" v="3390" actId="20577"/>
        <pc:sldMkLst>
          <pc:docMk/>
          <pc:sldMk cId="899077335" sldId="431"/>
        </pc:sldMkLst>
        <pc:spChg chg="mod ord">
          <ac:chgData name="Sergio Hernández Mancebo" userId="904a3616-bf4c-48e1-8a70-050600ed6292" providerId="ADAL" clId="{3B3408ED-DD96-461B-8422-4CB39904E12C}" dt="2020-10-31T16:18:32.582" v="2871" actId="700"/>
          <ac:spMkLst>
            <pc:docMk/>
            <pc:sldMk cId="899077335" sldId="431"/>
            <ac:spMk id="2" creationId="{D004457E-416D-4BDF-B7F8-68A3E4215E12}"/>
          </ac:spMkLst>
        </pc:spChg>
        <pc:spChg chg="mod ord">
          <ac:chgData name="Sergio Hernández Mancebo" userId="904a3616-bf4c-48e1-8a70-050600ed6292" providerId="ADAL" clId="{3B3408ED-DD96-461B-8422-4CB39904E12C}" dt="2020-10-31T16:25:07.186" v="3390" actId="20577"/>
          <ac:spMkLst>
            <pc:docMk/>
            <pc:sldMk cId="899077335" sldId="431"/>
            <ac:spMk id="3" creationId="{0D7E07EC-6EF7-40E4-AC90-78D01A09CEC2}"/>
          </ac:spMkLst>
        </pc:spChg>
        <pc:spChg chg="add del mod ord">
          <ac:chgData name="Sergio Hernández Mancebo" userId="904a3616-bf4c-48e1-8a70-050600ed6292" providerId="ADAL" clId="{3B3408ED-DD96-461B-8422-4CB39904E12C}" dt="2020-10-31T16:18:37.403" v="2872" actId="478"/>
          <ac:spMkLst>
            <pc:docMk/>
            <pc:sldMk cId="899077335" sldId="431"/>
            <ac:spMk id="6" creationId="{F72FCD77-D438-435C-BCF6-40FBB3EE6415}"/>
          </ac:spMkLst>
        </pc:spChg>
        <pc:picChg chg="add mod">
          <ac:chgData name="Sergio Hernández Mancebo" userId="904a3616-bf4c-48e1-8a70-050600ed6292" providerId="ADAL" clId="{3B3408ED-DD96-461B-8422-4CB39904E12C}" dt="2020-10-31T16:18:17.046" v="2844" actId="1076"/>
          <ac:picMkLst>
            <pc:docMk/>
            <pc:sldMk cId="899077335" sldId="431"/>
            <ac:picMk id="5" creationId="{CD16CF8E-AC33-4999-BB0A-2AF28E38FA24}"/>
          </ac:picMkLst>
        </pc:picChg>
      </pc:sldChg>
      <pc:sldChg chg="addSp delSp modSp new mod modClrScheme chgLayout">
        <pc:chgData name="Sergio Hernández Mancebo" userId="904a3616-bf4c-48e1-8a70-050600ed6292" providerId="ADAL" clId="{3B3408ED-DD96-461B-8422-4CB39904E12C}" dt="2020-10-31T16:21:36.847" v="3293" actId="20577"/>
        <pc:sldMkLst>
          <pc:docMk/>
          <pc:sldMk cId="2444158339" sldId="432"/>
        </pc:sldMkLst>
        <pc:spChg chg="del">
          <ac:chgData name="Sergio Hernández Mancebo" userId="904a3616-bf4c-48e1-8a70-050600ed6292" providerId="ADAL" clId="{3B3408ED-DD96-461B-8422-4CB39904E12C}" dt="2020-10-31T16:18:51.734" v="2874" actId="700"/>
          <ac:spMkLst>
            <pc:docMk/>
            <pc:sldMk cId="2444158339" sldId="432"/>
            <ac:spMk id="2" creationId="{FAAAFF87-5D84-47A9-8483-C4F7CE43B8B4}"/>
          </ac:spMkLst>
        </pc:spChg>
        <pc:spChg chg="del mod ord">
          <ac:chgData name="Sergio Hernández Mancebo" userId="904a3616-bf4c-48e1-8a70-050600ed6292" providerId="ADAL" clId="{3B3408ED-DD96-461B-8422-4CB39904E12C}" dt="2020-10-31T16:18:51.734" v="2874" actId="700"/>
          <ac:spMkLst>
            <pc:docMk/>
            <pc:sldMk cId="2444158339" sldId="432"/>
            <ac:spMk id="3" creationId="{B7B99328-5A16-405E-BF53-C62BFB906D7A}"/>
          </ac:spMkLst>
        </pc:spChg>
        <pc:spChg chg="del mod ord">
          <ac:chgData name="Sergio Hernández Mancebo" userId="904a3616-bf4c-48e1-8a70-050600ed6292" providerId="ADAL" clId="{3B3408ED-DD96-461B-8422-4CB39904E12C}" dt="2020-10-31T16:18:51.734" v="2874" actId="700"/>
          <ac:spMkLst>
            <pc:docMk/>
            <pc:sldMk cId="2444158339" sldId="432"/>
            <ac:spMk id="4" creationId="{34FDB91B-9CC3-43FD-926A-0CBD2D92EB40}"/>
          </ac:spMkLst>
        </pc:spChg>
        <pc:spChg chg="add mod ord">
          <ac:chgData name="Sergio Hernández Mancebo" userId="904a3616-bf4c-48e1-8a70-050600ed6292" providerId="ADAL" clId="{3B3408ED-DD96-461B-8422-4CB39904E12C}" dt="2020-10-31T16:18:55.381" v="2886" actId="20577"/>
          <ac:spMkLst>
            <pc:docMk/>
            <pc:sldMk cId="2444158339" sldId="432"/>
            <ac:spMk id="5" creationId="{7CE3F1D4-924A-4478-A744-6C8207056984}"/>
          </ac:spMkLst>
        </pc:spChg>
        <pc:spChg chg="add mod ord">
          <ac:chgData name="Sergio Hernández Mancebo" userId="904a3616-bf4c-48e1-8a70-050600ed6292" providerId="ADAL" clId="{3B3408ED-DD96-461B-8422-4CB39904E12C}" dt="2020-10-31T16:21:36.847" v="3293" actId="20577"/>
          <ac:spMkLst>
            <pc:docMk/>
            <pc:sldMk cId="2444158339" sldId="432"/>
            <ac:spMk id="6" creationId="{43760400-2DD1-4543-8CDB-490BF33616AC}"/>
          </ac:spMkLst>
        </pc:spChg>
      </pc:sldChg>
      <pc:sldChg chg="addSp">
        <pc:chgData name="Sergio Hernández Mancebo" userId="904a3616-bf4c-48e1-8a70-050600ed6292" providerId="ADAL" clId="{3B3408ED-DD96-461B-8422-4CB39904E12C}" dt="2020-10-31T16:22:19.319" v="3304"/>
        <pc:sldMkLst>
          <pc:docMk/>
          <pc:sldMk cId="2817442627" sldId="433"/>
        </pc:sldMkLst>
        <pc:picChg chg="add">
          <ac:chgData name="Sergio Hernández Mancebo" userId="904a3616-bf4c-48e1-8a70-050600ed6292" providerId="ADAL" clId="{3B3408ED-DD96-461B-8422-4CB39904E12C}" dt="2020-10-31T16:22:19.319" v="3304"/>
          <ac:picMkLst>
            <pc:docMk/>
            <pc:sldMk cId="2817442627" sldId="433"/>
            <ac:picMk id="9218" creationId="{5DBD70E5-0F55-46C9-918D-6049D9555D14}"/>
          </ac:picMkLst>
        </pc:picChg>
      </pc:sldChg>
      <pc:sldChg chg="addSp delSp modSp new add del mod setBg modClrScheme setClrOvrMap chgLayout">
        <pc:chgData name="Sergio Hernández Mancebo" userId="904a3616-bf4c-48e1-8a70-050600ed6292" providerId="ADAL" clId="{3B3408ED-DD96-461B-8422-4CB39904E12C}" dt="2020-10-31T16:22:27.938" v="3310" actId="26606"/>
        <pc:sldMkLst>
          <pc:docMk/>
          <pc:sldMk cId="3359038132" sldId="433"/>
        </pc:sldMkLst>
        <pc:spChg chg="add mod ord">
          <ac:chgData name="Sergio Hernández Mancebo" userId="904a3616-bf4c-48e1-8a70-050600ed6292" providerId="ADAL" clId="{3B3408ED-DD96-461B-8422-4CB39904E12C}" dt="2020-10-31T16:22:27.938" v="3310" actId="26606"/>
          <ac:spMkLst>
            <pc:docMk/>
            <pc:sldMk cId="3359038132" sldId="433"/>
            <ac:spMk id="2" creationId="{9ED4B1E2-841C-43A9-8009-5539C06BAEBF}"/>
          </ac:spMkLst>
        </pc:spChg>
        <pc:spChg chg="add del mod">
          <ac:chgData name="Sergio Hernández Mancebo" userId="904a3616-bf4c-48e1-8a70-050600ed6292" providerId="ADAL" clId="{3B3408ED-DD96-461B-8422-4CB39904E12C}" dt="2020-10-31T16:22:01.764" v="3303" actId="478"/>
          <ac:spMkLst>
            <pc:docMk/>
            <pc:sldMk cId="3359038132" sldId="433"/>
            <ac:spMk id="3" creationId="{C72618DA-9E33-4281-BBBD-F3F04B47E981}"/>
          </ac:spMkLst>
        </pc:spChg>
        <pc:spChg chg="add del">
          <ac:chgData name="Sergio Hernández Mancebo" userId="904a3616-bf4c-48e1-8a70-050600ed6292" providerId="ADAL" clId="{3B3408ED-DD96-461B-8422-4CB39904E12C}" dt="2020-10-31T16:22:25.269" v="3307" actId="26606"/>
          <ac:spMkLst>
            <pc:docMk/>
            <pc:sldMk cId="3359038132" sldId="433"/>
            <ac:spMk id="71" creationId="{71FC7D98-7B8B-402A-90FC-F027482F2142}"/>
          </ac:spMkLst>
        </pc:spChg>
        <pc:spChg chg="add del">
          <ac:chgData name="Sergio Hernández Mancebo" userId="904a3616-bf4c-48e1-8a70-050600ed6292" providerId="ADAL" clId="{3B3408ED-DD96-461B-8422-4CB39904E12C}" dt="2020-10-31T16:22:25.269" v="3307" actId="26606"/>
          <ac:spMkLst>
            <pc:docMk/>
            <pc:sldMk cId="3359038132" sldId="433"/>
            <ac:spMk id="73" creationId="{AD7356EA-285B-4E5D-8FEC-104659A4FD2C}"/>
          </ac:spMkLst>
        </pc:spChg>
        <pc:spChg chg="add del">
          <ac:chgData name="Sergio Hernández Mancebo" userId="904a3616-bf4c-48e1-8a70-050600ed6292" providerId="ADAL" clId="{3B3408ED-DD96-461B-8422-4CB39904E12C}" dt="2020-10-31T16:22:27.917" v="3309" actId="26606"/>
          <ac:spMkLst>
            <pc:docMk/>
            <pc:sldMk cId="3359038132" sldId="433"/>
            <ac:spMk id="9220" creationId="{37C89E4B-3C9F-44B9-8B86-D9E3D112D8EC}"/>
          </ac:spMkLst>
        </pc:spChg>
        <pc:spChg chg="add">
          <ac:chgData name="Sergio Hernández Mancebo" userId="904a3616-bf4c-48e1-8a70-050600ed6292" providerId="ADAL" clId="{3B3408ED-DD96-461B-8422-4CB39904E12C}" dt="2020-10-31T16:22:27.938" v="3310" actId="26606"/>
          <ac:spMkLst>
            <pc:docMk/>
            <pc:sldMk cId="3359038132" sldId="433"/>
            <ac:spMk id="9223" creationId="{71B2258F-86CA-4D4D-8270-BC05FCDEBFB3}"/>
          </ac:spMkLst>
        </pc:spChg>
        <pc:picChg chg="mod">
          <ac:chgData name="Sergio Hernández Mancebo" userId="904a3616-bf4c-48e1-8a70-050600ed6292" providerId="ADAL" clId="{3B3408ED-DD96-461B-8422-4CB39904E12C}" dt="2020-10-31T16:22:27.938" v="3310" actId="26606"/>
          <ac:picMkLst>
            <pc:docMk/>
            <pc:sldMk cId="3359038132" sldId="433"/>
            <ac:picMk id="9218" creationId="{5DBD70E5-0F55-46C9-918D-6049D9555D14}"/>
          </ac:picMkLst>
        </pc:picChg>
        <pc:cxnChg chg="add del">
          <ac:chgData name="Sergio Hernández Mancebo" userId="904a3616-bf4c-48e1-8a70-050600ed6292" providerId="ADAL" clId="{3B3408ED-DD96-461B-8422-4CB39904E12C}" dt="2020-10-31T16:22:27.917" v="3309" actId="26606"/>
          <ac:cxnSpMkLst>
            <pc:docMk/>
            <pc:sldMk cId="3359038132" sldId="433"/>
            <ac:cxnSpMk id="75" creationId="{D891E407-403B-4764-86C9-33A56D3BCAA3}"/>
          </ac:cxnSpMkLst>
        </pc:cxnChg>
        <pc:cxnChg chg="add del">
          <ac:chgData name="Sergio Hernández Mancebo" userId="904a3616-bf4c-48e1-8a70-050600ed6292" providerId="ADAL" clId="{3B3408ED-DD96-461B-8422-4CB39904E12C}" dt="2020-10-31T16:22:27.917" v="3309" actId="26606"/>
          <ac:cxnSpMkLst>
            <pc:docMk/>
            <pc:sldMk cId="3359038132" sldId="433"/>
            <ac:cxnSpMk id="9221" creationId="{AA2EAA10-076F-46BD-8F0F-B9A2FB77A85C}"/>
          </ac:cxnSpMkLst>
        </pc:cxnChg>
      </pc:sldChg>
      <pc:sldChg chg="addSp delSp modSp new mod">
        <pc:chgData name="Sergio Hernández Mancebo" userId="904a3616-bf4c-48e1-8a70-050600ed6292" providerId="ADAL" clId="{3B3408ED-DD96-461B-8422-4CB39904E12C}" dt="2020-10-31T16:33:56.813" v="3434" actId="20577"/>
        <pc:sldMkLst>
          <pc:docMk/>
          <pc:sldMk cId="3212973383" sldId="434"/>
        </pc:sldMkLst>
        <pc:spChg chg="mod">
          <ac:chgData name="Sergio Hernández Mancebo" userId="904a3616-bf4c-48e1-8a70-050600ed6292" providerId="ADAL" clId="{3B3408ED-DD96-461B-8422-4CB39904E12C}" dt="2020-10-31T16:24:23.530" v="3370" actId="20577"/>
          <ac:spMkLst>
            <pc:docMk/>
            <pc:sldMk cId="3212973383" sldId="434"/>
            <ac:spMk id="2" creationId="{8DA38463-ABB6-4713-94F0-7B69EC52425D}"/>
          </ac:spMkLst>
        </pc:spChg>
        <pc:spChg chg="del">
          <ac:chgData name="Sergio Hernández Mancebo" userId="904a3616-bf4c-48e1-8a70-050600ed6292" providerId="ADAL" clId="{3B3408ED-DD96-461B-8422-4CB39904E12C}" dt="2020-10-31T16:24:25.509" v="3371" actId="478"/>
          <ac:spMkLst>
            <pc:docMk/>
            <pc:sldMk cId="3212973383" sldId="434"/>
            <ac:spMk id="3" creationId="{B5C4F960-3020-4354-A95A-6057C42B47EB}"/>
          </ac:spMkLst>
        </pc:spChg>
        <pc:spChg chg="add mod">
          <ac:chgData name="Sergio Hernández Mancebo" userId="904a3616-bf4c-48e1-8a70-050600ed6292" providerId="ADAL" clId="{3B3408ED-DD96-461B-8422-4CB39904E12C}" dt="2020-10-31T16:33:56.813" v="3434" actId="20577"/>
          <ac:spMkLst>
            <pc:docMk/>
            <pc:sldMk cId="3212973383" sldId="434"/>
            <ac:spMk id="5" creationId="{E226E657-7A12-43BD-A29B-B420FFE01FA2}"/>
          </ac:spMkLst>
        </pc:spChg>
      </pc:sldChg>
      <pc:sldMasterChg chg="delSldLayout">
        <pc:chgData name="Sergio Hernández Mancebo" userId="904a3616-bf4c-48e1-8a70-050600ed6292" providerId="ADAL" clId="{3B3408ED-DD96-461B-8422-4CB39904E12C}" dt="2020-10-31T15:45:14.703" v="1060" actId="47"/>
        <pc:sldMasterMkLst>
          <pc:docMk/>
          <pc:sldMasterMk cId="3707346369" sldId="2147483648"/>
        </pc:sldMasterMkLst>
        <pc:sldLayoutChg chg="del">
          <pc:chgData name="Sergio Hernández Mancebo" userId="904a3616-bf4c-48e1-8a70-050600ed6292" providerId="ADAL" clId="{3B3408ED-DD96-461B-8422-4CB39904E12C}" dt="2020-10-31T15:45:14.703" v="1060" actId="47"/>
          <pc:sldLayoutMkLst>
            <pc:docMk/>
            <pc:sldMasterMk cId="3707346369" sldId="2147483648"/>
            <pc:sldLayoutMk cId="3387089598" sldId="2147483696"/>
          </pc:sldLayoutMkLst>
        </pc:sldLayoutChg>
      </pc:sldMasterChg>
    </pc:docChg>
  </pc:docChgLst>
  <pc:docChgLst>
    <pc:chgData name="Imanol Iza" userId="43a3328bafda5bd2" providerId="LiveId" clId="{8B5A7D46-7CBF-4F08-B9F0-EE2E122B8E66}"/>
    <pc:docChg chg="undo custSel modMainMaster">
      <pc:chgData name="Imanol Iza" userId="43a3328bafda5bd2" providerId="LiveId" clId="{8B5A7D46-7CBF-4F08-B9F0-EE2E122B8E66}" dt="2020-10-19T21:39:43.265" v="110" actId="1076"/>
      <pc:docMkLst>
        <pc:docMk/>
      </pc:docMkLst>
      <pc:sldMasterChg chg="modSldLayout">
        <pc:chgData name="Imanol Iza" userId="43a3328bafda5bd2" providerId="LiveId" clId="{8B5A7D46-7CBF-4F08-B9F0-EE2E122B8E66}" dt="2020-10-19T21:39:43.265" v="110" actId="1076"/>
        <pc:sldMasterMkLst>
          <pc:docMk/>
          <pc:sldMasterMk cId="3707346369" sldId="2147483648"/>
        </pc:sldMasterMkLst>
        <pc:sldLayoutChg chg="addSp delSp modSp mod">
          <pc:chgData name="Imanol Iza" userId="43a3328bafda5bd2" providerId="LiveId" clId="{8B5A7D46-7CBF-4F08-B9F0-EE2E122B8E66}" dt="2020-10-19T21:39:43.265" v="110" actId="1076"/>
          <pc:sldLayoutMkLst>
            <pc:docMk/>
            <pc:sldMasterMk cId="3707346369" sldId="2147483648"/>
            <pc:sldLayoutMk cId="1930504793" sldId="2147483694"/>
          </pc:sldLayoutMkLst>
          <pc:spChg chg="add mod">
            <ac:chgData name="Imanol Iza" userId="43a3328bafda5bd2" providerId="LiveId" clId="{8B5A7D46-7CBF-4F08-B9F0-EE2E122B8E66}" dt="2020-10-19T21:38:33.713" v="104" actId="6549"/>
            <ac:spMkLst>
              <pc:docMk/>
              <pc:sldMasterMk cId="3707346369" sldId="2147483648"/>
              <pc:sldLayoutMk cId="1930504793" sldId="2147483694"/>
              <ac:spMk id="3" creationId="{1B2A65C1-E274-447F-96C2-27EBEB68A4EC}"/>
            </ac:spMkLst>
          </pc:spChg>
          <pc:spChg chg="mod">
            <ac:chgData name="Imanol Iza" userId="43a3328bafda5bd2" providerId="LiveId" clId="{8B5A7D46-7CBF-4F08-B9F0-EE2E122B8E66}" dt="2020-10-19T21:37:12.032" v="39" actId="1036"/>
            <ac:spMkLst>
              <pc:docMk/>
              <pc:sldMasterMk cId="3707346369" sldId="2147483648"/>
              <pc:sldLayoutMk cId="1930504793" sldId="2147483694"/>
              <ac:spMk id="11" creationId="{69457946-0F28-4B17-9AD2-877294C6F726}"/>
            </ac:spMkLst>
          </pc:spChg>
          <pc:spChg chg="mod">
            <ac:chgData name="Imanol Iza" userId="43a3328bafda5bd2" providerId="LiveId" clId="{8B5A7D46-7CBF-4F08-B9F0-EE2E122B8E66}" dt="2020-10-19T21:37:12.032" v="39" actId="1036"/>
            <ac:spMkLst>
              <pc:docMk/>
              <pc:sldMasterMk cId="3707346369" sldId="2147483648"/>
              <pc:sldLayoutMk cId="1930504793" sldId="2147483694"/>
              <ac:spMk id="80" creationId="{1756AC0B-9ABF-4340-BCF6-8875C55530C6}"/>
            </ac:spMkLst>
          </pc:spChg>
          <pc:spChg chg="mod">
            <ac:chgData name="Imanol Iza" userId="43a3328bafda5bd2" providerId="LiveId" clId="{8B5A7D46-7CBF-4F08-B9F0-EE2E122B8E66}" dt="2020-10-19T21:37:12.032" v="39" actId="1036"/>
            <ac:spMkLst>
              <pc:docMk/>
              <pc:sldMasterMk cId="3707346369" sldId="2147483648"/>
              <pc:sldLayoutMk cId="1930504793" sldId="2147483694"/>
              <ac:spMk id="82" creationId="{F01369AD-EB38-4008-9726-56FBB5E2FB14}"/>
            </ac:spMkLst>
          </pc:spChg>
          <pc:spChg chg="mod">
            <ac:chgData name="Imanol Iza" userId="43a3328bafda5bd2" providerId="LiveId" clId="{8B5A7D46-7CBF-4F08-B9F0-EE2E122B8E66}" dt="2020-10-19T21:37:12.032" v="39" actId="1036"/>
            <ac:spMkLst>
              <pc:docMk/>
              <pc:sldMasterMk cId="3707346369" sldId="2147483648"/>
              <pc:sldLayoutMk cId="1930504793" sldId="2147483694"/>
              <ac:spMk id="83" creationId="{AF78E9C6-BDB7-4CD8-96BB-9BEAD20ABF15}"/>
            </ac:spMkLst>
          </pc:spChg>
          <pc:spChg chg="mod">
            <ac:chgData name="Imanol Iza" userId="43a3328bafda5bd2" providerId="LiveId" clId="{8B5A7D46-7CBF-4F08-B9F0-EE2E122B8E66}" dt="2020-10-19T21:37:12.032" v="39" actId="1036"/>
            <ac:spMkLst>
              <pc:docMk/>
              <pc:sldMasterMk cId="3707346369" sldId="2147483648"/>
              <pc:sldLayoutMk cId="1930504793" sldId="2147483694"/>
              <ac:spMk id="84" creationId="{9C6BB1FB-679E-469A-964B-1B69C16D687A}"/>
            </ac:spMkLst>
          </pc:spChg>
          <pc:spChg chg="mod">
            <ac:chgData name="Imanol Iza" userId="43a3328bafda5bd2" providerId="LiveId" clId="{8B5A7D46-7CBF-4F08-B9F0-EE2E122B8E66}" dt="2020-10-19T21:37:12.032" v="39" actId="1036"/>
            <ac:spMkLst>
              <pc:docMk/>
              <pc:sldMasterMk cId="3707346369" sldId="2147483648"/>
              <pc:sldLayoutMk cId="1930504793" sldId="2147483694"/>
              <ac:spMk id="88" creationId="{FDCD5ED2-3DA9-423C-9F32-E0AAF4FFC422}"/>
            </ac:spMkLst>
          </pc:spChg>
          <pc:spChg chg="mod">
            <ac:chgData name="Imanol Iza" userId="43a3328bafda5bd2" providerId="LiveId" clId="{8B5A7D46-7CBF-4F08-B9F0-EE2E122B8E66}" dt="2020-10-19T21:37:12.032" v="39" actId="1036"/>
            <ac:spMkLst>
              <pc:docMk/>
              <pc:sldMasterMk cId="3707346369" sldId="2147483648"/>
              <pc:sldLayoutMk cId="1930504793" sldId="2147483694"/>
              <ac:spMk id="89" creationId="{09E52C59-1EAC-4584-A8D9-A4E9550E149F}"/>
            </ac:spMkLst>
          </pc:spChg>
          <pc:spChg chg="mod">
            <ac:chgData name="Imanol Iza" userId="43a3328bafda5bd2" providerId="LiveId" clId="{8B5A7D46-7CBF-4F08-B9F0-EE2E122B8E66}" dt="2020-10-19T21:37:12.032" v="39" actId="1036"/>
            <ac:spMkLst>
              <pc:docMk/>
              <pc:sldMasterMk cId="3707346369" sldId="2147483648"/>
              <pc:sldLayoutMk cId="1930504793" sldId="2147483694"/>
              <ac:spMk id="91" creationId="{A4FF98BD-5175-4CE1-9794-462ADDFB1ECD}"/>
            </ac:spMkLst>
          </pc:spChg>
          <pc:spChg chg="mod">
            <ac:chgData name="Imanol Iza" userId="43a3328bafda5bd2" providerId="LiveId" clId="{8B5A7D46-7CBF-4F08-B9F0-EE2E122B8E66}" dt="2020-10-19T21:37:12.032" v="39" actId="1036"/>
            <ac:spMkLst>
              <pc:docMk/>
              <pc:sldMasterMk cId="3707346369" sldId="2147483648"/>
              <pc:sldLayoutMk cId="1930504793" sldId="2147483694"/>
              <ac:spMk id="96" creationId="{8E2DC949-DE44-481D-917C-28BE32E16724}"/>
            </ac:spMkLst>
          </pc:spChg>
          <pc:grpChg chg="mod">
            <ac:chgData name="Imanol Iza" userId="43a3328bafda5bd2" providerId="LiveId" clId="{8B5A7D46-7CBF-4F08-B9F0-EE2E122B8E66}" dt="2020-10-19T21:37:12.032" v="39" actId="1036"/>
            <ac:grpSpMkLst>
              <pc:docMk/>
              <pc:sldMasterMk cId="3707346369" sldId="2147483648"/>
              <pc:sldLayoutMk cId="1930504793" sldId="2147483694"/>
              <ac:grpSpMk id="36" creationId="{6E5E8572-B743-4D50-8003-2DFE2050368B}"/>
            </ac:grpSpMkLst>
          </pc:grpChg>
          <pc:grpChg chg="mod">
            <ac:chgData name="Imanol Iza" userId="43a3328bafda5bd2" providerId="LiveId" clId="{8B5A7D46-7CBF-4F08-B9F0-EE2E122B8E66}" dt="2020-10-19T21:39:43.265" v="110" actId="1076"/>
            <ac:grpSpMkLst>
              <pc:docMk/>
              <pc:sldMasterMk cId="3707346369" sldId="2147483648"/>
              <pc:sldLayoutMk cId="1930504793" sldId="2147483694"/>
              <ac:grpSpMk id="63" creationId="{A3E01F57-7315-4323-8649-730F7B359D9C}"/>
            </ac:grpSpMkLst>
          </pc:grpChg>
          <pc:grpChg chg="add del mod">
            <ac:chgData name="Imanol Iza" userId="43a3328bafda5bd2" providerId="LiveId" clId="{8B5A7D46-7CBF-4F08-B9F0-EE2E122B8E66}" dt="2020-10-19T21:37:44.605" v="43"/>
            <ac:grpSpMkLst>
              <pc:docMk/>
              <pc:sldMasterMk cId="3707346369" sldId="2147483648"/>
              <pc:sldLayoutMk cId="1930504793" sldId="2147483694"/>
              <ac:grpSpMk id="92" creationId="{463B0274-7A17-42AA-A395-3AABDA9CAB4E}"/>
            </ac:grpSpMkLst>
          </pc:grpChg>
          <pc:grpChg chg="mod">
            <ac:chgData name="Imanol Iza" userId="43a3328bafda5bd2" providerId="LiveId" clId="{8B5A7D46-7CBF-4F08-B9F0-EE2E122B8E66}" dt="2020-10-19T21:37:27.257" v="40"/>
            <ac:grpSpMkLst>
              <pc:docMk/>
              <pc:sldMasterMk cId="3707346369" sldId="2147483648"/>
              <pc:sldLayoutMk cId="1930504793" sldId="2147483694"/>
              <ac:grpSpMk id="95" creationId="{A7FEE3D3-AFF2-49EE-91B2-F2E10F1F97BA}"/>
            </ac:grpSpMkLst>
          </pc:grpChg>
          <pc:picChg chg="add mod">
            <ac:chgData name="Imanol Iza" userId="43a3328bafda5bd2" providerId="LiveId" clId="{8B5A7D46-7CBF-4F08-B9F0-EE2E122B8E66}" dt="2020-10-19T21:38:03.622" v="48" actId="1076"/>
            <ac:picMkLst>
              <pc:docMk/>
              <pc:sldMasterMk cId="3707346369" sldId="2147483648"/>
              <pc:sldLayoutMk cId="1930504793" sldId="2147483694"/>
              <ac:picMk id="2" creationId="{AE412AFA-76C1-45D4-8DDA-398805ADFF34}"/>
            </ac:picMkLst>
          </pc:picChg>
          <pc:picChg chg="add mod">
            <ac:chgData name="Imanol Iza" userId="43a3328bafda5bd2" providerId="LiveId" clId="{8B5A7D46-7CBF-4F08-B9F0-EE2E122B8E66}" dt="2020-10-19T21:39:36.298" v="109" actId="1076"/>
            <ac:picMkLst>
              <pc:docMk/>
              <pc:sldMasterMk cId="3707346369" sldId="2147483648"/>
              <pc:sldLayoutMk cId="1930504793" sldId="2147483694"/>
              <ac:picMk id="4" creationId="{8D0D2B5A-F492-4F05-937C-AB38E92D8FFF}"/>
            </ac:picMkLst>
          </pc:picChg>
          <pc:picChg chg="mod">
            <ac:chgData name="Imanol Iza" userId="43a3328bafda5bd2" providerId="LiveId" clId="{8B5A7D46-7CBF-4F08-B9F0-EE2E122B8E66}" dt="2020-10-19T21:37:12.032" v="39" actId="1036"/>
            <ac:picMkLst>
              <pc:docMk/>
              <pc:sldMasterMk cId="3707346369" sldId="2147483648"/>
              <pc:sldLayoutMk cId="1930504793" sldId="2147483694"/>
              <ac:picMk id="7" creationId="{7714EED2-C296-4641-8716-8C4DC1D4D17B}"/>
            </ac:picMkLst>
          </pc:picChg>
          <pc:picChg chg="mod">
            <ac:chgData name="Imanol Iza" userId="43a3328bafda5bd2" providerId="LiveId" clId="{8B5A7D46-7CBF-4F08-B9F0-EE2E122B8E66}" dt="2020-10-19T21:37:12.032" v="39" actId="1036"/>
            <ac:picMkLst>
              <pc:docMk/>
              <pc:sldMasterMk cId="3707346369" sldId="2147483648"/>
              <pc:sldLayoutMk cId="1930504793" sldId="2147483694"/>
              <ac:picMk id="8" creationId="{0B7AEE3D-B8D9-45CE-84FD-140A53D31539}"/>
            </ac:picMkLst>
          </pc:picChg>
          <pc:picChg chg="mod">
            <ac:chgData name="Imanol Iza" userId="43a3328bafda5bd2" providerId="LiveId" clId="{8B5A7D46-7CBF-4F08-B9F0-EE2E122B8E66}" dt="2020-10-19T21:37:12.032" v="39" actId="1036"/>
            <ac:picMkLst>
              <pc:docMk/>
              <pc:sldMasterMk cId="3707346369" sldId="2147483648"/>
              <pc:sldLayoutMk cId="1930504793" sldId="2147483694"/>
              <ac:picMk id="9" creationId="{C8F3357A-EED1-4866-AA58-347B44F31B85}"/>
            </ac:picMkLst>
          </pc:picChg>
          <pc:picChg chg="mod">
            <ac:chgData name="Imanol Iza" userId="43a3328bafda5bd2" providerId="LiveId" clId="{8B5A7D46-7CBF-4F08-B9F0-EE2E122B8E66}" dt="2020-10-19T21:37:12.032" v="39" actId="1036"/>
            <ac:picMkLst>
              <pc:docMk/>
              <pc:sldMasterMk cId="3707346369" sldId="2147483648"/>
              <pc:sldLayoutMk cId="1930504793" sldId="2147483694"/>
              <ac:picMk id="10" creationId="{DD90414A-E542-4A56-82E0-53165BDD643D}"/>
            </ac:picMkLst>
          </pc:picChg>
          <pc:picChg chg="mod">
            <ac:chgData name="Imanol Iza" userId="43a3328bafda5bd2" providerId="LiveId" clId="{8B5A7D46-7CBF-4F08-B9F0-EE2E122B8E66}" dt="2020-10-19T21:37:12.032" v="39" actId="1036"/>
            <ac:picMkLst>
              <pc:docMk/>
              <pc:sldMasterMk cId="3707346369" sldId="2147483648"/>
              <pc:sldLayoutMk cId="1930504793" sldId="2147483694"/>
              <ac:picMk id="14" creationId="{9A54B946-C36D-42A0-807F-79D56A44F83F}"/>
            </ac:picMkLst>
          </pc:picChg>
          <pc:picChg chg="mod">
            <ac:chgData name="Imanol Iza" userId="43a3328bafda5bd2" providerId="LiveId" clId="{8B5A7D46-7CBF-4F08-B9F0-EE2E122B8E66}" dt="2020-10-19T21:37:12.032" v="39" actId="1036"/>
            <ac:picMkLst>
              <pc:docMk/>
              <pc:sldMasterMk cId="3707346369" sldId="2147483648"/>
              <pc:sldLayoutMk cId="1930504793" sldId="2147483694"/>
              <ac:picMk id="15" creationId="{6A1D85DC-888F-4121-9135-CF038FA5A6EC}"/>
            </ac:picMkLst>
          </pc:picChg>
          <pc:picChg chg="mod">
            <ac:chgData name="Imanol Iza" userId="43a3328bafda5bd2" providerId="LiveId" clId="{8B5A7D46-7CBF-4F08-B9F0-EE2E122B8E66}" dt="2020-10-19T21:37:12.032" v="39" actId="1036"/>
            <ac:picMkLst>
              <pc:docMk/>
              <pc:sldMasterMk cId="3707346369" sldId="2147483648"/>
              <pc:sldLayoutMk cId="1930504793" sldId="2147483694"/>
              <ac:picMk id="25" creationId="{E4D84000-9BA6-4063-813E-17F3CC9DBCA8}"/>
            </ac:picMkLst>
          </pc:picChg>
          <pc:picChg chg="mod">
            <ac:chgData name="Imanol Iza" userId="43a3328bafda5bd2" providerId="LiveId" clId="{8B5A7D46-7CBF-4F08-B9F0-EE2E122B8E66}" dt="2020-10-19T21:37:12.032" v="39" actId="1036"/>
            <ac:picMkLst>
              <pc:docMk/>
              <pc:sldMasterMk cId="3707346369" sldId="2147483648"/>
              <pc:sldLayoutMk cId="1930504793" sldId="2147483694"/>
              <ac:picMk id="27" creationId="{FCD912B6-6106-4210-BB1E-41A0B1F93D06}"/>
            </ac:picMkLst>
          </pc:picChg>
          <pc:picChg chg="mod">
            <ac:chgData name="Imanol Iza" userId="43a3328bafda5bd2" providerId="LiveId" clId="{8B5A7D46-7CBF-4F08-B9F0-EE2E122B8E66}" dt="2020-10-19T21:37:12.032" v="39" actId="1036"/>
            <ac:picMkLst>
              <pc:docMk/>
              <pc:sldMasterMk cId="3707346369" sldId="2147483648"/>
              <pc:sldLayoutMk cId="1930504793" sldId="2147483694"/>
              <ac:picMk id="31" creationId="{1A4094C3-917B-4C10-8F45-CD48C8092B97}"/>
            </ac:picMkLst>
          </pc:picChg>
          <pc:picChg chg="mod">
            <ac:chgData name="Imanol Iza" userId="43a3328bafda5bd2" providerId="LiveId" clId="{8B5A7D46-7CBF-4F08-B9F0-EE2E122B8E66}" dt="2020-10-19T21:37:12.032" v="39" actId="1036"/>
            <ac:picMkLst>
              <pc:docMk/>
              <pc:sldMasterMk cId="3707346369" sldId="2147483648"/>
              <pc:sldLayoutMk cId="1930504793" sldId="2147483694"/>
              <ac:picMk id="39" creationId="{AFECDF4D-4361-438A-AA65-6167E770FB94}"/>
            </ac:picMkLst>
          </pc:picChg>
          <pc:picChg chg="mod">
            <ac:chgData name="Imanol Iza" userId="43a3328bafda5bd2" providerId="LiveId" clId="{8B5A7D46-7CBF-4F08-B9F0-EE2E122B8E66}" dt="2020-10-19T21:37:12.032" v="39" actId="1036"/>
            <ac:picMkLst>
              <pc:docMk/>
              <pc:sldMasterMk cId="3707346369" sldId="2147483648"/>
              <pc:sldLayoutMk cId="1930504793" sldId="2147483694"/>
              <ac:picMk id="42" creationId="{4690AC82-5F8C-48FC-A14F-0F9897914825}"/>
            </ac:picMkLst>
          </pc:picChg>
          <pc:picChg chg="mod">
            <ac:chgData name="Imanol Iza" userId="43a3328bafda5bd2" providerId="LiveId" clId="{8B5A7D46-7CBF-4F08-B9F0-EE2E122B8E66}" dt="2020-10-19T21:37:12.032" v="39" actId="1036"/>
            <ac:picMkLst>
              <pc:docMk/>
              <pc:sldMasterMk cId="3707346369" sldId="2147483648"/>
              <pc:sldLayoutMk cId="1930504793" sldId="2147483694"/>
              <ac:picMk id="46" creationId="{9ED0670D-E701-416B-AF36-30C5AEA1F023}"/>
            </ac:picMkLst>
          </pc:picChg>
          <pc:picChg chg="mod">
            <ac:chgData name="Imanol Iza" userId="43a3328bafda5bd2" providerId="LiveId" clId="{8B5A7D46-7CBF-4F08-B9F0-EE2E122B8E66}" dt="2020-10-19T21:37:12.032" v="39" actId="1036"/>
            <ac:picMkLst>
              <pc:docMk/>
              <pc:sldMasterMk cId="3707346369" sldId="2147483648"/>
              <pc:sldLayoutMk cId="1930504793" sldId="2147483694"/>
              <ac:picMk id="62" creationId="{199157F1-DBBA-478F-9E45-DC67A8C6C80B}"/>
            </ac:picMkLst>
          </pc:picChg>
          <pc:picChg chg="mod">
            <ac:chgData name="Imanol Iza" userId="43a3328bafda5bd2" providerId="LiveId" clId="{8B5A7D46-7CBF-4F08-B9F0-EE2E122B8E66}" dt="2020-10-19T21:37:12.032" v="39" actId="1036"/>
            <ac:picMkLst>
              <pc:docMk/>
              <pc:sldMasterMk cId="3707346369" sldId="2147483648"/>
              <pc:sldLayoutMk cId="1930504793" sldId="2147483694"/>
              <ac:picMk id="70" creationId="{62518CA3-44E3-45C4-A389-9863D8944E54}"/>
            </ac:picMkLst>
          </pc:picChg>
          <pc:picChg chg="mod">
            <ac:chgData name="Imanol Iza" userId="43a3328bafda5bd2" providerId="LiveId" clId="{8B5A7D46-7CBF-4F08-B9F0-EE2E122B8E66}" dt="2020-10-19T21:37:12.032" v="39" actId="1036"/>
            <ac:picMkLst>
              <pc:docMk/>
              <pc:sldMasterMk cId="3707346369" sldId="2147483648"/>
              <pc:sldLayoutMk cId="1930504793" sldId="2147483694"/>
              <ac:picMk id="79" creationId="{B855E45A-47C0-4AB4-9612-AA78BD8413CF}"/>
            </ac:picMkLst>
          </pc:picChg>
          <pc:picChg chg="mod">
            <ac:chgData name="Imanol Iza" userId="43a3328bafda5bd2" providerId="LiveId" clId="{8B5A7D46-7CBF-4F08-B9F0-EE2E122B8E66}" dt="2020-10-19T21:37:12.032" v="39" actId="1036"/>
            <ac:picMkLst>
              <pc:docMk/>
              <pc:sldMasterMk cId="3707346369" sldId="2147483648"/>
              <pc:sldLayoutMk cId="1930504793" sldId="2147483694"/>
              <ac:picMk id="90" creationId="{DF606CD2-A569-4695-9564-CFFD0F0C8A9D}"/>
            </ac:picMkLst>
          </pc:picChg>
          <pc:picChg chg="mod">
            <ac:chgData name="Imanol Iza" userId="43a3328bafda5bd2" providerId="LiveId" clId="{8B5A7D46-7CBF-4F08-B9F0-EE2E122B8E66}" dt="2020-10-19T21:37:27.257" v="40"/>
            <ac:picMkLst>
              <pc:docMk/>
              <pc:sldMasterMk cId="3707346369" sldId="2147483648"/>
              <pc:sldLayoutMk cId="1930504793" sldId="2147483694"/>
              <ac:picMk id="93" creationId="{9EAA5FF8-0CD8-4F39-A104-6E13048A761B}"/>
            </ac:picMkLst>
          </pc:picChg>
          <pc:picChg chg="mod">
            <ac:chgData name="Imanol Iza" userId="43a3328bafda5bd2" providerId="LiveId" clId="{8B5A7D46-7CBF-4F08-B9F0-EE2E122B8E66}" dt="2020-10-19T21:37:27.257" v="40"/>
            <ac:picMkLst>
              <pc:docMk/>
              <pc:sldMasterMk cId="3707346369" sldId="2147483648"/>
              <pc:sldLayoutMk cId="1930504793" sldId="2147483694"/>
              <ac:picMk id="94" creationId="{DBE2EE60-96E5-44E3-B2A1-B1B729AAFA74}"/>
            </ac:picMkLst>
          </pc:picChg>
          <pc:picChg chg="mod">
            <ac:chgData name="Imanol Iza" userId="43a3328bafda5bd2" providerId="LiveId" clId="{8B5A7D46-7CBF-4F08-B9F0-EE2E122B8E66}" dt="2020-10-19T21:37:27.257" v="40"/>
            <ac:picMkLst>
              <pc:docMk/>
              <pc:sldMasterMk cId="3707346369" sldId="2147483648"/>
              <pc:sldLayoutMk cId="1930504793" sldId="2147483694"/>
              <ac:picMk id="97" creationId="{66E6D104-B9D9-480E-8AF9-ECA3A079D390}"/>
            </ac:picMkLst>
          </pc:picChg>
          <pc:picChg chg="mod">
            <ac:chgData name="Imanol Iza" userId="43a3328bafda5bd2" providerId="LiveId" clId="{8B5A7D46-7CBF-4F08-B9F0-EE2E122B8E66}" dt="2020-10-19T21:37:27.257" v="40"/>
            <ac:picMkLst>
              <pc:docMk/>
              <pc:sldMasterMk cId="3707346369" sldId="2147483648"/>
              <pc:sldLayoutMk cId="1930504793" sldId="2147483694"/>
              <ac:picMk id="98" creationId="{B8B2FACA-AC7F-4EAC-B772-F51016BDE95B}"/>
            </ac:picMkLst>
          </pc:picChg>
          <pc:picChg chg="mod">
            <ac:chgData name="Imanol Iza" userId="43a3328bafda5bd2" providerId="LiveId" clId="{8B5A7D46-7CBF-4F08-B9F0-EE2E122B8E66}" dt="2020-10-19T21:37:27.257" v="40"/>
            <ac:picMkLst>
              <pc:docMk/>
              <pc:sldMasterMk cId="3707346369" sldId="2147483648"/>
              <pc:sldLayoutMk cId="1930504793" sldId="2147483694"/>
              <ac:picMk id="99" creationId="{C0FDBFEB-40FB-4431-B05D-973760BB7E47}"/>
            </ac:picMkLst>
          </pc:picChg>
          <pc:picChg chg="mod">
            <ac:chgData name="Imanol Iza" userId="43a3328bafda5bd2" providerId="LiveId" clId="{8B5A7D46-7CBF-4F08-B9F0-EE2E122B8E66}" dt="2020-10-19T21:37:12.032" v="39" actId="1036"/>
            <ac:picMkLst>
              <pc:docMk/>
              <pc:sldMasterMk cId="3707346369" sldId="2147483648"/>
              <pc:sldLayoutMk cId="1930504793" sldId="2147483694"/>
              <ac:picMk id="1026" creationId="{6CD21F8E-0A01-42A1-8D9B-8EF088F5899A}"/>
            </ac:picMkLst>
          </pc:picChg>
        </pc:sldLayoutChg>
      </pc:sldMasterChg>
    </pc:docChg>
  </pc:docChgLst>
  <pc:docChgLst>
    <pc:chgData name="Miguel Tabera Pacheco" userId="f86ce520307c266f" providerId="LiveId" clId="{A28A63BD-2169-4468-A231-5EFA6D49B0ED}"/>
    <pc:docChg chg="undo custSel modSld">
      <pc:chgData name="Miguel Tabera Pacheco" userId="f86ce520307c266f" providerId="LiveId" clId="{A28A63BD-2169-4468-A231-5EFA6D49B0ED}" dt="2020-04-19T20:28:56.660" v="40" actId="20577"/>
      <pc:docMkLst>
        <pc:docMk/>
      </pc:docMkLst>
      <pc:sldChg chg="modSp mod">
        <pc:chgData name="Miguel Tabera Pacheco" userId="f86ce520307c266f" providerId="LiveId" clId="{A28A63BD-2169-4468-A231-5EFA6D49B0ED}" dt="2020-04-19T20:28:56.660" v="40" actId="20577"/>
        <pc:sldMkLst>
          <pc:docMk/>
          <pc:sldMk cId="4192987583" sldId="403"/>
        </pc:sldMkLst>
        <pc:spChg chg="mod">
          <ac:chgData name="Miguel Tabera Pacheco" userId="f86ce520307c266f" providerId="LiveId" clId="{A28A63BD-2169-4468-A231-5EFA6D49B0ED}" dt="2020-04-19T20:28:56.660" v="40" actId="20577"/>
          <ac:spMkLst>
            <pc:docMk/>
            <pc:sldMk cId="4192987583" sldId="403"/>
            <ac:spMk id="20" creationId="{9FE837B9-17EA-4423-B464-C343F1893BB5}"/>
          </ac:spMkLst>
        </pc:spChg>
      </pc:sldChg>
    </pc:docChg>
  </pc:docChgLst>
  <pc:docChgLst>
    <pc:chgData name="Ángel David Carrillo" userId="02855199ad941d4d" providerId="LiveId" clId="{AB78C369-CE7F-4EC2-90C8-0B0E128E4821}"/>
    <pc:docChg chg="undo custSel addSld modSld modMainMaster">
      <pc:chgData name="Ángel David Carrillo" userId="02855199ad941d4d" providerId="LiveId" clId="{AB78C369-CE7F-4EC2-90C8-0B0E128E4821}" dt="2020-10-23T22:15:02.416" v="1087" actId="1076"/>
      <pc:docMkLst>
        <pc:docMk/>
      </pc:docMkLst>
      <pc:sldChg chg="addSp delSp modSp add">
        <pc:chgData name="Ángel David Carrillo" userId="02855199ad941d4d" providerId="LiveId" clId="{AB78C369-CE7F-4EC2-90C8-0B0E128E4821}" dt="2020-10-14T20:58:53.327" v="854"/>
        <pc:sldMkLst>
          <pc:docMk/>
          <pc:sldMk cId="3155069659" sldId="405"/>
        </pc:sldMkLst>
        <pc:picChg chg="add del mod">
          <ac:chgData name="Ángel David Carrillo" userId="02855199ad941d4d" providerId="LiveId" clId="{AB78C369-CE7F-4EC2-90C8-0B0E128E4821}" dt="2020-10-14T20:58:53.327" v="854"/>
          <ac:picMkLst>
            <pc:docMk/>
            <pc:sldMk cId="3155069659" sldId="405"/>
            <ac:picMk id="3" creationId="{A79C5181-0D78-4A95-A469-0E018F7EEE94}"/>
          </ac:picMkLst>
        </pc:picChg>
      </pc:sldChg>
      <pc:sldMasterChg chg="modSldLayout">
        <pc:chgData name="Ángel David Carrillo" userId="02855199ad941d4d" providerId="LiveId" clId="{AB78C369-CE7F-4EC2-90C8-0B0E128E4821}" dt="2020-10-23T22:15:02.416" v="1087" actId="1076"/>
        <pc:sldMasterMkLst>
          <pc:docMk/>
          <pc:sldMasterMk cId="3707346369" sldId="2147483648"/>
        </pc:sldMasterMkLst>
        <pc:sldLayoutChg chg="addSp delSp modSp">
          <pc:chgData name="Ángel David Carrillo" userId="02855199ad941d4d" providerId="LiveId" clId="{AB78C369-CE7F-4EC2-90C8-0B0E128E4821}" dt="2020-10-12T15:28:57.394" v="704" actId="14430"/>
          <pc:sldLayoutMkLst>
            <pc:docMk/>
            <pc:sldMasterMk cId="3707346369" sldId="2147483648"/>
            <pc:sldLayoutMk cId="416192913" sldId="2147483662"/>
          </pc:sldLayoutMkLst>
          <pc:spChg chg="mod">
            <ac:chgData name="Ángel David Carrillo" userId="02855199ad941d4d" providerId="LiveId" clId="{AB78C369-CE7F-4EC2-90C8-0B0E128E4821}" dt="2020-10-12T13:37:25.632" v="109" actId="1035"/>
            <ac:spMkLst>
              <pc:docMk/>
              <pc:sldMasterMk cId="3707346369" sldId="2147483648"/>
              <pc:sldLayoutMk cId="416192913" sldId="2147483662"/>
              <ac:spMk id="22" creationId="{00000000-0000-0000-0000-000000000000}"/>
            </ac:spMkLst>
          </pc:spChg>
          <pc:grpChg chg="mod">
            <ac:chgData name="Ángel David Carrillo" userId="02855199ad941d4d" providerId="LiveId" clId="{AB78C369-CE7F-4EC2-90C8-0B0E128E4821}" dt="2020-10-12T13:26:32.951" v="28" actId="1036"/>
            <ac:grpSpMkLst>
              <pc:docMk/>
              <pc:sldMasterMk cId="3707346369" sldId="2147483648"/>
              <pc:sldLayoutMk cId="416192913" sldId="2147483662"/>
              <ac:grpSpMk id="2" creationId="{29962EA7-8169-41EB-B415-00AE01CC381D}"/>
            </ac:grpSpMkLst>
          </pc:grpChg>
          <pc:grpChg chg="add mod">
            <ac:chgData name="Ángel David Carrillo" userId="02855199ad941d4d" providerId="LiveId" clId="{AB78C369-CE7F-4EC2-90C8-0B0E128E4821}" dt="2020-10-12T13:37:22.475" v="102" actId="1035"/>
            <ac:grpSpMkLst>
              <pc:docMk/>
              <pc:sldMasterMk cId="3707346369" sldId="2147483648"/>
              <pc:sldLayoutMk cId="416192913" sldId="2147483662"/>
              <ac:grpSpMk id="3" creationId="{8C2AAF34-0FED-4A2A-AC80-F00E77987A21}"/>
            </ac:grpSpMkLst>
          </pc:grpChg>
          <pc:grpChg chg="add mod">
            <ac:chgData name="Ángel David Carrillo" userId="02855199ad941d4d" providerId="LiveId" clId="{AB78C369-CE7F-4EC2-90C8-0B0E128E4821}" dt="2020-10-12T15:28:55.066" v="703" actId="14429"/>
            <ac:grpSpMkLst>
              <pc:docMk/>
              <pc:sldMasterMk cId="3707346369" sldId="2147483648"/>
              <pc:sldLayoutMk cId="416192913" sldId="2147483662"/>
              <ac:grpSpMk id="4" creationId="{38498D61-865F-442B-92AC-A2D2C81581A7}"/>
            </ac:grpSpMkLst>
          </pc:grpChg>
          <pc:grpChg chg="add mod">
            <ac:chgData name="Ángel David Carrillo" userId="02855199ad941d4d" providerId="LiveId" clId="{AB78C369-CE7F-4EC2-90C8-0B0E128E4821}" dt="2020-10-12T13:37:22.475" v="102" actId="1035"/>
            <ac:grpSpMkLst>
              <pc:docMk/>
              <pc:sldMasterMk cId="3707346369" sldId="2147483648"/>
              <pc:sldLayoutMk cId="416192913" sldId="2147483662"/>
              <ac:grpSpMk id="5" creationId="{7E9CF622-0C38-4D04-99F4-E1FC0A2FD40B}"/>
            </ac:grpSpMkLst>
          </pc:grpChg>
          <pc:grpChg chg="mod">
            <ac:chgData name="Ángel David Carrillo" userId="02855199ad941d4d" providerId="LiveId" clId="{AB78C369-CE7F-4EC2-90C8-0B0E128E4821}" dt="2020-10-12T15:28:57.394" v="704" actId="14430"/>
            <ac:grpSpMkLst>
              <pc:docMk/>
              <pc:sldMasterMk cId="3707346369" sldId="2147483648"/>
              <pc:sldLayoutMk cId="416192913" sldId="2147483662"/>
              <ac:grpSpMk id="16" creationId="{934D4386-DC0F-4DD6-848C-2BBE82D7189F}"/>
            </ac:grpSpMkLst>
          </pc:grpChg>
          <pc:picChg chg="add mod modCrop">
            <ac:chgData name="Ángel David Carrillo" userId="02855199ad941d4d" providerId="LiveId" clId="{AB78C369-CE7F-4EC2-90C8-0B0E128E4821}" dt="2020-10-12T15:28:52.123" v="701" actId="14429"/>
            <ac:picMkLst>
              <pc:docMk/>
              <pc:sldMasterMk cId="3707346369" sldId="2147483648"/>
              <pc:sldLayoutMk cId="416192913" sldId="2147483662"/>
              <ac:picMk id="7" creationId="{B7B01B44-A447-47DA-81D7-A99AD44D78B6}"/>
            </ac:picMkLst>
          </pc:picChg>
          <pc:picChg chg="mod">
            <ac:chgData name="Ángel David Carrillo" userId="02855199ad941d4d" providerId="LiveId" clId="{AB78C369-CE7F-4EC2-90C8-0B0E128E4821}" dt="2020-10-12T13:37:04.780" v="85" actId="164"/>
            <ac:picMkLst>
              <pc:docMk/>
              <pc:sldMasterMk cId="3707346369" sldId="2147483648"/>
              <pc:sldLayoutMk cId="416192913" sldId="2147483662"/>
              <ac:picMk id="8" creationId="{0B7AEE3D-B8D9-45CE-84FD-140A53D31539}"/>
            </ac:picMkLst>
          </pc:picChg>
          <pc:picChg chg="mod">
            <ac:chgData name="Ángel David Carrillo" userId="02855199ad941d4d" providerId="LiveId" clId="{AB78C369-CE7F-4EC2-90C8-0B0E128E4821}" dt="2020-10-12T13:36:45.504" v="81" actId="164"/>
            <ac:picMkLst>
              <pc:docMk/>
              <pc:sldMasterMk cId="3707346369" sldId="2147483648"/>
              <pc:sldLayoutMk cId="416192913" sldId="2147483662"/>
              <ac:picMk id="9" creationId="{C8F3357A-EED1-4866-AA58-347B44F31B85}"/>
            </ac:picMkLst>
          </pc:picChg>
          <pc:picChg chg="mod">
            <ac:chgData name="Ángel David Carrillo" userId="02855199ad941d4d" providerId="LiveId" clId="{AB78C369-CE7F-4EC2-90C8-0B0E128E4821}" dt="2020-10-12T13:36:45.504" v="81" actId="164"/>
            <ac:picMkLst>
              <pc:docMk/>
              <pc:sldMasterMk cId="3707346369" sldId="2147483648"/>
              <pc:sldLayoutMk cId="416192913" sldId="2147483662"/>
              <ac:picMk id="10" creationId="{DD90414A-E542-4A56-82E0-53165BDD643D}"/>
            </ac:picMkLst>
          </pc:picChg>
          <pc:picChg chg="mod">
            <ac:chgData name="Ángel David Carrillo" userId="02855199ad941d4d" providerId="LiveId" clId="{AB78C369-CE7F-4EC2-90C8-0B0E128E4821}" dt="2020-10-12T13:37:04.780" v="85" actId="164"/>
            <ac:picMkLst>
              <pc:docMk/>
              <pc:sldMasterMk cId="3707346369" sldId="2147483648"/>
              <pc:sldLayoutMk cId="416192913" sldId="2147483662"/>
              <ac:picMk id="14" creationId="{9A54B946-C36D-42A0-807F-79D56A44F83F}"/>
            </ac:picMkLst>
          </pc:picChg>
          <pc:picChg chg="del">
            <ac:chgData name="Ángel David Carrillo" userId="02855199ad941d4d" providerId="LiveId" clId="{AB78C369-CE7F-4EC2-90C8-0B0E128E4821}" dt="2020-10-12T13:22:43.015" v="0" actId="478"/>
            <ac:picMkLst>
              <pc:docMk/>
              <pc:sldMasterMk cId="3707346369" sldId="2147483648"/>
              <pc:sldLayoutMk cId="416192913" sldId="2147483662"/>
              <ac:picMk id="24" creationId="{00000000-0000-0000-0000-000000000000}"/>
            </ac:picMkLst>
          </pc:picChg>
          <pc:picChg chg="mod">
            <ac:chgData name="Ángel David Carrillo" userId="02855199ad941d4d" providerId="LiveId" clId="{AB78C369-CE7F-4EC2-90C8-0B0E128E4821}" dt="2020-10-12T13:23:16.671" v="7" actId="1076"/>
            <ac:picMkLst>
              <pc:docMk/>
              <pc:sldMasterMk cId="3707346369" sldId="2147483648"/>
              <pc:sldLayoutMk cId="416192913" sldId="2147483662"/>
              <ac:picMk id="29" creationId="{00000000-0000-0000-0000-000000000000}"/>
            </ac:picMkLst>
          </pc:picChg>
          <pc:picChg chg="mod">
            <ac:chgData name="Ángel David Carrillo" userId="02855199ad941d4d" providerId="LiveId" clId="{AB78C369-CE7F-4EC2-90C8-0B0E128E4821}" dt="2020-10-12T13:23:12.044" v="6" actId="1076"/>
            <ac:picMkLst>
              <pc:docMk/>
              <pc:sldMasterMk cId="3707346369" sldId="2147483648"/>
              <pc:sldLayoutMk cId="416192913" sldId="2147483662"/>
              <ac:picMk id="30" creationId="{00000000-0000-0000-0000-000000000000}"/>
            </ac:picMkLst>
          </pc:picChg>
          <pc:picChg chg="mod">
            <ac:chgData name="Ángel David Carrillo" userId="02855199ad941d4d" providerId="LiveId" clId="{AB78C369-CE7F-4EC2-90C8-0B0E128E4821}" dt="2020-10-12T13:37:04.780" v="85" actId="164"/>
            <ac:picMkLst>
              <pc:docMk/>
              <pc:sldMasterMk cId="3707346369" sldId="2147483648"/>
              <pc:sldLayoutMk cId="416192913" sldId="2147483662"/>
              <ac:picMk id="39" creationId="{AFECDF4D-4361-438A-AA65-6167E770FB94}"/>
            </ac:picMkLst>
          </pc:picChg>
          <pc:picChg chg="mod">
            <ac:chgData name="Ángel David Carrillo" userId="02855199ad941d4d" providerId="LiveId" clId="{AB78C369-CE7F-4EC2-90C8-0B0E128E4821}" dt="2020-10-12T13:22:56.367" v="3" actId="1076"/>
            <ac:picMkLst>
              <pc:docMk/>
              <pc:sldMasterMk cId="3707346369" sldId="2147483648"/>
              <pc:sldLayoutMk cId="416192913" sldId="2147483662"/>
              <ac:picMk id="45" creationId="{851E1642-39E7-4965-B564-754690661E07}"/>
            </ac:picMkLst>
          </pc:picChg>
          <pc:picChg chg="mod">
            <ac:chgData name="Ángel David Carrillo" userId="02855199ad941d4d" providerId="LiveId" clId="{AB78C369-CE7F-4EC2-90C8-0B0E128E4821}" dt="2020-10-12T13:23:07.439" v="5" actId="1076"/>
            <ac:picMkLst>
              <pc:docMk/>
              <pc:sldMasterMk cId="3707346369" sldId="2147483648"/>
              <pc:sldLayoutMk cId="416192913" sldId="2147483662"/>
              <ac:picMk id="48" creationId="{1AE9E9F6-C60E-4CE9-A6A1-D804B6D01836}"/>
            </ac:picMkLst>
          </pc:picChg>
          <pc:picChg chg="add mod">
            <ac:chgData name="Ángel David Carrillo" userId="02855199ad941d4d" providerId="LiveId" clId="{AB78C369-CE7F-4EC2-90C8-0B0E128E4821}" dt="2020-10-12T13:36:49.945" v="82" actId="164"/>
            <ac:picMkLst>
              <pc:docMk/>
              <pc:sldMasterMk cId="3707346369" sldId="2147483648"/>
              <pc:sldLayoutMk cId="416192913" sldId="2147483662"/>
              <ac:picMk id="62" creationId="{199157F1-DBBA-478F-9E45-DC67A8C6C80B}"/>
            </ac:picMkLst>
          </pc:picChg>
          <pc:picChg chg="mod modCrop">
            <ac:chgData name="Ángel David Carrillo" userId="02855199ad941d4d" providerId="LiveId" clId="{AB78C369-CE7F-4EC2-90C8-0B0E128E4821}" dt="2020-10-12T13:37:04.780" v="85" actId="164"/>
            <ac:picMkLst>
              <pc:docMk/>
              <pc:sldMasterMk cId="3707346369" sldId="2147483648"/>
              <pc:sldLayoutMk cId="416192913" sldId="2147483662"/>
              <ac:picMk id="70" creationId="{62518CA3-44E3-45C4-A389-9863D8944E54}"/>
            </ac:picMkLst>
          </pc:picChg>
          <pc:picChg chg="mod">
            <ac:chgData name="Ángel David Carrillo" userId="02855199ad941d4d" providerId="LiveId" clId="{AB78C369-CE7F-4EC2-90C8-0B0E128E4821}" dt="2020-10-12T13:36:45.504" v="81" actId="164"/>
            <ac:picMkLst>
              <pc:docMk/>
              <pc:sldMasterMk cId="3707346369" sldId="2147483648"/>
              <pc:sldLayoutMk cId="416192913" sldId="2147483662"/>
              <ac:picMk id="71" creationId="{D5799277-A325-4DC4-B15A-23E25208C1C5}"/>
            </ac:picMkLst>
          </pc:picChg>
          <pc:picChg chg="add mod">
            <ac:chgData name="Ángel David Carrillo" userId="02855199ad941d4d" providerId="LiveId" clId="{AB78C369-CE7F-4EC2-90C8-0B0E128E4821}" dt="2020-10-12T13:36:49.945" v="82" actId="164"/>
            <ac:picMkLst>
              <pc:docMk/>
              <pc:sldMasterMk cId="3707346369" sldId="2147483648"/>
              <pc:sldLayoutMk cId="416192913" sldId="2147483662"/>
              <ac:picMk id="79" creationId="{B855E45A-47C0-4AB4-9612-AA78BD8413CF}"/>
            </ac:picMkLst>
          </pc:picChg>
        </pc:sldLayoutChg>
        <pc:sldLayoutChg chg="addSp delSp modSp">
          <pc:chgData name="Ángel David Carrillo" userId="02855199ad941d4d" providerId="LiveId" clId="{AB78C369-CE7F-4EC2-90C8-0B0E128E4821}" dt="2020-10-23T22:15:02.416" v="1087" actId="1076"/>
          <pc:sldLayoutMkLst>
            <pc:docMk/>
            <pc:sldMasterMk cId="3707346369" sldId="2147483648"/>
            <pc:sldLayoutMk cId="1930504793" sldId="2147483694"/>
          </pc:sldLayoutMkLst>
          <pc:spChg chg="mod">
            <ac:chgData name="Ángel David Carrillo" userId="02855199ad941d4d" providerId="LiveId" clId="{AB78C369-CE7F-4EC2-90C8-0B0E128E4821}" dt="2020-10-23T22:12:53.385" v="1063" actId="1076"/>
            <ac:spMkLst>
              <pc:docMk/>
              <pc:sldMasterMk cId="3707346369" sldId="2147483648"/>
              <pc:sldLayoutMk cId="1930504793" sldId="2147483694"/>
              <ac:spMk id="3" creationId="{1B2A65C1-E274-447F-96C2-27EBEB68A4EC}"/>
            </ac:spMkLst>
          </pc:spChg>
          <pc:spChg chg="add mod">
            <ac:chgData name="Ángel David Carrillo" userId="02855199ad941d4d" providerId="LiveId" clId="{AB78C369-CE7F-4EC2-90C8-0B0E128E4821}" dt="2020-10-23T22:13:16.402" v="1066" actId="1076"/>
            <ac:spMkLst>
              <pc:docMk/>
              <pc:sldMasterMk cId="3707346369" sldId="2147483648"/>
              <pc:sldLayoutMk cId="1930504793" sldId="2147483694"/>
              <ac:spMk id="11" creationId="{69457946-0F28-4B17-9AD2-877294C6F726}"/>
            </ac:spMkLst>
          </pc:spChg>
          <pc:spChg chg="del">
            <ac:chgData name="Ángel David Carrillo" userId="02855199ad941d4d" providerId="LiveId" clId="{AB78C369-CE7F-4EC2-90C8-0B0E128E4821}" dt="2020-10-12T13:41:10.599" v="156" actId="478"/>
            <ac:spMkLst>
              <pc:docMk/>
              <pc:sldMasterMk cId="3707346369" sldId="2147483648"/>
              <pc:sldLayoutMk cId="1930504793" sldId="2147483694"/>
              <ac:spMk id="22" creationId="{00000000-0000-0000-0000-000000000000}"/>
            </ac:spMkLst>
          </pc:spChg>
          <pc:spChg chg="add mod">
            <ac:chgData name="Ángel David Carrillo" userId="02855199ad941d4d" providerId="LiveId" clId="{AB78C369-CE7F-4EC2-90C8-0B0E128E4821}" dt="2020-10-15T07:34:55.390" v="998" actId="1036"/>
            <ac:spMkLst>
              <pc:docMk/>
              <pc:sldMasterMk cId="3707346369" sldId="2147483648"/>
              <pc:sldLayoutMk cId="1930504793" sldId="2147483694"/>
              <ac:spMk id="80" creationId="{1756AC0B-9ABF-4340-BCF6-8875C55530C6}"/>
            </ac:spMkLst>
          </pc:spChg>
          <pc:spChg chg="add mod">
            <ac:chgData name="Ángel David Carrillo" userId="02855199ad941d4d" providerId="LiveId" clId="{AB78C369-CE7F-4EC2-90C8-0B0E128E4821}" dt="2020-10-23T22:11:57.956" v="1057" actId="1076"/>
            <ac:spMkLst>
              <pc:docMk/>
              <pc:sldMasterMk cId="3707346369" sldId="2147483648"/>
              <pc:sldLayoutMk cId="1930504793" sldId="2147483694"/>
              <ac:spMk id="82" creationId="{F01369AD-EB38-4008-9726-56FBB5E2FB14}"/>
            </ac:spMkLst>
          </pc:spChg>
          <pc:spChg chg="add mod">
            <ac:chgData name="Ángel David Carrillo" userId="02855199ad941d4d" providerId="LiveId" clId="{AB78C369-CE7F-4EC2-90C8-0B0E128E4821}" dt="2020-10-23T22:14:06.627" v="1080" actId="1076"/>
            <ac:spMkLst>
              <pc:docMk/>
              <pc:sldMasterMk cId="3707346369" sldId="2147483648"/>
              <pc:sldLayoutMk cId="1930504793" sldId="2147483694"/>
              <ac:spMk id="83" creationId="{AF78E9C6-BDB7-4CD8-96BB-9BEAD20ABF15}"/>
            </ac:spMkLst>
          </pc:spChg>
          <pc:spChg chg="add mod">
            <ac:chgData name="Ángel David Carrillo" userId="02855199ad941d4d" providerId="LiveId" clId="{AB78C369-CE7F-4EC2-90C8-0B0E128E4821}" dt="2020-10-23T22:14:22.825" v="1082" actId="1076"/>
            <ac:spMkLst>
              <pc:docMk/>
              <pc:sldMasterMk cId="3707346369" sldId="2147483648"/>
              <pc:sldLayoutMk cId="1930504793" sldId="2147483694"/>
              <ac:spMk id="84" creationId="{9C6BB1FB-679E-469A-964B-1B69C16D687A}"/>
            </ac:spMkLst>
          </pc:spChg>
          <pc:spChg chg="add mod">
            <ac:chgData name="Ángel David Carrillo" userId="02855199ad941d4d" providerId="LiveId" clId="{AB78C369-CE7F-4EC2-90C8-0B0E128E4821}" dt="2020-10-23T22:08:42.164" v="1044" actId="20577"/>
            <ac:spMkLst>
              <pc:docMk/>
              <pc:sldMasterMk cId="3707346369" sldId="2147483648"/>
              <pc:sldLayoutMk cId="1930504793" sldId="2147483694"/>
              <ac:spMk id="88" creationId="{FDCD5ED2-3DA9-423C-9F32-E0AAF4FFC422}"/>
            </ac:spMkLst>
          </pc:spChg>
          <pc:spChg chg="add mod">
            <ac:chgData name="Ángel David Carrillo" userId="02855199ad941d4d" providerId="LiveId" clId="{AB78C369-CE7F-4EC2-90C8-0B0E128E4821}" dt="2020-10-23T22:12:37.644" v="1061" actId="1076"/>
            <ac:spMkLst>
              <pc:docMk/>
              <pc:sldMasterMk cId="3707346369" sldId="2147483648"/>
              <pc:sldLayoutMk cId="1930504793" sldId="2147483694"/>
              <ac:spMk id="89" creationId="{09E52C59-1EAC-4584-A8D9-A4E9550E149F}"/>
            </ac:spMkLst>
          </pc:spChg>
          <pc:spChg chg="add mod">
            <ac:chgData name="Ángel David Carrillo" userId="02855199ad941d4d" providerId="LiveId" clId="{AB78C369-CE7F-4EC2-90C8-0B0E128E4821}" dt="2020-10-23T22:14:10.210" v="1081" actId="1076"/>
            <ac:spMkLst>
              <pc:docMk/>
              <pc:sldMasterMk cId="3707346369" sldId="2147483648"/>
              <pc:sldLayoutMk cId="1930504793" sldId="2147483694"/>
              <ac:spMk id="91" creationId="{A4FF98BD-5175-4CE1-9794-462ADDFB1ECD}"/>
            </ac:spMkLst>
          </pc:spChg>
          <pc:spChg chg="add del mod">
            <ac:chgData name="Ángel David Carrillo" userId="02855199ad941d4d" providerId="LiveId" clId="{AB78C369-CE7F-4EC2-90C8-0B0E128E4821}" dt="2020-10-23T22:11:41.531" v="1053"/>
            <ac:spMkLst>
              <pc:docMk/>
              <pc:sldMasterMk cId="3707346369" sldId="2147483648"/>
              <pc:sldLayoutMk cId="1930504793" sldId="2147483694"/>
              <ac:spMk id="94" creationId="{5439CBD7-A663-4D1B-97F3-0D416B17BD1B}"/>
            </ac:spMkLst>
          </pc:spChg>
          <pc:spChg chg="add del mod">
            <ac:chgData name="Ángel David Carrillo" userId="02855199ad941d4d" providerId="LiveId" clId="{AB78C369-CE7F-4EC2-90C8-0B0E128E4821}" dt="2020-10-23T22:11:49.940" v="1056" actId="478"/>
            <ac:spMkLst>
              <pc:docMk/>
              <pc:sldMasterMk cId="3707346369" sldId="2147483648"/>
              <pc:sldLayoutMk cId="1930504793" sldId="2147483694"/>
              <ac:spMk id="96" creationId="{8E2DC949-DE44-481D-917C-28BE32E16724}"/>
            </ac:spMkLst>
          </pc:spChg>
          <pc:spChg chg="add mod">
            <ac:chgData name="Ángel David Carrillo" userId="02855199ad941d4d" providerId="LiveId" clId="{AB78C369-CE7F-4EC2-90C8-0B0E128E4821}" dt="2020-10-23T22:13:09.349" v="1065" actId="1076"/>
            <ac:spMkLst>
              <pc:docMk/>
              <pc:sldMasterMk cId="3707346369" sldId="2147483648"/>
              <pc:sldLayoutMk cId="1930504793" sldId="2147483694"/>
              <ac:spMk id="98" creationId="{10CF12C6-5DEF-46BB-A0D6-7052513C8645}"/>
            </ac:spMkLst>
          </pc:spChg>
          <pc:spChg chg="mod">
            <ac:chgData name="Ángel David Carrillo" userId="02855199ad941d4d" providerId="LiveId" clId="{AB78C369-CE7F-4EC2-90C8-0B0E128E4821}" dt="2020-10-12T13:39:34.768" v="155" actId="6549"/>
            <ac:spMkLst>
              <pc:docMk/>
              <pc:sldMasterMk cId="3707346369" sldId="2147483648"/>
              <pc:sldLayoutMk cId="1930504793" sldId="2147483694"/>
              <ac:spMk id="102" creationId="{259B7D27-F16C-45FD-9FD4-FA4F287EF220}"/>
            </ac:spMkLst>
          </pc:spChg>
          <pc:grpChg chg="del">
            <ac:chgData name="Ángel David Carrillo" userId="02855199ad941d4d" providerId="LiveId" clId="{AB78C369-CE7F-4EC2-90C8-0B0E128E4821}" dt="2020-10-12T13:41:10.599" v="156" actId="478"/>
            <ac:grpSpMkLst>
              <pc:docMk/>
              <pc:sldMasterMk cId="3707346369" sldId="2147483648"/>
              <pc:sldLayoutMk cId="1930504793" sldId="2147483694"/>
              <ac:grpSpMk id="2" creationId="{29962EA7-8169-41EB-B415-00AE01CC381D}"/>
            </ac:grpSpMkLst>
          </pc:grpChg>
          <pc:grpChg chg="del">
            <ac:chgData name="Ángel David Carrillo" userId="02855199ad941d4d" providerId="LiveId" clId="{AB78C369-CE7F-4EC2-90C8-0B0E128E4821}" dt="2020-10-12T13:51:32.051" v="258" actId="165"/>
            <ac:grpSpMkLst>
              <pc:docMk/>
              <pc:sldMasterMk cId="3707346369" sldId="2147483648"/>
              <pc:sldLayoutMk cId="1930504793" sldId="2147483694"/>
              <ac:grpSpMk id="3" creationId="{8C2AAF34-0FED-4A2A-AC80-F00E77987A21}"/>
            </ac:grpSpMkLst>
          </pc:grpChg>
          <pc:grpChg chg="del">
            <ac:chgData name="Ángel David Carrillo" userId="02855199ad941d4d" providerId="LiveId" clId="{AB78C369-CE7F-4EC2-90C8-0B0E128E4821}" dt="2020-10-12T13:54:00.264" v="331" actId="165"/>
            <ac:grpSpMkLst>
              <pc:docMk/>
              <pc:sldMasterMk cId="3707346369" sldId="2147483648"/>
              <pc:sldLayoutMk cId="1930504793" sldId="2147483694"/>
              <ac:grpSpMk id="4" creationId="{38498D61-865F-442B-92AC-A2D2C81581A7}"/>
            </ac:grpSpMkLst>
          </pc:grpChg>
          <pc:grpChg chg="del mod">
            <ac:chgData name="Ángel David Carrillo" userId="02855199ad941d4d" providerId="LiveId" clId="{AB78C369-CE7F-4EC2-90C8-0B0E128E4821}" dt="2020-10-12T13:46:26.983" v="166" actId="165"/>
            <ac:grpSpMkLst>
              <pc:docMk/>
              <pc:sldMasterMk cId="3707346369" sldId="2147483648"/>
              <pc:sldLayoutMk cId="1930504793" sldId="2147483694"/>
              <ac:grpSpMk id="5" creationId="{7E9CF622-0C38-4D04-99F4-E1FC0A2FD40B}"/>
            </ac:grpSpMkLst>
          </pc:grpChg>
          <pc:grpChg chg="mod topLvl">
            <ac:chgData name="Ángel David Carrillo" userId="02855199ad941d4d" providerId="LiveId" clId="{AB78C369-CE7F-4EC2-90C8-0B0E128E4821}" dt="2020-10-12T15:29:04.139" v="705" actId="14430"/>
            <ac:grpSpMkLst>
              <pc:docMk/>
              <pc:sldMasterMk cId="3707346369" sldId="2147483648"/>
              <pc:sldLayoutMk cId="1930504793" sldId="2147483694"/>
              <ac:grpSpMk id="16" creationId="{934D4386-DC0F-4DD6-848C-2BBE82D7189F}"/>
            </ac:grpSpMkLst>
          </pc:grpChg>
          <pc:grpChg chg="add mod">
            <ac:chgData name="Ángel David Carrillo" userId="02855199ad941d4d" providerId="LiveId" clId="{AB78C369-CE7F-4EC2-90C8-0B0E128E4821}" dt="2020-10-23T22:11:57.956" v="1057" actId="1076"/>
            <ac:grpSpMkLst>
              <pc:docMk/>
              <pc:sldMasterMk cId="3707346369" sldId="2147483648"/>
              <pc:sldLayoutMk cId="1930504793" sldId="2147483694"/>
              <ac:grpSpMk id="36" creationId="{6E5E8572-B743-4D50-8003-2DFE2050368B}"/>
            </ac:grpSpMkLst>
          </pc:grpChg>
          <pc:picChg chg="mod">
            <ac:chgData name="Ángel David Carrillo" userId="02855199ad941d4d" providerId="LiveId" clId="{AB78C369-CE7F-4EC2-90C8-0B0E128E4821}" dt="2020-10-23T22:14:34.888" v="1083" actId="1076"/>
            <ac:picMkLst>
              <pc:docMk/>
              <pc:sldMasterMk cId="3707346369" sldId="2147483648"/>
              <pc:sldLayoutMk cId="1930504793" sldId="2147483694"/>
              <ac:picMk id="2" creationId="{AE412AFA-76C1-45D4-8DDA-398805ADFF34}"/>
            </ac:picMkLst>
          </pc:picChg>
          <pc:picChg chg="mod">
            <ac:chgData name="Ángel David Carrillo" userId="02855199ad941d4d" providerId="LiveId" clId="{AB78C369-CE7F-4EC2-90C8-0B0E128E4821}" dt="2020-10-23T22:12:44.834" v="1062" actId="1076"/>
            <ac:picMkLst>
              <pc:docMk/>
              <pc:sldMasterMk cId="3707346369" sldId="2147483648"/>
              <pc:sldLayoutMk cId="1930504793" sldId="2147483694"/>
              <ac:picMk id="4" creationId="{8D0D2B5A-F492-4F05-937C-AB38E92D8FFF}"/>
            </ac:picMkLst>
          </pc:picChg>
          <pc:picChg chg="add mod">
            <ac:chgData name="Ángel David Carrillo" userId="02855199ad941d4d" providerId="LiveId" clId="{AB78C369-CE7F-4EC2-90C8-0B0E128E4821}" dt="2020-10-23T22:13:16.402" v="1066" actId="1076"/>
            <ac:picMkLst>
              <pc:docMk/>
              <pc:sldMasterMk cId="3707346369" sldId="2147483648"/>
              <pc:sldLayoutMk cId="1930504793" sldId="2147483694"/>
              <ac:picMk id="7" creationId="{7714EED2-C296-4641-8716-8C4DC1D4D17B}"/>
            </ac:picMkLst>
          </pc:picChg>
          <pc:picChg chg="mod ord topLvl">
            <ac:chgData name="Ángel David Carrillo" userId="02855199ad941d4d" providerId="LiveId" clId="{AB78C369-CE7F-4EC2-90C8-0B0E128E4821}" dt="2020-10-15T07:34:55.390" v="998" actId="1036"/>
            <ac:picMkLst>
              <pc:docMk/>
              <pc:sldMasterMk cId="3707346369" sldId="2147483648"/>
              <pc:sldLayoutMk cId="1930504793" sldId="2147483694"/>
              <ac:picMk id="8" creationId="{0B7AEE3D-B8D9-45CE-84FD-140A53D31539}"/>
            </ac:picMkLst>
          </pc:picChg>
          <pc:picChg chg="mod topLvl">
            <ac:chgData name="Ángel David Carrillo" userId="02855199ad941d4d" providerId="LiveId" clId="{AB78C369-CE7F-4EC2-90C8-0B0E128E4821}" dt="2020-10-23T22:14:39.937" v="1084" actId="1076"/>
            <ac:picMkLst>
              <pc:docMk/>
              <pc:sldMasterMk cId="3707346369" sldId="2147483648"/>
              <pc:sldLayoutMk cId="1930504793" sldId="2147483694"/>
              <ac:picMk id="9" creationId="{C8F3357A-EED1-4866-AA58-347B44F31B85}"/>
            </ac:picMkLst>
          </pc:picChg>
          <pc:picChg chg="mod topLvl">
            <ac:chgData name="Ángel David Carrillo" userId="02855199ad941d4d" providerId="LiveId" clId="{AB78C369-CE7F-4EC2-90C8-0B0E128E4821}" dt="2020-10-23T22:15:02.416" v="1087" actId="1076"/>
            <ac:picMkLst>
              <pc:docMk/>
              <pc:sldMasterMk cId="3707346369" sldId="2147483648"/>
              <pc:sldLayoutMk cId="1930504793" sldId="2147483694"/>
              <ac:picMk id="10" creationId="{DD90414A-E542-4A56-82E0-53165BDD643D}"/>
            </ac:picMkLst>
          </pc:picChg>
          <pc:picChg chg="mod topLvl">
            <ac:chgData name="Ángel David Carrillo" userId="02855199ad941d4d" providerId="LiveId" clId="{AB78C369-CE7F-4EC2-90C8-0B0E128E4821}" dt="2020-10-15T07:34:55.390" v="998" actId="1036"/>
            <ac:picMkLst>
              <pc:docMk/>
              <pc:sldMasterMk cId="3707346369" sldId="2147483648"/>
              <pc:sldLayoutMk cId="1930504793" sldId="2147483694"/>
              <ac:picMk id="14" creationId="{9A54B946-C36D-42A0-807F-79D56A44F83F}"/>
            </ac:picMkLst>
          </pc:picChg>
          <pc:picChg chg="add mod modCrop">
            <ac:chgData name="Ángel David Carrillo" userId="02855199ad941d4d" providerId="LiveId" clId="{AB78C369-CE7F-4EC2-90C8-0B0E128E4821}" dt="2020-10-15T07:34:55.390" v="998" actId="1036"/>
            <ac:picMkLst>
              <pc:docMk/>
              <pc:sldMasterMk cId="3707346369" sldId="2147483648"/>
              <pc:sldLayoutMk cId="1930504793" sldId="2147483694"/>
              <ac:picMk id="15" creationId="{6A1D85DC-888F-4121-9135-CF038FA5A6EC}"/>
            </ac:picMkLst>
          </pc:picChg>
          <pc:picChg chg="add mod">
            <ac:chgData name="Ángel David Carrillo" userId="02855199ad941d4d" providerId="LiveId" clId="{AB78C369-CE7F-4EC2-90C8-0B0E128E4821}" dt="2020-10-12T14:10:27.110" v="587" actId="164"/>
            <ac:picMkLst>
              <pc:docMk/>
              <pc:sldMasterMk cId="3707346369" sldId="2147483648"/>
              <pc:sldLayoutMk cId="1930504793" sldId="2147483694"/>
              <ac:picMk id="18" creationId="{4AC8CC6A-AF0B-4E9E-A6CC-CDE6BC05C1F7}"/>
            </ac:picMkLst>
          </pc:picChg>
          <pc:picChg chg="add mod">
            <ac:chgData name="Ángel David Carrillo" userId="02855199ad941d4d" providerId="LiveId" clId="{AB78C369-CE7F-4EC2-90C8-0B0E128E4821}" dt="2020-10-12T14:10:27.110" v="587" actId="164"/>
            <ac:picMkLst>
              <pc:docMk/>
              <pc:sldMasterMk cId="3707346369" sldId="2147483648"/>
              <pc:sldLayoutMk cId="1930504793" sldId="2147483694"/>
              <ac:picMk id="20" creationId="{2A970003-0B7C-4358-BA3F-6964834A65F8}"/>
            </ac:picMkLst>
          </pc:picChg>
          <pc:picChg chg="add mod">
            <ac:chgData name="Ángel David Carrillo" userId="02855199ad941d4d" providerId="LiveId" clId="{AB78C369-CE7F-4EC2-90C8-0B0E128E4821}" dt="2020-10-12T14:10:27.110" v="587" actId="164"/>
            <ac:picMkLst>
              <pc:docMk/>
              <pc:sldMasterMk cId="3707346369" sldId="2147483648"/>
              <pc:sldLayoutMk cId="1930504793" sldId="2147483694"/>
              <ac:picMk id="23" creationId="{CED9CAFA-B20A-4C42-B7D3-40D2C408F26E}"/>
            </ac:picMkLst>
          </pc:picChg>
          <pc:picChg chg="add mod modCrop">
            <ac:chgData name="Ángel David Carrillo" userId="02855199ad941d4d" providerId="LiveId" clId="{AB78C369-CE7F-4EC2-90C8-0B0E128E4821}" dt="2020-10-23T22:14:02.929" v="1079" actId="1076"/>
            <ac:picMkLst>
              <pc:docMk/>
              <pc:sldMasterMk cId="3707346369" sldId="2147483648"/>
              <pc:sldLayoutMk cId="1930504793" sldId="2147483694"/>
              <ac:picMk id="25" creationId="{E4D84000-9BA6-4063-813E-17F3CC9DBCA8}"/>
            </ac:picMkLst>
          </pc:picChg>
          <pc:picChg chg="add mod modCrop">
            <ac:chgData name="Ángel David Carrillo" userId="02855199ad941d4d" providerId="LiveId" clId="{AB78C369-CE7F-4EC2-90C8-0B0E128E4821}" dt="2020-10-15T07:34:47.859" v="980" actId="1036"/>
            <ac:picMkLst>
              <pc:docMk/>
              <pc:sldMasterMk cId="3707346369" sldId="2147483648"/>
              <pc:sldLayoutMk cId="1930504793" sldId="2147483694"/>
              <ac:picMk id="27" creationId="{FCD912B6-6106-4210-BB1E-41A0B1F93D06}"/>
            </ac:picMkLst>
          </pc:picChg>
          <pc:picChg chg="add mod">
            <ac:chgData name="Ángel David Carrillo" userId="02855199ad941d4d" providerId="LiveId" clId="{AB78C369-CE7F-4EC2-90C8-0B0E128E4821}" dt="2020-10-15T07:34:55.390" v="998" actId="1036"/>
            <ac:picMkLst>
              <pc:docMk/>
              <pc:sldMasterMk cId="3707346369" sldId="2147483648"/>
              <pc:sldLayoutMk cId="1930504793" sldId="2147483694"/>
              <ac:picMk id="31" creationId="{1A4094C3-917B-4C10-8F45-CD48C8092B97}"/>
            </ac:picMkLst>
          </pc:picChg>
          <pc:picChg chg="mod ord topLvl">
            <ac:chgData name="Ángel David Carrillo" userId="02855199ad941d4d" providerId="LiveId" clId="{AB78C369-CE7F-4EC2-90C8-0B0E128E4821}" dt="2020-10-23T22:13:16.402" v="1066" actId="1076"/>
            <ac:picMkLst>
              <pc:docMk/>
              <pc:sldMasterMk cId="3707346369" sldId="2147483648"/>
              <pc:sldLayoutMk cId="1930504793" sldId="2147483694"/>
              <ac:picMk id="39" creationId="{AFECDF4D-4361-438A-AA65-6167E770FB94}"/>
            </ac:picMkLst>
          </pc:picChg>
          <pc:picChg chg="add del mod modCrop">
            <ac:chgData name="Ángel David Carrillo" userId="02855199ad941d4d" providerId="LiveId" clId="{AB78C369-CE7F-4EC2-90C8-0B0E128E4821}" dt="2020-10-23T22:11:49.940" v="1056" actId="478"/>
            <ac:picMkLst>
              <pc:docMk/>
              <pc:sldMasterMk cId="3707346369" sldId="2147483648"/>
              <pc:sldLayoutMk cId="1930504793" sldId="2147483694"/>
              <ac:picMk id="42" creationId="{4690AC82-5F8C-48FC-A14F-0F9897914825}"/>
            </ac:picMkLst>
          </pc:picChg>
          <pc:picChg chg="add del mod modCrop">
            <ac:chgData name="Ángel David Carrillo" userId="02855199ad941d4d" providerId="LiveId" clId="{AB78C369-CE7F-4EC2-90C8-0B0E128E4821}" dt="2020-10-23T22:11:49.940" v="1056" actId="478"/>
            <ac:picMkLst>
              <pc:docMk/>
              <pc:sldMasterMk cId="3707346369" sldId="2147483648"/>
              <pc:sldLayoutMk cId="1930504793" sldId="2147483694"/>
              <ac:picMk id="46" creationId="{9ED0670D-E701-416B-AF36-30C5AEA1F023}"/>
            </ac:picMkLst>
          </pc:picChg>
          <pc:picChg chg="mod topLvl">
            <ac:chgData name="Ángel David Carrillo" userId="02855199ad941d4d" providerId="LiveId" clId="{AB78C369-CE7F-4EC2-90C8-0B0E128E4821}" dt="2020-10-23T22:14:55.295" v="1086" actId="1076"/>
            <ac:picMkLst>
              <pc:docMk/>
              <pc:sldMasterMk cId="3707346369" sldId="2147483648"/>
              <pc:sldLayoutMk cId="1930504793" sldId="2147483694"/>
              <ac:picMk id="62" creationId="{199157F1-DBBA-478F-9E45-DC67A8C6C80B}"/>
            </ac:picMkLst>
          </pc:picChg>
          <pc:picChg chg="mod topLvl">
            <ac:chgData name="Ángel David Carrillo" userId="02855199ad941d4d" providerId="LiveId" clId="{AB78C369-CE7F-4EC2-90C8-0B0E128E4821}" dt="2020-10-23T22:12:37.644" v="1061" actId="1076"/>
            <ac:picMkLst>
              <pc:docMk/>
              <pc:sldMasterMk cId="3707346369" sldId="2147483648"/>
              <pc:sldLayoutMk cId="1930504793" sldId="2147483694"/>
              <ac:picMk id="70" creationId="{62518CA3-44E3-45C4-A389-9863D8944E54}"/>
            </ac:picMkLst>
          </pc:picChg>
          <pc:picChg chg="mod topLvl">
            <ac:chgData name="Ángel David Carrillo" userId="02855199ad941d4d" providerId="LiveId" clId="{AB78C369-CE7F-4EC2-90C8-0B0E128E4821}" dt="2020-10-12T15:46:50.195" v="847" actId="14430"/>
            <ac:picMkLst>
              <pc:docMk/>
              <pc:sldMasterMk cId="3707346369" sldId="2147483648"/>
              <pc:sldLayoutMk cId="1930504793" sldId="2147483694"/>
              <ac:picMk id="71" creationId="{D5799277-A325-4DC4-B15A-23E25208C1C5}"/>
            </ac:picMkLst>
          </pc:picChg>
          <pc:picChg chg="mod topLvl">
            <ac:chgData name="Ángel David Carrillo" userId="02855199ad941d4d" providerId="LiveId" clId="{AB78C369-CE7F-4EC2-90C8-0B0E128E4821}" dt="2020-10-23T22:14:43.995" v="1085" actId="1076"/>
            <ac:picMkLst>
              <pc:docMk/>
              <pc:sldMasterMk cId="3707346369" sldId="2147483648"/>
              <pc:sldLayoutMk cId="1930504793" sldId="2147483694"/>
              <ac:picMk id="79" creationId="{B855E45A-47C0-4AB4-9612-AA78BD8413CF}"/>
            </ac:picMkLst>
          </pc:picChg>
          <pc:picChg chg="add mod">
            <ac:chgData name="Ángel David Carrillo" userId="02855199ad941d4d" providerId="LiveId" clId="{AB78C369-CE7F-4EC2-90C8-0B0E128E4821}" dt="2020-10-15T07:34:47.859" v="980" actId="1036"/>
            <ac:picMkLst>
              <pc:docMk/>
              <pc:sldMasterMk cId="3707346369" sldId="2147483648"/>
              <pc:sldLayoutMk cId="1930504793" sldId="2147483694"/>
              <ac:picMk id="90" creationId="{DF606CD2-A569-4695-9564-CFFD0F0C8A9D}"/>
            </ac:picMkLst>
          </pc:picChg>
          <pc:picChg chg="add del">
            <ac:chgData name="Ángel David Carrillo" userId="02855199ad941d4d" providerId="LiveId" clId="{AB78C369-CE7F-4EC2-90C8-0B0E128E4821}" dt="2020-10-12T14:05:36.607" v="549"/>
            <ac:picMkLst>
              <pc:docMk/>
              <pc:sldMasterMk cId="3707346369" sldId="2147483648"/>
              <pc:sldLayoutMk cId="1930504793" sldId="2147483694"/>
              <ac:picMk id="90" creationId="{EE22CB31-96D8-492C-86AE-EFE230192F5D}"/>
            </ac:picMkLst>
          </pc:picChg>
          <pc:picChg chg="add del mod">
            <ac:chgData name="Ángel David Carrillo" userId="02855199ad941d4d" providerId="LiveId" clId="{AB78C369-CE7F-4EC2-90C8-0B0E128E4821}" dt="2020-10-23T22:11:41.531" v="1053"/>
            <ac:picMkLst>
              <pc:docMk/>
              <pc:sldMasterMk cId="3707346369" sldId="2147483648"/>
              <pc:sldLayoutMk cId="1930504793" sldId="2147483694"/>
              <ac:picMk id="92" creationId="{56054AD7-383B-456E-A2C2-BD78E2083D5E}"/>
            </ac:picMkLst>
          </pc:picChg>
          <pc:picChg chg="add del mod">
            <ac:chgData name="Ángel David Carrillo" userId="02855199ad941d4d" providerId="LiveId" clId="{AB78C369-CE7F-4EC2-90C8-0B0E128E4821}" dt="2020-10-23T22:11:41.531" v="1053"/>
            <ac:picMkLst>
              <pc:docMk/>
              <pc:sldMasterMk cId="3707346369" sldId="2147483648"/>
              <pc:sldLayoutMk cId="1930504793" sldId="2147483694"/>
              <ac:picMk id="93" creationId="{B448D670-5F28-4328-B768-B569C570A2BD}"/>
            </ac:picMkLst>
          </pc:picChg>
          <pc:picChg chg="add mod">
            <ac:chgData name="Ángel David Carrillo" userId="02855199ad941d4d" providerId="LiveId" clId="{AB78C369-CE7F-4EC2-90C8-0B0E128E4821}" dt="2020-10-23T22:13:09.349" v="1065" actId="1076"/>
            <ac:picMkLst>
              <pc:docMk/>
              <pc:sldMasterMk cId="3707346369" sldId="2147483648"/>
              <pc:sldLayoutMk cId="1930504793" sldId="2147483694"/>
              <ac:picMk id="95" creationId="{38E1AE68-B57D-4535-8FD8-2632AFFD144A}"/>
            </ac:picMkLst>
          </pc:picChg>
          <pc:picChg chg="add mod">
            <ac:chgData name="Ángel David Carrillo" userId="02855199ad941d4d" providerId="LiveId" clId="{AB78C369-CE7F-4EC2-90C8-0B0E128E4821}" dt="2020-10-23T22:13:09.349" v="1065" actId="1076"/>
            <ac:picMkLst>
              <pc:docMk/>
              <pc:sldMasterMk cId="3707346369" sldId="2147483648"/>
              <pc:sldLayoutMk cId="1930504793" sldId="2147483694"/>
              <ac:picMk id="97" creationId="{7AAEFE24-3A30-439D-A77C-48A6D4C31443}"/>
            </ac:picMkLst>
          </pc:picChg>
          <pc:picChg chg="add mod">
            <ac:chgData name="Ángel David Carrillo" userId="02855199ad941d4d" providerId="LiveId" clId="{AB78C369-CE7F-4EC2-90C8-0B0E128E4821}" dt="2020-10-23T22:12:37.644" v="1061" actId="1076"/>
            <ac:picMkLst>
              <pc:docMk/>
              <pc:sldMasterMk cId="3707346369" sldId="2147483648"/>
              <pc:sldLayoutMk cId="1930504793" sldId="2147483694"/>
              <ac:picMk id="1026" creationId="{6CD21F8E-0A01-42A1-8D9B-8EF088F5899A}"/>
            </ac:picMkLst>
          </pc:picChg>
        </pc:sldLayoutChg>
      </pc:sldMasterChg>
    </pc:docChg>
  </pc:docChgLst>
  <pc:docChgLst>
    <pc:chgData name="Ángel David Carrillo" userId="02855199ad941d4d" providerId="LiveId" clId="{09D8AC80-86BA-441F-887F-003C4DEB0E96}"/>
    <pc:docChg chg="undo redo custSel addSld delSld modSld sldOrd modMainMaster">
      <pc:chgData name="Ángel David Carrillo" userId="02855199ad941d4d" providerId="LiveId" clId="{09D8AC80-86BA-441F-887F-003C4DEB0E96}" dt="2020-09-19T15:30:01.554" v="2589" actId="207"/>
      <pc:docMkLst>
        <pc:docMk/>
      </pc:docMkLst>
      <pc:sldChg chg="addSp delSp modSp del">
        <pc:chgData name="Ángel David Carrillo" userId="02855199ad941d4d" providerId="LiveId" clId="{09D8AC80-86BA-441F-887F-003C4DEB0E96}" dt="2020-04-18T17:55:16.969" v="1147" actId="2696"/>
        <pc:sldMkLst>
          <pc:docMk/>
          <pc:sldMk cId="2786741649" sldId="256"/>
        </pc:sldMkLst>
        <pc:spChg chg="add mod">
          <ac:chgData name="Ángel David Carrillo" userId="02855199ad941d4d" providerId="LiveId" clId="{09D8AC80-86BA-441F-887F-003C4DEB0E96}" dt="2020-04-18T17:54:50.357" v="1145"/>
          <ac:spMkLst>
            <pc:docMk/>
            <pc:sldMk cId="2786741649" sldId="256"/>
            <ac:spMk id="2" creationId="{CFB7D03A-CC0D-4E6C-8F3F-C6A6E67D5145}"/>
          </ac:spMkLst>
        </pc:spChg>
        <pc:spChg chg="add mod">
          <ac:chgData name="Ángel David Carrillo" userId="02855199ad941d4d" providerId="LiveId" clId="{09D8AC80-86BA-441F-887F-003C4DEB0E96}" dt="2020-04-18T17:54:50.357" v="1145"/>
          <ac:spMkLst>
            <pc:docMk/>
            <pc:sldMk cId="2786741649" sldId="256"/>
            <ac:spMk id="3" creationId="{D653C704-260A-4981-85AC-E4513E535C6B}"/>
          </ac:spMkLst>
        </pc:spChg>
        <pc:spChg chg="del">
          <ac:chgData name="Ángel David Carrillo" userId="02855199ad941d4d" providerId="LiveId" clId="{09D8AC80-86BA-441F-887F-003C4DEB0E96}" dt="2020-04-18T17:54:50.357" v="1145"/>
          <ac:spMkLst>
            <pc:docMk/>
            <pc:sldMk cId="2786741649" sldId="256"/>
            <ac:spMk id="4" creationId="{12506C25-F2AF-44F1-AC0C-6807B0C3D9AB}"/>
          </ac:spMkLst>
        </pc:spChg>
        <pc:spChg chg="del">
          <ac:chgData name="Ángel David Carrillo" userId="02855199ad941d4d" providerId="LiveId" clId="{09D8AC80-86BA-441F-887F-003C4DEB0E96}" dt="2020-04-18T17:54:50.357" v="1145"/>
          <ac:spMkLst>
            <pc:docMk/>
            <pc:sldMk cId="2786741649" sldId="256"/>
            <ac:spMk id="5" creationId="{6CD058FC-959F-4B7C-86C6-309909413107}"/>
          </ac:spMkLst>
        </pc:spChg>
        <pc:spChg chg="add del">
          <ac:chgData name="Ángel David Carrillo" userId="02855199ad941d4d" providerId="LiveId" clId="{09D8AC80-86BA-441F-887F-003C4DEB0E96}" dt="2020-04-18T17:54:51.980" v="1146" actId="478"/>
          <ac:spMkLst>
            <pc:docMk/>
            <pc:sldMk cId="2786741649" sldId="256"/>
            <ac:spMk id="31" creationId="{00000000-0000-0000-0000-000000000000}"/>
          </ac:spMkLst>
        </pc:spChg>
      </pc:sldChg>
      <pc:sldChg chg="addSp delSp modSp">
        <pc:chgData name="Ángel David Carrillo" userId="02855199ad941d4d" providerId="LiveId" clId="{09D8AC80-86BA-441F-887F-003C4DEB0E96}" dt="2020-04-18T17:33:00.211" v="1024" actId="207"/>
        <pc:sldMkLst>
          <pc:docMk/>
          <pc:sldMk cId="4277697131" sldId="259"/>
        </pc:sldMkLst>
        <pc:spChg chg="add del">
          <ac:chgData name="Ángel David Carrillo" userId="02855199ad941d4d" providerId="LiveId" clId="{09D8AC80-86BA-441F-887F-003C4DEB0E96}" dt="2020-04-18T17:30:53.940" v="1000" actId="931"/>
          <ac:spMkLst>
            <pc:docMk/>
            <pc:sldMk cId="4277697131" sldId="259"/>
            <ac:spMk id="23" creationId="{5884DDC7-19CC-47B9-8C54-1F47A4A06D9A}"/>
          </ac:spMkLst>
        </pc:spChg>
        <pc:spChg chg="mod">
          <ac:chgData name="Ángel David Carrillo" userId="02855199ad941d4d" providerId="LiveId" clId="{09D8AC80-86BA-441F-887F-003C4DEB0E96}" dt="2020-04-18T17:32:56.748" v="1022" actId="207"/>
          <ac:spMkLst>
            <pc:docMk/>
            <pc:sldMk cId="4277697131" sldId="259"/>
            <ac:spMk id="35" creationId="{6E9BEA39-2655-4427-8F6B-30BDBCD464DB}"/>
          </ac:spMkLst>
        </pc:spChg>
        <pc:spChg chg="mod">
          <ac:chgData name="Ángel David Carrillo" userId="02855199ad941d4d" providerId="LiveId" clId="{09D8AC80-86BA-441F-887F-003C4DEB0E96}" dt="2020-04-18T17:32:54.853" v="1021" actId="207"/>
          <ac:spMkLst>
            <pc:docMk/>
            <pc:sldMk cId="4277697131" sldId="259"/>
            <ac:spMk id="36" creationId="{E01B772F-9431-429C-A6E8-5FB5F982E96C}"/>
          </ac:spMkLst>
        </pc:spChg>
        <pc:spChg chg="mod">
          <ac:chgData name="Ángel David Carrillo" userId="02855199ad941d4d" providerId="LiveId" clId="{09D8AC80-86BA-441F-887F-003C4DEB0E96}" dt="2020-04-18T17:32:43.931" v="1016" actId="207"/>
          <ac:spMkLst>
            <pc:docMk/>
            <pc:sldMk cId="4277697131" sldId="259"/>
            <ac:spMk id="37" creationId="{5DC28C61-E070-4C70-8C7B-A4C9E9526574}"/>
          </ac:spMkLst>
        </pc:spChg>
        <pc:spChg chg="mod">
          <ac:chgData name="Ángel David Carrillo" userId="02855199ad941d4d" providerId="LiveId" clId="{09D8AC80-86BA-441F-887F-003C4DEB0E96}" dt="2020-04-18T17:32:47.944" v="1018" actId="207"/>
          <ac:spMkLst>
            <pc:docMk/>
            <pc:sldMk cId="4277697131" sldId="259"/>
            <ac:spMk id="39" creationId="{E3732F21-3511-4635-99F2-DF1F9BD7A956}"/>
          </ac:spMkLst>
        </pc:spChg>
        <pc:spChg chg="mod">
          <ac:chgData name="Ángel David Carrillo" userId="02855199ad941d4d" providerId="LiveId" clId="{09D8AC80-86BA-441F-887F-003C4DEB0E96}" dt="2020-04-18T17:32:49.962" v="1019" actId="207"/>
          <ac:spMkLst>
            <pc:docMk/>
            <pc:sldMk cId="4277697131" sldId="259"/>
            <ac:spMk id="40" creationId="{3EE372DA-6D0B-44FF-B084-825DE58FA2D1}"/>
          </ac:spMkLst>
        </pc:spChg>
        <pc:spChg chg="mod">
          <ac:chgData name="Ángel David Carrillo" userId="02855199ad941d4d" providerId="LiveId" clId="{09D8AC80-86BA-441F-887F-003C4DEB0E96}" dt="2020-04-18T17:32:52.817" v="1020" actId="207"/>
          <ac:spMkLst>
            <pc:docMk/>
            <pc:sldMk cId="4277697131" sldId="259"/>
            <ac:spMk id="41" creationId="{3F657E0F-9EFE-45D2-A015-8D87A3F6570F}"/>
          </ac:spMkLst>
        </pc:spChg>
        <pc:spChg chg="mod">
          <ac:chgData name="Ángel David Carrillo" userId="02855199ad941d4d" providerId="LiveId" clId="{09D8AC80-86BA-441F-887F-003C4DEB0E96}" dt="2020-04-18T17:33:00.211" v="1024" actId="207"/>
          <ac:spMkLst>
            <pc:docMk/>
            <pc:sldMk cId="4277697131" sldId="259"/>
            <ac:spMk id="42" creationId="{49C88E93-1EFE-4C05-B3CB-135EB60E2A96}"/>
          </ac:spMkLst>
        </pc:spChg>
        <pc:spChg chg="mod">
          <ac:chgData name="Ángel David Carrillo" userId="02855199ad941d4d" providerId="LiveId" clId="{09D8AC80-86BA-441F-887F-003C4DEB0E96}" dt="2020-04-18T17:32:46.096" v="1017" actId="207"/>
          <ac:spMkLst>
            <pc:docMk/>
            <pc:sldMk cId="4277697131" sldId="259"/>
            <ac:spMk id="43" creationId="{1B6F16EF-868C-4F9C-9B8A-634440CB95A8}"/>
          </ac:spMkLst>
        </pc:spChg>
        <pc:spChg chg="mod">
          <ac:chgData name="Ángel David Carrillo" userId="02855199ad941d4d" providerId="LiveId" clId="{09D8AC80-86BA-441F-887F-003C4DEB0E96}" dt="2020-04-18T17:32:58.650" v="1023" actId="207"/>
          <ac:spMkLst>
            <pc:docMk/>
            <pc:sldMk cId="4277697131" sldId="259"/>
            <ac:spMk id="44" creationId="{58D8B241-0249-4C26-954F-1CCE319CB0AC}"/>
          </ac:spMkLst>
        </pc:spChg>
        <pc:spChg chg="mod">
          <ac:chgData name="Ángel David Carrillo" userId="02855199ad941d4d" providerId="LiveId" clId="{09D8AC80-86BA-441F-887F-003C4DEB0E96}" dt="2020-04-18T17:32:41.477" v="1015" actId="207"/>
          <ac:spMkLst>
            <pc:docMk/>
            <pc:sldMk cId="4277697131" sldId="259"/>
            <ac:spMk id="45" creationId="{D2E813F8-FA20-409D-8A03-AF803B54A178}"/>
          </ac:spMkLst>
        </pc:spChg>
        <pc:picChg chg="add del mod">
          <ac:chgData name="Ángel David Carrillo" userId="02855199ad941d4d" providerId="LiveId" clId="{09D8AC80-86BA-441F-887F-003C4DEB0E96}" dt="2020-04-18T17:30:53.940" v="1000" actId="931"/>
          <ac:picMkLst>
            <pc:docMk/>
            <pc:sldMk cId="4277697131" sldId="259"/>
            <ac:picMk id="3" creationId="{478CAEC2-C74C-433A-B589-ED9E3982A7A0}"/>
          </ac:picMkLst>
        </pc:picChg>
      </pc:sldChg>
      <pc:sldChg chg="addSp delSp modSp">
        <pc:chgData name="Ángel David Carrillo" userId="02855199ad941d4d" providerId="LiveId" clId="{09D8AC80-86BA-441F-887F-003C4DEB0E96}" dt="2020-04-18T17:31:47.144" v="1014" actId="931"/>
        <pc:sldMkLst>
          <pc:docMk/>
          <pc:sldMk cId="1001145563" sldId="263"/>
        </pc:sldMkLst>
        <pc:spChg chg="add del mod">
          <ac:chgData name="Ángel David Carrillo" userId="02855199ad941d4d" providerId="LiveId" clId="{09D8AC80-86BA-441F-887F-003C4DEB0E96}" dt="2020-04-18T17:31:47.144" v="1014" actId="931"/>
          <ac:spMkLst>
            <pc:docMk/>
            <pc:sldMk cId="1001145563" sldId="263"/>
            <ac:spMk id="36" creationId="{52754098-9AA4-42AD-8F3D-91557BCF433A}"/>
          </ac:spMkLst>
        </pc:spChg>
        <pc:picChg chg="add del mod">
          <ac:chgData name="Ángel David Carrillo" userId="02855199ad941d4d" providerId="LiveId" clId="{09D8AC80-86BA-441F-887F-003C4DEB0E96}" dt="2020-04-18T17:31:26.419" v="1009" actId="931"/>
          <ac:picMkLst>
            <pc:docMk/>
            <pc:sldMk cId="1001145563" sldId="263"/>
            <ac:picMk id="3" creationId="{FDC664AD-EA23-46EB-8268-3069F5D284E8}"/>
          </ac:picMkLst>
        </pc:picChg>
        <pc:picChg chg="add del mod">
          <ac:chgData name="Ángel David Carrillo" userId="02855199ad941d4d" providerId="LiveId" clId="{09D8AC80-86BA-441F-887F-003C4DEB0E96}" dt="2020-04-18T17:31:47.144" v="1014" actId="931"/>
          <ac:picMkLst>
            <pc:docMk/>
            <pc:sldMk cId="1001145563" sldId="263"/>
            <ac:picMk id="5" creationId="{684DBACB-B64A-40AC-8AAD-4EC9F49744D0}"/>
          </ac:picMkLst>
        </pc:picChg>
      </pc:sldChg>
      <pc:sldChg chg="addSp delSp modSp">
        <pc:chgData name="Ángel David Carrillo" userId="02855199ad941d4d" providerId="LiveId" clId="{09D8AC80-86BA-441F-887F-003C4DEB0E96}" dt="2020-04-18T17:35:40.338" v="1036" actId="207"/>
        <pc:sldMkLst>
          <pc:docMk/>
          <pc:sldMk cId="595999516" sldId="265"/>
        </pc:sldMkLst>
        <pc:spChg chg="add del">
          <ac:chgData name="Ángel David Carrillo" userId="02855199ad941d4d" providerId="LiveId" clId="{09D8AC80-86BA-441F-887F-003C4DEB0E96}" dt="2020-04-18T17:31:06.794" v="1005" actId="931"/>
          <ac:spMkLst>
            <pc:docMk/>
            <pc:sldMk cId="595999516" sldId="265"/>
            <ac:spMk id="10" creationId="{6213DDA4-5E24-4508-B909-0B56DEF1DD8E}"/>
          </ac:spMkLst>
        </pc:spChg>
        <pc:spChg chg="mod">
          <ac:chgData name="Ángel David Carrillo" userId="02855199ad941d4d" providerId="LiveId" clId="{09D8AC80-86BA-441F-887F-003C4DEB0E96}" dt="2020-04-18T17:35:19.253" v="1028" actId="207"/>
          <ac:spMkLst>
            <pc:docMk/>
            <pc:sldMk cId="595999516" sldId="265"/>
            <ac:spMk id="30" creationId="{0AAC687E-ABB7-446D-8212-0DFE8F170BCD}"/>
          </ac:spMkLst>
        </pc:spChg>
        <pc:spChg chg="mod">
          <ac:chgData name="Ángel David Carrillo" userId="02855199ad941d4d" providerId="LiveId" clId="{09D8AC80-86BA-441F-887F-003C4DEB0E96}" dt="2020-04-18T17:35:34.766" v="1033" actId="207"/>
          <ac:spMkLst>
            <pc:docMk/>
            <pc:sldMk cId="595999516" sldId="265"/>
            <ac:spMk id="31" creationId="{D5727ABB-54C9-4EC9-843B-133C6E3D43EF}"/>
          </ac:spMkLst>
        </pc:spChg>
        <pc:spChg chg="mod">
          <ac:chgData name="Ángel David Carrillo" userId="02855199ad941d4d" providerId="LiveId" clId="{09D8AC80-86BA-441F-887F-003C4DEB0E96}" dt="2020-04-18T17:35:16.507" v="1027" actId="207"/>
          <ac:spMkLst>
            <pc:docMk/>
            <pc:sldMk cId="595999516" sldId="265"/>
            <ac:spMk id="32" creationId="{54FB4BCF-2684-49C4-8920-9F483F8085C1}"/>
          </ac:spMkLst>
        </pc:spChg>
        <pc:spChg chg="mod">
          <ac:chgData name="Ángel David Carrillo" userId="02855199ad941d4d" providerId="LiveId" clId="{09D8AC80-86BA-441F-887F-003C4DEB0E96}" dt="2020-04-18T17:35:30.680" v="1032" actId="207"/>
          <ac:spMkLst>
            <pc:docMk/>
            <pc:sldMk cId="595999516" sldId="265"/>
            <ac:spMk id="33" creationId="{E3600F60-5AC0-48E1-93A8-EB48F99DBBC9}"/>
          </ac:spMkLst>
        </pc:spChg>
        <pc:spChg chg="mod">
          <ac:chgData name="Ángel David Carrillo" userId="02855199ad941d4d" providerId="LiveId" clId="{09D8AC80-86BA-441F-887F-003C4DEB0E96}" dt="2020-04-18T17:35:38.101" v="1035" actId="207"/>
          <ac:spMkLst>
            <pc:docMk/>
            <pc:sldMk cId="595999516" sldId="265"/>
            <ac:spMk id="34" creationId="{7B5177C0-CF58-4934-B69B-0ADC1E1FFC6F}"/>
          </ac:spMkLst>
        </pc:spChg>
        <pc:spChg chg="mod">
          <ac:chgData name="Ángel David Carrillo" userId="02855199ad941d4d" providerId="LiveId" clId="{09D8AC80-86BA-441F-887F-003C4DEB0E96}" dt="2020-04-18T17:35:36.323" v="1034" actId="207"/>
          <ac:spMkLst>
            <pc:docMk/>
            <pc:sldMk cId="595999516" sldId="265"/>
            <ac:spMk id="35" creationId="{95A88175-D8A9-4CA9-8DD4-040E634BA3CE}"/>
          </ac:spMkLst>
        </pc:spChg>
        <pc:spChg chg="mod">
          <ac:chgData name="Ángel David Carrillo" userId="02855199ad941d4d" providerId="LiveId" clId="{09D8AC80-86BA-441F-887F-003C4DEB0E96}" dt="2020-04-18T17:35:21.008" v="1029" actId="207"/>
          <ac:spMkLst>
            <pc:docMk/>
            <pc:sldMk cId="595999516" sldId="265"/>
            <ac:spMk id="36" creationId="{1A33446B-ED0C-4826-A63C-076B1E395BD6}"/>
          </ac:spMkLst>
        </pc:spChg>
        <pc:spChg chg="mod">
          <ac:chgData name="Ángel David Carrillo" userId="02855199ad941d4d" providerId="LiveId" clId="{09D8AC80-86BA-441F-887F-003C4DEB0E96}" dt="2020-04-18T17:35:40.338" v="1036" actId="207"/>
          <ac:spMkLst>
            <pc:docMk/>
            <pc:sldMk cId="595999516" sldId="265"/>
            <ac:spMk id="37" creationId="{0C7EF4AA-2182-419D-9AB1-576F4ED24A19}"/>
          </ac:spMkLst>
        </pc:spChg>
        <pc:spChg chg="mod">
          <ac:chgData name="Ángel David Carrillo" userId="02855199ad941d4d" providerId="LiveId" clId="{09D8AC80-86BA-441F-887F-003C4DEB0E96}" dt="2020-04-18T17:35:27.994" v="1031" actId="207"/>
          <ac:spMkLst>
            <pc:docMk/>
            <pc:sldMk cId="595999516" sldId="265"/>
            <ac:spMk id="38" creationId="{3BB561EF-5304-49BE-945F-92D0066BB240}"/>
          </ac:spMkLst>
        </pc:spChg>
        <pc:spChg chg="mod">
          <ac:chgData name="Ángel David Carrillo" userId="02855199ad941d4d" providerId="LiveId" clId="{09D8AC80-86BA-441F-887F-003C4DEB0E96}" dt="2020-04-18T17:35:12.946" v="1026" actId="207"/>
          <ac:spMkLst>
            <pc:docMk/>
            <pc:sldMk cId="595999516" sldId="265"/>
            <ac:spMk id="39" creationId="{1425B854-3952-46DF-90A6-C421B6363784}"/>
          </ac:spMkLst>
        </pc:spChg>
        <pc:spChg chg="mod">
          <ac:chgData name="Ángel David Carrillo" userId="02855199ad941d4d" providerId="LiveId" clId="{09D8AC80-86BA-441F-887F-003C4DEB0E96}" dt="2020-04-18T17:35:25.850" v="1030" actId="207"/>
          <ac:spMkLst>
            <pc:docMk/>
            <pc:sldMk cId="595999516" sldId="265"/>
            <ac:spMk id="40" creationId="{8A045D92-F3DD-4204-886E-D28B999AD9D1}"/>
          </ac:spMkLst>
        </pc:spChg>
        <pc:picChg chg="add del mod">
          <ac:chgData name="Ángel David Carrillo" userId="02855199ad941d4d" providerId="LiveId" clId="{09D8AC80-86BA-441F-887F-003C4DEB0E96}" dt="2020-04-18T17:31:06.794" v="1005" actId="931"/>
          <ac:picMkLst>
            <pc:docMk/>
            <pc:sldMk cId="595999516" sldId="265"/>
            <ac:picMk id="3" creationId="{317DC4DC-92C1-422C-BED3-02D3A64EEA14}"/>
          </ac:picMkLst>
        </pc:picChg>
      </pc:sldChg>
      <pc:sldChg chg="addSp delSp modSp">
        <pc:chgData name="Ángel David Carrillo" userId="02855199ad941d4d" providerId="LiveId" clId="{09D8AC80-86BA-441F-887F-003C4DEB0E96}" dt="2020-04-19T16:33:26.174" v="2274"/>
        <pc:sldMkLst>
          <pc:docMk/>
          <pc:sldMk cId="428841483" sldId="272"/>
        </pc:sldMkLst>
        <pc:spChg chg="add mod">
          <ac:chgData name="Ángel David Carrillo" userId="02855199ad941d4d" providerId="LiveId" clId="{09D8AC80-86BA-441F-887F-003C4DEB0E96}" dt="2020-04-19T16:33:26.174" v="2274"/>
          <ac:spMkLst>
            <pc:docMk/>
            <pc:sldMk cId="428841483" sldId="272"/>
            <ac:spMk id="2" creationId="{C186C4AC-8920-44CF-810C-A644C139B1E7}"/>
          </ac:spMkLst>
        </pc:spChg>
        <pc:spChg chg="add mod">
          <ac:chgData name="Ángel David Carrillo" userId="02855199ad941d4d" providerId="LiveId" clId="{09D8AC80-86BA-441F-887F-003C4DEB0E96}" dt="2020-04-19T16:33:26.174" v="2274"/>
          <ac:spMkLst>
            <pc:docMk/>
            <pc:sldMk cId="428841483" sldId="272"/>
            <ac:spMk id="3" creationId="{A7F8F39D-1835-4709-854E-66AA198238A0}"/>
          </ac:spMkLst>
        </pc:spChg>
        <pc:spChg chg="add mod">
          <ac:chgData name="Ángel David Carrillo" userId="02855199ad941d4d" providerId="LiveId" clId="{09D8AC80-86BA-441F-887F-003C4DEB0E96}" dt="2020-04-19T16:33:26.174" v="2274"/>
          <ac:spMkLst>
            <pc:docMk/>
            <pc:sldMk cId="428841483" sldId="272"/>
            <ac:spMk id="4" creationId="{A52516C0-AD6A-4C1D-A7DC-C5CA91398205}"/>
          </ac:spMkLst>
        </pc:spChg>
        <pc:spChg chg="add mod">
          <ac:chgData name="Ángel David Carrillo" userId="02855199ad941d4d" providerId="LiveId" clId="{09D8AC80-86BA-441F-887F-003C4DEB0E96}" dt="2020-04-19T16:33:26.174" v="2274"/>
          <ac:spMkLst>
            <pc:docMk/>
            <pc:sldMk cId="428841483" sldId="272"/>
            <ac:spMk id="5" creationId="{A234C6A6-BF35-4585-BDF7-CE45666F9FAC}"/>
          </ac:spMkLst>
        </pc:spChg>
        <pc:spChg chg="add mod">
          <ac:chgData name="Ángel David Carrillo" userId="02855199ad941d4d" providerId="LiveId" clId="{09D8AC80-86BA-441F-887F-003C4DEB0E96}" dt="2020-04-19T16:33:26.174" v="2274"/>
          <ac:spMkLst>
            <pc:docMk/>
            <pc:sldMk cId="428841483" sldId="272"/>
            <ac:spMk id="6" creationId="{60B12384-1066-45C7-AFED-AF01D0FC097C}"/>
          </ac:spMkLst>
        </pc:spChg>
        <pc:spChg chg="add mod">
          <ac:chgData name="Ángel David Carrillo" userId="02855199ad941d4d" providerId="LiveId" clId="{09D8AC80-86BA-441F-887F-003C4DEB0E96}" dt="2020-04-19T16:33:26.174" v="2274"/>
          <ac:spMkLst>
            <pc:docMk/>
            <pc:sldMk cId="428841483" sldId="272"/>
            <ac:spMk id="7" creationId="{5B9E764A-48E6-4703-BB5F-ED13B12E5F87}"/>
          </ac:spMkLst>
        </pc:spChg>
        <pc:spChg chg="add mod">
          <ac:chgData name="Ángel David Carrillo" userId="02855199ad941d4d" providerId="LiveId" clId="{09D8AC80-86BA-441F-887F-003C4DEB0E96}" dt="2020-04-19T16:33:26.174" v="2274"/>
          <ac:spMkLst>
            <pc:docMk/>
            <pc:sldMk cId="428841483" sldId="272"/>
            <ac:spMk id="8" creationId="{82A8B7F9-8CFE-4276-B54F-B8F97AB420D5}"/>
          </ac:spMkLst>
        </pc:spChg>
        <pc:spChg chg="add mod">
          <ac:chgData name="Ángel David Carrillo" userId="02855199ad941d4d" providerId="LiveId" clId="{09D8AC80-86BA-441F-887F-003C4DEB0E96}" dt="2020-04-19T16:33:26.174" v="2274"/>
          <ac:spMkLst>
            <pc:docMk/>
            <pc:sldMk cId="428841483" sldId="272"/>
            <ac:spMk id="9" creationId="{8AB15FB1-73A7-4779-A166-EAAC756A6976}"/>
          </ac:spMkLst>
        </pc:spChg>
        <pc:spChg chg="del">
          <ac:chgData name="Ángel David Carrillo" userId="02855199ad941d4d" providerId="LiveId" clId="{09D8AC80-86BA-441F-887F-003C4DEB0E96}" dt="2020-04-19T16:33:26.174" v="2274"/>
          <ac:spMkLst>
            <pc:docMk/>
            <pc:sldMk cId="428841483" sldId="272"/>
            <ac:spMk id="65" creationId="{98BF5959-4D06-47D9-A024-27844C239C5A}"/>
          </ac:spMkLst>
        </pc:spChg>
        <pc:spChg chg="del">
          <ac:chgData name="Ángel David Carrillo" userId="02855199ad941d4d" providerId="LiveId" clId="{09D8AC80-86BA-441F-887F-003C4DEB0E96}" dt="2020-04-19T16:33:26.174" v="2274"/>
          <ac:spMkLst>
            <pc:docMk/>
            <pc:sldMk cId="428841483" sldId="272"/>
            <ac:spMk id="66" creationId="{CDF68F6C-5AD6-4CC4-AB73-B5319E791410}"/>
          </ac:spMkLst>
        </pc:spChg>
        <pc:spChg chg="del">
          <ac:chgData name="Ángel David Carrillo" userId="02855199ad941d4d" providerId="LiveId" clId="{09D8AC80-86BA-441F-887F-003C4DEB0E96}" dt="2020-04-19T16:33:26.174" v="2274"/>
          <ac:spMkLst>
            <pc:docMk/>
            <pc:sldMk cId="428841483" sldId="272"/>
            <ac:spMk id="79" creationId="{F322A174-6EF4-491D-ACD9-08CBA254BDAD}"/>
          </ac:spMkLst>
        </pc:spChg>
        <pc:spChg chg="del">
          <ac:chgData name="Ángel David Carrillo" userId="02855199ad941d4d" providerId="LiveId" clId="{09D8AC80-86BA-441F-887F-003C4DEB0E96}" dt="2020-04-19T16:33:26.174" v="2274"/>
          <ac:spMkLst>
            <pc:docMk/>
            <pc:sldMk cId="428841483" sldId="272"/>
            <ac:spMk id="80" creationId="{D60B391F-C15D-46BE-B872-F08538BFC47D}"/>
          </ac:spMkLst>
        </pc:spChg>
        <pc:spChg chg="del">
          <ac:chgData name="Ángel David Carrillo" userId="02855199ad941d4d" providerId="LiveId" clId="{09D8AC80-86BA-441F-887F-003C4DEB0E96}" dt="2020-04-19T16:33:26.174" v="2274"/>
          <ac:spMkLst>
            <pc:docMk/>
            <pc:sldMk cId="428841483" sldId="272"/>
            <ac:spMk id="81" creationId="{6353E94D-2691-41D5-89AC-3439A6EB16F8}"/>
          </ac:spMkLst>
        </pc:spChg>
        <pc:spChg chg="del">
          <ac:chgData name="Ángel David Carrillo" userId="02855199ad941d4d" providerId="LiveId" clId="{09D8AC80-86BA-441F-887F-003C4DEB0E96}" dt="2020-04-19T16:33:26.174" v="2274"/>
          <ac:spMkLst>
            <pc:docMk/>
            <pc:sldMk cId="428841483" sldId="272"/>
            <ac:spMk id="82" creationId="{1D6EE392-A83D-44B9-A076-FDEDD87328E2}"/>
          </ac:spMkLst>
        </pc:spChg>
        <pc:spChg chg="del">
          <ac:chgData name="Ángel David Carrillo" userId="02855199ad941d4d" providerId="LiveId" clId="{09D8AC80-86BA-441F-887F-003C4DEB0E96}" dt="2020-04-19T16:33:26.174" v="2274"/>
          <ac:spMkLst>
            <pc:docMk/>
            <pc:sldMk cId="428841483" sldId="272"/>
            <ac:spMk id="83" creationId="{ED8C4F06-D514-4E12-B3FE-E529455D2E9B}"/>
          </ac:spMkLst>
        </pc:spChg>
        <pc:spChg chg="del mod">
          <ac:chgData name="Ángel David Carrillo" userId="02855199ad941d4d" providerId="LiveId" clId="{09D8AC80-86BA-441F-887F-003C4DEB0E96}" dt="2020-04-19T16:33:26.174" v="2274"/>
          <ac:spMkLst>
            <pc:docMk/>
            <pc:sldMk cId="428841483" sldId="272"/>
            <ac:spMk id="84" creationId="{2704117A-8038-4A8F-82BF-CF1A33479CBB}"/>
          </ac:spMkLst>
        </pc:spChg>
      </pc:sldChg>
      <pc:sldChg chg="del">
        <pc:chgData name="Ángel David Carrillo" userId="02855199ad941d4d" providerId="LiveId" clId="{09D8AC80-86BA-441F-887F-003C4DEB0E96}" dt="2020-04-19T16:14:41.257" v="2163" actId="2696"/>
        <pc:sldMkLst>
          <pc:docMk/>
          <pc:sldMk cId="1925128165" sldId="274"/>
        </pc:sldMkLst>
      </pc:sldChg>
      <pc:sldChg chg="addSp delSp modSp">
        <pc:chgData name="Ángel David Carrillo" userId="02855199ad941d4d" providerId="LiveId" clId="{09D8AC80-86BA-441F-887F-003C4DEB0E96}" dt="2020-04-19T16:32:55.494" v="2272"/>
        <pc:sldMkLst>
          <pc:docMk/>
          <pc:sldMk cId="1405066521" sldId="275"/>
        </pc:sldMkLst>
        <pc:spChg chg="add mod">
          <ac:chgData name="Ángel David Carrillo" userId="02855199ad941d4d" providerId="LiveId" clId="{09D8AC80-86BA-441F-887F-003C4DEB0E96}" dt="2020-04-19T16:32:55.494" v="2272"/>
          <ac:spMkLst>
            <pc:docMk/>
            <pc:sldMk cId="1405066521" sldId="275"/>
            <ac:spMk id="2" creationId="{E0DF4E31-833E-4962-B411-95BD656A440F}"/>
          </ac:spMkLst>
        </pc:spChg>
        <pc:spChg chg="add mod">
          <ac:chgData name="Ángel David Carrillo" userId="02855199ad941d4d" providerId="LiveId" clId="{09D8AC80-86BA-441F-887F-003C4DEB0E96}" dt="2020-04-19T16:32:55.494" v="2272"/>
          <ac:spMkLst>
            <pc:docMk/>
            <pc:sldMk cId="1405066521" sldId="275"/>
            <ac:spMk id="3" creationId="{8E3218A7-1A4C-4F49-8493-E8D8DB5DE7CE}"/>
          </ac:spMkLst>
        </pc:spChg>
        <pc:spChg chg="add mod">
          <ac:chgData name="Ángel David Carrillo" userId="02855199ad941d4d" providerId="LiveId" clId="{09D8AC80-86BA-441F-887F-003C4DEB0E96}" dt="2020-04-19T16:32:55.494" v="2272"/>
          <ac:spMkLst>
            <pc:docMk/>
            <pc:sldMk cId="1405066521" sldId="275"/>
            <ac:spMk id="4" creationId="{A16DCE98-AD25-416F-9EE2-A63CD54690A0}"/>
          </ac:spMkLst>
        </pc:spChg>
        <pc:spChg chg="add mod">
          <ac:chgData name="Ángel David Carrillo" userId="02855199ad941d4d" providerId="LiveId" clId="{09D8AC80-86BA-441F-887F-003C4DEB0E96}" dt="2020-04-19T16:32:55.494" v="2272"/>
          <ac:spMkLst>
            <pc:docMk/>
            <pc:sldMk cId="1405066521" sldId="275"/>
            <ac:spMk id="5" creationId="{EAB3870E-F86B-43F4-8E1F-1EE7AC3ED41C}"/>
          </ac:spMkLst>
        </pc:spChg>
        <pc:spChg chg="add mod">
          <ac:chgData name="Ángel David Carrillo" userId="02855199ad941d4d" providerId="LiveId" clId="{09D8AC80-86BA-441F-887F-003C4DEB0E96}" dt="2020-04-19T16:32:55.494" v="2272"/>
          <ac:spMkLst>
            <pc:docMk/>
            <pc:sldMk cId="1405066521" sldId="275"/>
            <ac:spMk id="6" creationId="{7A38EAC0-C4A3-486C-BD75-431079B41BA7}"/>
          </ac:spMkLst>
        </pc:spChg>
        <pc:spChg chg="add mod">
          <ac:chgData name="Ángel David Carrillo" userId="02855199ad941d4d" providerId="LiveId" clId="{09D8AC80-86BA-441F-887F-003C4DEB0E96}" dt="2020-04-19T16:32:55.494" v="2272"/>
          <ac:spMkLst>
            <pc:docMk/>
            <pc:sldMk cId="1405066521" sldId="275"/>
            <ac:spMk id="7" creationId="{DE1023F0-D11C-4C00-A5D2-EB5C3BD72C3B}"/>
          </ac:spMkLst>
        </pc:spChg>
        <pc:spChg chg="add mod">
          <ac:chgData name="Ángel David Carrillo" userId="02855199ad941d4d" providerId="LiveId" clId="{09D8AC80-86BA-441F-887F-003C4DEB0E96}" dt="2020-04-19T16:32:55.494" v="2272"/>
          <ac:spMkLst>
            <pc:docMk/>
            <pc:sldMk cId="1405066521" sldId="275"/>
            <ac:spMk id="8" creationId="{050A34C2-9906-49FF-A67E-1C8C62FE683C}"/>
          </ac:spMkLst>
        </pc:spChg>
        <pc:spChg chg="add mod">
          <ac:chgData name="Ángel David Carrillo" userId="02855199ad941d4d" providerId="LiveId" clId="{09D8AC80-86BA-441F-887F-003C4DEB0E96}" dt="2020-04-19T16:32:55.494" v="2272"/>
          <ac:spMkLst>
            <pc:docMk/>
            <pc:sldMk cId="1405066521" sldId="275"/>
            <ac:spMk id="9" creationId="{E9FECC82-4548-41E9-8853-0559BAA358D1}"/>
          </ac:spMkLst>
        </pc:spChg>
        <pc:spChg chg="add mod">
          <ac:chgData name="Ángel David Carrillo" userId="02855199ad941d4d" providerId="LiveId" clId="{09D8AC80-86BA-441F-887F-003C4DEB0E96}" dt="2020-04-19T16:32:55.494" v="2272"/>
          <ac:spMkLst>
            <pc:docMk/>
            <pc:sldMk cId="1405066521" sldId="275"/>
            <ac:spMk id="10" creationId="{687BD391-F5D7-4F0E-8413-F705B1A6A2F9}"/>
          </ac:spMkLst>
        </pc:spChg>
        <pc:spChg chg="add mod">
          <ac:chgData name="Ángel David Carrillo" userId="02855199ad941d4d" providerId="LiveId" clId="{09D8AC80-86BA-441F-887F-003C4DEB0E96}" dt="2020-04-19T16:32:55.494" v="2272"/>
          <ac:spMkLst>
            <pc:docMk/>
            <pc:sldMk cId="1405066521" sldId="275"/>
            <ac:spMk id="11" creationId="{3118E63A-7091-4865-9AF7-1C47E1D4A79E}"/>
          </ac:spMkLst>
        </pc:spChg>
        <pc:spChg chg="add mod">
          <ac:chgData name="Ángel David Carrillo" userId="02855199ad941d4d" providerId="LiveId" clId="{09D8AC80-86BA-441F-887F-003C4DEB0E96}" dt="2020-04-19T16:32:55.494" v="2272"/>
          <ac:spMkLst>
            <pc:docMk/>
            <pc:sldMk cId="1405066521" sldId="275"/>
            <ac:spMk id="12" creationId="{54E11B64-FB48-4FF1-B217-2E644B44EE4E}"/>
          </ac:spMkLst>
        </pc:spChg>
        <pc:spChg chg="add mod">
          <ac:chgData name="Ángel David Carrillo" userId="02855199ad941d4d" providerId="LiveId" clId="{09D8AC80-86BA-441F-887F-003C4DEB0E96}" dt="2020-04-19T16:32:55.494" v="2272"/>
          <ac:spMkLst>
            <pc:docMk/>
            <pc:sldMk cId="1405066521" sldId="275"/>
            <ac:spMk id="13" creationId="{BFBEA6A8-38F0-4807-8864-81D800CDC39C}"/>
          </ac:spMkLst>
        </pc:spChg>
        <pc:spChg chg="add mod">
          <ac:chgData name="Ángel David Carrillo" userId="02855199ad941d4d" providerId="LiveId" clId="{09D8AC80-86BA-441F-887F-003C4DEB0E96}" dt="2020-04-19T16:32:55.494" v="2272"/>
          <ac:spMkLst>
            <pc:docMk/>
            <pc:sldMk cId="1405066521" sldId="275"/>
            <ac:spMk id="14" creationId="{1AB99692-8AAF-4B5E-ACB5-0027A8656224}"/>
          </ac:spMkLst>
        </pc:spChg>
        <pc:spChg chg="add mod">
          <ac:chgData name="Ángel David Carrillo" userId="02855199ad941d4d" providerId="LiveId" clId="{09D8AC80-86BA-441F-887F-003C4DEB0E96}" dt="2020-04-19T16:32:55.494" v="2272"/>
          <ac:spMkLst>
            <pc:docMk/>
            <pc:sldMk cId="1405066521" sldId="275"/>
            <ac:spMk id="15" creationId="{28DA364D-23FA-40C8-B1DE-685ED22A218A}"/>
          </ac:spMkLst>
        </pc:spChg>
        <pc:spChg chg="add mod">
          <ac:chgData name="Ángel David Carrillo" userId="02855199ad941d4d" providerId="LiveId" clId="{09D8AC80-86BA-441F-887F-003C4DEB0E96}" dt="2020-04-19T16:32:55.494" v="2272"/>
          <ac:spMkLst>
            <pc:docMk/>
            <pc:sldMk cId="1405066521" sldId="275"/>
            <ac:spMk id="16" creationId="{F5ACCB6F-2F0D-4815-8407-2FDD8D06B213}"/>
          </ac:spMkLst>
        </pc:spChg>
        <pc:spChg chg="add mod">
          <ac:chgData name="Ángel David Carrillo" userId="02855199ad941d4d" providerId="LiveId" clId="{09D8AC80-86BA-441F-887F-003C4DEB0E96}" dt="2020-04-19T16:32:55.494" v="2272"/>
          <ac:spMkLst>
            <pc:docMk/>
            <pc:sldMk cId="1405066521" sldId="275"/>
            <ac:spMk id="17" creationId="{D84224EA-44F7-461C-A607-4E4B0C4187F0}"/>
          </ac:spMkLst>
        </pc:spChg>
        <pc:spChg chg="del">
          <ac:chgData name="Ángel David Carrillo" userId="02855199ad941d4d" providerId="LiveId" clId="{09D8AC80-86BA-441F-887F-003C4DEB0E96}" dt="2020-04-19T16:32:55.494" v="2272"/>
          <ac:spMkLst>
            <pc:docMk/>
            <pc:sldMk cId="1405066521" sldId="275"/>
            <ac:spMk id="18" creationId="{11FB7BD8-9123-4325-A600-BC2786B3B89D}"/>
          </ac:spMkLst>
        </pc:spChg>
        <pc:spChg chg="del mod">
          <ac:chgData name="Ángel David Carrillo" userId="02855199ad941d4d" providerId="LiveId" clId="{09D8AC80-86BA-441F-887F-003C4DEB0E96}" dt="2020-04-19T16:32:55.494" v="2272"/>
          <ac:spMkLst>
            <pc:docMk/>
            <pc:sldMk cId="1405066521" sldId="275"/>
            <ac:spMk id="19" creationId="{049898E3-8144-4FE6-99CD-1765381A6775}"/>
          </ac:spMkLst>
        </pc:spChg>
        <pc:spChg chg="del">
          <ac:chgData name="Ángel David Carrillo" userId="02855199ad941d4d" providerId="LiveId" clId="{09D8AC80-86BA-441F-887F-003C4DEB0E96}" dt="2020-04-19T16:32:55.494" v="2272"/>
          <ac:spMkLst>
            <pc:docMk/>
            <pc:sldMk cId="1405066521" sldId="275"/>
            <ac:spMk id="20" creationId="{8AA76AC5-144F-4065-B128-77E7B76D3F29}"/>
          </ac:spMkLst>
        </pc:spChg>
        <pc:spChg chg="del">
          <ac:chgData name="Ángel David Carrillo" userId="02855199ad941d4d" providerId="LiveId" clId="{09D8AC80-86BA-441F-887F-003C4DEB0E96}" dt="2020-04-19T16:32:55.494" v="2272"/>
          <ac:spMkLst>
            <pc:docMk/>
            <pc:sldMk cId="1405066521" sldId="275"/>
            <ac:spMk id="21" creationId="{057AF64E-198F-4BCB-846A-FA17CC402A14}"/>
          </ac:spMkLst>
        </pc:spChg>
        <pc:spChg chg="del">
          <ac:chgData name="Ángel David Carrillo" userId="02855199ad941d4d" providerId="LiveId" clId="{09D8AC80-86BA-441F-887F-003C4DEB0E96}" dt="2020-04-19T16:32:55.494" v="2272"/>
          <ac:spMkLst>
            <pc:docMk/>
            <pc:sldMk cId="1405066521" sldId="275"/>
            <ac:spMk id="22" creationId="{8A20AF54-D6DC-43E7-B8D6-C1D160400DB6}"/>
          </ac:spMkLst>
        </pc:spChg>
        <pc:spChg chg="del mod">
          <ac:chgData name="Ángel David Carrillo" userId="02855199ad941d4d" providerId="LiveId" clId="{09D8AC80-86BA-441F-887F-003C4DEB0E96}" dt="2020-04-19T16:32:55.494" v="2272"/>
          <ac:spMkLst>
            <pc:docMk/>
            <pc:sldMk cId="1405066521" sldId="275"/>
            <ac:spMk id="23" creationId="{8AC1E74D-88DB-457F-BDFF-DE685261F3AD}"/>
          </ac:spMkLst>
        </pc:spChg>
        <pc:spChg chg="del">
          <ac:chgData name="Ángel David Carrillo" userId="02855199ad941d4d" providerId="LiveId" clId="{09D8AC80-86BA-441F-887F-003C4DEB0E96}" dt="2020-04-19T16:32:55.494" v="2272"/>
          <ac:spMkLst>
            <pc:docMk/>
            <pc:sldMk cId="1405066521" sldId="275"/>
            <ac:spMk id="24" creationId="{BCB2D2D8-AEF3-4D02-AD42-E26E9D00A3DB}"/>
          </ac:spMkLst>
        </pc:spChg>
        <pc:spChg chg="del">
          <ac:chgData name="Ángel David Carrillo" userId="02855199ad941d4d" providerId="LiveId" clId="{09D8AC80-86BA-441F-887F-003C4DEB0E96}" dt="2020-04-19T16:32:55.494" v="2272"/>
          <ac:spMkLst>
            <pc:docMk/>
            <pc:sldMk cId="1405066521" sldId="275"/>
            <ac:spMk id="25" creationId="{E314D339-F758-4A5C-BF70-CF15FAEB7FA6}"/>
          </ac:spMkLst>
        </pc:spChg>
        <pc:spChg chg="del">
          <ac:chgData name="Ángel David Carrillo" userId="02855199ad941d4d" providerId="LiveId" clId="{09D8AC80-86BA-441F-887F-003C4DEB0E96}" dt="2020-04-19T16:32:55.494" v="2272"/>
          <ac:spMkLst>
            <pc:docMk/>
            <pc:sldMk cId="1405066521" sldId="275"/>
            <ac:spMk id="26" creationId="{BFCD3A67-0DBF-4445-BA1F-96A60752D0FC}"/>
          </ac:spMkLst>
        </pc:spChg>
        <pc:spChg chg="del">
          <ac:chgData name="Ángel David Carrillo" userId="02855199ad941d4d" providerId="LiveId" clId="{09D8AC80-86BA-441F-887F-003C4DEB0E96}" dt="2020-04-19T16:32:55.494" v="2272"/>
          <ac:spMkLst>
            <pc:docMk/>
            <pc:sldMk cId="1405066521" sldId="275"/>
            <ac:spMk id="27" creationId="{EB6C680D-D8A3-4B77-8F6E-F6F4248BB1C3}"/>
          </ac:spMkLst>
        </pc:spChg>
        <pc:spChg chg="del">
          <ac:chgData name="Ángel David Carrillo" userId="02855199ad941d4d" providerId="LiveId" clId="{09D8AC80-86BA-441F-887F-003C4DEB0E96}" dt="2020-04-19T16:32:55.494" v="2272"/>
          <ac:spMkLst>
            <pc:docMk/>
            <pc:sldMk cId="1405066521" sldId="275"/>
            <ac:spMk id="28" creationId="{1471F4B8-0652-49A2-9CDC-085BCFF67108}"/>
          </ac:spMkLst>
        </pc:spChg>
        <pc:spChg chg="del mod">
          <ac:chgData name="Ángel David Carrillo" userId="02855199ad941d4d" providerId="LiveId" clId="{09D8AC80-86BA-441F-887F-003C4DEB0E96}" dt="2020-04-19T16:32:55.494" v="2272"/>
          <ac:spMkLst>
            <pc:docMk/>
            <pc:sldMk cId="1405066521" sldId="275"/>
            <ac:spMk id="29" creationId="{4C5EC21D-8AB6-4373-BB50-1DE6A254F8C5}"/>
          </ac:spMkLst>
        </pc:spChg>
        <pc:spChg chg="del">
          <ac:chgData name="Ángel David Carrillo" userId="02855199ad941d4d" providerId="LiveId" clId="{09D8AC80-86BA-441F-887F-003C4DEB0E96}" dt="2020-04-19T16:32:55.494" v="2272"/>
          <ac:spMkLst>
            <pc:docMk/>
            <pc:sldMk cId="1405066521" sldId="275"/>
            <ac:spMk id="30" creationId="{C0587C2F-6655-4DB6-BE4B-F2A16A49187F}"/>
          </ac:spMkLst>
        </pc:spChg>
        <pc:spChg chg="del">
          <ac:chgData name="Ángel David Carrillo" userId="02855199ad941d4d" providerId="LiveId" clId="{09D8AC80-86BA-441F-887F-003C4DEB0E96}" dt="2020-04-19T16:32:55.494" v="2272"/>
          <ac:spMkLst>
            <pc:docMk/>
            <pc:sldMk cId="1405066521" sldId="275"/>
            <ac:spMk id="31" creationId="{54B2E1C3-2AE6-4EFE-BD71-99341969C560}"/>
          </ac:spMkLst>
        </pc:spChg>
        <pc:spChg chg="add del mod">
          <ac:chgData name="Ángel David Carrillo" userId="02855199ad941d4d" providerId="LiveId" clId="{09D8AC80-86BA-441F-887F-003C4DEB0E96}" dt="2020-04-19T16:29:53.705" v="2213" actId="478"/>
          <ac:spMkLst>
            <pc:docMk/>
            <pc:sldMk cId="1405066521" sldId="275"/>
            <ac:spMk id="32" creationId="{5FF46D15-642F-43C2-AA17-8D7B634BA744}"/>
          </ac:spMkLst>
        </pc:spChg>
        <pc:spChg chg="add del mod">
          <ac:chgData name="Ángel David Carrillo" userId="02855199ad941d4d" providerId="LiveId" clId="{09D8AC80-86BA-441F-887F-003C4DEB0E96}" dt="2020-04-19T16:30:16.505" v="2231" actId="478"/>
          <ac:spMkLst>
            <pc:docMk/>
            <pc:sldMk cId="1405066521" sldId="275"/>
            <ac:spMk id="33" creationId="{CF17BB8D-5D1D-46EE-B70A-4292C3DC7762}"/>
          </ac:spMkLst>
        </pc:spChg>
        <pc:spChg chg="add del mod">
          <ac:chgData name="Ángel David Carrillo" userId="02855199ad941d4d" providerId="LiveId" clId="{09D8AC80-86BA-441F-887F-003C4DEB0E96}" dt="2020-04-19T16:30:29.658" v="2235" actId="478"/>
          <ac:spMkLst>
            <pc:docMk/>
            <pc:sldMk cId="1405066521" sldId="275"/>
            <ac:spMk id="34" creationId="{AE2BAD35-E256-462D-820E-D272C855A057}"/>
          </ac:spMkLst>
        </pc:spChg>
        <pc:spChg chg="add del mod">
          <ac:chgData name="Ángel David Carrillo" userId="02855199ad941d4d" providerId="LiveId" clId="{09D8AC80-86BA-441F-887F-003C4DEB0E96}" dt="2020-04-19T16:32:44.835" v="2271" actId="478"/>
          <ac:spMkLst>
            <pc:docMk/>
            <pc:sldMk cId="1405066521" sldId="275"/>
            <ac:spMk id="35" creationId="{6A4F0D04-BD20-48C0-825A-17EA3D815AD7}"/>
          </ac:spMkLst>
        </pc:spChg>
        <pc:spChg chg="del mod">
          <ac:chgData name="Ángel David Carrillo" userId="02855199ad941d4d" providerId="LiveId" clId="{09D8AC80-86BA-441F-887F-003C4DEB0E96}" dt="2020-04-19T16:32:55.494" v="2272"/>
          <ac:spMkLst>
            <pc:docMk/>
            <pc:sldMk cId="1405066521" sldId="275"/>
            <ac:spMk id="64" creationId="{22DEA8EB-842A-4EEC-BBEA-64C836CD6DA7}"/>
          </ac:spMkLst>
        </pc:spChg>
        <pc:spChg chg="del">
          <ac:chgData name="Ángel David Carrillo" userId="02855199ad941d4d" providerId="LiveId" clId="{09D8AC80-86BA-441F-887F-003C4DEB0E96}" dt="2020-04-19T16:24:04.415" v="2210" actId="478"/>
          <ac:spMkLst>
            <pc:docMk/>
            <pc:sldMk cId="1405066521" sldId="275"/>
            <ac:spMk id="67" creationId="{3337EABB-6DD3-4081-A34B-16498DF706C3}"/>
          </ac:spMkLst>
        </pc:spChg>
      </pc:sldChg>
      <pc:sldChg chg="ord">
        <pc:chgData name="Ángel David Carrillo" userId="02855199ad941d4d" providerId="LiveId" clId="{09D8AC80-86BA-441F-887F-003C4DEB0E96}" dt="2020-04-19T16:33:29.771" v="2275"/>
        <pc:sldMkLst>
          <pc:docMk/>
          <pc:sldMk cId="3489082560" sldId="279"/>
        </pc:sldMkLst>
      </pc:sldChg>
      <pc:sldChg chg="del">
        <pc:chgData name="Ángel David Carrillo" userId="02855199ad941d4d" providerId="LiveId" clId="{09D8AC80-86BA-441F-887F-003C4DEB0E96}" dt="2020-04-18T17:30:19.116" v="993" actId="2696"/>
        <pc:sldMkLst>
          <pc:docMk/>
          <pc:sldMk cId="686038498" sldId="388"/>
        </pc:sldMkLst>
      </pc:sldChg>
      <pc:sldChg chg="del">
        <pc:chgData name="Ángel David Carrillo" userId="02855199ad941d4d" providerId="LiveId" clId="{09D8AC80-86BA-441F-887F-003C4DEB0E96}" dt="2020-04-18T17:30:19.152" v="995" actId="2696"/>
        <pc:sldMkLst>
          <pc:docMk/>
          <pc:sldMk cId="3588523546" sldId="392"/>
        </pc:sldMkLst>
      </pc:sldChg>
      <pc:sldChg chg="del">
        <pc:chgData name="Ángel David Carrillo" userId="02855199ad941d4d" providerId="LiveId" clId="{09D8AC80-86BA-441F-887F-003C4DEB0E96}" dt="2020-04-18T17:30:19.143" v="994" actId="2696"/>
        <pc:sldMkLst>
          <pc:docMk/>
          <pc:sldMk cId="1970779021" sldId="393"/>
        </pc:sldMkLst>
      </pc:sldChg>
      <pc:sldChg chg="del">
        <pc:chgData name="Ángel David Carrillo" userId="02855199ad941d4d" providerId="LiveId" clId="{09D8AC80-86BA-441F-887F-003C4DEB0E96}" dt="2020-04-19T16:14:45.336" v="2164" actId="2696"/>
        <pc:sldMkLst>
          <pc:docMk/>
          <pc:sldMk cId="2764814843" sldId="394"/>
        </pc:sldMkLst>
      </pc:sldChg>
      <pc:sldChg chg="del">
        <pc:chgData name="Ángel David Carrillo" userId="02855199ad941d4d" providerId="LiveId" clId="{09D8AC80-86BA-441F-887F-003C4DEB0E96}" dt="2020-04-18T17:36:17.488" v="1037" actId="2696"/>
        <pc:sldMkLst>
          <pc:docMk/>
          <pc:sldMk cId="3209594267" sldId="396"/>
        </pc:sldMkLst>
      </pc:sldChg>
      <pc:sldChg chg="addSp delSp modSp add">
        <pc:chgData name="Ángel David Carrillo" userId="02855199ad941d4d" providerId="LiveId" clId="{09D8AC80-86BA-441F-887F-003C4DEB0E96}" dt="2020-04-18T17:55:21.595" v="1149"/>
        <pc:sldMkLst>
          <pc:docMk/>
          <pc:sldMk cId="1834146618" sldId="402"/>
        </pc:sldMkLst>
        <pc:spChg chg="add mod">
          <ac:chgData name="Ángel David Carrillo" userId="02855199ad941d4d" providerId="LiveId" clId="{09D8AC80-86BA-441F-887F-003C4DEB0E96}" dt="2020-04-18T17:55:21.595" v="1149"/>
          <ac:spMkLst>
            <pc:docMk/>
            <pc:sldMk cId="1834146618" sldId="402"/>
            <ac:spMk id="2" creationId="{17FE579E-597D-43C5-A208-A338B91B8A75}"/>
          </ac:spMkLst>
        </pc:spChg>
        <pc:spChg chg="del">
          <ac:chgData name="Ángel David Carrillo" userId="02855199ad941d4d" providerId="LiveId" clId="{09D8AC80-86BA-441F-887F-003C4DEB0E96}" dt="2020-04-18T17:55:21.595" v="1149"/>
          <ac:spMkLst>
            <pc:docMk/>
            <pc:sldMk cId="1834146618" sldId="402"/>
            <ac:spMk id="3" creationId="{ED309A0D-2A4C-4C49-8755-011B2AED4F1F}"/>
          </ac:spMkLst>
        </pc:spChg>
        <pc:spChg chg="del">
          <ac:chgData name="Ángel David Carrillo" userId="02855199ad941d4d" providerId="LiveId" clId="{09D8AC80-86BA-441F-887F-003C4DEB0E96}" dt="2020-04-18T17:55:21.595" v="1149"/>
          <ac:spMkLst>
            <pc:docMk/>
            <pc:sldMk cId="1834146618" sldId="402"/>
            <ac:spMk id="4" creationId="{8E946DE2-AA8B-402D-B97E-5F9934339BF8}"/>
          </ac:spMkLst>
        </pc:spChg>
        <pc:spChg chg="add mod">
          <ac:chgData name="Ángel David Carrillo" userId="02855199ad941d4d" providerId="LiveId" clId="{09D8AC80-86BA-441F-887F-003C4DEB0E96}" dt="2020-04-18T17:55:21.595" v="1149"/>
          <ac:spMkLst>
            <pc:docMk/>
            <pc:sldMk cId="1834146618" sldId="402"/>
            <ac:spMk id="5" creationId="{618FB1FB-135D-4260-9DF7-A1C0410DF9BD}"/>
          </ac:spMkLst>
        </pc:spChg>
      </pc:sldChg>
      <pc:sldChg chg="add del ord">
        <pc:chgData name="Ángel David Carrillo" userId="02855199ad941d4d" providerId="LiveId" clId="{09D8AC80-86BA-441F-887F-003C4DEB0E96}" dt="2020-04-19T14:13:46.684" v="1161" actId="2696"/>
        <pc:sldMkLst>
          <pc:docMk/>
          <pc:sldMk cId="757101217" sldId="403"/>
        </pc:sldMkLst>
      </pc:sldChg>
      <pc:sldChg chg="addSp delSp modSp add">
        <pc:chgData name="Ángel David Carrillo" userId="02855199ad941d4d" providerId="LiveId" clId="{09D8AC80-86BA-441F-887F-003C4DEB0E96}" dt="2020-04-19T16:48:47.304" v="2361" actId="5793"/>
        <pc:sldMkLst>
          <pc:docMk/>
          <pc:sldMk cId="4192987583" sldId="403"/>
        </pc:sldMkLst>
        <pc:spChg chg="del mod">
          <ac:chgData name="Ángel David Carrillo" userId="02855199ad941d4d" providerId="LiveId" clId="{09D8AC80-86BA-441F-887F-003C4DEB0E96}" dt="2020-04-19T16:42:59.613" v="2278"/>
          <ac:spMkLst>
            <pc:docMk/>
            <pc:sldMk cId="4192987583" sldId="403"/>
            <ac:spMk id="2" creationId="{1FCBCA0A-F3F2-43A5-809E-4CE65143CA19}"/>
          </ac:spMkLst>
        </pc:spChg>
        <pc:spChg chg="del mod">
          <ac:chgData name="Ángel David Carrillo" userId="02855199ad941d4d" providerId="LiveId" clId="{09D8AC80-86BA-441F-887F-003C4DEB0E96}" dt="2020-04-19T16:42:59.613" v="2278"/>
          <ac:spMkLst>
            <pc:docMk/>
            <pc:sldMk cId="4192987583" sldId="403"/>
            <ac:spMk id="3" creationId="{1585C02D-213F-48BA-8020-030BC124E952}"/>
          </ac:spMkLst>
        </pc:spChg>
        <pc:spChg chg="add del mod">
          <ac:chgData name="Ángel David Carrillo" userId="02855199ad941d4d" providerId="LiveId" clId="{09D8AC80-86BA-441F-887F-003C4DEB0E96}" dt="2020-04-19T16:43:29.430" v="2282"/>
          <ac:spMkLst>
            <pc:docMk/>
            <pc:sldMk cId="4192987583" sldId="403"/>
            <ac:spMk id="4" creationId="{7F883A83-CF7D-4D34-B5AA-BC8A98FD8891}"/>
          </ac:spMkLst>
        </pc:spChg>
        <pc:spChg chg="add del mod">
          <ac:chgData name="Ángel David Carrillo" userId="02855199ad941d4d" providerId="LiveId" clId="{09D8AC80-86BA-441F-887F-003C4DEB0E96}" dt="2020-04-19T16:43:29.430" v="2282"/>
          <ac:spMkLst>
            <pc:docMk/>
            <pc:sldMk cId="4192987583" sldId="403"/>
            <ac:spMk id="5" creationId="{09A47DF6-EF8D-4D6C-820A-09195AE6491F}"/>
          </ac:spMkLst>
        </pc:spChg>
        <pc:spChg chg="add del mod">
          <ac:chgData name="Ángel David Carrillo" userId="02855199ad941d4d" providerId="LiveId" clId="{09D8AC80-86BA-441F-887F-003C4DEB0E96}" dt="2020-04-19T16:46:10.783" v="2328"/>
          <ac:spMkLst>
            <pc:docMk/>
            <pc:sldMk cId="4192987583" sldId="403"/>
            <ac:spMk id="6" creationId="{14CA37D4-3658-471E-AD6A-DC0C699DC8FA}"/>
          </ac:spMkLst>
        </pc:spChg>
        <pc:spChg chg="add del mod">
          <ac:chgData name="Ángel David Carrillo" userId="02855199ad941d4d" providerId="LiveId" clId="{09D8AC80-86BA-441F-887F-003C4DEB0E96}" dt="2020-04-19T16:46:10.783" v="2328"/>
          <ac:spMkLst>
            <pc:docMk/>
            <pc:sldMk cId="4192987583" sldId="403"/>
            <ac:spMk id="7" creationId="{1E57B4C8-DF19-4333-82BA-0205BBE5481E}"/>
          </ac:spMkLst>
        </pc:spChg>
        <pc:spChg chg="add del mod">
          <ac:chgData name="Ángel David Carrillo" userId="02855199ad941d4d" providerId="LiveId" clId="{09D8AC80-86BA-441F-887F-003C4DEB0E96}" dt="2020-04-19T16:44:13.923" v="2286"/>
          <ac:spMkLst>
            <pc:docMk/>
            <pc:sldMk cId="4192987583" sldId="403"/>
            <ac:spMk id="8" creationId="{693ACDB8-1A6B-4F77-B265-439412EB5154}"/>
          </ac:spMkLst>
        </pc:spChg>
        <pc:spChg chg="add del mod">
          <ac:chgData name="Ángel David Carrillo" userId="02855199ad941d4d" providerId="LiveId" clId="{09D8AC80-86BA-441F-887F-003C4DEB0E96}" dt="2020-04-19T16:44:13.923" v="2286"/>
          <ac:spMkLst>
            <pc:docMk/>
            <pc:sldMk cId="4192987583" sldId="403"/>
            <ac:spMk id="9" creationId="{BEA27DD0-6837-4EB4-95DB-A7A0CF7EF47F}"/>
          </ac:spMkLst>
        </pc:spChg>
        <pc:spChg chg="add del mod">
          <ac:chgData name="Ángel David Carrillo" userId="02855199ad941d4d" providerId="LiveId" clId="{09D8AC80-86BA-441F-887F-003C4DEB0E96}" dt="2020-04-19T16:44:13.923" v="2286"/>
          <ac:spMkLst>
            <pc:docMk/>
            <pc:sldMk cId="4192987583" sldId="403"/>
            <ac:spMk id="10" creationId="{E64AEB3C-6D1A-4CC4-BE82-64D9503E53F1}"/>
          </ac:spMkLst>
        </pc:spChg>
        <pc:spChg chg="add del mod">
          <ac:chgData name="Ángel David Carrillo" userId="02855199ad941d4d" providerId="LiveId" clId="{09D8AC80-86BA-441F-887F-003C4DEB0E96}" dt="2020-04-19T16:47:24.094" v="2342"/>
          <ac:spMkLst>
            <pc:docMk/>
            <pc:sldMk cId="4192987583" sldId="403"/>
            <ac:spMk id="11" creationId="{29C6872A-F0E3-4B53-86F5-EF0DCC1515AF}"/>
          </ac:spMkLst>
        </pc:spChg>
        <pc:spChg chg="add del mod">
          <ac:chgData name="Ángel David Carrillo" userId="02855199ad941d4d" providerId="LiveId" clId="{09D8AC80-86BA-441F-887F-003C4DEB0E96}" dt="2020-04-19T16:47:24.094" v="2342"/>
          <ac:spMkLst>
            <pc:docMk/>
            <pc:sldMk cId="4192987583" sldId="403"/>
            <ac:spMk id="12" creationId="{2D264B3F-66A2-4BB3-A6B9-1B5072CE9DFB}"/>
          </ac:spMkLst>
        </pc:spChg>
        <pc:spChg chg="add del mod">
          <ac:chgData name="Ángel David Carrillo" userId="02855199ad941d4d" providerId="LiveId" clId="{09D8AC80-86BA-441F-887F-003C4DEB0E96}" dt="2020-04-19T16:47:56.803" v="2347"/>
          <ac:spMkLst>
            <pc:docMk/>
            <pc:sldMk cId="4192987583" sldId="403"/>
            <ac:spMk id="13" creationId="{DA0BCB34-1F84-4CBB-AF72-13A49B3F1B66}"/>
          </ac:spMkLst>
        </pc:spChg>
        <pc:spChg chg="add del mod">
          <ac:chgData name="Ángel David Carrillo" userId="02855199ad941d4d" providerId="LiveId" clId="{09D8AC80-86BA-441F-887F-003C4DEB0E96}" dt="2020-04-19T16:47:56.803" v="2347"/>
          <ac:spMkLst>
            <pc:docMk/>
            <pc:sldMk cId="4192987583" sldId="403"/>
            <ac:spMk id="14" creationId="{D3E79B8F-A909-40E1-9E9C-152DE7561B9B}"/>
          </ac:spMkLst>
        </pc:spChg>
        <pc:spChg chg="add del mod">
          <ac:chgData name="Ángel David Carrillo" userId="02855199ad941d4d" providerId="LiveId" clId="{09D8AC80-86BA-441F-887F-003C4DEB0E96}" dt="2020-04-19T16:48:43.808" v="2360"/>
          <ac:spMkLst>
            <pc:docMk/>
            <pc:sldMk cId="4192987583" sldId="403"/>
            <ac:spMk id="15" creationId="{02945E4F-37B0-4703-99D2-20D5B018CB15}"/>
          </ac:spMkLst>
        </pc:spChg>
        <pc:spChg chg="add del mod">
          <ac:chgData name="Ángel David Carrillo" userId="02855199ad941d4d" providerId="LiveId" clId="{09D8AC80-86BA-441F-887F-003C4DEB0E96}" dt="2020-04-19T16:48:05.231" v="2355" actId="478"/>
          <ac:spMkLst>
            <pc:docMk/>
            <pc:sldMk cId="4192987583" sldId="403"/>
            <ac:spMk id="16" creationId="{FFCF2132-12D9-45C5-9CA1-906D9EF8BF4A}"/>
          </ac:spMkLst>
        </pc:spChg>
        <pc:spChg chg="add del mod">
          <ac:chgData name="Ángel David Carrillo" userId="02855199ad941d4d" providerId="LiveId" clId="{09D8AC80-86BA-441F-887F-003C4DEB0E96}" dt="2020-04-19T16:48:43.808" v="2360"/>
          <ac:spMkLst>
            <pc:docMk/>
            <pc:sldMk cId="4192987583" sldId="403"/>
            <ac:spMk id="17" creationId="{2A6E4A6E-B264-40EA-800D-FF1FAC509A0D}"/>
          </ac:spMkLst>
        </pc:spChg>
        <pc:spChg chg="add del mod">
          <ac:chgData name="Ángel David Carrillo" userId="02855199ad941d4d" providerId="LiveId" clId="{09D8AC80-86BA-441F-887F-003C4DEB0E96}" dt="2020-04-19T16:48:31.625" v="2359"/>
          <ac:spMkLst>
            <pc:docMk/>
            <pc:sldMk cId="4192987583" sldId="403"/>
            <ac:spMk id="18" creationId="{B33D436F-25A0-4F98-AFA2-FF18CD65E20F}"/>
          </ac:spMkLst>
        </pc:spChg>
        <pc:spChg chg="add del mod">
          <ac:chgData name="Ángel David Carrillo" userId="02855199ad941d4d" providerId="LiveId" clId="{09D8AC80-86BA-441F-887F-003C4DEB0E96}" dt="2020-04-19T16:48:31.625" v="2359"/>
          <ac:spMkLst>
            <pc:docMk/>
            <pc:sldMk cId="4192987583" sldId="403"/>
            <ac:spMk id="19" creationId="{4E2447BB-DC07-4847-AC27-CD48664C1FE6}"/>
          </ac:spMkLst>
        </pc:spChg>
        <pc:spChg chg="add mod">
          <ac:chgData name="Ángel David Carrillo" userId="02855199ad941d4d" providerId="LiveId" clId="{09D8AC80-86BA-441F-887F-003C4DEB0E96}" dt="2020-04-19T16:48:43.808" v="2360"/>
          <ac:spMkLst>
            <pc:docMk/>
            <pc:sldMk cId="4192987583" sldId="403"/>
            <ac:spMk id="20" creationId="{9FE837B9-17EA-4423-B464-C343F1893BB5}"/>
          </ac:spMkLst>
        </pc:spChg>
        <pc:spChg chg="add mod">
          <ac:chgData name="Ángel David Carrillo" userId="02855199ad941d4d" providerId="LiveId" clId="{09D8AC80-86BA-441F-887F-003C4DEB0E96}" dt="2020-04-19T16:48:47.304" v="2361" actId="5793"/>
          <ac:spMkLst>
            <pc:docMk/>
            <pc:sldMk cId="4192987583" sldId="403"/>
            <ac:spMk id="21" creationId="{340A628B-A009-4A96-9C4B-DFA49738D8FF}"/>
          </ac:spMkLst>
        </pc:spChg>
      </pc:sldChg>
      <pc:sldChg chg="add">
        <pc:chgData name="Ángel David Carrillo" userId="02855199ad941d4d" providerId="LiveId" clId="{09D8AC80-86BA-441F-887F-003C4DEB0E96}" dt="2020-04-19T16:19:36.082" v="2198"/>
        <pc:sldMkLst>
          <pc:docMk/>
          <pc:sldMk cId="3070437585" sldId="404"/>
        </pc:sldMkLst>
      </pc:sldChg>
      <pc:sldMasterChg chg="delSldLayout modSldLayout">
        <pc:chgData name="Ángel David Carrillo" userId="02855199ad941d4d" providerId="LiveId" clId="{09D8AC80-86BA-441F-887F-003C4DEB0E96}" dt="2020-09-19T15:30:01.554" v="2589" actId="207"/>
        <pc:sldMasterMkLst>
          <pc:docMk/>
          <pc:sldMasterMk cId="3707346369" sldId="2147483648"/>
        </pc:sldMasterMkLst>
        <pc:sldLayoutChg chg="addSp delSp modSp">
          <pc:chgData name="Ángel David Carrillo" userId="02855199ad941d4d" providerId="LiveId" clId="{09D8AC80-86BA-441F-887F-003C4DEB0E96}" dt="2020-09-19T15:29:30.713" v="2582" actId="207"/>
          <pc:sldLayoutMkLst>
            <pc:docMk/>
            <pc:sldMasterMk cId="3707346369" sldId="2147483648"/>
            <pc:sldLayoutMk cId="11025218" sldId="2147483650"/>
          </pc:sldLayoutMkLst>
          <pc:spChg chg="mod">
            <ac:chgData name="Ángel David Carrillo" userId="02855199ad941d4d" providerId="LiveId" clId="{09D8AC80-86BA-441F-887F-003C4DEB0E96}" dt="2020-04-18T17:21:18.924" v="940" actId="207"/>
            <ac:spMkLst>
              <pc:docMk/>
              <pc:sldMasterMk cId="3707346369" sldId="2147483648"/>
              <pc:sldLayoutMk cId="11025218" sldId="2147483650"/>
              <ac:spMk id="7" creationId="{09DE98D0-A98C-44AF-BD4F-0EBB2FBA499B}"/>
            </ac:spMkLst>
          </pc:spChg>
          <pc:spChg chg="mod">
            <ac:chgData name="Ángel David Carrillo" userId="02855199ad941d4d" providerId="LiveId" clId="{09D8AC80-86BA-441F-887F-003C4DEB0E96}" dt="2020-04-18T17:21:13.499" v="937" actId="207"/>
            <ac:spMkLst>
              <pc:docMk/>
              <pc:sldMasterMk cId="3707346369" sldId="2147483648"/>
              <pc:sldLayoutMk cId="11025218" sldId="2147483650"/>
              <ac:spMk id="8" creationId="{DEADF74A-8064-430D-BB50-88F821197670}"/>
            </ac:spMkLst>
          </pc:spChg>
          <pc:spChg chg="mod">
            <ac:chgData name="Ángel David Carrillo" userId="02855199ad941d4d" providerId="LiveId" clId="{09D8AC80-86BA-441F-887F-003C4DEB0E96}" dt="2020-04-18T17:21:17.312" v="939" actId="207"/>
            <ac:spMkLst>
              <pc:docMk/>
              <pc:sldMasterMk cId="3707346369" sldId="2147483648"/>
              <pc:sldLayoutMk cId="11025218" sldId="2147483650"/>
              <ac:spMk id="9" creationId="{EB9FAB5C-3447-4666-8759-245730153175}"/>
            </ac:spMkLst>
          </pc:spChg>
          <pc:spChg chg="mod">
            <ac:chgData name="Ángel David Carrillo" userId="02855199ad941d4d" providerId="LiveId" clId="{09D8AC80-86BA-441F-887F-003C4DEB0E96}" dt="2020-04-18T17:21:09.372" v="936" actId="207"/>
            <ac:spMkLst>
              <pc:docMk/>
              <pc:sldMasterMk cId="3707346369" sldId="2147483648"/>
              <pc:sldLayoutMk cId="11025218" sldId="2147483650"/>
              <ac:spMk id="10" creationId="{B14464A6-BDBF-4022-A116-A32422EF9199}"/>
            </ac:spMkLst>
          </pc:spChg>
          <pc:spChg chg="mod">
            <ac:chgData name="Ángel David Carrillo" userId="02855199ad941d4d" providerId="LiveId" clId="{09D8AC80-86BA-441F-887F-003C4DEB0E96}" dt="2020-04-18T17:21:04.483" v="934" actId="207"/>
            <ac:spMkLst>
              <pc:docMk/>
              <pc:sldMasterMk cId="3707346369" sldId="2147483648"/>
              <pc:sldLayoutMk cId="11025218" sldId="2147483650"/>
              <ac:spMk id="11" creationId="{FA7C1D63-925E-43B9-8778-F9B2CD3A80ED}"/>
            </ac:spMkLst>
          </pc:spChg>
          <pc:spChg chg="mod">
            <ac:chgData name="Ángel David Carrillo" userId="02855199ad941d4d" providerId="LiveId" clId="{09D8AC80-86BA-441F-887F-003C4DEB0E96}" dt="2020-04-18T17:21:07.093" v="935" actId="207"/>
            <ac:spMkLst>
              <pc:docMk/>
              <pc:sldMasterMk cId="3707346369" sldId="2147483648"/>
              <pc:sldLayoutMk cId="11025218" sldId="2147483650"/>
              <ac:spMk id="12" creationId="{8656B617-4C3B-4406-9E36-4EF8651FC60A}"/>
            </ac:spMkLst>
          </pc:spChg>
          <pc:spChg chg="mod">
            <ac:chgData name="Ángel David Carrillo" userId="02855199ad941d4d" providerId="LiveId" clId="{09D8AC80-86BA-441F-887F-003C4DEB0E96}" dt="2020-04-18T17:21:15.524" v="938" actId="207"/>
            <ac:spMkLst>
              <pc:docMk/>
              <pc:sldMasterMk cId="3707346369" sldId="2147483648"/>
              <pc:sldLayoutMk cId="11025218" sldId="2147483650"/>
              <ac:spMk id="13" creationId="{7D97F86B-1645-4611-80F4-75607382297F}"/>
            </ac:spMkLst>
          </pc:spChg>
          <pc:spChg chg="mod">
            <ac:chgData name="Ángel David Carrillo" userId="02855199ad941d4d" providerId="LiveId" clId="{09D8AC80-86BA-441F-887F-003C4DEB0E96}" dt="2020-04-18T17:21:22.558" v="942" actId="207"/>
            <ac:spMkLst>
              <pc:docMk/>
              <pc:sldMasterMk cId="3707346369" sldId="2147483648"/>
              <pc:sldLayoutMk cId="11025218" sldId="2147483650"/>
              <ac:spMk id="14" creationId="{F2238C67-FBEC-43C7-9E23-3A2E3400A6BB}"/>
            </ac:spMkLst>
          </pc:spChg>
          <pc:spChg chg="mod">
            <ac:chgData name="Ángel David Carrillo" userId="02855199ad941d4d" providerId="LiveId" clId="{09D8AC80-86BA-441F-887F-003C4DEB0E96}" dt="2020-04-18T17:21:02.398" v="933" actId="207"/>
            <ac:spMkLst>
              <pc:docMk/>
              <pc:sldMasterMk cId="3707346369" sldId="2147483648"/>
              <pc:sldLayoutMk cId="11025218" sldId="2147483650"/>
              <ac:spMk id="15" creationId="{5002BF65-5BD0-4E7C-8137-3B9510C42769}"/>
            </ac:spMkLst>
          </pc:spChg>
          <pc:spChg chg="mod">
            <ac:chgData name="Ángel David Carrillo" userId="02855199ad941d4d" providerId="LiveId" clId="{09D8AC80-86BA-441F-887F-003C4DEB0E96}" dt="2020-04-18T17:21:20.697" v="941" actId="207"/>
            <ac:spMkLst>
              <pc:docMk/>
              <pc:sldMasterMk cId="3707346369" sldId="2147483648"/>
              <pc:sldLayoutMk cId="11025218" sldId="2147483650"/>
              <ac:spMk id="16" creationId="{CCC71AD8-2404-4CD3-A37A-C9889D28AEAE}"/>
            </ac:spMkLst>
          </pc:spChg>
          <pc:spChg chg="mod">
            <ac:chgData name="Ángel David Carrillo" userId="02855199ad941d4d" providerId="LiveId" clId="{09D8AC80-86BA-441F-887F-003C4DEB0E96}" dt="2020-04-18T17:20:59.786" v="932" actId="207"/>
            <ac:spMkLst>
              <pc:docMk/>
              <pc:sldMasterMk cId="3707346369" sldId="2147483648"/>
              <pc:sldLayoutMk cId="11025218" sldId="2147483650"/>
              <ac:spMk id="17" creationId="{768380BB-6EB6-4F2C-8BB4-B70428AF9B21}"/>
            </ac:spMkLst>
          </pc:spChg>
          <pc:spChg chg="mod">
            <ac:chgData name="Ángel David Carrillo" userId="02855199ad941d4d" providerId="LiveId" clId="{09D8AC80-86BA-441F-887F-003C4DEB0E96}" dt="2020-04-18T17:18:20.963" v="912" actId="207"/>
            <ac:spMkLst>
              <pc:docMk/>
              <pc:sldMasterMk cId="3707346369" sldId="2147483648"/>
              <pc:sldLayoutMk cId="11025218" sldId="2147483650"/>
              <ac:spMk id="18" creationId="{7F4A5993-1072-4501-80A7-802A448A573C}"/>
            </ac:spMkLst>
          </pc:spChg>
          <pc:spChg chg="mod">
            <ac:chgData name="Ángel David Carrillo" userId="02855199ad941d4d" providerId="LiveId" clId="{09D8AC80-86BA-441F-887F-003C4DEB0E96}" dt="2020-09-19T15:29:30.713" v="2582" actId="207"/>
            <ac:spMkLst>
              <pc:docMk/>
              <pc:sldMasterMk cId="3707346369" sldId="2147483648"/>
              <pc:sldLayoutMk cId="11025218" sldId="2147483650"/>
              <ac:spMk id="19" creationId="{D2FF99C6-0C1B-43FA-8225-54523B28186C}"/>
            </ac:spMkLst>
          </pc:spChg>
          <pc:spChg chg="mod">
            <ac:chgData name="Ángel David Carrillo" userId="02855199ad941d4d" providerId="LiveId" clId="{09D8AC80-86BA-441F-887F-003C4DEB0E96}" dt="2020-04-19T15:45:44.166" v="2051"/>
            <ac:spMkLst>
              <pc:docMk/>
              <pc:sldMasterMk cId="3707346369" sldId="2147483648"/>
              <pc:sldLayoutMk cId="11025218" sldId="2147483650"/>
              <ac:spMk id="22" creationId="{6E893B79-C1D5-45F8-B906-9566182A3344}"/>
            </ac:spMkLst>
          </pc:spChg>
          <pc:spChg chg="mod">
            <ac:chgData name="Ángel David Carrillo" userId="02855199ad941d4d" providerId="LiveId" clId="{09D8AC80-86BA-441F-887F-003C4DEB0E96}" dt="2020-04-18T17:20:44.460" v="931" actId="207"/>
            <ac:spMkLst>
              <pc:docMk/>
              <pc:sldMasterMk cId="3707346369" sldId="2147483648"/>
              <pc:sldLayoutMk cId="11025218" sldId="2147483650"/>
              <ac:spMk id="35" creationId="{00000000-0000-0000-0000-000000000000}"/>
            </ac:spMkLst>
          </pc:spChg>
          <pc:grpChg chg="add">
            <ac:chgData name="Ángel David Carrillo" userId="02855199ad941d4d" providerId="LiveId" clId="{09D8AC80-86BA-441F-887F-003C4DEB0E96}" dt="2020-04-19T14:36:12.717" v="1960"/>
            <ac:grpSpMkLst>
              <pc:docMk/>
              <pc:sldMasterMk cId="3707346369" sldId="2147483648"/>
              <pc:sldLayoutMk cId="11025218" sldId="2147483650"/>
              <ac:grpSpMk id="21" creationId="{CD35CE21-0CCF-49E7-B93B-8DE0EF8BCFC2}"/>
            </ac:grpSpMkLst>
          </pc:grpChg>
          <pc:grpChg chg="del">
            <ac:chgData name="Ángel David Carrillo" userId="02855199ad941d4d" providerId="LiveId" clId="{09D8AC80-86BA-441F-887F-003C4DEB0E96}" dt="2020-04-19T14:29:27.340" v="1686" actId="478"/>
            <ac:grpSpMkLst>
              <pc:docMk/>
              <pc:sldMasterMk cId="3707346369" sldId="2147483648"/>
              <pc:sldLayoutMk cId="11025218" sldId="2147483650"/>
              <ac:grpSpMk id="23" creationId="{2712564A-ACDC-4089-BCB2-36C36EC2A1A1}"/>
            </ac:grpSpMkLst>
          </pc:grpChg>
          <pc:picChg chg="add">
            <ac:chgData name="Ángel David Carrillo" userId="02855199ad941d4d" providerId="LiveId" clId="{09D8AC80-86BA-441F-887F-003C4DEB0E96}" dt="2020-04-19T14:29:27.922" v="1687"/>
            <ac:picMkLst>
              <pc:docMk/>
              <pc:sldMasterMk cId="3707346369" sldId="2147483648"/>
              <pc:sldLayoutMk cId="11025218" sldId="2147483650"/>
              <ac:picMk id="20" creationId="{704AB494-4327-4446-920B-7577A3661DCE}"/>
            </ac:picMkLst>
          </pc:picChg>
        </pc:sldLayoutChg>
        <pc:sldLayoutChg chg="addSp delSp modSp">
          <pc:chgData name="Ángel David Carrillo" userId="02855199ad941d4d" providerId="LiveId" clId="{09D8AC80-86BA-441F-887F-003C4DEB0E96}" dt="2020-04-19T15:44:42.554" v="2040"/>
          <pc:sldLayoutMkLst>
            <pc:docMk/>
            <pc:sldMasterMk cId="3707346369" sldId="2147483648"/>
            <pc:sldLayoutMk cId="3248861962" sldId="2147483655"/>
          </pc:sldLayoutMkLst>
          <pc:spChg chg="mod">
            <ac:chgData name="Ángel David Carrillo" userId="02855199ad941d4d" providerId="LiveId" clId="{09D8AC80-86BA-441F-887F-003C4DEB0E96}" dt="2020-04-18T17:23:37.462" v="962" actId="207"/>
            <ac:spMkLst>
              <pc:docMk/>
              <pc:sldMasterMk cId="3707346369" sldId="2147483648"/>
              <pc:sldLayoutMk cId="3248861962" sldId="2147483655"/>
              <ac:spMk id="6" creationId="{34F73F9D-F354-4398-8D8F-6976CC2A38AF}"/>
            </ac:spMkLst>
          </pc:spChg>
          <pc:spChg chg="mod">
            <ac:chgData name="Ángel David Carrillo" userId="02855199ad941d4d" providerId="LiveId" clId="{09D8AC80-86BA-441F-887F-003C4DEB0E96}" dt="2020-04-18T17:23:51.828" v="966" actId="207"/>
            <ac:spMkLst>
              <pc:docMk/>
              <pc:sldMasterMk cId="3707346369" sldId="2147483648"/>
              <pc:sldLayoutMk cId="3248861962" sldId="2147483655"/>
              <ac:spMk id="7" creationId="{A7F1D891-607D-4740-A50E-E251CFF548AC}"/>
            </ac:spMkLst>
          </pc:spChg>
          <pc:spChg chg="mod">
            <ac:chgData name="Ángel David Carrillo" userId="02855199ad941d4d" providerId="LiveId" clId="{09D8AC80-86BA-441F-887F-003C4DEB0E96}" dt="2020-04-18T17:24:07.576" v="967" actId="207"/>
            <ac:spMkLst>
              <pc:docMk/>
              <pc:sldMasterMk cId="3707346369" sldId="2147483648"/>
              <pc:sldLayoutMk cId="3248861962" sldId="2147483655"/>
              <ac:spMk id="8" creationId="{ABC93DC8-E131-41C9-A0DE-A50EF9E6D124}"/>
            </ac:spMkLst>
          </pc:spChg>
          <pc:spChg chg="mod">
            <ac:chgData name="Ángel David Carrillo" userId="02855199ad941d4d" providerId="LiveId" clId="{09D8AC80-86BA-441F-887F-003C4DEB0E96}" dt="2020-04-18T17:24:11.794" v="969" actId="207"/>
            <ac:spMkLst>
              <pc:docMk/>
              <pc:sldMasterMk cId="3707346369" sldId="2147483648"/>
              <pc:sldLayoutMk cId="3248861962" sldId="2147483655"/>
              <ac:spMk id="10" creationId="{F7CA0BD3-793E-45C7-9B5B-0E4BAFC10725}"/>
            </ac:spMkLst>
          </pc:spChg>
          <pc:spChg chg="mod">
            <ac:chgData name="Ángel David Carrillo" userId="02855199ad941d4d" providerId="LiveId" clId="{09D8AC80-86BA-441F-887F-003C4DEB0E96}" dt="2020-04-18T17:23:47.944" v="964" actId="207"/>
            <ac:spMkLst>
              <pc:docMk/>
              <pc:sldMasterMk cId="3707346369" sldId="2147483648"/>
              <pc:sldLayoutMk cId="3248861962" sldId="2147483655"/>
              <ac:spMk id="11" creationId="{F146E3F0-325D-4C96-8E62-EDA87CE29431}"/>
            </ac:spMkLst>
          </pc:spChg>
          <pc:spChg chg="mod">
            <ac:chgData name="Ángel David Carrillo" userId="02855199ad941d4d" providerId="LiveId" clId="{09D8AC80-86BA-441F-887F-003C4DEB0E96}" dt="2020-04-18T17:23:50.097" v="965" actId="207"/>
            <ac:spMkLst>
              <pc:docMk/>
              <pc:sldMasterMk cId="3707346369" sldId="2147483648"/>
              <pc:sldLayoutMk cId="3248861962" sldId="2147483655"/>
              <ac:spMk id="12" creationId="{3F324162-214C-4CA9-B488-C107339D6661}"/>
            </ac:spMkLst>
          </pc:spChg>
          <pc:spChg chg="mod">
            <ac:chgData name="Ángel David Carrillo" userId="02855199ad941d4d" providerId="LiveId" clId="{09D8AC80-86BA-441F-887F-003C4DEB0E96}" dt="2020-04-18T17:23:26.285" v="957" actId="207"/>
            <ac:spMkLst>
              <pc:docMk/>
              <pc:sldMasterMk cId="3707346369" sldId="2147483648"/>
              <pc:sldLayoutMk cId="3248861962" sldId="2147483655"/>
              <ac:spMk id="13" creationId="{AD375833-591F-409C-9829-B8552F3AC825}"/>
            </ac:spMkLst>
          </pc:spChg>
          <pc:spChg chg="mod">
            <ac:chgData name="Ángel David Carrillo" userId="02855199ad941d4d" providerId="LiveId" clId="{09D8AC80-86BA-441F-887F-003C4DEB0E96}" dt="2020-04-18T17:24:09.688" v="968" actId="207"/>
            <ac:spMkLst>
              <pc:docMk/>
              <pc:sldMasterMk cId="3707346369" sldId="2147483648"/>
              <pc:sldLayoutMk cId="3248861962" sldId="2147483655"/>
              <ac:spMk id="14" creationId="{E3683FA7-23F4-463E-81C9-D67EB36F561F}"/>
            </ac:spMkLst>
          </pc:spChg>
          <pc:spChg chg="mod">
            <ac:chgData name="Ángel David Carrillo" userId="02855199ad941d4d" providerId="LiveId" clId="{09D8AC80-86BA-441F-887F-003C4DEB0E96}" dt="2020-04-18T17:23:24.073" v="956" actId="207"/>
            <ac:spMkLst>
              <pc:docMk/>
              <pc:sldMasterMk cId="3707346369" sldId="2147483648"/>
              <pc:sldLayoutMk cId="3248861962" sldId="2147483655"/>
              <ac:spMk id="15" creationId="{BA6C5E4B-46E3-41F3-8563-FEBFD9411195}"/>
            </ac:spMkLst>
          </pc:spChg>
          <pc:spChg chg="mod">
            <ac:chgData name="Ángel David Carrillo" userId="02855199ad941d4d" providerId="LiveId" clId="{09D8AC80-86BA-441F-887F-003C4DEB0E96}" dt="2020-04-18T17:23:28.002" v="958" actId="207"/>
            <ac:spMkLst>
              <pc:docMk/>
              <pc:sldMasterMk cId="3707346369" sldId="2147483648"/>
              <pc:sldLayoutMk cId="3248861962" sldId="2147483655"/>
              <ac:spMk id="16" creationId="{8E3259CC-0B18-4EA9-8C94-3398A9927CF8}"/>
            </ac:spMkLst>
          </pc:spChg>
          <pc:spChg chg="mod">
            <ac:chgData name="Ángel David Carrillo" userId="02855199ad941d4d" providerId="LiveId" clId="{09D8AC80-86BA-441F-887F-003C4DEB0E96}" dt="2020-04-18T17:23:30.722" v="960" actId="207"/>
            <ac:spMkLst>
              <pc:docMk/>
              <pc:sldMasterMk cId="3707346369" sldId="2147483648"/>
              <pc:sldLayoutMk cId="3248861962" sldId="2147483655"/>
              <ac:spMk id="18" creationId="{8FD6A19D-5D16-4546-A96E-14C00DCE700B}"/>
            </ac:spMkLst>
          </pc:spChg>
          <pc:spChg chg="mod">
            <ac:chgData name="Ángel David Carrillo" userId="02855199ad941d4d" providerId="LiveId" clId="{09D8AC80-86BA-441F-887F-003C4DEB0E96}" dt="2020-04-18T17:19:17.572" v="925" actId="207"/>
            <ac:spMkLst>
              <pc:docMk/>
              <pc:sldMasterMk cId="3707346369" sldId="2147483648"/>
              <pc:sldLayoutMk cId="3248861962" sldId="2147483655"/>
              <ac:spMk id="23" creationId="{EFF6C069-4522-4F01-ACCF-55D7C46565D5}"/>
            </ac:spMkLst>
          </pc:spChg>
          <pc:spChg chg="mod">
            <ac:chgData name="Ángel David Carrillo" userId="02855199ad941d4d" providerId="LiveId" clId="{09D8AC80-86BA-441F-887F-003C4DEB0E96}" dt="2020-04-18T17:22:24.228" v="954" actId="207"/>
            <ac:spMkLst>
              <pc:docMk/>
              <pc:sldMasterMk cId="3707346369" sldId="2147483648"/>
              <pc:sldLayoutMk cId="3248861962" sldId="2147483655"/>
              <ac:spMk id="35" creationId="{00000000-0000-0000-0000-000000000000}"/>
            </ac:spMkLst>
          </pc:spChg>
          <pc:grpChg chg="del">
            <ac:chgData name="Ángel David Carrillo" userId="02855199ad941d4d" providerId="LiveId" clId="{09D8AC80-86BA-441F-887F-003C4DEB0E96}" dt="2020-04-18T17:37:34.781" v="1089" actId="478"/>
            <ac:grpSpMkLst>
              <pc:docMk/>
              <pc:sldMasterMk cId="3707346369" sldId="2147483648"/>
              <pc:sldLayoutMk cId="3248861962" sldId="2147483655"/>
              <ac:grpSpMk id="19" creationId="{14706847-DED2-41E6-846E-6ED1706FAF4E}"/>
            </ac:grpSpMkLst>
          </pc:grpChg>
          <pc:grpChg chg="add del">
            <ac:chgData name="Ángel David Carrillo" userId="02855199ad941d4d" providerId="LiveId" clId="{09D8AC80-86BA-441F-887F-003C4DEB0E96}" dt="2020-04-19T15:44:41.815" v="2039" actId="478"/>
            <ac:grpSpMkLst>
              <pc:docMk/>
              <pc:sldMasterMk cId="3707346369" sldId="2147483648"/>
              <pc:sldLayoutMk cId="3248861962" sldId="2147483655"/>
              <ac:grpSpMk id="19" creationId="{50F48FCD-D316-4452-A68F-613C274752DF}"/>
            </ac:grpSpMkLst>
          </pc:grpChg>
          <pc:grpChg chg="add">
            <ac:chgData name="Ángel David Carrillo" userId="02855199ad941d4d" providerId="LiveId" clId="{09D8AC80-86BA-441F-887F-003C4DEB0E96}" dt="2020-04-19T15:44:42.554" v="2040"/>
            <ac:grpSpMkLst>
              <pc:docMk/>
              <pc:sldMasterMk cId="3707346369" sldId="2147483648"/>
              <pc:sldLayoutMk cId="3248861962" sldId="2147483655"/>
              <ac:grpSpMk id="22" creationId="{E44C99D0-1AEA-4AFA-905E-2716C9E91D64}"/>
            </ac:grpSpMkLst>
          </pc:grpChg>
          <pc:picChg chg="add">
            <ac:chgData name="Ángel David Carrillo" userId="02855199ad941d4d" providerId="LiveId" clId="{09D8AC80-86BA-441F-887F-003C4DEB0E96}" dt="2020-04-19T14:29:31.595" v="1688"/>
            <ac:picMkLst>
              <pc:docMk/>
              <pc:sldMasterMk cId="3707346369" sldId="2147483648"/>
              <pc:sldLayoutMk cId="3248861962" sldId="2147483655"/>
              <ac:picMk id="17" creationId="{816F57B6-E374-4F2D-86DA-8EA7C834C655}"/>
            </ac:picMkLst>
          </pc:picChg>
        </pc:sldLayoutChg>
        <pc:sldLayoutChg chg="addSp delSp modSp">
          <pc:chgData name="Ángel David Carrillo" userId="02855199ad941d4d" providerId="LiveId" clId="{09D8AC80-86BA-441F-887F-003C4DEB0E96}" dt="2020-09-19T15:29:45.908" v="2585" actId="207"/>
          <pc:sldLayoutMkLst>
            <pc:docMk/>
            <pc:sldMasterMk cId="3707346369" sldId="2147483648"/>
            <pc:sldLayoutMk cId="484452292" sldId="2147483657"/>
          </pc:sldLayoutMkLst>
          <pc:spChg chg="mod">
            <ac:chgData name="Ángel David Carrillo" userId="02855199ad941d4d" providerId="LiveId" clId="{09D8AC80-86BA-441F-887F-003C4DEB0E96}" dt="2020-04-18T17:27:00.553" v="982" actId="207"/>
            <ac:spMkLst>
              <pc:docMk/>
              <pc:sldMasterMk cId="3707346369" sldId="2147483648"/>
              <pc:sldLayoutMk cId="484452292" sldId="2147483657"/>
              <ac:spMk id="24" creationId="{00000000-0000-0000-0000-000000000000}"/>
            </ac:spMkLst>
          </pc:spChg>
          <pc:spChg chg="mod">
            <ac:chgData name="Ángel David Carrillo" userId="02855199ad941d4d" providerId="LiveId" clId="{09D8AC80-86BA-441F-887F-003C4DEB0E96}" dt="2020-04-18T17:27:17.415" v="986" actId="207"/>
            <ac:spMkLst>
              <pc:docMk/>
              <pc:sldMasterMk cId="3707346369" sldId="2147483648"/>
              <pc:sldLayoutMk cId="484452292" sldId="2147483657"/>
              <ac:spMk id="78" creationId="{7BFACCBD-9806-42CD-B054-7BD13C8E1991}"/>
            </ac:spMkLst>
          </pc:spChg>
          <pc:spChg chg="mod">
            <ac:chgData name="Ángel David Carrillo" userId="02855199ad941d4d" providerId="LiveId" clId="{09D8AC80-86BA-441F-887F-003C4DEB0E96}" dt="2020-04-18T17:27:35.923" v="989" actId="207"/>
            <ac:spMkLst>
              <pc:docMk/>
              <pc:sldMasterMk cId="3707346369" sldId="2147483648"/>
              <pc:sldLayoutMk cId="484452292" sldId="2147483657"/>
              <ac:spMk id="79" creationId="{5508F751-DC62-491D-AC08-0276AE2D8193}"/>
            </ac:spMkLst>
          </pc:spChg>
          <pc:spChg chg="mod">
            <ac:chgData name="Ángel David Carrillo" userId="02855199ad941d4d" providerId="LiveId" clId="{09D8AC80-86BA-441F-887F-003C4DEB0E96}" dt="2020-04-18T17:27:11.143" v="983" actId="207"/>
            <ac:spMkLst>
              <pc:docMk/>
              <pc:sldMasterMk cId="3707346369" sldId="2147483648"/>
              <pc:sldLayoutMk cId="484452292" sldId="2147483657"/>
              <ac:spMk id="80" creationId="{0D79D146-335C-4CEE-9620-02DB91C665DE}"/>
            </ac:spMkLst>
          </pc:spChg>
          <pc:spChg chg="mod">
            <ac:chgData name="Ángel David Carrillo" userId="02855199ad941d4d" providerId="LiveId" clId="{09D8AC80-86BA-441F-887F-003C4DEB0E96}" dt="2020-04-18T17:27:28.592" v="988" actId="207"/>
            <ac:spMkLst>
              <pc:docMk/>
              <pc:sldMasterMk cId="3707346369" sldId="2147483648"/>
              <pc:sldLayoutMk cId="484452292" sldId="2147483657"/>
              <ac:spMk id="81" creationId="{7BFBA0C0-8C89-49D6-B242-ECF4B98BCEF9}"/>
            </ac:spMkLst>
          </pc:spChg>
          <pc:spChg chg="mod">
            <ac:chgData name="Ángel David Carrillo" userId="02855199ad941d4d" providerId="LiveId" clId="{09D8AC80-86BA-441F-887F-003C4DEB0E96}" dt="2020-04-18T17:27:43.122" v="992" actId="207"/>
            <ac:spMkLst>
              <pc:docMk/>
              <pc:sldMasterMk cId="3707346369" sldId="2147483648"/>
              <pc:sldLayoutMk cId="484452292" sldId="2147483657"/>
              <ac:spMk id="82" creationId="{187D41F9-07E1-43E0-A3FC-54466145F73C}"/>
            </ac:spMkLst>
          </pc:spChg>
          <pc:spChg chg="mod">
            <ac:chgData name="Ángel David Carrillo" userId="02855199ad941d4d" providerId="LiveId" clId="{09D8AC80-86BA-441F-887F-003C4DEB0E96}" dt="2020-04-18T17:27:41.024" v="991" actId="207"/>
            <ac:spMkLst>
              <pc:docMk/>
              <pc:sldMasterMk cId="3707346369" sldId="2147483648"/>
              <pc:sldLayoutMk cId="484452292" sldId="2147483657"/>
              <ac:spMk id="83" creationId="{B3764DDE-17C9-43A7-A5BB-71EF679C750C}"/>
            </ac:spMkLst>
          </pc:spChg>
          <pc:spChg chg="mod">
            <ac:chgData name="Ángel David Carrillo" userId="02855199ad941d4d" providerId="LiveId" clId="{09D8AC80-86BA-441F-887F-003C4DEB0E96}" dt="2020-04-18T17:27:15.638" v="985" actId="207"/>
            <ac:spMkLst>
              <pc:docMk/>
              <pc:sldMasterMk cId="3707346369" sldId="2147483648"/>
              <pc:sldLayoutMk cId="484452292" sldId="2147483657"/>
              <ac:spMk id="84" creationId="{29BB38FC-9196-423D-B088-97C3548858C4}"/>
            </ac:spMkLst>
          </pc:spChg>
          <pc:spChg chg="mod">
            <ac:chgData name="Ángel David Carrillo" userId="02855199ad941d4d" providerId="LiveId" clId="{09D8AC80-86BA-441F-887F-003C4DEB0E96}" dt="2020-04-18T17:27:39.197" v="990" actId="207"/>
            <ac:spMkLst>
              <pc:docMk/>
              <pc:sldMasterMk cId="3707346369" sldId="2147483648"/>
              <pc:sldLayoutMk cId="484452292" sldId="2147483657"/>
              <ac:spMk id="85" creationId="{6DE7E6FF-6F7E-462B-BF24-A351FE3164C9}"/>
            </ac:spMkLst>
          </pc:spChg>
          <pc:spChg chg="mod">
            <ac:chgData name="Ángel David Carrillo" userId="02855199ad941d4d" providerId="LiveId" clId="{09D8AC80-86BA-441F-887F-003C4DEB0E96}" dt="2020-04-18T17:27:13.568" v="984" actId="207"/>
            <ac:spMkLst>
              <pc:docMk/>
              <pc:sldMasterMk cId="3707346369" sldId="2147483648"/>
              <pc:sldLayoutMk cId="484452292" sldId="2147483657"/>
              <ac:spMk id="87" creationId="{F21145CA-EC9E-4BA3-B9B5-0A938DEEDEDE}"/>
            </ac:spMkLst>
          </pc:spChg>
          <pc:spChg chg="mod">
            <ac:chgData name="Ángel David Carrillo" userId="02855199ad941d4d" providerId="LiveId" clId="{09D8AC80-86BA-441F-887F-003C4DEB0E96}" dt="2020-04-18T17:27:19.446" v="987" actId="207"/>
            <ac:spMkLst>
              <pc:docMk/>
              <pc:sldMasterMk cId="3707346369" sldId="2147483648"/>
              <pc:sldLayoutMk cId="484452292" sldId="2147483657"/>
              <ac:spMk id="88" creationId="{7F5DBB0D-D17C-4084-BDFE-0B8BBE868262}"/>
            </ac:spMkLst>
          </pc:spChg>
          <pc:spChg chg="mod">
            <ac:chgData name="Ángel David Carrillo" userId="02855199ad941d4d" providerId="LiveId" clId="{09D8AC80-86BA-441F-887F-003C4DEB0E96}" dt="2020-04-18T17:18:27.309" v="914" actId="207"/>
            <ac:spMkLst>
              <pc:docMk/>
              <pc:sldMasterMk cId="3707346369" sldId="2147483648"/>
              <pc:sldLayoutMk cId="484452292" sldId="2147483657"/>
              <ac:spMk id="89" creationId="{1DBEEE46-C1F2-4F33-A86E-4B8B1A0442E9}"/>
            </ac:spMkLst>
          </pc:spChg>
          <pc:spChg chg="mod">
            <ac:chgData name="Ángel David Carrillo" userId="02855199ad941d4d" providerId="LiveId" clId="{09D8AC80-86BA-441F-887F-003C4DEB0E96}" dt="2020-09-19T15:29:45.908" v="2585" actId="207"/>
            <ac:spMkLst>
              <pc:docMk/>
              <pc:sldMasterMk cId="3707346369" sldId="2147483648"/>
              <pc:sldLayoutMk cId="484452292" sldId="2147483657"/>
              <ac:spMk id="90" creationId="{56E03C5E-5BF0-47D8-8DF2-3759C9A03791}"/>
            </ac:spMkLst>
          </pc:spChg>
          <pc:grpChg chg="add del">
            <ac:chgData name="Ángel David Carrillo" userId="02855199ad941d4d" providerId="LiveId" clId="{09D8AC80-86BA-441F-887F-003C4DEB0E96}" dt="2020-04-19T15:44:48.696" v="2043" actId="478"/>
            <ac:grpSpMkLst>
              <pc:docMk/>
              <pc:sldMasterMk cId="3707346369" sldId="2147483648"/>
              <pc:sldLayoutMk cId="484452292" sldId="2147483657"/>
              <ac:grpSpMk id="18" creationId="{A6BD39CB-10D0-4680-B07A-FBD6BE32E996}"/>
            </ac:grpSpMkLst>
          </pc:grpChg>
          <pc:grpChg chg="add">
            <ac:chgData name="Ángel David Carrillo" userId="02855199ad941d4d" providerId="LiveId" clId="{09D8AC80-86BA-441F-887F-003C4DEB0E96}" dt="2020-04-19T15:44:49.405" v="2044"/>
            <ac:grpSpMkLst>
              <pc:docMk/>
              <pc:sldMasterMk cId="3707346369" sldId="2147483648"/>
              <pc:sldLayoutMk cId="484452292" sldId="2147483657"/>
              <ac:grpSpMk id="21" creationId="{4F05541A-F8AB-4042-99AA-856DBCE953E8}"/>
            </ac:grpSpMkLst>
          </pc:grpChg>
          <pc:grpChg chg="del">
            <ac:chgData name="Ángel David Carrillo" userId="02855199ad941d4d" providerId="LiveId" clId="{09D8AC80-86BA-441F-887F-003C4DEB0E96}" dt="2020-04-18T17:37:36.723" v="1090" actId="478"/>
            <ac:grpSpMkLst>
              <pc:docMk/>
              <pc:sldMasterMk cId="3707346369" sldId="2147483648"/>
              <pc:sldLayoutMk cId="484452292" sldId="2147483657"/>
              <ac:grpSpMk id="60" creationId="{6000A0AA-93BB-40F0-A80F-17FC3807982E}"/>
            </ac:grpSpMkLst>
          </pc:grpChg>
          <pc:picChg chg="add">
            <ac:chgData name="Ángel David Carrillo" userId="02855199ad941d4d" providerId="LiveId" clId="{09D8AC80-86BA-441F-887F-003C4DEB0E96}" dt="2020-04-19T14:29:35.401" v="1690"/>
            <ac:picMkLst>
              <pc:docMk/>
              <pc:sldMasterMk cId="3707346369" sldId="2147483648"/>
              <pc:sldLayoutMk cId="484452292" sldId="2147483657"/>
              <ac:picMk id="17" creationId="{73CEDDE6-A4CA-4C0C-85A4-DE4272E69817}"/>
            </ac:picMkLst>
          </pc:picChg>
        </pc:sldLayoutChg>
        <pc:sldLayoutChg chg="addSp delSp modSp">
          <pc:chgData name="Ángel David Carrillo" userId="02855199ad941d4d" providerId="LiveId" clId="{09D8AC80-86BA-441F-887F-003C4DEB0E96}" dt="2020-09-19T15:26:57.834" v="2540" actId="207"/>
          <pc:sldLayoutMkLst>
            <pc:docMk/>
            <pc:sldMasterMk cId="3707346369" sldId="2147483648"/>
            <pc:sldLayoutMk cId="3081712907" sldId="2147483659"/>
          </pc:sldLayoutMkLst>
          <pc:spChg chg="mod">
            <ac:chgData name="Ángel David Carrillo" userId="02855199ad941d4d" providerId="LiveId" clId="{09D8AC80-86BA-441F-887F-003C4DEB0E96}" dt="2020-04-18T13:46:34.071" v="55" actId="207"/>
            <ac:spMkLst>
              <pc:docMk/>
              <pc:sldMasterMk cId="3707346369" sldId="2147483648"/>
              <pc:sldLayoutMk cId="3081712907" sldId="2147483659"/>
              <ac:spMk id="6" creationId="{00000000-0000-0000-0000-000000000000}"/>
            </ac:spMkLst>
          </pc:spChg>
          <pc:spChg chg="mod">
            <ac:chgData name="Ángel David Carrillo" userId="02855199ad941d4d" providerId="LiveId" clId="{09D8AC80-86BA-441F-887F-003C4DEB0E96}" dt="2020-04-18T13:48:13.830" v="69" actId="207"/>
            <ac:spMkLst>
              <pc:docMk/>
              <pc:sldMasterMk cId="3707346369" sldId="2147483648"/>
              <pc:sldLayoutMk cId="3081712907" sldId="2147483659"/>
              <ac:spMk id="8" creationId="{00000000-0000-0000-0000-000000000000}"/>
            </ac:spMkLst>
          </pc:spChg>
          <pc:spChg chg="mod">
            <ac:chgData name="Ángel David Carrillo" userId="02855199ad941d4d" providerId="LiveId" clId="{09D8AC80-86BA-441F-887F-003C4DEB0E96}" dt="2020-04-18T13:47:40.925" v="57" actId="207"/>
            <ac:spMkLst>
              <pc:docMk/>
              <pc:sldMasterMk cId="3707346369" sldId="2147483648"/>
              <pc:sldLayoutMk cId="3081712907" sldId="2147483659"/>
              <ac:spMk id="9" creationId="{00000000-0000-0000-0000-000000000000}"/>
            </ac:spMkLst>
          </pc:spChg>
          <pc:spChg chg="mod">
            <ac:chgData name="Ángel David Carrillo" userId="02855199ad941d4d" providerId="LiveId" clId="{09D8AC80-86BA-441F-887F-003C4DEB0E96}" dt="2020-04-18T13:48:05.625" v="66" actId="207"/>
            <ac:spMkLst>
              <pc:docMk/>
              <pc:sldMasterMk cId="3707346369" sldId="2147483648"/>
              <pc:sldLayoutMk cId="3081712907" sldId="2147483659"/>
              <ac:spMk id="10" creationId="{00000000-0000-0000-0000-000000000000}"/>
            </ac:spMkLst>
          </pc:spChg>
          <pc:spChg chg="mod">
            <ac:chgData name="Ángel David Carrillo" userId="02855199ad941d4d" providerId="LiveId" clId="{09D8AC80-86BA-441F-887F-003C4DEB0E96}" dt="2020-04-18T13:47:44.964" v="58" actId="207"/>
            <ac:spMkLst>
              <pc:docMk/>
              <pc:sldMasterMk cId="3707346369" sldId="2147483648"/>
              <pc:sldLayoutMk cId="3081712907" sldId="2147483659"/>
              <ac:spMk id="11" creationId="{00000000-0000-0000-0000-000000000000}"/>
            </ac:spMkLst>
          </pc:spChg>
          <pc:spChg chg="mod">
            <ac:chgData name="Ángel David Carrillo" userId="02855199ad941d4d" providerId="LiveId" clId="{09D8AC80-86BA-441F-887F-003C4DEB0E96}" dt="2020-04-18T13:48:24.377" v="71" actId="207"/>
            <ac:spMkLst>
              <pc:docMk/>
              <pc:sldMasterMk cId="3707346369" sldId="2147483648"/>
              <pc:sldLayoutMk cId="3081712907" sldId="2147483659"/>
              <ac:spMk id="12" creationId="{00000000-0000-0000-0000-000000000000}"/>
            </ac:spMkLst>
          </pc:spChg>
          <pc:spChg chg="mod">
            <ac:chgData name="Ángel David Carrillo" userId="02855199ad941d4d" providerId="LiveId" clId="{09D8AC80-86BA-441F-887F-003C4DEB0E96}" dt="2020-04-18T13:47:47.366" v="59" actId="207"/>
            <ac:spMkLst>
              <pc:docMk/>
              <pc:sldMasterMk cId="3707346369" sldId="2147483648"/>
              <pc:sldLayoutMk cId="3081712907" sldId="2147483659"/>
              <ac:spMk id="13" creationId="{00000000-0000-0000-0000-000000000000}"/>
            </ac:spMkLst>
          </pc:spChg>
          <pc:spChg chg="mod">
            <ac:chgData name="Ángel David Carrillo" userId="02855199ad941d4d" providerId="LiveId" clId="{09D8AC80-86BA-441F-887F-003C4DEB0E96}" dt="2020-04-18T13:48:08.628" v="67" actId="207"/>
            <ac:spMkLst>
              <pc:docMk/>
              <pc:sldMasterMk cId="3707346369" sldId="2147483648"/>
              <pc:sldLayoutMk cId="3081712907" sldId="2147483659"/>
              <ac:spMk id="14" creationId="{00000000-0000-0000-0000-000000000000}"/>
            </ac:spMkLst>
          </pc:spChg>
          <pc:spChg chg="mod">
            <ac:chgData name="Ángel David Carrillo" userId="02855199ad941d4d" providerId="LiveId" clId="{09D8AC80-86BA-441F-887F-003C4DEB0E96}" dt="2020-04-18T13:47:59.673" v="63" actId="207"/>
            <ac:spMkLst>
              <pc:docMk/>
              <pc:sldMasterMk cId="3707346369" sldId="2147483648"/>
              <pc:sldLayoutMk cId="3081712907" sldId="2147483659"/>
              <ac:spMk id="16" creationId="{00000000-0000-0000-0000-000000000000}"/>
            </ac:spMkLst>
          </pc:spChg>
          <pc:spChg chg="mod">
            <ac:chgData name="Ángel David Carrillo" userId="02855199ad941d4d" providerId="LiveId" clId="{09D8AC80-86BA-441F-887F-003C4DEB0E96}" dt="2020-04-18T13:48:16.313" v="70" actId="207"/>
            <ac:spMkLst>
              <pc:docMk/>
              <pc:sldMasterMk cId="3707346369" sldId="2147483648"/>
              <pc:sldLayoutMk cId="3081712907" sldId="2147483659"/>
              <ac:spMk id="17" creationId="{00000000-0000-0000-0000-000000000000}"/>
            </ac:spMkLst>
          </pc:spChg>
          <pc:spChg chg="mod">
            <ac:chgData name="Ángel David Carrillo" userId="02855199ad941d4d" providerId="LiveId" clId="{09D8AC80-86BA-441F-887F-003C4DEB0E96}" dt="2020-04-18T13:48:03.843" v="65" actId="207"/>
            <ac:spMkLst>
              <pc:docMk/>
              <pc:sldMasterMk cId="3707346369" sldId="2147483648"/>
              <pc:sldLayoutMk cId="3081712907" sldId="2147483659"/>
              <ac:spMk id="18" creationId="{00000000-0000-0000-0000-000000000000}"/>
            </ac:spMkLst>
          </pc:spChg>
          <pc:spChg chg="mod">
            <ac:chgData name="Ángel David Carrillo" userId="02855199ad941d4d" providerId="LiveId" clId="{09D8AC80-86BA-441F-887F-003C4DEB0E96}" dt="2020-04-18T13:47:49.896" v="60" actId="207"/>
            <ac:spMkLst>
              <pc:docMk/>
              <pc:sldMasterMk cId="3707346369" sldId="2147483648"/>
              <pc:sldLayoutMk cId="3081712907" sldId="2147483659"/>
              <ac:spMk id="19" creationId="{00000000-0000-0000-0000-000000000000}"/>
            </ac:spMkLst>
          </pc:spChg>
          <pc:spChg chg="mod">
            <ac:chgData name="Ángel David Carrillo" userId="02855199ad941d4d" providerId="LiveId" clId="{09D8AC80-86BA-441F-887F-003C4DEB0E96}" dt="2020-04-18T13:48:10.591" v="68" actId="207"/>
            <ac:spMkLst>
              <pc:docMk/>
              <pc:sldMasterMk cId="3707346369" sldId="2147483648"/>
              <pc:sldLayoutMk cId="3081712907" sldId="2147483659"/>
              <ac:spMk id="20" creationId="{00000000-0000-0000-0000-000000000000}"/>
            </ac:spMkLst>
          </pc:spChg>
          <pc:spChg chg="mod">
            <ac:chgData name="Ángel David Carrillo" userId="02855199ad941d4d" providerId="LiveId" clId="{09D8AC80-86BA-441F-887F-003C4DEB0E96}" dt="2020-04-18T13:50:57.482" v="98" actId="207"/>
            <ac:spMkLst>
              <pc:docMk/>
              <pc:sldMasterMk cId="3707346369" sldId="2147483648"/>
              <pc:sldLayoutMk cId="3081712907" sldId="2147483659"/>
              <ac:spMk id="23" creationId="{00000000-0000-0000-0000-000000000000}"/>
            </ac:spMkLst>
          </pc:spChg>
          <pc:spChg chg="mod">
            <ac:chgData name="Ángel David Carrillo" userId="02855199ad941d4d" providerId="LiveId" clId="{09D8AC80-86BA-441F-887F-003C4DEB0E96}" dt="2020-04-19T15:41:53.131" v="1996" actId="2711"/>
            <ac:spMkLst>
              <pc:docMk/>
              <pc:sldMasterMk cId="3707346369" sldId="2147483648"/>
              <pc:sldLayoutMk cId="3081712907" sldId="2147483659"/>
              <ac:spMk id="39" creationId="{561BD33F-3440-4383-8A24-3452AC62A560}"/>
            </ac:spMkLst>
          </pc:spChg>
          <pc:spChg chg="mod">
            <ac:chgData name="Ángel David Carrillo" userId="02855199ad941d4d" providerId="LiveId" clId="{09D8AC80-86BA-441F-887F-003C4DEB0E96}" dt="2020-04-19T14:32:15.280" v="1914" actId="14100"/>
            <ac:spMkLst>
              <pc:docMk/>
              <pc:sldMasterMk cId="3707346369" sldId="2147483648"/>
              <pc:sldLayoutMk cId="3081712907" sldId="2147483659"/>
              <ac:spMk id="44" creationId="{5A4E8E19-30F7-44D5-9E1B-9318C3463D82}"/>
            </ac:spMkLst>
          </pc:spChg>
          <pc:spChg chg="mod">
            <ac:chgData name="Ángel David Carrillo" userId="02855199ad941d4d" providerId="LiveId" clId="{09D8AC80-86BA-441F-887F-003C4DEB0E96}" dt="2020-09-19T15:26:37.674" v="2534" actId="207"/>
            <ac:spMkLst>
              <pc:docMk/>
              <pc:sldMasterMk cId="3707346369" sldId="2147483648"/>
              <pc:sldLayoutMk cId="3081712907" sldId="2147483659"/>
              <ac:spMk id="69" creationId="{3920D92E-DC01-4862-B22E-67E7361C5C65}"/>
            </ac:spMkLst>
          </pc:spChg>
          <pc:spChg chg="mod">
            <ac:chgData name="Ángel David Carrillo" userId="02855199ad941d4d" providerId="LiveId" clId="{09D8AC80-86BA-441F-887F-003C4DEB0E96}" dt="2020-09-19T15:26:39.241" v="2535" actId="207"/>
            <ac:spMkLst>
              <pc:docMk/>
              <pc:sldMasterMk cId="3707346369" sldId="2147483648"/>
              <pc:sldLayoutMk cId="3081712907" sldId="2147483659"/>
              <ac:spMk id="71" creationId="{EF0E8208-81CF-4DCC-B0E7-90C2E0BA0C26}"/>
            </ac:spMkLst>
          </pc:spChg>
          <pc:spChg chg="mod">
            <ac:chgData name="Ángel David Carrillo" userId="02855199ad941d4d" providerId="LiveId" clId="{09D8AC80-86BA-441F-887F-003C4DEB0E96}" dt="2020-09-19T15:26:41.265" v="2536" actId="207"/>
            <ac:spMkLst>
              <pc:docMk/>
              <pc:sldMasterMk cId="3707346369" sldId="2147483648"/>
              <pc:sldLayoutMk cId="3081712907" sldId="2147483659"/>
              <ac:spMk id="73" creationId="{28A6F7DF-9B6E-408F-9964-903E17436C23}"/>
            </ac:spMkLst>
          </pc:spChg>
          <pc:spChg chg="mod">
            <ac:chgData name="Ángel David Carrillo" userId="02855199ad941d4d" providerId="LiveId" clId="{09D8AC80-86BA-441F-887F-003C4DEB0E96}" dt="2020-09-19T15:26:46.957" v="2537" actId="207"/>
            <ac:spMkLst>
              <pc:docMk/>
              <pc:sldMasterMk cId="3707346369" sldId="2147483648"/>
              <pc:sldLayoutMk cId="3081712907" sldId="2147483659"/>
              <ac:spMk id="75" creationId="{8F428E7E-C6C9-44AD-8EB9-26B1A1DA8237}"/>
            </ac:spMkLst>
          </pc:spChg>
          <pc:spChg chg="mod">
            <ac:chgData name="Ángel David Carrillo" userId="02855199ad941d4d" providerId="LiveId" clId="{09D8AC80-86BA-441F-887F-003C4DEB0E96}" dt="2020-09-19T15:26:52.518" v="2538" actId="207"/>
            <ac:spMkLst>
              <pc:docMk/>
              <pc:sldMasterMk cId="3707346369" sldId="2147483648"/>
              <pc:sldLayoutMk cId="3081712907" sldId="2147483659"/>
              <ac:spMk id="77" creationId="{FD401E2A-9B3B-4624-9BEA-218BC5B6DD70}"/>
            </ac:spMkLst>
          </pc:spChg>
          <pc:spChg chg="mod">
            <ac:chgData name="Ángel David Carrillo" userId="02855199ad941d4d" providerId="LiveId" clId="{09D8AC80-86BA-441F-887F-003C4DEB0E96}" dt="2020-09-19T15:26:55.267" v="2539" actId="207"/>
            <ac:spMkLst>
              <pc:docMk/>
              <pc:sldMasterMk cId="3707346369" sldId="2147483648"/>
              <pc:sldLayoutMk cId="3081712907" sldId="2147483659"/>
              <ac:spMk id="78" creationId="{D420DE8B-1405-4E37-98B3-1D87D25B4FBC}"/>
            </ac:spMkLst>
          </pc:spChg>
          <pc:spChg chg="mod">
            <ac:chgData name="Ángel David Carrillo" userId="02855199ad941d4d" providerId="LiveId" clId="{09D8AC80-86BA-441F-887F-003C4DEB0E96}" dt="2020-09-19T15:26:57.834" v="2540" actId="207"/>
            <ac:spMkLst>
              <pc:docMk/>
              <pc:sldMasterMk cId="3707346369" sldId="2147483648"/>
              <pc:sldLayoutMk cId="3081712907" sldId="2147483659"/>
              <ac:spMk id="80" creationId="{8B3BDCD3-BE6C-452A-A86C-D9B8E63D5465}"/>
            </ac:spMkLst>
          </pc:spChg>
          <pc:grpChg chg="add mod">
            <ac:chgData name="Ángel David Carrillo" userId="02855199ad941d4d" providerId="LiveId" clId="{09D8AC80-86BA-441F-887F-003C4DEB0E96}" dt="2020-04-19T15:39:33.627" v="1988" actId="1076"/>
            <ac:grpSpMkLst>
              <pc:docMk/>
              <pc:sldMasterMk cId="3707346369" sldId="2147483648"/>
              <pc:sldLayoutMk cId="3081712907" sldId="2147483659"/>
              <ac:grpSpMk id="38" creationId="{102F4359-CD75-40F5-8AD1-78F643286F03}"/>
            </ac:grpSpMkLst>
          </pc:grpChg>
          <pc:grpChg chg="del">
            <ac:chgData name="Ángel David Carrillo" userId="02855199ad941d4d" providerId="LiveId" clId="{09D8AC80-86BA-441F-887F-003C4DEB0E96}" dt="2020-04-19T14:32:17.123" v="1915" actId="478"/>
            <ac:grpSpMkLst>
              <pc:docMk/>
              <pc:sldMasterMk cId="3707346369" sldId="2147483648"/>
              <pc:sldLayoutMk cId="3081712907" sldId="2147483659"/>
              <ac:grpSpMk id="43" creationId="{DC49CD2A-8910-4E95-B32D-CBA18ED02ED5}"/>
            </ac:grpSpMkLst>
          </pc:grpChg>
          <pc:grpChg chg="del">
            <ac:chgData name="Ángel David Carrillo" userId="02855199ad941d4d" providerId="LiveId" clId="{09D8AC80-86BA-441F-887F-003C4DEB0E96}" dt="2020-04-18T13:43:21.862" v="44" actId="478"/>
            <ac:grpSpMkLst>
              <pc:docMk/>
              <pc:sldMasterMk cId="3707346369" sldId="2147483648"/>
              <pc:sldLayoutMk cId="3081712907" sldId="2147483659"/>
              <ac:grpSpMk id="63" creationId="{10241124-888E-4129-B788-34AC05F75B5D}"/>
            </ac:grpSpMkLst>
          </pc:grpChg>
          <pc:picChg chg="add del mod">
            <ac:chgData name="Ángel David Carrillo" userId="02855199ad941d4d" providerId="LiveId" clId="{09D8AC80-86BA-441F-887F-003C4DEB0E96}" dt="2020-04-18T13:44:00.708" v="51" actId="478"/>
            <ac:picMkLst>
              <pc:docMk/>
              <pc:sldMasterMk cId="3707346369" sldId="2147483648"/>
              <pc:sldLayoutMk cId="3081712907" sldId="2147483659"/>
              <ac:picMk id="3" creationId="{6BFF9FBB-0BA4-4E25-8F85-0177393FF91F}"/>
            </ac:picMkLst>
          </pc:picChg>
          <pc:picChg chg="add del mod">
            <ac:chgData name="Ángel David Carrillo" userId="02855199ad941d4d" providerId="LiveId" clId="{09D8AC80-86BA-441F-887F-003C4DEB0E96}" dt="2020-04-18T13:44:03.925" v="53" actId="478"/>
            <ac:picMkLst>
              <pc:docMk/>
              <pc:sldMasterMk cId="3707346369" sldId="2147483648"/>
              <pc:sldLayoutMk cId="3081712907" sldId="2147483659"/>
              <ac:picMk id="25" creationId="{9FAF2E6D-DA69-49A4-8031-896749F21B4A}"/>
            </ac:picMkLst>
          </pc:picChg>
          <pc:picChg chg="add">
            <ac:chgData name="Ángel David Carrillo" userId="02855199ad941d4d" providerId="LiveId" clId="{09D8AC80-86BA-441F-887F-003C4DEB0E96}" dt="2020-04-19T14:28:38.103" v="1662"/>
            <ac:picMkLst>
              <pc:docMk/>
              <pc:sldMasterMk cId="3707346369" sldId="2147483648"/>
              <pc:sldLayoutMk cId="3081712907" sldId="2147483659"/>
              <ac:picMk id="37" creationId="{7566538E-2975-4A8F-B8F5-7A5993F02518}"/>
            </ac:picMkLst>
          </pc:picChg>
          <pc:picChg chg="add del">
            <ac:chgData name="Ángel David Carrillo" userId="02855199ad941d4d" providerId="LiveId" clId="{09D8AC80-86BA-441F-887F-003C4DEB0E96}" dt="2020-04-19T16:11:40.470" v="2150" actId="478"/>
            <ac:picMkLst>
              <pc:docMk/>
              <pc:sldMasterMk cId="3707346369" sldId="2147483648"/>
              <pc:sldLayoutMk cId="3081712907" sldId="2147483659"/>
              <ac:picMk id="42" creationId="{91199DFE-E34F-477F-BF99-A08EB543503F}"/>
            </ac:picMkLst>
          </pc:picChg>
          <pc:picChg chg="mod">
            <ac:chgData name="Ángel David Carrillo" userId="02855199ad941d4d" providerId="LiveId" clId="{09D8AC80-86BA-441F-887F-003C4DEB0E96}" dt="2020-04-18T13:43:16.989" v="43" actId="1076"/>
            <ac:picMkLst>
              <pc:docMk/>
              <pc:sldMasterMk cId="3707346369" sldId="2147483648"/>
              <pc:sldLayoutMk cId="3081712907" sldId="2147483659"/>
              <ac:picMk id="45" creationId="{AA33C6BE-BF74-43F0-A723-98EA385D9C57}"/>
            </ac:picMkLst>
          </pc:picChg>
          <pc:picChg chg="add del">
            <ac:chgData name="Ángel David Carrillo" userId="02855199ad941d4d" providerId="LiveId" clId="{09D8AC80-86BA-441F-887F-003C4DEB0E96}" dt="2020-04-18T13:52:46.990" v="109" actId="478"/>
            <ac:picMkLst>
              <pc:docMk/>
              <pc:sldMasterMk cId="3707346369" sldId="2147483648"/>
              <pc:sldLayoutMk cId="3081712907" sldId="2147483659"/>
              <ac:picMk id="47" creationId="{22F87BCB-69D3-47E5-9582-B3AAA6C7FFFE}"/>
            </ac:picMkLst>
          </pc:picChg>
          <pc:picChg chg="add del">
            <ac:chgData name="Ángel David Carrillo" userId="02855199ad941d4d" providerId="LiveId" clId="{09D8AC80-86BA-441F-887F-003C4DEB0E96}" dt="2020-04-19T14:28:37.553" v="1661" actId="478"/>
            <ac:picMkLst>
              <pc:docMk/>
              <pc:sldMasterMk cId="3707346369" sldId="2147483648"/>
              <pc:sldLayoutMk cId="3081712907" sldId="2147483659"/>
              <ac:picMk id="48" creationId="{AE52F500-7C5B-48AA-8E9F-DDC15EB0589C}"/>
            </ac:picMkLst>
          </pc:picChg>
        </pc:sldLayoutChg>
        <pc:sldLayoutChg chg="addSp delSp modSp">
          <pc:chgData name="Ángel David Carrillo" userId="02855199ad941d4d" providerId="LiveId" clId="{09D8AC80-86BA-441F-887F-003C4DEB0E96}" dt="2020-09-19T15:28:04.054" v="2561" actId="1076"/>
          <pc:sldLayoutMkLst>
            <pc:docMk/>
            <pc:sldMasterMk cId="3707346369" sldId="2147483648"/>
            <pc:sldLayoutMk cId="17670758" sldId="2147483660"/>
          </pc:sldLayoutMkLst>
          <pc:spChg chg="mod">
            <ac:chgData name="Ángel David Carrillo" userId="02855199ad941d4d" providerId="LiveId" clId="{09D8AC80-86BA-441F-887F-003C4DEB0E96}" dt="2020-04-18T14:10:30.166" v="526" actId="207"/>
            <ac:spMkLst>
              <pc:docMk/>
              <pc:sldMasterMk cId="3707346369" sldId="2147483648"/>
              <pc:sldLayoutMk cId="17670758" sldId="2147483660"/>
              <ac:spMk id="7" creationId="{1E783BB3-E7C7-4522-996C-812164C62D03}"/>
            </ac:spMkLst>
          </pc:spChg>
          <pc:spChg chg="mod">
            <ac:chgData name="Ángel David Carrillo" userId="02855199ad941d4d" providerId="LiveId" clId="{09D8AC80-86BA-441F-887F-003C4DEB0E96}" dt="2020-04-18T14:11:32.543" v="541" actId="207"/>
            <ac:spMkLst>
              <pc:docMk/>
              <pc:sldMasterMk cId="3707346369" sldId="2147483648"/>
              <pc:sldLayoutMk cId="17670758" sldId="2147483660"/>
              <ac:spMk id="8" creationId="{DC0DA3A7-2A72-4AD8-AA84-10CCB62E25EE}"/>
            </ac:spMkLst>
          </pc:spChg>
          <pc:spChg chg="mod">
            <ac:chgData name="Ángel David Carrillo" userId="02855199ad941d4d" providerId="LiveId" clId="{09D8AC80-86BA-441F-887F-003C4DEB0E96}" dt="2020-04-18T14:11:11.513" v="533" actId="207"/>
            <ac:spMkLst>
              <pc:docMk/>
              <pc:sldMasterMk cId="3707346369" sldId="2147483648"/>
              <pc:sldLayoutMk cId="17670758" sldId="2147483660"/>
              <ac:spMk id="9" creationId="{DFF07FC6-2B0A-4372-828D-43D5393769BC}"/>
            </ac:spMkLst>
          </pc:spChg>
          <pc:spChg chg="mod">
            <ac:chgData name="Ángel David Carrillo" userId="02855199ad941d4d" providerId="LiveId" clId="{09D8AC80-86BA-441F-887F-003C4DEB0E96}" dt="2020-04-18T14:11:30.786" v="540" actId="207"/>
            <ac:spMkLst>
              <pc:docMk/>
              <pc:sldMasterMk cId="3707346369" sldId="2147483648"/>
              <pc:sldLayoutMk cId="17670758" sldId="2147483660"/>
              <ac:spMk id="10" creationId="{687C37EE-B413-4A81-A4B5-93C23D27ADBD}"/>
            </ac:spMkLst>
          </pc:spChg>
          <pc:spChg chg="mod">
            <ac:chgData name="Ángel David Carrillo" userId="02855199ad941d4d" providerId="LiveId" clId="{09D8AC80-86BA-441F-887F-003C4DEB0E96}" dt="2020-04-18T14:10:34.327" v="528" actId="207"/>
            <ac:spMkLst>
              <pc:docMk/>
              <pc:sldMasterMk cId="3707346369" sldId="2147483648"/>
              <pc:sldLayoutMk cId="17670758" sldId="2147483660"/>
              <ac:spMk id="11" creationId="{492AA2EE-6353-493B-8DB3-15EB1238DA6C}"/>
            </ac:spMkLst>
          </pc:spChg>
          <pc:spChg chg="mod">
            <ac:chgData name="Ángel David Carrillo" userId="02855199ad941d4d" providerId="LiveId" clId="{09D8AC80-86BA-441F-887F-003C4DEB0E96}" dt="2020-04-18T14:11:27.125" v="538" actId="207"/>
            <ac:spMkLst>
              <pc:docMk/>
              <pc:sldMasterMk cId="3707346369" sldId="2147483648"/>
              <pc:sldLayoutMk cId="17670758" sldId="2147483660"/>
              <ac:spMk id="12" creationId="{7244A9E3-6DE6-4566-8589-C3E7EBB43583}"/>
            </ac:spMkLst>
          </pc:spChg>
          <pc:spChg chg="mod">
            <ac:chgData name="Ángel David Carrillo" userId="02855199ad941d4d" providerId="LiveId" clId="{09D8AC80-86BA-441F-887F-003C4DEB0E96}" dt="2020-04-18T14:11:34.183" v="542" actId="207"/>
            <ac:spMkLst>
              <pc:docMk/>
              <pc:sldMasterMk cId="3707346369" sldId="2147483648"/>
              <pc:sldLayoutMk cId="17670758" sldId="2147483660"/>
              <ac:spMk id="13" creationId="{D1B07320-9AC3-425C-8B95-33BC2C3389B1}"/>
            </ac:spMkLst>
          </pc:spChg>
          <pc:spChg chg="mod">
            <ac:chgData name="Ángel David Carrillo" userId="02855199ad941d4d" providerId="LiveId" clId="{09D8AC80-86BA-441F-887F-003C4DEB0E96}" dt="2020-04-18T14:11:25.808" v="537" actId="207"/>
            <ac:spMkLst>
              <pc:docMk/>
              <pc:sldMasterMk cId="3707346369" sldId="2147483648"/>
              <pc:sldLayoutMk cId="17670758" sldId="2147483660"/>
              <ac:spMk id="14" creationId="{2984CCF3-8BFC-4A43-BF67-6C782FD2EEE6}"/>
            </ac:spMkLst>
          </pc:spChg>
          <pc:spChg chg="mod">
            <ac:chgData name="Ángel David Carrillo" userId="02855199ad941d4d" providerId="LiveId" clId="{09D8AC80-86BA-441F-887F-003C4DEB0E96}" dt="2020-04-18T14:11:07.779" v="532" actId="207"/>
            <ac:spMkLst>
              <pc:docMk/>
              <pc:sldMasterMk cId="3707346369" sldId="2147483648"/>
              <pc:sldLayoutMk cId="17670758" sldId="2147483660"/>
              <ac:spMk id="15" creationId="{8E1585F1-06DB-4337-A15C-2714D971D9F9}"/>
            </ac:spMkLst>
          </pc:spChg>
          <pc:spChg chg="mod">
            <ac:chgData name="Ángel David Carrillo" userId="02855199ad941d4d" providerId="LiveId" clId="{09D8AC80-86BA-441F-887F-003C4DEB0E96}" dt="2020-04-18T14:10:32.839" v="527" actId="207"/>
            <ac:spMkLst>
              <pc:docMk/>
              <pc:sldMasterMk cId="3707346369" sldId="2147483648"/>
              <pc:sldLayoutMk cId="17670758" sldId="2147483660"/>
              <ac:spMk id="16" creationId="{84761BCE-4159-48DF-ACD8-F981A5A6A3B2}"/>
            </ac:spMkLst>
          </pc:spChg>
          <pc:spChg chg="mod">
            <ac:chgData name="Ángel David Carrillo" userId="02855199ad941d4d" providerId="LiveId" clId="{09D8AC80-86BA-441F-887F-003C4DEB0E96}" dt="2020-04-18T14:11:13.591" v="534" actId="207"/>
            <ac:spMkLst>
              <pc:docMk/>
              <pc:sldMasterMk cId="3707346369" sldId="2147483648"/>
              <pc:sldLayoutMk cId="17670758" sldId="2147483660"/>
              <ac:spMk id="17" creationId="{B76E6097-08F1-4E26-9385-07D7386FB1D7}"/>
            </ac:spMkLst>
          </pc:spChg>
          <pc:spChg chg="mod">
            <ac:chgData name="Ángel David Carrillo" userId="02855199ad941d4d" providerId="LiveId" clId="{09D8AC80-86BA-441F-887F-003C4DEB0E96}" dt="2020-04-18T14:10:51.830" v="531" actId="207"/>
            <ac:spMkLst>
              <pc:docMk/>
              <pc:sldMasterMk cId="3707346369" sldId="2147483648"/>
              <pc:sldLayoutMk cId="17670758" sldId="2147483660"/>
              <ac:spMk id="18" creationId="{173B2374-4B23-4E2C-BBB7-68ACC663B82A}"/>
            </ac:spMkLst>
          </pc:spChg>
          <pc:spChg chg="mod">
            <ac:chgData name="Ángel David Carrillo" userId="02855199ad941d4d" providerId="LiveId" clId="{09D8AC80-86BA-441F-887F-003C4DEB0E96}" dt="2020-04-18T14:10:36.296" v="529" actId="207"/>
            <ac:spMkLst>
              <pc:docMk/>
              <pc:sldMasterMk cId="3707346369" sldId="2147483648"/>
              <pc:sldLayoutMk cId="17670758" sldId="2147483660"/>
              <ac:spMk id="19" creationId="{F88D6850-1DFC-4956-9853-BAF11DE68325}"/>
            </ac:spMkLst>
          </pc:spChg>
          <pc:spChg chg="mod">
            <ac:chgData name="Ángel David Carrillo" userId="02855199ad941d4d" providerId="LiveId" clId="{09D8AC80-86BA-441F-887F-003C4DEB0E96}" dt="2020-04-18T14:11:36.422" v="543" actId="207"/>
            <ac:spMkLst>
              <pc:docMk/>
              <pc:sldMasterMk cId="3707346369" sldId="2147483648"/>
              <pc:sldLayoutMk cId="17670758" sldId="2147483660"/>
              <ac:spMk id="20" creationId="{BEB9F5D7-CDAB-4230-9D00-6E4FAFCEA780}"/>
            </ac:spMkLst>
          </pc:spChg>
          <pc:spChg chg="mod">
            <ac:chgData name="Ángel David Carrillo" userId="02855199ad941d4d" providerId="LiveId" clId="{09D8AC80-86BA-441F-887F-003C4DEB0E96}" dt="2020-04-18T14:10:46.405" v="530" actId="207"/>
            <ac:spMkLst>
              <pc:docMk/>
              <pc:sldMasterMk cId="3707346369" sldId="2147483648"/>
              <pc:sldLayoutMk cId="17670758" sldId="2147483660"/>
              <ac:spMk id="21" creationId="{B38B6775-85A3-468B-87C2-51ED0F365232}"/>
            </ac:spMkLst>
          </pc:spChg>
          <pc:spChg chg="mod">
            <ac:chgData name="Ángel David Carrillo" userId="02855199ad941d4d" providerId="LiveId" clId="{09D8AC80-86BA-441F-887F-003C4DEB0E96}" dt="2020-04-18T14:11:23.934" v="536" actId="207"/>
            <ac:spMkLst>
              <pc:docMk/>
              <pc:sldMasterMk cId="3707346369" sldId="2147483648"/>
              <pc:sldLayoutMk cId="17670758" sldId="2147483660"/>
              <ac:spMk id="22" creationId="{33DD617A-96AA-4A83-8484-E613AC3C82E2}"/>
            </ac:spMkLst>
          </pc:spChg>
          <pc:spChg chg="mod">
            <ac:chgData name="Ángel David Carrillo" userId="02855199ad941d4d" providerId="LiveId" clId="{09D8AC80-86BA-441F-887F-003C4DEB0E96}" dt="2020-04-18T14:11:16.167" v="535" actId="207"/>
            <ac:spMkLst>
              <pc:docMk/>
              <pc:sldMasterMk cId="3707346369" sldId="2147483648"/>
              <pc:sldLayoutMk cId="17670758" sldId="2147483660"/>
              <ac:spMk id="23" creationId="{19E9EA29-40AD-4733-8F8F-883978DAEB17}"/>
            </ac:spMkLst>
          </pc:spChg>
          <pc:spChg chg="mod">
            <ac:chgData name="Ángel David Carrillo" userId="02855199ad941d4d" providerId="LiveId" clId="{09D8AC80-86BA-441F-887F-003C4DEB0E96}" dt="2020-04-18T14:11:28.772" v="539" actId="207"/>
            <ac:spMkLst>
              <pc:docMk/>
              <pc:sldMasterMk cId="3707346369" sldId="2147483648"/>
              <pc:sldLayoutMk cId="17670758" sldId="2147483660"/>
              <ac:spMk id="24" creationId="{F0CEC55B-7DEF-4A18-BA79-5C4AEF9E76B0}"/>
            </ac:spMkLst>
          </pc:spChg>
          <pc:spChg chg="mod">
            <ac:chgData name="Ángel David Carrillo" userId="02855199ad941d4d" providerId="LiveId" clId="{09D8AC80-86BA-441F-887F-003C4DEB0E96}" dt="2020-09-19T15:28:04.054" v="2561" actId="1076"/>
            <ac:spMkLst>
              <pc:docMk/>
              <pc:sldMasterMk cId="3707346369" sldId="2147483648"/>
              <pc:sldLayoutMk cId="17670758" sldId="2147483660"/>
              <ac:spMk id="25" creationId="{4A4167EA-A7BD-44A5-8753-54026CC10286}"/>
            </ac:spMkLst>
          </pc:spChg>
          <pc:spChg chg="mod">
            <ac:chgData name="Ángel David Carrillo" userId="02855199ad941d4d" providerId="LiveId" clId="{09D8AC80-86BA-441F-887F-003C4DEB0E96}" dt="2020-04-18T14:11:59.488" v="548" actId="207"/>
            <ac:spMkLst>
              <pc:docMk/>
              <pc:sldMasterMk cId="3707346369" sldId="2147483648"/>
              <pc:sldLayoutMk cId="17670758" sldId="2147483660"/>
              <ac:spMk id="28" creationId="{569B410C-9E7C-4FCF-9AD6-011A27CD8835}"/>
            </ac:spMkLst>
          </pc:spChg>
          <pc:grpChg chg="add del">
            <ac:chgData name="Ángel David Carrillo" userId="02855199ad941d4d" providerId="LiveId" clId="{09D8AC80-86BA-441F-887F-003C4DEB0E96}" dt="2020-04-19T14:34:05.509" v="1928" actId="478"/>
            <ac:grpSpMkLst>
              <pc:docMk/>
              <pc:sldMasterMk cId="3707346369" sldId="2147483648"/>
              <pc:sldLayoutMk cId="17670758" sldId="2147483660"/>
              <ac:grpSpMk id="31" creationId="{BEB02331-EFF7-41E6-85D3-95EBBC9CDF7A}"/>
            </ac:grpSpMkLst>
          </pc:grpChg>
          <pc:grpChg chg="del">
            <ac:chgData name="Ángel David Carrillo" userId="02855199ad941d4d" providerId="LiveId" clId="{09D8AC80-86BA-441F-887F-003C4DEB0E96}" dt="2020-04-18T14:11:47.497" v="546" actId="478"/>
            <ac:grpSpMkLst>
              <pc:docMk/>
              <pc:sldMasterMk cId="3707346369" sldId="2147483648"/>
              <pc:sldLayoutMk cId="17670758" sldId="2147483660"/>
              <ac:grpSpMk id="34" creationId="{A5DFEA50-97DB-4C5B-B623-339167C4E9D4}"/>
            </ac:grpSpMkLst>
          </pc:grpChg>
          <pc:grpChg chg="add del">
            <ac:chgData name="Ángel David Carrillo" userId="02855199ad941d4d" providerId="LiveId" clId="{09D8AC80-86BA-441F-887F-003C4DEB0E96}" dt="2020-04-19T15:43:18.528" v="2002" actId="478"/>
            <ac:grpSpMkLst>
              <pc:docMk/>
              <pc:sldMasterMk cId="3707346369" sldId="2147483648"/>
              <pc:sldLayoutMk cId="17670758" sldId="2147483660"/>
              <ac:grpSpMk id="34" creationId="{B9663F49-0BD6-4146-932E-D991E114B9C7}"/>
            </ac:grpSpMkLst>
          </pc:grpChg>
          <pc:grpChg chg="del">
            <ac:chgData name="Ángel David Carrillo" userId="02855199ad941d4d" providerId="LiveId" clId="{09D8AC80-86BA-441F-887F-003C4DEB0E96}" dt="2020-04-18T14:11:38.575" v="544" actId="478"/>
            <ac:grpSpMkLst>
              <pc:docMk/>
              <pc:sldMasterMk cId="3707346369" sldId="2147483648"/>
              <pc:sldLayoutMk cId="17670758" sldId="2147483660"/>
              <ac:grpSpMk id="37" creationId="{66E6F145-BA41-4EA9-B71C-4ACF77925291}"/>
            </ac:grpSpMkLst>
          </pc:grpChg>
          <pc:grpChg chg="add">
            <ac:chgData name="Ángel David Carrillo" userId="02855199ad941d4d" providerId="LiveId" clId="{09D8AC80-86BA-441F-887F-003C4DEB0E96}" dt="2020-04-19T15:43:19.150" v="2003"/>
            <ac:grpSpMkLst>
              <pc:docMk/>
              <pc:sldMasterMk cId="3707346369" sldId="2147483648"/>
              <pc:sldLayoutMk cId="17670758" sldId="2147483660"/>
              <ac:grpSpMk id="37" creationId="{E6B3B1DD-D8E8-486B-A766-53866E7160B1}"/>
            </ac:grpSpMkLst>
          </pc:grpChg>
          <pc:picChg chg="add">
            <ac:chgData name="Ángel David Carrillo" userId="02855199ad941d4d" providerId="LiveId" clId="{09D8AC80-86BA-441F-887F-003C4DEB0E96}" dt="2020-04-19T14:28:47.614" v="1668"/>
            <ac:picMkLst>
              <pc:docMk/>
              <pc:sldMasterMk cId="3707346369" sldId="2147483648"/>
              <pc:sldLayoutMk cId="17670758" sldId="2147483660"/>
              <ac:picMk id="30" creationId="{E0CC584B-6E20-46A2-AF04-B9077521F16A}"/>
            </ac:picMkLst>
          </pc:picChg>
          <pc:picChg chg="add del">
            <ac:chgData name="Ángel David Carrillo" userId="02855199ad941d4d" providerId="LiveId" clId="{09D8AC80-86BA-441F-887F-003C4DEB0E96}" dt="2020-04-19T14:28:46.812" v="1667" actId="478"/>
            <ac:picMkLst>
              <pc:docMk/>
              <pc:sldMasterMk cId="3707346369" sldId="2147483648"/>
              <pc:sldLayoutMk cId="17670758" sldId="2147483660"/>
              <ac:picMk id="41" creationId="{076C1DBD-C10E-4A44-B654-173BB5B3C551}"/>
            </ac:picMkLst>
          </pc:picChg>
        </pc:sldLayoutChg>
        <pc:sldLayoutChg chg="del">
          <pc:chgData name="Ángel David Carrillo" userId="02855199ad941d4d" providerId="LiveId" clId="{09D8AC80-86BA-441F-887F-003C4DEB0E96}" dt="2020-04-19T16:14:49.950" v="2165" actId="2696"/>
          <pc:sldLayoutMkLst>
            <pc:docMk/>
            <pc:sldMasterMk cId="3707346369" sldId="2147483648"/>
            <pc:sldLayoutMk cId="3062522908" sldId="2147483661"/>
          </pc:sldLayoutMkLst>
        </pc:sldLayoutChg>
        <pc:sldLayoutChg chg="addSp delSp modSp">
          <pc:chgData name="Ángel David Carrillo" userId="02855199ad941d4d" providerId="LiveId" clId="{09D8AC80-86BA-441F-887F-003C4DEB0E96}" dt="2020-04-23T14:44:09.931" v="2393" actId="1076"/>
          <pc:sldLayoutMkLst>
            <pc:docMk/>
            <pc:sldMasterMk cId="3707346369" sldId="2147483648"/>
            <pc:sldLayoutMk cId="416192913" sldId="2147483662"/>
          </pc:sldLayoutMkLst>
          <pc:spChg chg="del mod">
            <ac:chgData name="Ángel David Carrillo" userId="02855199ad941d4d" providerId="LiveId" clId="{09D8AC80-86BA-441F-887F-003C4DEB0E96}" dt="2020-04-18T14:49:30.218" v="631" actId="478"/>
            <ac:spMkLst>
              <pc:docMk/>
              <pc:sldMasterMk cId="3707346369" sldId="2147483648"/>
              <pc:sldLayoutMk cId="416192913" sldId="2147483662"/>
              <ac:spMk id="11" creationId="{00000000-0000-0000-0000-000000000000}"/>
            </ac:spMkLst>
          </pc:spChg>
          <pc:spChg chg="del">
            <ac:chgData name="Ángel David Carrillo" userId="02855199ad941d4d" providerId="LiveId" clId="{09D8AC80-86BA-441F-887F-003C4DEB0E96}" dt="2020-04-18T14:49:31.900" v="632" actId="478"/>
            <ac:spMkLst>
              <pc:docMk/>
              <pc:sldMasterMk cId="3707346369" sldId="2147483648"/>
              <pc:sldLayoutMk cId="416192913" sldId="2147483662"/>
              <ac:spMk id="15" creationId="{00000000-0000-0000-0000-000000000000}"/>
            </ac:spMkLst>
          </pc:spChg>
          <pc:spChg chg="mod">
            <ac:chgData name="Ángel David Carrillo" userId="02855199ad941d4d" providerId="LiveId" clId="{09D8AC80-86BA-441F-887F-003C4DEB0E96}" dt="2020-04-18T15:01:17.150" v="693" actId="6549"/>
            <ac:spMkLst>
              <pc:docMk/>
              <pc:sldMasterMk cId="3707346369" sldId="2147483648"/>
              <pc:sldLayoutMk cId="416192913" sldId="2147483662"/>
              <ac:spMk id="22" creationId="{00000000-0000-0000-0000-000000000000}"/>
            </ac:spMkLst>
          </pc:spChg>
          <pc:spChg chg="del mod">
            <ac:chgData name="Ángel David Carrillo" userId="02855199ad941d4d" providerId="LiveId" clId="{09D8AC80-86BA-441F-887F-003C4DEB0E96}" dt="2020-04-18T14:49:27.003" v="629" actId="478"/>
            <ac:spMkLst>
              <pc:docMk/>
              <pc:sldMasterMk cId="3707346369" sldId="2147483648"/>
              <pc:sldLayoutMk cId="416192913" sldId="2147483662"/>
              <ac:spMk id="28" creationId="{00000000-0000-0000-0000-000000000000}"/>
            </ac:spMkLst>
          </pc:spChg>
          <pc:spChg chg="del">
            <ac:chgData name="Ángel David Carrillo" userId="02855199ad941d4d" providerId="LiveId" clId="{09D8AC80-86BA-441F-887F-003C4DEB0E96}" dt="2020-04-18T14:49:28.453" v="630" actId="478"/>
            <ac:spMkLst>
              <pc:docMk/>
              <pc:sldMasterMk cId="3707346369" sldId="2147483648"/>
              <pc:sldLayoutMk cId="416192913" sldId="2147483662"/>
              <ac:spMk id="31" creationId="{00000000-0000-0000-0000-000000000000}"/>
            </ac:spMkLst>
          </pc:spChg>
          <pc:spChg chg="add mod">
            <ac:chgData name="Ángel David Carrillo" userId="02855199ad941d4d" providerId="LiveId" clId="{09D8AC80-86BA-441F-887F-003C4DEB0E96}" dt="2020-04-18T17:52:49.086" v="1139" actId="6549"/>
            <ac:spMkLst>
              <pc:docMk/>
              <pc:sldMasterMk cId="3707346369" sldId="2147483648"/>
              <pc:sldLayoutMk cId="416192913" sldId="2147483662"/>
              <ac:spMk id="102" creationId="{259B7D27-F16C-45FD-9FD4-FA4F287EF220}"/>
            </ac:spMkLst>
          </pc:spChg>
          <pc:grpChg chg="add mod">
            <ac:chgData name="Ángel David Carrillo" userId="02855199ad941d4d" providerId="LiveId" clId="{09D8AC80-86BA-441F-887F-003C4DEB0E96}" dt="2020-04-18T17:53:05.226" v="1141" actId="1076"/>
            <ac:grpSpMkLst>
              <pc:docMk/>
              <pc:sldMasterMk cId="3707346369" sldId="2147483648"/>
              <pc:sldLayoutMk cId="416192913" sldId="2147483662"/>
              <ac:grpSpMk id="2" creationId="{29962EA7-8169-41EB-B415-00AE01CC381D}"/>
            </ac:grpSpMkLst>
          </pc:grpChg>
          <pc:grpChg chg="add del mod">
            <ac:chgData name="Ángel David Carrillo" userId="02855199ad941d4d" providerId="LiveId" clId="{09D8AC80-86BA-441F-887F-003C4DEB0E96}" dt="2020-04-18T14:57:15.982" v="649" actId="165"/>
            <ac:grpSpMkLst>
              <pc:docMk/>
              <pc:sldMasterMk cId="3707346369" sldId="2147483648"/>
              <pc:sldLayoutMk cId="416192913" sldId="2147483662"/>
              <ac:grpSpMk id="7" creationId="{9A73EA67-CC27-4E04-BCA1-58801760650C}"/>
            </ac:grpSpMkLst>
          </pc:grpChg>
          <pc:grpChg chg="add mod topLvl">
            <ac:chgData name="Ángel David Carrillo" userId="02855199ad941d4d" providerId="LiveId" clId="{09D8AC80-86BA-441F-887F-003C4DEB0E96}" dt="2020-04-23T14:43:52.450" v="2391" actId="408"/>
            <ac:grpSpMkLst>
              <pc:docMk/>
              <pc:sldMasterMk cId="3707346369" sldId="2147483648"/>
              <pc:sldLayoutMk cId="416192913" sldId="2147483662"/>
              <ac:grpSpMk id="16" creationId="{934D4386-DC0F-4DD6-848C-2BBE82D7189F}"/>
            </ac:grpSpMkLst>
          </pc:grpChg>
          <pc:grpChg chg="add del mod topLvl">
            <ac:chgData name="Ángel David Carrillo" userId="02855199ad941d4d" providerId="LiveId" clId="{09D8AC80-86BA-441F-887F-003C4DEB0E96}" dt="2020-04-23T14:43:05.096" v="2383" actId="165"/>
            <ac:grpSpMkLst>
              <pc:docMk/>
              <pc:sldMasterMk cId="3707346369" sldId="2147483648"/>
              <pc:sldLayoutMk cId="416192913" sldId="2147483662"/>
              <ac:grpSpMk id="17" creationId="{22FD936E-CA83-47E8-98D4-B564E41AD2C4}"/>
            </ac:grpSpMkLst>
          </pc:grpChg>
          <pc:grpChg chg="add del mod topLvl">
            <ac:chgData name="Ángel David Carrillo" userId="02855199ad941d4d" providerId="LiveId" clId="{09D8AC80-86BA-441F-887F-003C4DEB0E96}" dt="2020-04-23T14:43:17.521" v="2385" actId="165"/>
            <ac:grpSpMkLst>
              <pc:docMk/>
              <pc:sldMasterMk cId="3707346369" sldId="2147483648"/>
              <pc:sldLayoutMk cId="416192913" sldId="2147483662"/>
              <ac:grpSpMk id="18" creationId="{DEE4D4EA-48CC-484D-8A0D-07F3D1F31A46}"/>
            </ac:grpSpMkLst>
          </pc:grpChg>
          <pc:grpChg chg="add del mod">
            <ac:chgData name="Ángel David Carrillo" userId="02855199ad941d4d" providerId="LiveId" clId="{09D8AC80-86BA-441F-887F-003C4DEB0E96}" dt="2020-04-23T14:42:11.472" v="2376" actId="165"/>
            <ac:grpSpMkLst>
              <pc:docMk/>
              <pc:sldMasterMk cId="3707346369" sldId="2147483648"/>
              <pc:sldLayoutMk cId="416192913" sldId="2147483662"/>
              <ac:grpSpMk id="20" creationId="{00741765-6881-40F8-8D8B-1474B3454931}"/>
            </ac:grpSpMkLst>
          </pc:grpChg>
          <pc:grpChg chg="del mod">
            <ac:chgData name="Ángel David Carrillo" userId="02855199ad941d4d" providerId="LiveId" clId="{09D8AC80-86BA-441F-887F-003C4DEB0E96}" dt="2020-04-18T13:58:46.543" v="130" actId="478"/>
            <ac:grpSpMkLst>
              <pc:docMk/>
              <pc:sldMasterMk cId="3707346369" sldId="2147483648"/>
              <pc:sldLayoutMk cId="416192913" sldId="2147483662"/>
              <ac:grpSpMk id="42" creationId="{555E2757-14DB-4FC1-BBD8-E47B220E3748}"/>
            </ac:grpSpMkLst>
          </pc:grpChg>
          <pc:grpChg chg="del mod">
            <ac:chgData name="Ángel David Carrillo" userId="02855199ad941d4d" providerId="LiveId" clId="{09D8AC80-86BA-441F-887F-003C4DEB0E96}" dt="2020-04-18T14:08:51.242" v="523" actId="478"/>
            <ac:grpSpMkLst>
              <pc:docMk/>
              <pc:sldMasterMk cId="3707346369" sldId="2147483648"/>
              <pc:sldLayoutMk cId="416192913" sldId="2147483662"/>
              <ac:grpSpMk id="43" creationId="{93F3E366-AEF8-4233-A6E2-AFB7CDADAA16}"/>
            </ac:grpSpMkLst>
          </pc:grpChg>
          <pc:grpChg chg="del mod">
            <ac:chgData name="Ángel David Carrillo" userId="02855199ad941d4d" providerId="LiveId" clId="{09D8AC80-86BA-441F-887F-003C4DEB0E96}" dt="2020-04-18T14:01:37.262" v="463" actId="165"/>
            <ac:grpSpMkLst>
              <pc:docMk/>
              <pc:sldMasterMk cId="3707346369" sldId="2147483648"/>
              <pc:sldLayoutMk cId="416192913" sldId="2147483662"/>
              <ac:grpSpMk id="47" creationId="{DE721F74-9AD0-4D36-8567-F82309AE5692}"/>
            </ac:grpSpMkLst>
          </pc:grpChg>
          <pc:grpChg chg="add mod ord">
            <ac:chgData name="Ángel David Carrillo" userId="02855199ad941d4d" providerId="LiveId" clId="{09D8AC80-86BA-441F-887F-003C4DEB0E96}" dt="2020-04-18T17:52:38.631" v="1096" actId="167"/>
            <ac:grpSpMkLst>
              <pc:docMk/>
              <pc:sldMasterMk cId="3707346369" sldId="2147483648"/>
              <pc:sldLayoutMk cId="416192913" sldId="2147483662"/>
              <ac:grpSpMk id="63" creationId="{A3E01F57-7315-4323-8649-730F7B359D9C}"/>
            </ac:grpSpMkLst>
          </pc:grpChg>
          <pc:grpChg chg="add del">
            <ac:chgData name="Ángel David Carrillo" userId="02855199ad941d4d" providerId="LiveId" clId="{09D8AC80-86BA-441F-887F-003C4DEB0E96}" dt="2020-04-19T14:34:02.625" v="1926" actId="478"/>
            <ac:grpSpMkLst>
              <pc:docMk/>
              <pc:sldMasterMk cId="3707346369" sldId="2147483648"/>
              <pc:sldLayoutMk cId="416192913" sldId="2147483662"/>
              <ac:grpSpMk id="79" creationId="{5CB4A8AA-1A00-4AB3-A170-34AB36491FED}"/>
            </ac:grpSpMkLst>
          </pc:grpChg>
          <pc:grpChg chg="del mod">
            <ac:chgData name="Ángel David Carrillo" userId="02855199ad941d4d" providerId="LiveId" clId="{09D8AC80-86BA-441F-887F-003C4DEB0E96}" dt="2020-04-18T17:52:34.761" v="1094" actId="478"/>
            <ac:grpSpMkLst>
              <pc:docMk/>
              <pc:sldMasterMk cId="3707346369" sldId="2147483648"/>
              <pc:sldLayoutMk cId="416192913" sldId="2147483662"/>
              <ac:grpSpMk id="81" creationId="{BC227C12-0D7B-4BAA-965D-4CA9DB1D9761}"/>
            </ac:grpSpMkLst>
          </pc:grpChg>
          <pc:grpChg chg="add del">
            <ac:chgData name="Ángel David Carrillo" userId="02855199ad941d4d" providerId="LiveId" clId="{09D8AC80-86BA-441F-887F-003C4DEB0E96}" dt="2020-04-19T15:43:14.499" v="2000" actId="478"/>
            <ac:grpSpMkLst>
              <pc:docMk/>
              <pc:sldMasterMk cId="3707346369" sldId="2147483648"/>
              <pc:sldLayoutMk cId="416192913" sldId="2147483662"/>
              <ac:grpSpMk id="82" creationId="{3D92DD00-8C6A-4DF8-BC0C-2B60AD2B4BCC}"/>
            </ac:grpSpMkLst>
          </pc:grpChg>
          <pc:grpChg chg="add">
            <ac:chgData name="Ángel David Carrillo" userId="02855199ad941d4d" providerId="LiveId" clId="{09D8AC80-86BA-441F-887F-003C4DEB0E96}" dt="2020-04-19T15:43:15.119" v="2001"/>
            <ac:grpSpMkLst>
              <pc:docMk/>
              <pc:sldMasterMk cId="3707346369" sldId="2147483648"/>
              <pc:sldLayoutMk cId="416192913" sldId="2147483662"/>
              <ac:grpSpMk id="85" creationId="{FC9A85AF-41CB-4647-AC98-231481A80B3E}"/>
            </ac:grpSpMkLst>
          </pc:grpChg>
          <pc:picChg chg="del">
            <ac:chgData name="Ángel David Carrillo" userId="02855199ad941d4d" providerId="LiveId" clId="{09D8AC80-86BA-441F-887F-003C4DEB0E96}" dt="2020-04-18T13:58:20.854" v="126" actId="478"/>
            <ac:picMkLst>
              <pc:docMk/>
              <pc:sldMasterMk cId="3707346369" sldId="2147483648"/>
              <pc:sldLayoutMk cId="416192913" sldId="2147483662"/>
              <ac:picMk id="3" creationId="{ED2A886C-7C15-432E-8D9E-7A2DE9548DEF}"/>
            </ac:picMkLst>
          </pc:picChg>
          <pc:picChg chg="del">
            <ac:chgData name="Ángel David Carrillo" userId="02855199ad941d4d" providerId="LiveId" clId="{09D8AC80-86BA-441F-887F-003C4DEB0E96}" dt="2020-04-18T14:00:43.678" v="453"/>
            <ac:picMkLst>
              <pc:docMk/>
              <pc:sldMasterMk cId="3707346369" sldId="2147483648"/>
              <pc:sldLayoutMk cId="416192913" sldId="2147483662"/>
              <ac:picMk id="4" creationId="{A93EFB74-79E8-4F88-B685-D779E6318597}"/>
            </ac:picMkLst>
          </pc:picChg>
          <pc:picChg chg="add del mod">
            <ac:chgData name="Ángel David Carrillo" userId="02855199ad941d4d" providerId="LiveId" clId="{09D8AC80-86BA-441F-887F-003C4DEB0E96}" dt="2020-04-23T14:41:12.500" v="2364" actId="478"/>
            <ac:picMkLst>
              <pc:docMk/>
              <pc:sldMasterMk cId="3707346369" sldId="2147483648"/>
              <pc:sldLayoutMk cId="416192913" sldId="2147483662"/>
              <ac:picMk id="4" creationId="{AFA98B0E-9D7B-4ABD-A362-9D56EEE8D439}"/>
            </ac:picMkLst>
          </pc:picChg>
          <pc:picChg chg="add del mod">
            <ac:chgData name="Ángel David Carrillo" userId="02855199ad941d4d" providerId="LiveId" clId="{09D8AC80-86BA-441F-887F-003C4DEB0E96}" dt="2020-04-18T14:00:17.708" v="449"/>
            <ac:picMkLst>
              <pc:docMk/>
              <pc:sldMasterMk cId="3707346369" sldId="2147483648"/>
              <pc:sldLayoutMk cId="416192913" sldId="2147483662"/>
              <ac:picMk id="5" creationId="{82D729B4-8990-4BB6-B3CD-088F7100C363}"/>
            </ac:picMkLst>
          </pc:picChg>
          <pc:picChg chg="del mod topLvl">
            <ac:chgData name="Ángel David Carrillo" userId="02855199ad941d4d" providerId="LiveId" clId="{09D8AC80-86BA-441F-887F-003C4DEB0E96}" dt="2020-04-18T14:56:58.559" v="646" actId="478"/>
            <ac:picMkLst>
              <pc:docMk/>
              <pc:sldMasterMk cId="3707346369" sldId="2147483648"/>
              <pc:sldLayoutMk cId="416192913" sldId="2147483662"/>
              <ac:picMk id="6" creationId="{4DAAC178-A71D-4755-AF85-875522A580C5}"/>
            </ac:picMkLst>
          </pc:picChg>
          <pc:picChg chg="add del mod">
            <ac:chgData name="Ángel David Carrillo" userId="02855199ad941d4d" providerId="LiveId" clId="{09D8AC80-86BA-441F-887F-003C4DEB0E96}" dt="2020-04-23T14:41:47.444" v="2370" actId="931"/>
            <ac:picMkLst>
              <pc:docMk/>
              <pc:sldMasterMk cId="3707346369" sldId="2147483648"/>
              <pc:sldLayoutMk cId="416192913" sldId="2147483662"/>
              <ac:picMk id="6" creationId="{7197971C-091A-460C-86CC-2005BBE258A4}"/>
            </ac:picMkLst>
          </pc:picChg>
          <pc:picChg chg="mod topLvl">
            <ac:chgData name="Ángel David Carrillo" userId="02855199ad941d4d" providerId="LiveId" clId="{09D8AC80-86BA-441F-887F-003C4DEB0E96}" dt="2020-04-23T14:43:28.408" v="2387" actId="408"/>
            <ac:picMkLst>
              <pc:docMk/>
              <pc:sldMasterMk cId="3707346369" sldId="2147483648"/>
              <pc:sldLayoutMk cId="416192913" sldId="2147483662"/>
              <ac:picMk id="8" creationId="{0B7AEE3D-B8D9-45CE-84FD-140A53D31539}"/>
            </ac:picMkLst>
          </pc:picChg>
          <pc:picChg chg="mod topLvl">
            <ac:chgData name="Ángel David Carrillo" userId="02855199ad941d4d" providerId="LiveId" clId="{09D8AC80-86BA-441F-887F-003C4DEB0E96}" dt="2020-04-23T14:43:52.450" v="2391" actId="408"/>
            <ac:picMkLst>
              <pc:docMk/>
              <pc:sldMasterMk cId="3707346369" sldId="2147483648"/>
              <pc:sldLayoutMk cId="416192913" sldId="2147483662"/>
              <ac:picMk id="9" creationId="{C8F3357A-EED1-4866-AA58-347B44F31B85}"/>
            </ac:picMkLst>
          </pc:picChg>
          <pc:picChg chg="add mod">
            <ac:chgData name="Ángel David Carrillo" userId="02855199ad941d4d" providerId="LiveId" clId="{09D8AC80-86BA-441F-887F-003C4DEB0E96}" dt="2020-04-23T14:43:52.450" v="2391" actId="408"/>
            <ac:picMkLst>
              <pc:docMk/>
              <pc:sldMasterMk cId="3707346369" sldId="2147483648"/>
              <pc:sldLayoutMk cId="416192913" sldId="2147483662"/>
              <ac:picMk id="10" creationId="{DD90414A-E542-4A56-82E0-53165BDD643D}"/>
            </ac:picMkLst>
          </pc:picChg>
          <pc:picChg chg="add mod modCrop">
            <ac:chgData name="Ángel David Carrillo" userId="02855199ad941d4d" providerId="LiveId" clId="{09D8AC80-86BA-441F-887F-003C4DEB0E96}" dt="2020-04-18T14:08:36.692" v="516" actId="164"/>
            <ac:picMkLst>
              <pc:docMk/>
              <pc:sldMasterMk cId="3707346369" sldId="2147483648"/>
              <pc:sldLayoutMk cId="416192913" sldId="2147483662"/>
              <ac:picMk id="12" creationId="{B0D17318-3FE3-4E04-946C-93F9DB279564}"/>
            </ac:picMkLst>
          </pc:picChg>
          <pc:picChg chg="del">
            <ac:chgData name="Ángel David Carrillo" userId="02855199ad941d4d" providerId="LiveId" clId="{09D8AC80-86BA-441F-887F-003C4DEB0E96}" dt="2020-04-18T14:08:50.226" v="522" actId="478"/>
            <ac:picMkLst>
              <pc:docMk/>
              <pc:sldMasterMk cId="3707346369" sldId="2147483648"/>
              <pc:sldLayoutMk cId="416192913" sldId="2147483662"/>
              <ac:picMk id="13" creationId="{F7587289-FE7C-4D2D-8CB6-566A6793D2BA}"/>
            </ac:picMkLst>
          </pc:picChg>
          <pc:picChg chg="mod topLvl">
            <ac:chgData name="Ángel David Carrillo" userId="02855199ad941d4d" providerId="LiveId" clId="{09D8AC80-86BA-441F-887F-003C4DEB0E96}" dt="2020-04-23T14:44:04.509" v="2392" actId="1076"/>
            <ac:picMkLst>
              <pc:docMk/>
              <pc:sldMasterMk cId="3707346369" sldId="2147483648"/>
              <pc:sldLayoutMk cId="416192913" sldId="2147483662"/>
              <ac:picMk id="14" creationId="{9A54B946-C36D-42A0-807F-79D56A44F83F}"/>
            </ac:picMkLst>
          </pc:picChg>
          <pc:picChg chg="del topLvl">
            <ac:chgData name="Ángel David Carrillo" userId="02855199ad941d4d" providerId="LiveId" clId="{09D8AC80-86BA-441F-887F-003C4DEB0E96}" dt="2020-04-18T14:08:51.242" v="523" actId="478"/>
            <ac:picMkLst>
              <pc:docMk/>
              <pc:sldMasterMk cId="3707346369" sldId="2147483648"/>
              <pc:sldLayoutMk cId="416192913" sldId="2147483662"/>
              <ac:picMk id="19" creationId="{5088280E-D08A-42A6-97D4-FB1642DC61BA}"/>
            </ac:picMkLst>
          </pc:picChg>
          <pc:picChg chg="del">
            <ac:chgData name="Ángel David Carrillo" userId="02855199ad941d4d" providerId="LiveId" clId="{09D8AC80-86BA-441F-887F-003C4DEB0E96}" dt="2020-04-18T13:58:20.854" v="126" actId="478"/>
            <ac:picMkLst>
              <pc:docMk/>
              <pc:sldMasterMk cId="3707346369" sldId="2147483648"/>
              <pc:sldLayoutMk cId="416192913" sldId="2147483662"/>
              <ac:picMk id="21" creationId="{42CE3D1F-BB86-495D-9DDF-B55287CF982E}"/>
            </ac:picMkLst>
          </pc:picChg>
          <pc:picChg chg="mod">
            <ac:chgData name="Ángel David Carrillo" userId="02855199ad941d4d" providerId="LiveId" clId="{09D8AC80-86BA-441F-887F-003C4DEB0E96}" dt="2020-04-18T17:52:58.282" v="1140" actId="164"/>
            <ac:picMkLst>
              <pc:docMk/>
              <pc:sldMasterMk cId="3707346369" sldId="2147483648"/>
              <pc:sldLayoutMk cId="416192913" sldId="2147483662"/>
              <ac:picMk id="24" creationId="{00000000-0000-0000-0000-000000000000}"/>
            </ac:picMkLst>
          </pc:picChg>
          <pc:picChg chg="del">
            <ac:chgData name="Ángel David Carrillo" userId="02855199ad941d4d" providerId="LiveId" clId="{09D8AC80-86BA-441F-887F-003C4DEB0E96}" dt="2020-04-18T13:58:20.854" v="126" actId="478"/>
            <ac:picMkLst>
              <pc:docMk/>
              <pc:sldMasterMk cId="3707346369" sldId="2147483648"/>
              <pc:sldLayoutMk cId="416192913" sldId="2147483662"/>
              <ac:picMk id="25" creationId="{9E12E80D-38FD-4229-A819-1821B74FE022}"/>
            </ac:picMkLst>
          </pc:picChg>
          <pc:picChg chg="mod">
            <ac:chgData name="Ángel David Carrillo" userId="02855199ad941d4d" providerId="LiveId" clId="{09D8AC80-86BA-441F-887F-003C4DEB0E96}" dt="2020-04-18T17:52:58.282" v="1140" actId="164"/>
            <ac:picMkLst>
              <pc:docMk/>
              <pc:sldMasterMk cId="3707346369" sldId="2147483648"/>
              <pc:sldLayoutMk cId="416192913" sldId="2147483662"/>
              <ac:picMk id="29" creationId="{00000000-0000-0000-0000-000000000000}"/>
            </ac:picMkLst>
          </pc:picChg>
          <pc:picChg chg="mod">
            <ac:chgData name="Ángel David Carrillo" userId="02855199ad941d4d" providerId="LiveId" clId="{09D8AC80-86BA-441F-887F-003C4DEB0E96}" dt="2020-04-18T17:52:58.282" v="1140" actId="164"/>
            <ac:picMkLst>
              <pc:docMk/>
              <pc:sldMasterMk cId="3707346369" sldId="2147483648"/>
              <pc:sldLayoutMk cId="416192913" sldId="2147483662"/>
              <ac:picMk id="30" creationId="{00000000-0000-0000-0000-000000000000}"/>
            </ac:picMkLst>
          </pc:picChg>
          <pc:picChg chg="add del mod topLvl">
            <ac:chgData name="Ángel David Carrillo" userId="02855199ad941d4d" providerId="LiveId" clId="{09D8AC80-86BA-441F-887F-003C4DEB0E96}" dt="2020-04-23T14:44:09.931" v="2393" actId="1076"/>
            <ac:picMkLst>
              <pc:docMk/>
              <pc:sldMasterMk cId="3707346369" sldId="2147483648"/>
              <pc:sldLayoutMk cId="416192913" sldId="2147483662"/>
              <ac:picMk id="39" creationId="{AFECDF4D-4361-438A-AA65-6167E770FB94}"/>
            </ac:picMkLst>
          </pc:picChg>
          <pc:picChg chg="mod">
            <ac:chgData name="Ángel David Carrillo" userId="02855199ad941d4d" providerId="LiveId" clId="{09D8AC80-86BA-441F-887F-003C4DEB0E96}" dt="2020-04-18T17:52:58.282" v="1140" actId="164"/>
            <ac:picMkLst>
              <pc:docMk/>
              <pc:sldMasterMk cId="3707346369" sldId="2147483648"/>
              <pc:sldLayoutMk cId="416192913" sldId="2147483662"/>
              <ac:picMk id="45" creationId="{851E1642-39E7-4965-B564-754690661E07}"/>
            </ac:picMkLst>
          </pc:picChg>
          <pc:picChg chg="del mod">
            <ac:chgData name="Ángel David Carrillo" userId="02855199ad941d4d" providerId="LiveId" clId="{09D8AC80-86BA-441F-887F-003C4DEB0E96}" dt="2020-04-18T14:08:49.264" v="521" actId="478"/>
            <ac:picMkLst>
              <pc:docMk/>
              <pc:sldMasterMk cId="3707346369" sldId="2147483648"/>
              <pc:sldLayoutMk cId="416192913" sldId="2147483662"/>
              <ac:picMk id="46" creationId="{3AF6BA59-1A63-4B86-ADBC-6B631AF7DD0A}"/>
            </ac:picMkLst>
          </pc:picChg>
          <pc:picChg chg="mod">
            <ac:chgData name="Ángel David Carrillo" userId="02855199ad941d4d" providerId="LiveId" clId="{09D8AC80-86BA-441F-887F-003C4DEB0E96}" dt="2020-04-18T17:52:58.282" v="1140" actId="164"/>
            <ac:picMkLst>
              <pc:docMk/>
              <pc:sldMasterMk cId="3707346369" sldId="2147483648"/>
              <pc:sldLayoutMk cId="416192913" sldId="2147483662"/>
              <ac:picMk id="48" creationId="{1AE9E9F6-C60E-4CE9-A6A1-D804B6D01836}"/>
            </ac:picMkLst>
          </pc:picChg>
          <pc:picChg chg="del">
            <ac:chgData name="Ángel David Carrillo" userId="02855199ad941d4d" providerId="LiveId" clId="{09D8AC80-86BA-441F-887F-003C4DEB0E96}" dt="2020-04-18T14:49:41.089" v="633" actId="478"/>
            <ac:picMkLst>
              <pc:docMk/>
              <pc:sldMasterMk cId="3707346369" sldId="2147483648"/>
              <pc:sldLayoutMk cId="416192913" sldId="2147483662"/>
              <ac:picMk id="63" creationId="{0E9D65EE-2E5B-498A-8FE3-C877877B91CF}"/>
            </ac:picMkLst>
          </pc:picChg>
          <pc:picChg chg="add mod topLvl">
            <ac:chgData name="Ángel David Carrillo" userId="02855199ad941d4d" providerId="LiveId" clId="{09D8AC80-86BA-441F-887F-003C4DEB0E96}" dt="2020-04-23T14:43:28.408" v="2387" actId="408"/>
            <ac:picMkLst>
              <pc:docMk/>
              <pc:sldMasterMk cId="3707346369" sldId="2147483648"/>
              <pc:sldLayoutMk cId="416192913" sldId="2147483662"/>
              <ac:picMk id="70" creationId="{62518CA3-44E3-45C4-A389-9863D8944E54}"/>
            </ac:picMkLst>
          </pc:picChg>
          <pc:picChg chg="add mod topLvl">
            <ac:chgData name="Ángel David Carrillo" userId="02855199ad941d4d" providerId="LiveId" clId="{09D8AC80-86BA-441F-887F-003C4DEB0E96}" dt="2020-04-23T14:43:52.450" v="2391" actId="408"/>
            <ac:picMkLst>
              <pc:docMk/>
              <pc:sldMasterMk cId="3707346369" sldId="2147483648"/>
              <pc:sldLayoutMk cId="416192913" sldId="2147483662"/>
              <ac:picMk id="71" creationId="{D5799277-A325-4DC4-B15A-23E25208C1C5}"/>
            </ac:picMkLst>
          </pc:picChg>
          <pc:picChg chg="add del mod">
            <ac:chgData name="Ángel David Carrillo" userId="02855199ad941d4d" providerId="LiveId" clId="{09D8AC80-86BA-441F-887F-003C4DEB0E96}" dt="2020-04-18T14:02:42.152" v="483" actId="478"/>
            <ac:picMkLst>
              <pc:docMk/>
              <pc:sldMasterMk cId="3707346369" sldId="2147483648"/>
              <pc:sldLayoutMk cId="416192913" sldId="2147483662"/>
              <ac:picMk id="72" creationId="{A291889F-9E5E-44EC-861D-7CDCE734E514}"/>
            </ac:picMkLst>
          </pc:picChg>
          <pc:picChg chg="add del">
            <ac:chgData name="Ángel David Carrillo" userId="02855199ad941d4d" providerId="LiveId" clId="{09D8AC80-86BA-441F-887F-003C4DEB0E96}" dt="2020-04-18T14:01:54.288" v="470"/>
            <ac:picMkLst>
              <pc:docMk/>
              <pc:sldMasterMk cId="3707346369" sldId="2147483648"/>
              <pc:sldLayoutMk cId="416192913" sldId="2147483662"/>
              <ac:picMk id="73" creationId="{6B6B089D-44F7-4819-A457-6C555863D55D}"/>
            </ac:picMkLst>
          </pc:picChg>
          <pc:picChg chg="add mod modCrop">
            <ac:chgData name="Ángel David Carrillo" userId="02855199ad941d4d" providerId="LiveId" clId="{09D8AC80-86BA-441F-887F-003C4DEB0E96}" dt="2020-04-18T14:08:36.692" v="516" actId="164"/>
            <ac:picMkLst>
              <pc:docMk/>
              <pc:sldMasterMk cId="3707346369" sldId="2147483648"/>
              <pc:sldLayoutMk cId="416192913" sldId="2147483662"/>
              <ac:picMk id="77" creationId="{87674027-B5A3-45A1-825F-9A5C68900E2C}"/>
            </ac:picMkLst>
          </pc:picChg>
          <pc:picChg chg="add">
            <ac:chgData name="Ángel David Carrillo" userId="02855199ad941d4d" providerId="LiveId" clId="{09D8AC80-86BA-441F-887F-003C4DEB0E96}" dt="2020-04-19T14:28:44.167" v="1666"/>
            <ac:picMkLst>
              <pc:docMk/>
              <pc:sldMasterMk cId="3707346369" sldId="2147483648"/>
              <pc:sldLayoutMk cId="416192913" sldId="2147483662"/>
              <ac:picMk id="81" creationId="{A66E1AF4-A64F-41C7-BB12-21CFE46F9AC8}"/>
            </ac:picMkLst>
          </pc:picChg>
          <pc:picChg chg="add del">
            <ac:chgData name="Ángel David Carrillo" userId="02855199ad941d4d" providerId="LiveId" clId="{09D8AC80-86BA-441F-887F-003C4DEB0E96}" dt="2020-04-19T14:28:44.140" v="1665" actId="478"/>
            <ac:picMkLst>
              <pc:docMk/>
              <pc:sldMasterMk cId="3707346369" sldId="2147483648"/>
              <pc:sldLayoutMk cId="416192913" sldId="2147483662"/>
              <ac:picMk id="101" creationId="{22CC3BE3-C81A-4F88-9F94-905CDF62C187}"/>
            </ac:picMkLst>
          </pc:picChg>
        </pc:sldLayoutChg>
        <pc:sldLayoutChg chg="addSp delSp modSp">
          <pc:chgData name="Ángel David Carrillo" userId="02855199ad941d4d" providerId="LiveId" clId="{09D8AC80-86BA-441F-887F-003C4DEB0E96}" dt="2020-09-19T15:27:57.838" v="2559" actId="207"/>
          <pc:sldLayoutMkLst>
            <pc:docMk/>
            <pc:sldMasterMk cId="3707346369" sldId="2147483648"/>
            <pc:sldLayoutMk cId="1460413188" sldId="2147483664"/>
          </pc:sldLayoutMkLst>
          <pc:spChg chg="mod">
            <ac:chgData name="Ángel David Carrillo" userId="02855199ad941d4d" providerId="LiveId" clId="{09D8AC80-86BA-441F-887F-003C4DEB0E96}" dt="2020-04-18T13:48:47.982" v="72" actId="207"/>
            <ac:spMkLst>
              <pc:docMk/>
              <pc:sldMasterMk cId="3707346369" sldId="2147483648"/>
              <pc:sldLayoutMk cId="1460413188" sldId="2147483664"/>
              <ac:spMk id="6" creationId="{00000000-0000-0000-0000-000000000000}"/>
            </ac:spMkLst>
          </pc:spChg>
          <pc:spChg chg="mod">
            <ac:chgData name="Ángel David Carrillo" userId="02855199ad941d4d" providerId="LiveId" clId="{09D8AC80-86BA-441F-887F-003C4DEB0E96}" dt="2020-04-18T13:49:41.614" v="86" actId="207"/>
            <ac:spMkLst>
              <pc:docMk/>
              <pc:sldMasterMk cId="3707346369" sldId="2147483648"/>
              <pc:sldLayoutMk cId="1460413188" sldId="2147483664"/>
              <ac:spMk id="7" creationId="{00000000-0000-0000-0000-000000000000}"/>
            </ac:spMkLst>
          </pc:spChg>
          <pc:spChg chg="mod">
            <ac:chgData name="Ángel David Carrillo" userId="02855199ad941d4d" providerId="LiveId" clId="{09D8AC80-86BA-441F-887F-003C4DEB0E96}" dt="2020-04-18T13:49:26.260" v="82" actId="207"/>
            <ac:spMkLst>
              <pc:docMk/>
              <pc:sldMasterMk cId="3707346369" sldId="2147483648"/>
              <pc:sldLayoutMk cId="1460413188" sldId="2147483664"/>
              <ac:spMk id="8" creationId="{00000000-0000-0000-0000-000000000000}"/>
            </ac:spMkLst>
          </pc:spChg>
          <pc:spChg chg="mod">
            <ac:chgData name="Ángel David Carrillo" userId="02855199ad941d4d" providerId="LiveId" clId="{09D8AC80-86BA-441F-887F-003C4DEB0E96}" dt="2020-04-18T13:49:39.363" v="85" actId="207"/>
            <ac:spMkLst>
              <pc:docMk/>
              <pc:sldMasterMk cId="3707346369" sldId="2147483648"/>
              <pc:sldLayoutMk cId="1460413188" sldId="2147483664"/>
              <ac:spMk id="9" creationId="{00000000-0000-0000-0000-000000000000}"/>
            </ac:spMkLst>
          </pc:spChg>
          <pc:spChg chg="mod">
            <ac:chgData name="Ángel David Carrillo" userId="02855199ad941d4d" providerId="LiveId" clId="{09D8AC80-86BA-441F-887F-003C4DEB0E96}" dt="2020-04-18T13:49:07.323" v="78" actId="207"/>
            <ac:spMkLst>
              <pc:docMk/>
              <pc:sldMasterMk cId="3707346369" sldId="2147483648"/>
              <pc:sldLayoutMk cId="1460413188" sldId="2147483664"/>
              <ac:spMk id="10" creationId="{00000000-0000-0000-0000-000000000000}"/>
            </ac:spMkLst>
          </pc:spChg>
          <pc:spChg chg="mod">
            <ac:chgData name="Ángel David Carrillo" userId="02855199ad941d4d" providerId="LiveId" clId="{09D8AC80-86BA-441F-887F-003C4DEB0E96}" dt="2020-04-18T13:49:36.626" v="84" actId="207"/>
            <ac:spMkLst>
              <pc:docMk/>
              <pc:sldMasterMk cId="3707346369" sldId="2147483648"/>
              <pc:sldLayoutMk cId="1460413188" sldId="2147483664"/>
              <ac:spMk id="11" creationId="{00000000-0000-0000-0000-000000000000}"/>
            </ac:spMkLst>
          </pc:spChg>
          <pc:spChg chg="mod">
            <ac:chgData name="Ángel David Carrillo" userId="02855199ad941d4d" providerId="LiveId" clId="{09D8AC80-86BA-441F-887F-003C4DEB0E96}" dt="2020-04-18T13:49:46.304" v="88" actId="207"/>
            <ac:spMkLst>
              <pc:docMk/>
              <pc:sldMasterMk cId="3707346369" sldId="2147483648"/>
              <pc:sldLayoutMk cId="1460413188" sldId="2147483664"/>
              <ac:spMk id="12" creationId="{00000000-0000-0000-0000-000000000000}"/>
            </ac:spMkLst>
          </pc:spChg>
          <pc:spChg chg="mod">
            <ac:chgData name="Ángel David Carrillo" userId="02855199ad941d4d" providerId="LiveId" clId="{09D8AC80-86BA-441F-887F-003C4DEB0E96}" dt="2020-04-18T13:49:56.101" v="91" actId="207"/>
            <ac:spMkLst>
              <pc:docMk/>
              <pc:sldMasterMk cId="3707346369" sldId="2147483648"/>
              <pc:sldLayoutMk cId="1460413188" sldId="2147483664"/>
              <ac:spMk id="13" creationId="{00000000-0000-0000-0000-000000000000}"/>
            </ac:spMkLst>
          </pc:spChg>
          <pc:spChg chg="mod">
            <ac:chgData name="Ángel David Carrillo" userId="02855199ad941d4d" providerId="LiveId" clId="{09D8AC80-86BA-441F-887F-003C4DEB0E96}" dt="2020-04-18T13:49:03.887" v="76" actId="207"/>
            <ac:spMkLst>
              <pc:docMk/>
              <pc:sldMasterMk cId="3707346369" sldId="2147483648"/>
              <pc:sldLayoutMk cId="1460413188" sldId="2147483664"/>
              <ac:spMk id="14" creationId="{00000000-0000-0000-0000-000000000000}"/>
            </ac:spMkLst>
          </pc:spChg>
          <pc:spChg chg="mod">
            <ac:chgData name="Ángel David Carrillo" userId="02855199ad941d4d" providerId="LiveId" clId="{09D8AC80-86BA-441F-887F-003C4DEB0E96}" dt="2020-04-18T13:49:05.394" v="77" actId="207"/>
            <ac:spMkLst>
              <pc:docMk/>
              <pc:sldMasterMk cId="3707346369" sldId="2147483648"/>
              <pc:sldLayoutMk cId="1460413188" sldId="2147483664"/>
              <ac:spMk id="15" creationId="{00000000-0000-0000-0000-000000000000}"/>
            </ac:spMkLst>
          </pc:spChg>
          <pc:spChg chg="mod">
            <ac:chgData name="Ángel David Carrillo" userId="02855199ad941d4d" providerId="LiveId" clId="{09D8AC80-86BA-441F-887F-003C4DEB0E96}" dt="2020-04-18T13:49:22.014" v="80" actId="207"/>
            <ac:spMkLst>
              <pc:docMk/>
              <pc:sldMasterMk cId="3707346369" sldId="2147483648"/>
              <pc:sldLayoutMk cId="1460413188" sldId="2147483664"/>
              <ac:spMk id="16" creationId="{00000000-0000-0000-0000-000000000000}"/>
            </ac:spMkLst>
          </pc:spChg>
          <pc:spChg chg="mod">
            <ac:chgData name="Ángel David Carrillo" userId="02855199ad941d4d" providerId="LiveId" clId="{09D8AC80-86BA-441F-887F-003C4DEB0E96}" dt="2020-04-18T13:49:48.599" v="89" actId="207"/>
            <ac:spMkLst>
              <pc:docMk/>
              <pc:sldMasterMk cId="3707346369" sldId="2147483648"/>
              <pc:sldLayoutMk cId="1460413188" sldId="2147483664"/>
              <ac:spMk id="17" creationId="{00000000-0000-0000-0000-000000000000}"/>
            </ac:spMkLst>
          </pc:spChg>
          <pc:spChg chg="mod">
            <ac:chgData name="Ángel David Carrillo" userId="02855199ad941d4d" providerId="LiveId" clId="{09D8AC80-86BA-441F-887F-003C4DEB0E96}" dt="2020-04-18T13:49:19.475" v="79" actId="207"/>
            <ac:spMkLst>
              <pc:docMk/>
              <pc:sldMasterMk cId="3707346369" sldId="2147483648"/>
              <pc:sldLayoutMk cId="1460413188" sldId="2147483664"/>
              <ac:spMk id="18" creationId="{00000000-0000-0000-0000-000000000000}"/>
            </ac:spMkLst>
          </pc:spChg>
          <pc:spChg chg="mod">
            <ac:chgData name="Ángel David Carrillo" userId="02855199ad941d4d" providerId="LiveId" clId="{09D8AC80-86BA-441F-887F-003C4DEB0E96}" dt="2020-04-18T13:49:44.021" v="87" actId="207"/>
            <ac:spMkLst>
              <pc:docMk/>
              <pc:sldMasterMk cId="3707346369" sldId="2147483648"/>
              <pc:sldLayoutMk cId="1460413188" sldId="2147483664"/>
              <ac:spMk id="19" creationId="{00000000-0000-0000-0000-000000000000}"/>
            </ac:spMkLst>
          </pc:spChg>
          <pc:spChg chg="mod">
            <ac:chgData name="Ángel David Carrillo" userId="02855199ad941d4d" providerId="LiveId" clId="{09D8AC80-86BA-441F-887F-003C4DEB0E96}" dt="2020-04-18T13:49:01.260" v="75" actId="207"/>
            <ac:spMkLst>
              <pc:docMk/>
              <pc:sldMasterMk cId="3707346369" sldId="2147483648"/>
              <pc:sldLayoutMk cId="1460413188" sldId="2147483664"/>
              <ac:spMk id="20" creationId="{00000000-0000-0000-0000-000000000000}"/>
            </ac:spMkLst>
          </pc:spChg>
          <pc:spChg chg="mod">
            <ac:chgData name="Ángel David Carrillo" userId="02855199ad941d4d" providerId="LiveId" clId="{09D8AC80-86BA-441F-887F-003C4DEB0E96}" dt="2020-04-18T13:49:24.223" v="81" actId="207"/>
            <ac:spMkLst>
              <pc:docMk/>
              <pc:sldMasterMk cId="3707346369" sldId="2147483648"/>
              <pc:sldLayoutMk cId="1460413188" sldId="2147483664"/>
              <ac:spMk id="22" creationId="{00000000-0000-0000-0000-000000000000}"/>
            </ac:spMkLst>
          </pc:spChg>
          <pc:spChg chg="mod">
            <ac:chgData name="Ángel David Carrillo" userId="02855199ad941d4d" providerId="LiveId" clId="{09D8AC80-86BA-441F-887F-003C4DEB0E96}" dt="2020-04-18T13:51:05.959" v="99" actId="207"/>
            <ac:spMkLst>
              <pc:docMk/>
              <pc:sldMasterMk cId="3707346369" sldId="2147483648"/>
              <pc:sldLayoutMk cId="1460413188" sldId="2147483664"/>
              <ac:spMk id="23" creationId="{00000000-0000-0000-0000-000000000000}"/>
            </ac:spMkLst>
          </pc:spChg>
          <pc:spChg chg="mod">
            <ac:chgData name="Ángel David Carrillo" userId="02855199ad941d4d" providerId="LiveId" clId="{09D8AC80-86BA-441F-887F-003C4DEB0E96}" dt="2020-04-18T13:48:51.847" v="73" actId="207"/>
            <ac:spMkLst>
              <pc:docMk/>
              <pc:sldMasterMk cId="3707346369" sldId="2147483648"/>
              <pc:sldLayoutMk cId="1460413188" sldId="2147483664"/>
              <ac:spMk id="27" creationId="{00000000-0000-0000-0000-000000000000}"/>
            </ac:spMkLst>
          </pc:spChg>
          <pc:spChg chg="mod">
            <ac:chgData name="Ángel David Carrillo" userId="02855199ad941d4d" providerId="LiveId" clId="{09D8AC80-86BA-441F-887F-003C4DEB0E96}" dt="2020-04-18T13:48:53.530" v="74" actId="207"/>
            <ac:spMkLst>
              <pc:docMk/>
              <pc:sldMasterMk cId="3707346369" sldId="2147483648"/>
              <pc:sldLayoutMk cId="1460413188" sldId="2147483664"/>
              <ac:spMk id="38" creationId="{A23D5FED-E5C5-41C5-AC8B-1441BD6C75DA}"/>
            </ac:spMkLst>
          </pc:spChg>
          <pc:spChg chg="mod">
            <ac:chgData name="Ángel David Carrillo" userId="02855199ad941d4d" providerId="LiveId" clId="{09D8AC80-86BA-441F-887F-003C4DEB0E96}" dt="2020-09-19T15:27:23.038" v="2546" actId="207"/>
            <ac:spMkLst>
              <pc:docMk/>
              <pc:sldMasterMk cId="3707346369" sldId="2147483648"/>
              <pc:sldLayoutMk cId="1460413188" sldId="2147483664"/>
              <ac:spMk id="39" creationId="{003984A4-B0BE-42A3-BA13-5AD166866972}"/>
            </ac:spMkLst>
          </pc:spChg>
          <pc:spChg chg="mod">
            <ac:chgData name="Ángel David Carrillo" userId="02855199ad941d4d" providerId="LiveId" clId="{09D8AC80-86BA-441F-887F-003C4DEB0E96}" dt="2020-09-19T15:27:16.063" v="2544" actId="207"/>
            <ac:spMkLst>
              <pc:docMk/>
              <pc:sldMasterMk cId="3707346369" sldId="2147483648"/>
              <pc:sldLayoutMk cId="1460413188" sldId="2147483664"/>
              <ac:spMk id="40" creationId="{3DE1CCBA-54A5-4A97-AD61-3B8DAF2498D6}"/>
            </ac:spMkLst>
          </pc:spChg>
          <pc:spChg chg="mod">
            <ac:chgData name="Ángel David Carrillo" userId="02855199ad941d4d" providerId="LiveId" clId="{09D8AC80-86BA-441F-887F-003C4DEB0E96}" dt="2020-09-19T15:27:12.618" v="2543" actId="207"/>
            <ac:spMkLst>
              <pc:docMk/>
              <pc:sldMasterMk cId="3707346369" sldId="2147483648"/>
              <pc:sldLayoutMk cId="1460413188" sldId="2147483664"/>
              <ac:spMk id="41" creationId="{AF319B09-340A-4368-B34C-7C9FB5343F1D}"/>
            </ac:spMkLst>
          </pc:spChg>
          <pc:spChg chg="mod">
            <ac:chgData name="Ángel David Carrillo" userId="02855199ad941d4d" providerId="LiveId" clId="{09D8AC80-86BA-441F-887F-003C4DEB0E96}" dt="2020-09-19T15:27:48.806" v="2556" actId="207"/>
            <ac:spMkLst>
              <pc:docMk/>
              <pc:sldMasterMk cId="3707346369" sldId="2147483648"/>
              <pc:sldLayoutMk cId="1460413188" sldId="2147483664"/>
              <ac:spMk id="49" creationId="{7E4FB6F8-343E-430A-AD50-592228AF6E09}"/>
            </ac:spMkLst>
          </pc:spChg>
          <pc:spChg chg="mod">
            <ac:chgData name="Ángel David Carrillo" userId="02855199ad941d4d" providerId="LiveId" clId="{09D8AC80-86BA-441F-887F-003C4DEB0E96}" dt="2020-09-19T15:27:51.621" v="2557" actId="207"/>
            <ac:spMkLst>
              <pc:docMk/>
              <pc:sldMasterMk cId="3707346369" sldId="2147483648"/>
              <pc:sldLayoutMk cId="1460413188" sldId="2147483664"/>
              <ac:spMk id="50" creationId="{9B46BC94-52A5-4D27-97C8-1F01DCF39E65}"/>
            </ac:spMkLst>
          </pc:spChg>
          <pc:spChg chg="mod">
            <ac:chgData name="Ángel David Carrillo" userId="02855199ad941d4d" providerId="LiveId" clId="{09D8AC80-86BA-441F-887F-003C4DEB0E96}" dt="2020-09-19T15:27:54.543" v="2558" actId="207"/>
            <ac:spMkLst>
              <pc:docMk/>
              <pc:sldMasterMk cId="3707346369" sldId="2147483648"/>
              <pc:sldLayoutMk cId="1460413188" sldId="2147483664"/>
              <ac:spMk id="51" creationId="{37700ABB-A2A1-4046-A53B-6B8A38FA3B61}"/>
            </ac:spMkLst>
          </pc:spChg>
          <pc:spChg chg="mod">
            <ac:chgData name="Ángel David Carrillo" userId="02855199ad941d4d" providerId="LiveId" clId="{09D8AC80-86BA-441F-887F-003C4DEB0E96}" dt="2020-09-19T15:27:57.838" v="2559" actId="207"/>
            <ac:spMkLst>
              <pc:docMk/>
              <pc:sldMasterMk cId="3707346369" sldId="2147483648"/>
              <pc:sldLayoutMk cId="1460413188" sldId="2147483664"/>
              <ac:spMk id="52" creationId="{D00D689D-F601-4848-8AB1-F672AD6676DD}"/>
            </ac:spMkLst>
          </pc:spChg>
          <pc:spChg chg="add del">
            <ac:chgData name="Ángel David Carrillo" userId="02855199ad941d4d" providerId="LiveId" clId="{09D8AC80-86BA-441F-887F-003C4DEB0E96}" dt="2020-04-19T16:23:16.620" v="2205" actId="478"/>
            <ac:spMkLst>
              <pc:docMk/>
              <pc:sldMasterMk cId="3707346369" sldId="2147483648"/>
              <pc:sldLayoutMk cId="1460413188" sldId="2147483664"/>
              <ac:spMk id="53" creationId="{6B87F1D3-C630-4EB6-BEA3-48817FF37500}"/>
            </ac:spMkLst>
          </pc:spChg>
          <pc:spChg chg="mod">
            <ac:chgData name="Ángel David Carrillo" userId="02855199ad941d4d" providerId="LiveId" clId="{09D8AC80-86BA-441F-887F-003C4DEB0E96}" dt="2020-04-18T13:57:17.850" v="124" actId="14100"/>
            <ac:spMkLst>
              <pc:docMk/>
              <pc:sldMasterMk cId="3707346369" sldId="2147483648"/>
              <pc:sldLayoutMk cId="1460413188" sldId="2147483664"/>
              <ac:spMk id="58" creationId="{372F2AFE-73BB-4E1F-8445-4F6989AA2F25}"/>
            </ac:spMkLst>
          </pc:spChg>
          <pc:spChg chg="mod">
            <ac:chgData name="Ángel David Carrillo" userId="02855199ad941d4d" providerId="LiveId" clId="{09D8AC80-86BA-441F-887F-003C4DEB0E96}" dt="2020-09-19T15:27:31.515" v="2550" actId="207"/>
            <ac:spMkLst>
              <pc:docMk/>
              <pc:sldMasterMk cId="3707346369" sldId="2147483648"/>
              <pc:sldLayoutMk cId="1460413188" sldId="2147483664"/>
              <ac:spMk id="66" creationId="{12C9FA2F-7F70-4109-AD82-A47080A61092}"/>
            </ac:spMkLst>
          </pc:spChg>
          <pc:spChg chg="mod">
            <ac:chgData name="Ángel David Carrillo" userId="02855199ad941d4d" providerId="LiveId" clId="{09D8AC80-86BA-441F-887F-003C4DEB0E96}" dt="2020-09-19T15:27:40.044" v="2553" actId="207"/>
            <ac:spMkLst>
              <pc:docMk/>
              <pc:sldMasterMk cId="3707346369" sldId="2147483648"/>
              <pc:sldLayoutMk cId="1460413188" sldId="2147483664"/>
              <ac:spMk id="67" creationId="{9F4D0BDA-BFAF-4270-ABCA-C629266BBC37}"/>
            </ac:spMkLst>
          </pc:spChg>
          <pc:spChg chg="mod">
            <ac:chgData name="Ángel David Carrillo" userId="02855199ad941d4d" providerId="LiveId" clId="{09D8AC80-86BA-441F-887F-003C4DEB0E96}" dt="2020-09-19T15:27:43.068" v="2554" actId="207"/>
            <ac:spMkLst>
              <pc:docMk/>
              <pc:sldMasterMk cId="3707346369" sldId="2147483648"/>
              <pc:sldLayoutMk cId="1460413188" sldId="2147483664"/>
              <ac:spMk id="68" creationId="{107B232F-D81F-41BE-9C8B-3F621FC09606}"/>
            </ac:spMkLst>
          </pc:spChg>
          <pc:spChg chg="mod">
            <ac:chgData name="Ángel David Carrillo" userId="02855199ad941d4d" providerId="LiveId" clId="{09D8AC80-86BA-441F-887F-003C4DEB0E96}" dt="2020-09-19T15:27:24.745" v="2547" actId="207"/>
            <ac:spMkLst>
              <pc:docMk/>
              <pc:sldMasterMk cId="3707346369" sldId="2147483648"/>
              <pc:sldLayoutMk cId="1460413188" sldId="2147483664"/>
              <ac:spMk id="69" creationId="{3920D92E-DC01-4862-B22E-67E7361C5C65}"/>
            </ac:spMkLst>
          </pc:spChg>
          <pc:spChg chg="del">
            <ac:chgData name="Ángel David Carrillo" userId="02855199ad941d4d" providerId="LiveId" clId="{09D8AC80-86BA-441F-887F-003C4DEB0E96}" dt="2020-04-18T13:49:51.932" v="90"/>
            <ac:spMkLst>
              <pc:docMk/>
              <pc:sldMasterMk cId="3707346369" sldId="2147483648"/>
              <pc:sldLayoutMk cId="1460413188" sldId="2147483664"/>
              <ac:spMk id="70" creationId="{3877B289-0A55-4A3E-A092-7F6A28C5FFD7}"/>
            </ac:spMkLst>
          </pc:spChg>
          <pc:spChg chg="mod">
            <ac:chgData name="Ángel David Carrillo" userId="02855199ad941d4d" providerId="LiveId" clId="{09D8AC80-86BA-441F-887F-003C4DEB0E96}" dt="2020-09-19T15:27:34.269" v="2551" actId="207"/>
            <ac:spMkLst>
              <pc:docMk/>
              <pc:sldMasterMk cId="3707346369" sldId="2147483648"/>
              <pc:sldLayoutMk cId="1460413188" sldId="2147483664"/>
              <ac:spMk id="71" creationId="{EF0E8208-81CF-4DCC-B0E7-90C2E0BA0C26}"/>
            </ac:spMkLst>
          </pc:spChg>
          <pc:spChg chg="add del mod">
            <ac:chgData name="Ángel David Carrillo" userId="02855199ad941d4d" providerId="LiveId" clId="{09D8AC80-86BA-441F-887F-003C4DEB0E96}" dt="2020-04-19T16:23:47.679" v="2208" actId="478"/>
            <ac:spMkLst>
              <pc:docMk/>
              <pc:sldMasterMk cId="3707346369" sldId="2147483648"/>
              <pc:sldLayoutMk cId="1460413188" sldId="2147483664"/>
              <ac:spMk id="72" creationId="{0FB363C3-74A0-4DCF-AAB7-D62D2E6718F3}"/>
            </ac:spMkLst>
          </pc:spChg>
          <pc:spChg chg="mod">
            <ac:chgData name="Ángel David Carrillo" userId="02855199ad941d4d" providerId="LiveId" clId="{09D8AC80-86BA-441F-887F-003C4DEB0E96}" dt="2020-09-19T15:27:36.953" v="2552" actId="207"/>
            <ac:spMkLst>
              <pc:docMk/>
              <pc:sldMasterMk cId="3707346369" sldId="2147483648"/>
              <pc:sldLayoutMk cId="1460413188" sldId="2147483664"/>
              <ac:spMk id="73" creationId="{28A6F7DF-9B6E-408F-9964-903E17436C23}"/>
            </ac:spMkLst>
          </pc:spChg>
          <pc:spChg chg="add mod">
            <ac:chgData name="Ángel David Carrillo" userId="02855199ad941d4d" providerId="LiveId" clId="{09D8AC80-86BA-441F-887F-003C4DEB0E96}" dt="2020-09-19T15:27:45.843" v="2555" actId="207"/>
            <ac:spMkLst>
              <pc:docMk/>
              <pc:sldMasterMk cId="3707346369" sldId="2147483648"/>
              <pc:sldLayoutMk cId="1460413188" sldId="2147483664"/>
              <ac:spMk id="74" creationId="{3815BB62-8DA8-4ADE-8D16-0D311C3EFA1A}"/>
            </ac:spMkLst>
          </pc:spChg>
          <pc:grpChg chg="del">
            <ac:chgData name="Ángel David Carrillo" userId="02855199ad941d4d" providerId="LiveId" clId="{09D8AC80-86BA-441F-887F-003C4DEB0E96}" dt="2020-04-18T13:52:01.383" v="100" actId="478"/>
            <ac:grpSpMkLst>
              <pc:docMk/>
              <pc:sldMasterMk cId="3707346369" sldId="2147483648"/>
              <pc:sldLayoutMk cId="1460413188" sldId="2147483664"/>
              <ac:grpSpMk id="43" creationId="{DC49CD2A-8910-4E95-B32D-CBA18ED02ED5}"/>
            </ac:grpSpMkLst>
          </pc:grpChg>
          <pc:grpChg chg="add del mod">
            <ac:chgData name="Ángel David Carrillo" userId="02855199ad941d4d" providerId="LiveId" clId="{09D8AC80-86BA-441F-887F-003C4DEB0E96}" dt="2020-04-18T13:52:44.627" v="108" actId="478"/>
            <ac:grpSpMkLst>
              <pc:docMk/>
              <pc:sldMasterMk cId="3707346369" sldId="2147483648"/>
              <pc:sldLayoutMk cId="1460413188" sldId="2147483664"/>
              <ac:grpSpMk id="54" creationId="{99C1A64E-FF72-46D1-8CFF-2FC4B30E0FED}"/>
            </ac:grpSpMkLst>
          </pc:grpChg>
          <pc:grpChg chg="add del">
            <ac:chgData name="Ángel David Carrillo" userId="02855199ad941d4d" providerId="LiveId" clId="{09D8AC80-86BA-441F-887F-003C4DEB0E96}" dt="2020-04-19T15:43:10.769" v="1998" actId="478"/>
            <ac:grpSpMkLst>
              <pc:docMk/>
              <pc:sldMasterMk cId="3707346369" sldId="2147483648"/>
              <pc:sldLayoutMk cId="1460413188" sldId="2147483664"/>
              <ac:grpSpMk id="55" creationId="{D7091007-F0CB-4EB4-8CC7-28D7DE83E5B6}"/>
            </ac:grpSpMkLst>
          </pc:grpChg>
          <pc:grpChg chg="add del">
            <ac:chgData name="Ángel David Carrillo" userId="02855199ad941d4d" providerId="LiveId" clId="{09D8AC80-86BA-441F-887F-003C4DEB0E96}" dt="2020-04-19T14:33:58.539" v="1924" actId="478"/>
            <ac:grpSpMkLst>
              <pc:docMk/>
              <pc:sldMasterMk cId="3707346369" sldId="2147483648"/>
              <pc:sldLayoutMk cId="1460413188" sldId="2147483664"/>
              <ac:grpSpMk id="57" creationId="{E3BAB279-0DBD-4C8E-B2F7-68FAD4AEF6AC}"/>
            </ac:grpSpMkLst>
          </pc:grpChg>
          <pc:grpChg chg="del">
            <ac:chgData name="Ángel David Carrillo" userId="02855199ad941d4d" providerId="LiveId" clId="{09D8AC80-86BA-441F-887F-003C4DEB0E96}" dt="2020-04-18T13:50:05.223" v="93" actId="478"/>
            <ac:grpSpMkLst>
              <pc:docMk/>
              <pc:sldMasterMk cId="3707346369" sldId="2147483648"/>
              <pc:sldLayoutMk cId="1460413188" sldId="2147483664"/>
              <ac:grpSpMk id="63" creationId="{10241124-888E-4129-B788-34AC05F75B5D}"/>
            </ac:grpSpMkLst>
          </pc:grpChg>
          <pc:grpChg chg="add">
            <ac:chgData name="Ángel David Carrillo" userId="02855199ad941d4d" providerId="LiveId" clId="{09D8AC80-86BA-441F-887F-003C4DEB0E96}" dt="2020-04-19T15:43:10.966" v="1999"/>
            <ac:grpSpMkLst>
              <pc:docMk/>
              <pc:sldMasterMk cId="3707346369" sldId="2147483648"/>
              <pc:sldLayoutMk cId="1460413188" sldId="2147483664"/>
              <ac:grpSpMk id="64" creationId="{796FD1F2-2320-4504-831A-6ACB1A5DE189}"/>
            </ac:grpSpMkLst>
          </pc:grpChg>
          <pc:picChg chg="add del mod">
            <ac:chgData name="Ángel David Carrillo" userId="02855199ad941d4d" providerId="LiveId" clId="{09D8AC80-86BA-441F-887F-003C4DEB0E96}" dt="2020-04-18T13:52:44.627" v="108" actId="478"/>
            <ac:picMkLst>
              <pc:docMk/>
              <pc:sldMasterMk cId="3707346369" sldId="2147483648"/>
              <pc:sldLayoutMk cId="1460413188" sldId="2147483664"/>
              <ac:picMk id="24" creationId="{572DFCC8-AA8D-40B1-B1C1-5F93A06F0A12}"/>
            </ac:picMkLst>
          </pc:picChg>
          <pc:picChg chg="add del mod">
            <ac:chgData name="Ángel David Carrillo" userId="02855199ad941d4d" providerId="LiveId" clId="{09D8AC80-86BA-441F-887F-003C4DEB0E96}" dt="2020-04-18T13:56:46.699" v="118" actId="478"/>
            <ac:picMkLst>
              <pc:docMk/>
              <pc:sldMasterMk cId="3707346369" sldId="2147483648"/>
              <pc:sldLayoutMk cId="1460413188" sldId="2147483664"/>
              <ac:picMk id="26" creationId="{D02F4697-F6DC-4A36-B3C0-C4B9E1E403E9}"/>
            </ac:picMkLst>
          </pc:picChg>
          <pc:picChg chg="add del mod">
            <ac:chgData name="Ángel David Carrillo" userId="02855199ad941d4d" providerId="LiveId" clId="{09D8AC80-86BA-441F-887F-003C4DEB0E96}" dt="2020-04-19T14:28:40.879" v="1663" actId="478"/>
            <ac:picMkLst>
              <pc:docMk/>
              <pc:sldMasterMk cId="3707346369" sldId="2147483648"/>
              <pc:sldLayoutMk cId="1460413188" sldId="2147483664"/>
              <ac:picMk id="29" creationId="{58C81A00-AAA3-4B4B-B195-52D9EBAF28DF}"/>
            </ac:picMkLst>
          </pc:picChg>
          <pc:picChg chg="add">
            <ac:chgData name="Ángel David Carrillo" userId="02855199ad941d4d" providerId="LiveId" clId="{09D8AC80-86BA-441F-887F-003C4DEB0E96}" dt="2020-04-19T14:28:41.613" v="1664"/>
            <ac:picMkLst>
              <pc:docMk/>
              <pc:sldMasterMk cId="3707346369" sldId="2147483648"/>
              <pc:sldLayoutMk cId="1460413188" sldId="2147483664"/>
              <ac:picMk id="54" creationId="{D8671AF0-4899-4857-A2ED-93DC9DBD3613}"/>
            </ac:picMkLst>
          </pc:picChg>
        </pc:sldLayoutChg>
        <pc:sldLayoutChg chg="addSp delSp modSp">
          <pc:chgData name="Ángel David Carrillo" userId="02855199ad941d4d" providerId="LiveId" clId="{09D8AC80-86BA-441F-887F-003C4DEB0E96}" dt="2020-09-19T15:28:13.127" v="2562" actId="207"/>
          <pc:sldLayoutMkLst>
            <pc:docMk/>
            <pc:sldMasterMk cId="3707346369" sldId="2147483648"/>
            <pc:sldLayoutMk cId="1964036863" sldId="2147483666"/>
          </pc:sldLayoutMkLst>
          <pc:spChg chg="mod">
            <ac:chgData name="Ángel David Carrillo" userId="02855199ad941d4d" providerId="LiveId" clId="{09D8AC80-86BA-441F-887F-003C4DEB0E96}" dt="2020-04-18T17:16:05.948" v="874" actId="207"/>
            <ac:spMkLst>
              <pc:docMk/>
              <pc:sldMasterMk cId="3707346369" sldId="2147483648"/>
              <pc:sldLayoutMk cId="1964036863" sldId="2147483666"/>
              <ac:spMk id="6" creationId="{00000000-0000-0000-0000-000000000000}"/>
            </ac:spMkLst>
          </pc:spChg>
          <pc:spChg chg="mod">
            <ac:chgData name="Ángel David Carrillo" userId="02855199ad941d4d" providerId="LiveId" clId="{09D8AC80-86BA-441F-887F-003C4DEB0E96}" dt="2020-04-18T17:16:44.850" v="886" actId="207"/>
            <ac:spMkLst>
              <pc:docMk/>
              <pc:sldMasterMk cId="3707346369" sldId="2147483648"/>
              <pc:sldLayoutMk cId="1964036863" sldId="2147483666"/>
              <ac:spMk id="7" creationId="{00000000-0000-0000-0000-000000000000}"/>
            </ac:spMkLst>
          </pc:spChg>
          <pc:spChg chg="mod">
            <ac:chgData name="Ángel David Carrillo" userId="02855199ad941d4d" providerId="LiveId" clId="{09D8AC80-86BA-441F-887F-003C4DEB0E96}" dt="2020-04-18T17:16:23.570" v="879" actId="207"/>
            <ac:spMkLst>
              <pc:docMk/>
              <pc:sldMasterMk cId="3707346369" sldId="2147483648"/>
              <pc:sldLayoutMk cId="1964036863" sldId="2147483666"/>
              <ac:spMk id="8" creationId="{00000000-0000-0000-0000-000000000000}"/>
            </ac:spMkLst>
          </pc:spChg>
          <pc:spChg chg="mod">
            <ac:chgData name="Ángel David Carrillo" userId="02855199ad941d4d" providerId="LiveId" clId="{09D8AC80-86BA-441F-887F-003C4DEB0E96}" dt="2020-04-18T17:16:42.482" v="885" actId="207"/>
            <ac:spMkLst>
              <pc:docMk/>
              <pc:sldMasterMk cId="3707346369" sldId="2147483648"/>
              <pc:sldLayoutMk cId="1964036863" sldId="2147483666"/>
              <ac:spMk id="9" creationId="{00000000-0000-0000-0000-000000000000}"/>
            </ac:spMkLst>
          </pc:spChg>
          <pc:spChg chg="mod">
            <ac:chgData name="Ángel David Carrillo" userId="02855199ad941d4d" providerId="LiveId" clId="{09D8AC80-86BA-441F-887F-003C4DEB0E96}" dt="2020-04-18T17:16:08.477" v="875" actId="207"/>
            <ac:spMkLst>
              <pc:docMk/>
              <pc:sldMasterMk cId="3707346369" sldId="2147483648"/>
              <pc:sldLayoutMk cId="1964036863" sldId="2147483666"/>
              <ac:spMk id="10" creationId="{00000000-0000-0000-0000-000000000000}"/>
            </ac:spMkLst>
          </pc:spChg>
          <pc:spChg chg="mod">
            <ac:chgData name="Ángel David Carrillo" userId="02855199ad941d4d" providerId="LiveId" clId="{09D8AC80-86BA-441F-887F-003C4DEB0E96}" dt="2020-04-18T17:16:33.670" v="881" actId="207"/>
            <ac:spMkLst>
              <pc:docMk/>
              <pc:sldMasterMk cId="3707346369" sldId="2147483648"/>
              <pc:sldLayoutMk cId="1964036863" sldId="2147483666"/>
              <ac:spMk id="11" creationId="{00000000-0000-0000-0000-000000000000}"/>
            </ac:spMkLst>
          </pc:spChg>
          <pc:spChg chg="mod">
            <ac:chgData name="Ángel David Carrillo" userId="02855199ad941d4d" providerId="LiveId" clId="{09D8AC80-86BA-441F-887F-003C4DEB0E96}" dt="2020-04-18T17:16:48.634" v="888" actId="207"/>
            <ac:spMkLst>
              <pc:docMk/>
              <pc:sldMasterMk cId="3707346369" sldId="2147483648"/>
              <pc:sldLayoutMk cId="1964036863" sldId="2147483666"/>
              <ac:spMk id="12" creationId="{00000000-0000-0000-0000-000000000000}"/>
            </ac:spMkLst>
          </pc:spChg>
          <pc:spChg chg="mod">
            <ac:chgData name="Ángel David Carrillo" userId="02855199ad941d4d" providerId="LiveId" clId="{09D8AC80-86BA-441F-887F-003C4DEB0E96}" dt="2020-04-18T17:16:37.229" v="883" actId="207"/>
            <ac:spMkLst>
              <pc:docMk/>
              <pc:sldMasterMk cId="3707346369" sldId="2147483648"/>
              <pc:sldLayoutMk cId="1964036863" sldId="2147483666"/>
              <ac:spMk id="13" creationId="{00000000-0000-0000-0000-000000000000}"/>
            </ac:spMkLst>
          </pc:spChg>
          <pc:spChg chg="mod">
            <ac:chgData name="Ángel David Carrillo" userId="02855199ad941d4d" providerId="LiveId" clId="{09D8AC80-86BA-441F-887F-003C4DEB0E96}" dt="2020-04-18T17:17:05.379" v="890" actId="207"/>
            <ac:spMkLst>
              <pc:docMk/>
              <pc:sldMasterMk cId="3707346369" sldId="2147483648"/>
              <pc:sldLayoutMk cId="1964036863" sldId="2147483666"/>
              <ac:spMk id="14" creationId="{00000000-0000-0000-0000-000000000000}"/>
            </ac:spMkLst>
          </pc:spChg>
          <pc:spChg chg="mod">
            <ac:chgData name="Ángel David Carrillo" userId="02855199ad941d4d" providerId="LiveId" clId="{09D8AC80-86BA-441F-887F-003C4DEB0E96}" dt="2020-04-18T17:16:59.485" v="889" actId="207"/>
            <ac:spMkLst>
              <pc:docMk/>
              <pc:sldMasterMk cId="3707346369" sldId="2147483648"/>
              <pc:sldLayoutMk cId="1964036863" sldId="2147483666"/>
              <ac:spMk id="15" creationId="{00000000-0000-0000-0000-000000000000}"/>
            </ac:spMkLst>
          </pc:spChg>
          <pc:spChg chg="mod">
            <ac:chgData name="Ángel David Carrillo" userId="02855199ad941d4d" providerId="LiveId" clId="{09D8AC80-86BA-441F-887F-003C4DEB0E96}" dt="2020-04-18T17:16:20.797" v="878" actId="207"/>
            <ac:spMkLst>
              <pc:docMk/>
              <pc:sldMasterMk cId="3707346369" sldId="2147483648"/>
              <pc:sldLayoutMk cId="1964036863" sldId="2147483666"/>
              <ac:spMk id="16" creationId="{00000000-0000-0000-0000-000000000000}"/>
            </ac:spMkLst>
          </pc:spChg>
          <pc:spChg chg="mod">
            <ac:chgData name="Ángel David Carrillo" userId="02855199ad941d4d" providerId="LiveId" clId="{09D8AC80-86BA-441F-887F-003C4DEB0E96}" dt="2020-04-18T17:16:39.274" v="884" actId="207"/>
            <ac:spMkLst>
              <pc:docMk/>
              <pc:sldMasterMk cId="3707346369" sldId="2147483648"/>
              <pc:sldLayoutMk cId="1964036863" sldId="2147483666"/>
              <ac:spMk id="17" creationId="{00000000-0000-0000-0000-000000000000}"/>
            </ac:spMkLst>
          </pc:spChg>
          <pc:spChg chg="mod">
            <ac:chgData name="Ángel David Carrillo" userId="02855199ad941d4d" providerId="LiveId" clId="{09D8AC80-86BA-441F-887F-003C4DEB0E96}" dt="2020-04-18T17:16:10.226" v="876" actId="207"/>
            <ac:spMkLst>
              <pc:docMk/>
              <pc:sldMasterMk cId="3707346369" sldId="2147483648"/>
              <pc:sldLayoutMk cId="1964036863" sldId="2147483666"/>
              <ac:spMk id="18" creationId="{00000000-0000-0000-0000-000000000000}"/>
            </ac:spMkLst>
          </pc:spChg>
          <pc:spChg chg="mod">
            <ac:chgData name="Ángel David Carrillo" userId="02855199ad941d4d" providerId="LiveId" clId="{09D8AC80-86BA-441F-887F-003C4DEB0E96}" dt="2020-04-18T17:16:46.622" v="887" actId="207"/>
            <ac:spMkLst>
              <pc:docMk/>
              <pc:sldMasterMk cId="3707346369" sldId="2147483648"/>
              <pc:sldLayoutMk cId="1964036863" sldId="2147483666"/>
              <ac:spMk id="19" creationId="{00000000-0000-0000-0000-000000000000}"/>
            </ac:spMkLst>
          </pc:spChg>
          <pc:spChg chg="mod">
            <ac:chgData name="Ángel David Carrillo" userId="02855199ad941d4d" providerId="LiveId" clId="{09D8AC80-86BA-441F-887F-003C4DEB0E96}" dt="2020-04-18T17:16:15.553" v="877" actId="207"/>
            <ac:spMkLst>
              <pc:docMk/>
              <pc:sldMasterMk cId="3707346369" sldId="2147483648"/>
              <pc:sldLayoutMk cId="1964036863" sldId="2147483666"/>
              <ac:spMk id="20" creationId="{00000000-0000-0000-0000-000000000000}"/>
            </ac:spMkLst>
          </pc:spChg>
          <pc:spChg chg="mod">
            <ac:chgData name="Ángel David Carrillo" userId="02855199ad941d4d" providerId="LiveId" clId="{09D8AC80-86BA-441F-887F-003C4DEB0E96}" dt="2020-04-18T17:16:35.394" v="882" actId="207"/>
            <ac:spMkLst>
              <pc:docMk/>
              <pc:sldMasterMk cId="3707346369" sldId="2147483648"/>
              <pc:sldLayoutMk cId="1964036863" sldId="2147483666"/>
              <ac:spMk id="21" creationId="{00000000-0000-0000-0000-000000000000}"/>
            </ac:spMkLst>
          </pc:spChg>
          <pc:spChg chg="mod">
            <ac:chgData name="Ángel David Carrillo" userId="02855199ad941d4d" providerId="LiveId" clId="{09D8AC80-86BA-441F-887F-003C4DEB0E96}" dt="2020-04-18T17:16:31.575" v="880" actId="207"/>
            <ac:spMkLst>
              <pc:docMk/>
              <pc:sldMasterMk cId="3707346369" sldId="2147483648"/>
              <pc:sldLayoutMk cId="1964036863" sldId="2147483666"/>
              <ac:spMk id="23" creationId="{00000000-0000-0000-0000-000000000000}"/>
            </ac:spMkLst>
          </pc:spChg>
          <pc:spChg chg="mod">
            <ac:chgData name="Ángel David Carrillo" userId="02855199ad941d4d" providerId="LiveId" clId="{09D8AC80-86BA-441F-887F-003C4DEB0E96}" dt="2020-04-18T17:15:58.686" v="873" actId="207"/>
            <ac:spMkLst>
              <pc:docMk/>
              <pc:sldMasterMk cId="3707346369" sldId="2147483648"/>
              <pc:sldLayoutMk cId="1964036863" sldId="2147483666"/>
              <ac:spMk id="60" creationId="{98D06922-A180-4194-ACEC-953D5103F4CE}"/>
            </ac:spMkLst>
          </pc:spChg>
          <pc:spChg chg="mod">
            <ac:chgData name="Ángel David Carrillo" userId="02855199ad941d4d" providerId="LiveId" clId="{09D8AC80-86BA-441F-887F-003C4DEB0E96}" dt="2020-09-19T15:28:13.127" v="2562" actId="207"/>
            <ac:spMkLst>
              <pc:docMk/>
              <pc:sldMasterMk cId="3707346369" sldId="2147483648"/>
              <pc:sldLayoutMk cId="1964036863" sldId="2147483666"/>
              <ac:spMk id="61" creationId="{9F18853C-7D08-473C-A37D-BE5177E38A5C}"/>
            </ac:spMkLst>
          </pc:spChg>
          <pc:grpChg chg="add del">
            <ac:chgData name="Ángel David Carrillo" userId="02855199ad941d4d" providerId="LiveId" clId="{09D8AC80-86BA-441F-887F-003C4DEB0E96}" dt="2020-04-19T15:43:47.844" v="2012" actId="478"/>
            <ac:grpSpMkLst>
              <pc:docMk/>
              <pc:sldMasterMk cId="3707346369" sldId="2147483648"/>
              <pc:sldLayoutMk cId="1964036863" sldId="2147483666"/>
              <ac:grpSpMk id="44" creationId="{3F403EE0-5EDD-4599-8E88-6F2DB41F4329}"/>
            </ac:grpSpMkLst>
          </pc:grpChg>
          <pc:grpChg chg="add">
            <ac:chgData name="Ángel David Carrillo" userId="02855199ad941d4d" providerId="LiveId" clId="{09D8AC80-86BA-441F-887F-003C4DEB0E96}" dt="2020-04-19T15:43:48.640" v="2013"/>
            <ac:grpSpMkLst>
              <pc:docMk/>
              <pc:sldMasterMk cId="3707346369" sldId="2147483648"/>
              <pc:sldLayoutMk cId="1964036863" sldId="2147483666"/>
              <ac:grpSpMk id="47" creationId="{3700108A-9244-4955-A4B4-58811E0E3868}"/>
            </ac:grpSpMkLst>
          </pc:grpChg>
          <pc:grpChg chg="del">
            <ac:chgData name="Ángel David Carrillo" userId="02855199ad941d4d" providerId="LiveId" clId="{09D8AC80-86BA-441F-887F-003C4DEB0E96}" dt="2020-04-18T17:37:09.797" v="1077" actId="478"/>
            <ac:grpSpMkLst>
              <pc:docMk/>
              <pc:sldMasterMk cId="3707346369" sldId="2147483648"/>
              <pc:sldLayoutMk cId="1964036863" sldId="2147483666"/>
              <ac:grpSpMk id="62" creationId="{FB49E384-7FBA-474A-9A6E-F1F41699309B}"/>
            </ac:grpSpMkLst>
          </pc:grpChg>
          <pc:picChg chg="add">
            <ac:chgData name="Ángel David Carrillo" userId="02855199ad941d4d" providerId="LiveId" clId="{09D8AC80-86BA-441F-887F-003C4DEB0E96}" dt="2020-04-19T14:29:00.201" v="1673"/>
            <ac:picMkLst>
              <pc:docMk/>
              <pc:sldMasterMk cId="3707346369" sldId="2147483648"/>
              <pc:sldLayoutMk cId="1964036863" sldId="2147483666"/>
              <ac:picMk id="43" creationId="{473BDA5F-E4FA-4E27-B2F3-4A42BD174314}"/>
            </ac:picMkLst>
          </pc:picChg>
        </pc:sldLayoutChg>
        <pc:sldLayoutChg chg="addSp delSp modSp setBg">
          <pc:chgData name="Ángel David Carrillo" userId="02855199ad941d4d" providerId="LiveId" clId="{09D8AC80-86BA-441F-887F-003C4DEB0E96}" dt="2020-04-19T15:43:39.168" v="2011" actId="1367"/>
          <pc:sldLayoutMkLst>
            <pc:docMk/>
            <pc:sldMasterMk cId="3707346369" sldId="2147483648"/>
            <pc:sldLayoutMk cId="2436051692" sldId="2147483667"/>
          </pc:sldLayoutMkLst>
          <pc:spChg chg="mod">
            <ac:chgData name="Ángel David Carrillo" userId="02855199ad941d4d" providerId="LiveId" clId="{09D8AC80-86BA-441F-887F-003C4DEB0E96}" dt="2020-04-18T14:14:35.496" v="552" actId="207"/>
            <ac:spMkLst>
              <pc:docMk/>
              <pc:sldMasterMk cId="3707346369" sldId="2147483648"/>
              <pc:sldLayoutMk cId="2436051692" sldId="2147483667"/>
              <ac:spMk id="7" creationId="{1E783BB3-E7C7-4522-996C-812164C62D03}"/>
            </ac:spMkLst>
          </pc:spChg>
          <pc:spChg chg="mod">
            <ac:chgData name="Ángel David Carrillo" userId="02855199ad941d4d" providerId="LiveId" clId="{09D8AC80-86BA-441F-887F-003C4DEB0E96}" dt="2020-04-18T14:15:02.046" v="559" actId="207"/>
            <ac:spMkLst>
              <pc:docMk/>
              <pc:sldMasterMk cId="3707346369" sldId="2147483648"/>
              <pc:sldLayoutMk cId="2436051692" sldId="2147483667"/>
              <ac:spMk id="9" creationId="{DFF07FC6-2B0A-4372-828D-43D5393769BC}"/>
            </ac:spMkLst>
          </pc:spChg>
          <pc:spChg chg="mod">
            <ac:chgData name="Ángel David Carrillo" userId="02855199ad941d4d" providerId="LiveId" clId="{09D8AC80-86BA-441F-887F-003C4DEB0E96}" dt="2020-04-18T14:15:08.056" v="563" actId="207"/>
            <ac:spMkLst>
              <pc:docMk/>
              <pc:sldMasterMk cId="3707346369" sldId="2147483648"/>
              <pc:sldLayoutMk cId="2436051692" sldId="2147483667"/>
              <ac:spMk id="10" creationId="{687C37EE-B413-4A81-A4B5-93C23D27ADBD}"/>
            </ac:spMkLst>
          </pc:spChg>
          <pc:spChg chg="mod">
            <ac:chgData name="Ángel David Carrillo" userId="02855199ad941d4d" providerId="LiveId" clId="{09D8AC80-86BA-441F-887F-003C4DEB0E96}" dt="2020-04-18T14:15:09.862" v="564" actId="207"/>
            <ac:spMkLst>
              <pc:docMk/>
              <pc:sldMasterMk cId="3707346369" sldId="2147483648"/>
              <pc:sldLayoutMk cId="2436051692" sldId="2147483667"/>
              <ac:spMk id="11" creationId="{492AA2EE-6353-493B-8DB3-15EB1238DA6C}"/>
            </ac:spMkLst>
          </pc:spChg>
          <pc:spChg chg="mod">
            <ac:chgData name="Ángel David Carrillo" userId="02855199ad941d4d" providerId="LiveId" clId="{09D8AC80-86BA-441F-887F-003C4DEB0E96}" dt="2020-04-18T14:15:05.026" v="561" actId="207"/>
            <ac:spMkLst>
              <pc:docMk/>
              <pc:sldMasterMk cId="3707346369" sldId="2147483648"/>
              <pc:sldLayoutMk cId="2436051692" sldId="2147483667"/>
              <ac:spMk id="12" creationId="{7244A9E3-6DE6-4566-8589-C3E7EBB43583}"/>
            </ac:spMkLst>
          </pc:spChg>
          <pc:spChg chg="mod">
            <ac:chgData name="Ángel David Carrillo" userId="02855199ad941d4d" providerId="LiveId" clId="{09D8AC80-86BA-441F-887F-003C4DEB0E96}" dt="2020-04-18T14:15:13.616" v="566" actId="207"/>
            <ac:spMkLst>
              <pc:docMk/>
              <pc:sldMasterMk cId="3707346369" sldId="2147483648"/>
              <pc:sldLayoutMk cId="2436051692" sldId="2147483667"/>
              <ac:spMk id="13" creationId="{D1B07320-9AC3-425C-8B95-33BC2C3389B1}"/>
            </ac:spMkLst>
          </pc:spChg>
          <pc:spChg chg="mod">
            <ac:chgData name="Ángel David Carrillo" userId="02855199ad941d4d" providerId="LiveId" clId="{09D8AC80-86BA-441F-887F-003C4DEB0E96}" dt="2020-04-18T14:15:03.791" v="560" actId="207"/>
            <ac:spMkLst>
              <pc:docMk/>
              <pc:sldMasterMk cId="3707346369" sldId="2147483648"/>
              <pc:sldLayoutMk cId="2436051692" sldId="2147483667"/>
              <ac:spMk id="14" creationId="{2984CCF3-8BFC-4A43-BF67-6C782FD2EEE6}"/>
            </ac:spMkLst>
          </pc:spChg>
          <pc:spChg chg="mod">
            <ac:chgData name="Ángel David Carrillo" userId="02855199ad941d4d" providerId="LiveId" clId="{09D8AC80-86BA-441F-887F-003C4DEB0E96}" dt="2020-04-18T14:14:44.128" v="555" actId="207"/>
            <ac:spMkLst>
              <pc:docMk/>
              <pc:sldMasterMk cId="3707346369" sldId="2147483648"/>
              <pc:sldLayoutMk cId="2436051692" sldId="2147483667"/>
              <ac:spMk id="16" creationId="{84761BCE-4159-48DF-ACD8-F981A5A6A3B2}"/>
            </ac:spMkLst>
          </pc:spChg>
          <pc:spChg chg="mod">
            <ac:chgData name="Ángel David Carrillo" userId="02855199ad941d4d" providerId="LiveId" clId="{09D8AC80-86BA-441F-887F-003C4DEB0E96}" dt="2020-04-18T14:14:40.628" v="553" actId="207"/>
            <ac:spMkLst>
              <pc:docMk/>
              <pc:sldMasterMk cId="3707346369" sldId="2147483648"/>
              <pc:sldLayoutMk cId="2436051692" sldId="2147483667"/>
              <ac:spMk id="17" creationId="{B76E6097-08F1-4E26-9385-07D7386FB1D7}"/>
            </ac:spMkLst>
          </pc:spChg>
          <pc:spChg chg="mod">
            <ac:chgData name="Ángel David Carrillo" userId="02855199ad941d4d" providerId="LiveId" clId="{09D8AC80-86BA-441F-887F-003C4DEB0E96}" dt="2020-04-18T14:25:13.639" v="618" actId="207"/>
            <ac:spMkLst>
              <pc:docMk/>
              <pc:sldMasterMk cId="3707346369" sldId="2147483648"/>
              <pc:sldLayoutMk cId="2436051692" sldId="2147483667"/>
              <ac:spMk id="18" creationId="{173B2374-4B23-4E2C-BBB7-68ACC663B82A}"/>
            </ac:spMkLst>
          </pc:spChg>
          <pc:spChg chg="mod">
            <ac:chgData name="Ángel David Carrillo" userId="02855199ad941d4d" providerId="LiveId" clId="{09D8AC80-86BA-441F-887F-003C4DEB0E96}" dt="2020-04-18T14:14:48.939" v="556" actId="207"/>
            <ac:spMkLst>
              <pc:docMk/>
              <pc:sldMasterMk cId="3707346369" sldId="2147483648"/>
              <pc:sldLayoutMk cId="2436051692" sldId="2147483667"/>
              <ac:spMk id="19" creationId="{F88D6850-1DFC-4956-9853-BAF11DE68325}"/>
            </ac:spMkLst>
          </pc:spChg>
          <pc:spChg chg="mod">
            <ac:chgData name="Ángel David Carrillo" userId="02855199ad941d4d" providerId="LiveId" clId="{09D8AC80-86BA-441F-887F-003C4DEB0E96}" dt="2020-04-18T14:15:11.526" v="565" actId="207"/>
            <ac:spMkLst>
              <pc:docMk/>
              <pc:sldMasterMk cId="3707346369" sldId="2147483648"/>
              <pc:sldLayoutMk cId="2436051692" sldId="2147483667"/>
              <ac:spMk id="20" creationId="{BEB9F5D7-CDAB-4230-9D00-6E4FAFCEA780}"/>
            </ac:spMkLst>
          </pc:spChg>
          <pc:spChg chg="mod">
            <ac:chgData name="Ángel David Carrillo" userId="02855199ad941d4d" providerId="LiveId" clId="{09D8AC80-86BA-441F-887F-003C4DEB0E96}" dt="2020-04-18T14:14:33.555" v="551" actId="207"/>
            <ac:spMkLst>
              <pc:docMk/>
              <pc:sldMasterMk cId="3707346369" sldId="2147483648"/>
              <pc:sldLayoutMk cId="2436051692" sldId="2147483667"/>
              <ac:spMk id="21" creationId="{B38B6775-85A3-468B-87C2-51ED0F365232}"/>
            </ac:spMkLst>
          </pc:spChg>
          <pc:spChg chg="mod">
            <ac:chgData name="Ángel David Carrillo" userId="02855199ad941d4d" providerId="LiveId" clId="{09D8AC80-86BA-441F-887F-003C4DEB0E96}" dt="2020-04-18T14:14:57.147" v="557" actId="207"/>
            <ac:spMkLst>
              <pc:docMk/>
              <pc:sldMasterMk cId="3707346369" sldId="2147483648"/>
              <pc:sldLayoutMk cId="2436051692" sldId="2147483667"/>
              <ac:spMk id="22" creationId="{33DD617A-96AA-4A83-8484-E613AC3C82E2}"/>
            </ac:spMkLst>
          </pc:spChg>
          <pc:spChg chg="mod">
            <ac:chgData name="Ángel David Carrillo" userId="02855199ad941d4d" providerId="LiveId" clId="{09D8AC80-86BA-441F-887F-003C4DEB0E96}" dt="2020-04-18T14:15:06.482" v="562" actId="207"/>
            <ac:spMkLst>
              <pc:docMk/>
              <pc:sldMasterMk cId="3707346369" sldId="2147483648"/>
              <pc:sldLayoutMk cId="2436051692" sldId="2147483667"/>
              <ac:spMk id="24" creationId="{F0CEC55B-7DEF-4A18-BA79-5C4AEF9E76B0}"/>
            </ac:spMkLst>
          </pc:spChg>
          <pc:spChg chg="mod">
            <ac:chgData name="Ángel David Carrillo" userId="02855199ad941d4d" providerId="LiveId" clId="{09D8AC80-86BA-441F-887F-003C4DEB0E96}" dt="2020-04-18T14:14:16.319" v="549" actId="207"/>
            <ac:spMkLst>
              <pc:docMk/>
              <pc:sldMasterMk cId="3707346369" sldId="2147483648"/>
              <pc:sldLayoutMk cId="2436051692" sldId="2147483667"/>
              <ac:spMk id="28" creationId="{569B410C-9E7C-4FCF-9AD6-011A27CD8835}"/>
            </ac:spMkLst>
          </pc:spChg>
          <pc:spChg chg="mod">
            <ac:chgData name="Ángel David Carrillo" userId="02855199ad941d4d" providerId="LiveId" clId="{09D8AC80-86BA-441F-887F-003C4DEB0E96}" dt="2020-04-18T14:25:38.795" v="621" actId="207"/>
            <ac:spMkLst>
              <pc:docMk/>
              <pc:sldMasterMk cId="3707346369" sldId="2147483648"/>
              <pc:sldLayoutMk cId="2436051692" sldId="2147483667"/>
              <ac:spMk id="32" creationId="{F1B80EF2-051F-45D2-9746-8135F6830B03}"/>
            </ac:spMkLst>
          </pc:spChg>
          <pc:spChg chg="mod">
            <ac:chgData name="Ángel David Carrillo" userId="02855199ad941d4d" providerId="LiveId" clId="{09D8AC80-86BA-441F-887F-003C4DEB0E96}" dt="2020-04-19T14:34:23.009" v="1936" actId="207"/>
            <ac:spMkLst>
              <pc:docMk/>
              <pc:sldMasterMk cId="3707346369" sldId="2147483648"/>
              <pc:sldLayoutMk cId="2436051692" sldId="2147483667"/>
              <ac:spMk id="34" creationId="{1C8454A0-3410-42CC-90EA-42C257EBA4D3}"/>
            </ac:spMkLst>
          </pc:spChg>
          <pc:spChg chg="mod">
            <ac:chgData name="Ángel David Carrillo" userId="02855199ad941d4d" providerId="LiveId" clId="{09D8AC80-86BA-441F-887F-003C4DEB0E96}" dt="2020-04-19T15:43:34.257" v="2010" actId="207"/>
            <ac:spMkLst>
              <pc:docMk/>
              <pc:sldMasterMk cId="3707346369" sldId="2147483648"/>
              <pc:sldLayoutMk cId="2436051692" sldId="2147483667"/>
              <ac:spMk id="37" creationId="{DD174455-2EEF-4D87-BA0A-646E96BCC2E4}"/>
            </ac:spMkLst>
          </pc:spChg>
          <pc:grpChg chg="add del">
            <ac:chgData name="Ángel David Carrillo" userId="02855199ad941d4d" providerId="LiveId" clId="{09D8AC80-86BA-441F-887F-003C4DEB0E96}" dt="2020-04-19T15:43:30.978" v="2008" actId="478"/>
            <ac:grpSpMkLst>
              <pc:docMk/>
              <pc:sldMasterMk cId="3707346369" sldId="2147483648"/>
              <pc:sldLayoutMk cId="2436051692" sldId="2147483667"/>
              <ac:grpSpMk id="30" creationId="{71C430F0-812A-4EC0-8243-714DD411B950}"/>
            </ac:grpSpMkLst>
          </pc:grpChg>
          <pc:grpChg chg="add del">
            <ac:chgData name="Ángel David Carrillo" userId="02855199ad941d4d" providerId="LiveId" clId="{09D8AC80-86BA-441F-887F-003C4DEB0E96}" dt="2020-04-19T14:34:18.312" v="1934" actId="478"/>
            <ac:grpSpMkLst>
              <pc:docMk/>
              <pc:sldMasterMk cId="3707346369" sldId="2147483648"/>
              <pc:sldLayoutMk cId="2436051692" sldId="2147483667"/>
              <ac:grpSpMk id="31" creationId="{4A3D52C3-C973-4AE6-AB01-0E02A9FBC83D}"/>
            </ac:grpSpMkLst>
          </pc:grpChg>
          <pc:grpChg chg="del">
            <ac:chgData name="Ángel David Carrillo" userId="02855199ad941d4d" providerId="LiveId" clId="{09D8AC80-86BA-441F-887F-003C4DEB0E96}" dt="2020-04-18T14:25:26.702" v="619" actId="478"/>
            <ac:grpSpMkLst>
              <pc:docMk/>
              <pc:sldMasterMk cId="3707346369" sldId="2147483648"/>
              <pc:sldLayoutMk cId="2436051692" sldId="2147483667"/>
              <ac:grpSpMk id="34" creationId="{A5DFEA50-97DB-4C5B-B623-339167C4E9D4}"/>
            </ac:grpSpMkLst>
          </pc:grpChg>
          <pc:grpChg chg="add">
            <ac:chgData name="Ángel David Carrillo" userId="02855199ad941d4d" providerId="LiveId" clId="{09D8AC80-86BA-441F-887F-003C4DEB0E96}" dt="2020-04-19T15:43:31.623" v="2009"/>
            <ac:grpSpMkLst>
              <pc:docMk/>
              <pc:sldMasterMk cId="3707346369" sldId="2147483648"/>
              <pc:sldLayoutMk cId="2436051692" sldId="2147483667"/>
              <ac:grpSpMk id="36" creationId="{DB791C6A-225E-4325-88D3-7CE9EBDB8E15}"/>
            </ac:grpSpMkLst>
          </pc:grpChg>
          <pc:grpChg chg="del">
            <ac:chgData name="Ángel David Carrillo" userId="02855199ad941d4d" providerId="LiveId" clId="{09D8AC80-86BA-441F-887F-003C4DEB0E96}" dt="2020-04-18T14:15:16.129" v="567" actId="478"/>
            <ac:grpSpMkLst>
              <pc:docMk/>
              <pc:sldMasterMk cId="3707346369" sldId="2147483648"/>
              <pc:sldLayoutMk cId="2436051692" sldId="2147483667"/>
              <ac:grpSpMk id="37" creationId="{66E6F145-BA41-4EA9-B71C-4ACF77925291}"/>
            </ac:grpSpMkLst>
          </pc:grpChg>
          <pc:picChg chg="mod">
            <ac:chgData name="Ángel David Carrillo" userId="02855199ad941d4d" providerId="LiveId" clId="{09D8AC80-86BA-441F-887F-003C4DEB0E96}" dt="2020-04-18T14:26:10.604" v="624" actId="1367"/>
            <ac:picMkLst>
              <pc:docMk/>
              <pc:sldMasterMk cId="3707346369" sldId="2147483648"/>
              <pc:sldLayoutMk cId="2436051692" sldId="2147483667"/>
              <ac:picMk id="33" creationId="{A572E042-5431-49CE-8320-2BCB4F7B0D17}"/>
            </ac:picMkLst>
          </pc:picChg>
          <pc:picChg chg="mod">
            <ac:chgData name="Ángel David Carrillo" userId="02855199ad941d4d" providerId="LiveId" clId="{09D8AC80-86BA-441F-887F-003C4DEB0E96}" dt="2020-04-19T14:35:06.188" v="1940" actId="1367"/>
            <ac:picMkLst>
              <pc:docMk/>
              <pc:sldMasterMk cId="3707346369" sldId="2147483648"/>
              <pc:sldLayoutMk cId="2436051692" sldId="2147483667"/>
              <ac:picMk id="35" creationId="{784C04B7-2CD6-49E0-8CD5-8AC443508191}"/>
            </ac:picMkLst>
          </pc:picChg>
          <pc:picChg chg="mod">
            <ac:chgData name="Ángel David Carrillo" userId="02855199ad941d4d" providerId="LiveId" clId="{09D8AC80-86BA-441F-887F-003C4DEB0E96}" dt="2020-04-19T15:43:39.168" v="2011" actId="1367"/>
            <ac:picMkLst>
              <pc:docMk/>
              <pc:sldMasterMk cId="3707346369" sldId="2147483648"/>
              <pc:sldLayoutMk cId="2436051692" sldId="2147483667"/>
              <ac:picMk id="38" creationId="{AF7D57CB-8B42-4E25-B567-B517FC4EAA06}"/>
            </ac:picMkLst>
          </pc:picChg>
          <pc:picChg chg="add mod">
            <ac:chgData name="Ángel David Carrillo" userId="02855199ad941d4d" providerId="LiveId" clId="{09D8AC80-86BA-441F-887F-003C4DEB0E96}" dt="2020-04-19T14:34:29.751" v="1937" actId="14826"/>
            <ac:picMkLst>
              <pc:docMk/>
              <pc:sldMasterMk cId="3707346369" sldId="2147483648"/>
              <pc:sldLayoutMk cId="2436051692" sldId="2147483667"/>
              <ac:picMk id="41" creationId="{17428BF3-EAFD-4A8C-AB6A-ADCCF52863D2}"/>
            </ac:picMkLst>
          </pc:picChg>
        </pc:sldLayoutChg>
        <pc:sldLayoutChg chg="addSp delSp modSp setBg">
          <pc:chgData name="Ángel David Carrillo" userId="02855199ad941d4d" providerId="LiveId" clId="{09D8AC80-86BA-441F-887F-003C4DEB0E96}" dt="2020-04-19T15:43:26.479" v="2007"/>
          <pc:sldLayoutMkLst>
            <pc:docMk/>
            <pc:sldMasterMk cId="3707346369" sldId="2147483648"/>
            <pc:sldLayoutMk cId="3703273535" sldId="2147483668"/>
          </pc:sldLayoutMkLst>
          <pc:spChg chg="mod">
            <ac:chgData name="Ángel David Carrillo" userId="02855199ad941d4d" providerId="LiveId" clId="{09D8AC80-86BA-441F-887F-003C4DEB0E96}" dt="2020-04-18T14:16:01.676" v="574" actId="207"/>
            <ac:spMkLst>
              <pc:docMk/>
              <pc:sldMasterMk cId="3707346369" sldId="2147483648"/>
              <pc:sldLayoutMk cId="3703273535" sldId="2147483668"/>
              <ac:spMk id="7" creationId="{1E783BB3-E7C7-4522-996C-812164C62D03}"/>
            </ac:spMkLst>
          </pc:spChg>
          <pc:spChg chg="mod">
            <ac:chgData name="Ángel David Carrillo" userId="02855199ad941d4d" providerId="LiveId" clId="{09D8AC80-86BA-441F-887F-003C4DEB0E96}" dt="2020-04-18T14:16:31.084" v="586" actId="207"/>
            <ac:spMkLst>
              <pc:docMk/>
              <pc:sldMasterMk cId="3707346369" sldId="2147483648"/>
              <pc:sldLayoutMk cId="3703273535" sldId="2147483668"/>
              <ac:spMk id="8" creationId="{DC0DA3A7-2A72-4AD8-AA84-10CCB62E25EE}"/>
            </ac:spMkLst>
          </pc:spChg>
          <pc:spChg chg="mod">
            <ac:chgData name="Ángel David Carrillo" userId="02855199ad941d4d" providerId="LiveId" clId="{09D8AC80-86BA-441F-887F-003C4DEB0E96}" dt="2020-04-18T14:16:22.520" v="581" actId="207"/>
            <ac:spMkLst>
              <pc:docMk/>
              <pc:sldMasterMk cId="3707346369" sldId="2147483648"/>
              <pc:sldLayoutMk cId="3703273535" sldId="2147483668"/>
              <ac:spMk id="9" creationId="{DFF07FC6-2B0A-4372-828D-43D5393769BC}"/>
            </ac:spMkLst>
          </pc:spChg>
          <pc:spChg chg="mod">
            <ac:chgData name="Ángel David Carrillo" userId="02855199ad941d4d" providerId="LiveId" clId="{09D8AC80-86BA-441F-887F-003C4DEB0E96}" dt="2020-04-18T14:18:47.889" v="613" actId="207"/>
            <ac:spMkLst>
              <pc:docMk/>
              <pc:sldMasterMk cId="3707346369" sldId="2147483648"/>
              <pc:sldLayoutMk cId="3703273535" sldId="2147483668"/>
              <ac:spMk id="10" creationId="{687C37EE-B413-4A81-A4B5-93C23D27ADBD}"/>
            </ac:spMkLst>
          </pc:spChg>
          <pc:spChg chg="mod">
            <ac:chgData name="Ángel David Carrillo" userId="02855199ad941d4d" providerId="LiveId" clId="{09D8AC80-86BA-441F-887F-003C4DEB0E96}" dt="2020-04-18T14:16:28.964" v="585" actId="207"/>
            <ac:spMkLst>
              <pc:docMk/>
              <pc:sldMasterMk cId="3707346369" sldId="2147483648"/>
              <pc:sldLayoutMk cId="3703273535" sldId="2147483668"/>
              <ac:spMk id="11" creationId="{492AA2EE-6353-493B-8DB3-15EB1238DA6C}"/>
            </ac:spMkLst>
          </pc:spChg>
          <pc:spChg chg="mod">
            <ac:chgData name="Ángel David Carrillo" userId="02855199ad941d4d" providerId="LiveId" clId="{09D8AC80-86BA-441F-887F-003C4DEB0E96}" dt="2020-04-18T14:16:24.511" v="582" actId="207"/>
            <ac:spMkLst>
              <pc:docMk/>
              <pc:sldMasterMk cId="3707346369" sldId="2147483648"/>
              <pc:sldLayoutMk cId="3703273535" sldId="2147483668"/>
              <ac:spMk id="12" creationId="{7244A9E3-6DE6-4566-8589-C3E7EBB43583}"/>
            </ac:spMkLst>
          </pc:spChg>
          <pc:spChg chg="mod">
            <ac:chgData name="Ángel David Carrillo" userId="02855199ad941d4d" providerId="LiveId" clId="{09D8AC80-86BA-441F-887F-003C4DEB0E96}" dt="2020-04-18T14:16:34.302" v="588" actId="207"/>
            <ac:spMkLst>
              <pc:docMk/>
              <pc:sldMasterMk cId="3707346369" sldId="2147483648"/>
              <pc:sldLayoutMk cId="3703273535" sldId="2147483668"/>
              <ac:spMk id="13" creationId="{D1B07320-9AC3-425C-8B95-33BC2C3389B1}"/>
            </ac:spMkLst>
          </pc:spChg>
          <pc:spChg chg="mod">
            <ac:chgData name="Ángel David Carrillo" userId="02855199ad941d4d" providerId="LiveId" clId="{09D8AC80-86BA-441F-887F-003C4DEB0E96}" dt="2020-04-18T14:16:18.840" v="579" actId="207"/>
            <ac:spMkLst>
              <pc:docMk/>
              <pc:sldMasterMk cId="3707346369" sldId="2147483648"/>
              <pc:sldLayoutMk cId="3703273535" sldId="2147483668"/>
              <ac:spMk id="14" creationId="{2984CCF3-8BFC-4A43-BF67-6C782FD2EEE6}"/>
            </ac:spMkLst>
          </pc:spChg>
          <pc:spChg chg="mod">
            <ac:chgData name="Ángel David Carrillo" userId="02855199ad941d4d" providerId="LiveId" clId="{09D8AC80-86BA-441F-887F-003C4DEB0E96}" dt="2020-04-18T14:16:00.464" v="573" actId="207"/>
            <ac:spMkLst>
              <pc:docMk/>
              <pc:sldMasterMk cId="3707346369" sldId="2147483648"/>
              <pc:sldLayoutMk cId="3703273535" sldId="2147483668"/>
              <ac:spMk id="15" creationId="{8E1585F1-06DB-4337-A15C-2714D971D9F9}"/>
            </ac:spMkLst>
          </pc:spChg>
          <pc:spChg chg="mod">
            <ac:chgData name="Ángel David Carrillo" userId="02855199ad941d4d" providerId="LiveId" clId="{09D8AC80-86BA-441F-887F-003C4DEB0E96}" dt="2020-04-18T14:16:03.514" v="575" actId="207"/>
            <ac:spMkLst>
              <pc:docMk/>
              <pc:sldMasterMk cId="3707346369" sldId="2147483648"/>
              <pc:sldLayoutMk cId="3703273535" sldId="2147483668"/>
              <ac:spMk id="16" creationId="{84761BCE-4159-48DF-ACD8-F981A5A6A3B2}"/>
            </ac:spMkLst>
          </pc:spChg>
          <pc:spChg chg="mod">
            <ac:chgData name="Ángel David Carrillo" userId="02855199ad941d4d" providerId="LiveId" clId="{09D8AC80-86BA-441F-887F-003C4DEB0E96}" dt="2020-04-18T14:16:12.745" v="577" actId="207"/>
            <ac:spMkLst>
              <pc:docMk/>
              <pc:sldMasterMk cId="3707346369" sldId="2147483648"/>
              <pc:sldLayoutMk cId="3703273535" sldId="2147483668"/>
              <ac:spMk id="17" creationId="{B76E6097-08F1-4E26-9385-07D7386FB1D7}"/>
            </ac:spMkLst>
          </pc:spChg>
          <pc:spChg chg="mod">
            <ac:chgData name="Ángel David Carrillo" userId="02855199ad941d4d" providerId="LiveId" clId="{09D8AC80-86BA-441F-887F-003C4DEB0E96}" dt="2020-04-18T14:16:20.840" v="580" actId="207"/>
            <ac:spMkLst>
              <pc:docMk/>
              <pc:sldMasterMk cId="3707346369" sldId="2147483648"/>
              <pc:sldLayoutMk cId="3703273535" sldId="2147483668"/>
              <ac:spMk id="18" creationId="{173B2374-4B23-4E2C-BBB7-68ACC663B82A}"/>
            </ac:spMkLst>
          </pc:spChg>
          <pc:spChg chg="mod">
            <ac:chgData name="Ángel David Carrillo" userId="02855199ad941d4d" providerId="LiveId" clId="{09D8AC80-86BA-441F-887F-003C4DEB0E96}" dt="2020-04-18T14:16:10.340" v="576" actId="207"/>
            <ac:spMkLst>
              <pc:docMk/>
              <pc:sldMasterMk cId="3707346369" sldId="2147483648"/>
              <pc:sldLayoutMk cId="3703273535" sldId="2147483668"/>
              <ac:spMk id="19" creationId="{F88D6850-1DFC-4956-9853-BAF11DE68325}"/>
            </ac:spMkLst>
          </pc:spChg>
          <pc:spChg chg="mod">
            <ac:chgData name="Ángel David Carrillo" userId="02855199ad941d4d" providerId="LiveId" clId="{09D8AC80-86BA-441F-887F-003C4DEB0E96}" dt="2020-04-18T14:16:32.753" v="587" actId="207"/>
            <ac:spMkLst>
              <pc:docMk/>
              <pc:sldMasterMk cId="3707346369" sldId="2147483648"/>
              <pc:sldLayoutMk cId="3703273535" sldId="2147483668"/>
              <ac:spMk id="20" creationId="{BEB9F5D7-CDAB-4230-9D00-6E4FAFCEA780}"/>
            </ac:spMkLst>
          </pc:spChg>
          <pc:spChg chg="mod">
            <ac:chgData name="Ángel David Carrillo" userId="02855199ad941d4d" providerId="LiveId" clId="{09D8AC80-86BA-441F-887F-003C4DEB0E96}" dt="2020-04-18T14:15:58.026" v="572" actId="207"/>
            <ac:spMkLst>
              <pc:docMk/>
              <pc:sldMasterMk cId="3707346369" sldId="2147483648"/>
              <pc:sldLayoutMk cId="3703273535" sldId="2147483668"/>
              <ac:spMk id="21" creationId="{B38B6775-85A3-468B-87C2-51ED0F365232}"/>
            </ac:spMkLst>
          </pc:spChg>
          <pc:spChg chg="mod">
            <ac:chgData name="Ángel David Carrillo" userId="02855199ad941d4d" providerId="LiveId" clId="{09D8AC80-86BA-441F-887F-003C4DEB0E96}" dt="2020-04-18T14:16:17.198" v="578" actId="207"/>
            <ac:spMkLst>
              <pc:docMk/>
              <pc:sldMasterMk cId="3707346369" sldId="2147483648"/>
              <pc:sldLayoutMk cId="3703273535" sldId="2147483668"/>
              <ac:spMk id="22" creationId="{33DD617A-96AA-4A83-8484-E613AC3C82E2}"/>
            </ac:spMkLst>
          </pc:spChg>
          <pc:spChg chg="mod">
            <ac:chgData name="Ángel David Carrillo" userId="02855199ad941d4d" providerId="LiveId" clId="{09D8AC80-86BA-441F-887F-003C4DEB0E96}" dt="2020-04-18T14:16:26.081" v="583" actId="207"/>
            <ac:spMkLst>
              <pc:docMk/>
              <pc:sldMasterMk cId="3707346369" sldId="2147483648"/>
              <pc:sldLayoutMk cId="3703273535" sldId="2147483668"/>
              <ac:spMk id="24" creationId="{F0CEC55B-7DEF-4A18-BA79-5C4AEF9E76B0}"/>
            </ac:spMkLst>
          </pc:spChg>
          <pc:spChg chg="mod">
            <ac:chgData name="Ángel David Carrillo" userId="02855199ad941d4d" providerId="LiveId" clId="{09D8AC80-86BA-441F-887F-003C4DEB0E96}" dt="2020-04-18T14:16:36.063" v="589" actId="207"/>
            <ac:spMkLst>
              <pc:docMk/>
              <pc:sldMasterMk cId="3707346369" sldId="2147483648"/>
              <pc:sldLayoutMk cId="3703273535" sldId="2147483668"/>
              <ac:spMk id="28" creationId="{569B410C-9E7C-4FCF-9AD6-011A27CD8835}"/>
            </ac:spMkLst>
          </pc:spChg>
          <pc:grpChg chg="del">
            <ac:chgData name="Ángel David Carrillo" userId="02855199ad941d4d" providerId="LiveId" clId="{09D8AC80-86BA-441F-887F-003C4DEB0E96}" dt="2020-04-18T14:24:59.597" v="616" actId="478"/>
            <ac:grpSpMkLst>
              <pc:docMk/>
              <pc:sldMasterMk cId="3707346369" sldId="2147483648"/>
              <pc:sldLayoutMk cId="3703273535" sldId="2147483668"/>
              <ac:grpSpMk id="31" creationId="{1B7A8BFB-D243-41AC-AD3C-5D33413FE9E2}"/>
            </ac:grpSpMkLst>
          </pc:grpChg>
          <pc:grpChg chg="add del">
            <ac:chgData name="Ángel David Carrillo" userId="02855199ad941d4d" providerId="LiveId" clId="{09D8AC80-86BA-441F-887F-003C4DEB0E96}" dt="2020-04-19T15:43:25.659" v="2006" actId="478"/>
            <ac:grpSpMkLst>
              <pc:docMk/>
              <pc:sldMasterMk cId="3707346369" sldId="2147483648"/>
              <pc:sldLayoutMk cId="3703273535" sldId="2147483668"/>
              <ac:grpSpMk id="31" creationId="{D70CABB2-9BC2-4ADE-8A58-CEF8E9C27666}"/>
            </ac:grpSpMkLst>
          </pc:grpChg>
          <pc:grpChg chg="add">
            <ac:chgData name="Ángel David Carrillo" userId="02855199ad941d4d" providerId="LiveId" clId="{09D8AC80-86BA-441F-887F-003C4DEB0E96}" dt="2020-04-19T15:43:26.479" v="2007"/>
            <ac:grpSpMkLst>
              <pc:docMk/>
              <pc:sldMasterMk cId="3707346369" sldId="2147483648"/>
              <pc:sldLayoutMk cId="3703273535" sldId="2147483668"/>
              <ac:grpSpMk id="34" creationId="{9E3958E5-F6BA-4433-81BC-EB43455CC84D}"/>
            </ac:grpSpMkLst>
          </pc:grpChg>
          <pc:grpChg chg="del">
            <ac:chgData name="Ángel David Carrillo" userId="02855199ad941d4d" providerId="LiveId" clId="{09D8AC80-86BA-441F-887F-003C4DEB0E96}" dt="2020-04-18T14:24:59.597" v="616" actId="478"/>
            <ac:grpSpMkLst>
              <pc:docMk/>
              <pc:sldMasterMk cId="3707346369" sldId="2147483648"/>
              <pc:sldLayoutMk cId="3703273535" sldId="2147483668"/>
              <ac:grpSpMk id="34" creationId="{A5DFEA50-97DB-4C5B-B623-339167C4E9D4}"/>
            </ac:grpSpMkLst>
          </pc:grpChg>
          <pc:grpChg chg="add del">
            <ac:chgData name="Ángel David Carrillo" userId="02855199ad941d4d" providerId="LiveId" clId="{09D8AC80-86BA-441F-887F-003C4DEB0E96}" dt="2020-04-18T14:24:57.725" v="615"/>
            <ac:grpSpMkLst>
              <pc:docMk/>
              <pc:sldMasterMk cId="3707346369" sldId="2147483648"/>
              <pc:sldLayoutMk cId="3703273535" sldId="2147483668"/>
              <ac:grpSpMk id="37" creationId="{C5BD4318-72C5-408C-B000-47342B9DA178}"/>
            </ac:grpSpMkLst>
          </pc:grpChg>
          <pc:grpChg chg="add del">
            <ac:chgData name="Ángel David Carrillo" userId="02855199ad941d4d" providerId="LiveId" clId="{09D8AC80-86BA-441F-887F-003C4DEB0E96}" dt="2020-04-19T14:34:10.482" v="1932" actId="478"/>
            <ac:grpSpMkLst>
              <pc:docMk/>
              <pc:sldMasterMk cId="3707346369" sldId="2147483648"/>
              <pc:sldLayoutMk cId="3703273535" sldId="2147483668"/>
              <ac:grpSpMk id="42" creationId="{26AAB077-1B97-45FC-B085-9B476EF4DCF4}"/>
            </ac:grpSpMkLst>
          </pc:grpChg>
          <pc:picChg chg="add">
            <ac:chgData name="Ángel David Carrillo" userId="02855199ad941d4d" providerId="LiveId" clId="{09D8AC80-86BA-441F-887F-003C4DEB0E96}" dt="2020-04-19T14:28:55.851" v="1672"/>
            <ac:picMkLst>
              <pc:docMk/>
              <pc:sldMasterMk cId="3707346369" sldId="2147483648"/>
              <pc:sldLayoutMk cId="3703273535" sldId="2147483668"/>
              <ac:picMk id="30" creationId="{8C31AA30-B7DE-488A-8408-93C3A3275230}"/>
            </ac:picMkLst>
          </pc:picChg>
          <pc:picChg chg="add del">
            <ac:chgData name="Ángel David Carrillo" userId="02855199ad941d4d" providerId="LiveId" clId="{09D8AC80-86BA-441F-887F-003C4DEB0E96}" dt="2020-04-18T14:24:57.725" v="615"/>
            <ac:picMkLst>
              <pc:docMk/>
              <pc:sldMasterMk cId="3707346369" sldId="2147483648"/>
              <pc:sldLayoutMk cId="3703273535" sldId="2147483668"/>
              <ac:picMk id="41" creationId="{ABA4DB68-53F1-498F-B51C-223E2BEB8CC5}"/>
            </ac:picMkLst>
          </pc:picChg>
          <pc:picChg chg="add del">
            <ac:chgData name="Ángel David Carrillo" userId="02855199ad941d4d" providerId="LiveId" clId="{09D8AC80-86BA-441F-887F-003C4DEB0E96}" dt="2020-04-19T14:28:55.125" v="1671" actId="478"/>
            <ac:picMkLst>
              <pc:docMk/>
              <pc:sldMasterMk cId="3707346369" sldId="2147483648"/>
              <pc:sldLayoutMk cId="3703273535" sldId="2147483668"/>
              <ac:picMk id="45" creationId="{92B2C59F-572B-4099-9740-E40EA5611934}"/>
            </ac:picMkLst>
          </pc:picChg>
        </pc:sldLayoutChg>
        <pc:sldLayoutChg chg="addSp delSp modSp setBg">
          <pc:chgData name="Ángel David Carrillo" userId="02855199ad941d4d" providerId="LiveId" clId="{09D8AC80-86BA-441F-887F-003C4DEB0E96}" dt="2020-04-19T15:43:23.080" v="2005"/>
          <pc:sldLayoutMkLst>
            <pc:docMk/>
            <pc:sldMasterMk cId="3707346369" sldId="2147483648"/>
            <pc:sldLayoutMk cId="989718057" sldId="2147483669"/>
          </pc:sldLayoutMkLst>
          <pc:spChg chg="mod">
            <ac:chgData name="Ángel David Carrillo" userId="02855199ad941d4d" providerId="LiveId" clId="{09D8AC80-86BA-441F-887F-003C4DEB0E96}" dt="2020-04-18T14:16:56.421" v="590" actId="207"/>
            <ac:spMkLst>
              <pc:docMk/>
              <pc:sldMasterMk cId="3707346369" sldId="2147483648"/>
              <pc:sldLayoutMk cId="989718057" sldId="2147483669"/>
              <ac:spMk id="7" creationId="{1E783BB3-E7C7-4522-996C-812164C62D03}"/>
            </ac:spMkLst>
          </pc:spChg>
          <pc:spChg chg="mod">
            <ac:chgData name="Ángel David Carrillo" userId="02855199ad941d4d" providerId="LiveId" clId="{09D8AC80-86BA-441F-887F-003C4DEB0E96}" dt="2020-04-18T14:17:46.119" v="607" actId="207"/>
            <ac:spMkLst>
              <pc:docMk/>
              <pc:sldMasterMk cId="3707346369" sldId="2147483648"/>
              <pc:sldLayoutMk cId="989718057" sldId="2147483669"/>
              <ac:spMk id="8" creationId="{DC0DA3A7-2A72-4AD8-AA84-10CCB62E25EE}"/>
            </ac:spMkLst>
          </pc:spChg>
          <pc:spChg chg="mod">
            <ac:chgData name="Ángel David Carrillo" userId="02855199ad941d4d" providerId="LiveId" clId="{09D8AC80-86BA-441F-887F-003C4DEB0E96}" dt="2020-04-18T14:17:34.711" v="601" actId="207"/>
            <ac:spMkLst>
              <pc:docMk/>
              <pc:sldMasterMk cId="3707346369" sldId="2147483648"/>
              <pc:sldLayoutMk cId="989718057" sldId="2147483669"/>
              <ac:spMk id="9" creationId="{DFF07FC6-2B0A-4372-828D-43D5393769BC}"/>
            </ac:spMkLst>
          </pc:spChg>
          <pc:spChg chg="mod">
            <ac:chgData name="Ángel David Carrillo" userId="02855199ad941d4d" providerId="LiveId" clId="{09D8AC80-86BA-441F-887F-003C4DEB0E96}" dt="2020-04-18T14:17:43.782" v="605" actId="207"/>
            <ac:spMkLst>
              <pc:docMk/>
              <pc:sldMasterMk cId="3707346369" sldId="2147483648"/>
              <pc:sldLayoutMk cId="989718057" sldId="2147483669"/>
              <ac:spMk id="10" creationId="{687C37EE-B413-4A81-A4B5-93C23D27ADBD}"/>
            </ac:spMkLst>
          </pc:spChg>
          <pc:spChg chg="mod">
            <ac:chgData name="Ángel David Carrillo" userId="02855199ad941d4d" providerId="LiveId" clId="{09D8AC80-86BA-441F-887F-003C4DEB0E96}" dt="2020-04-18T14:17:02.414" v="594" actId="207"/>
            <ac:spMkLst>
              <pc:docMk/>
              <pc:sldMasterMk cId="3707346369" sldId="2147483648"/>
              <pc:sldLayoutMk cId="989718057" sldId="2147483669"/>
              <ac:spMk id="11" creationId="{492AA2EE-6353-493B-8DB3-15EB1238DA6C}"/>
            </ac:spMkLst>
          </pc:spChg>
          <pc:spChg chg="mod">
            <ac:chgData name="Ángel David Carrillo" userId="02855199ad941d4d" providerId="LiveId" clId="{09D8AC80-86BA-441F-887F-003C4DEB0E96}" dt="2020-04-18T14:17:35.970" v="602" actId="207"/>
            <ac:spMkLst>
              <pc:docMk/>
              <pc:sldMasterMk cId="3707346369" sldId="2147483648"/>
              <pc:sldLayoutMk cId="989718057" sldId="2147483669"/>
              <ac:spMk id="12" creationId="{7244A9E3-6DE6-4566-8589-C3E7EBB43583}"/>
            </ac:spMkLst>
          </pc:spChg>
          <pc:spChg chg="mod">
            <ac:chgData name="Ángel David Carrillo" userId="02855199ad941d4d" providerId="LiveId" clId="{09D8AC80-86BA-441F-887F-003C4DEB0E96}" dt="2020-04-18T14:17:49.328" v="609" actId="207"/>
            <ac:spMkLst>
              <pc:docMk/>
              <pc:sldMasterMk cId="3707346369" sldId="2147483648"/>
              <pc:sldLayoutMk cId="989718057" sldId="2147483669"/>
              <ac:spMk id="13" creationId="{D1B07320-9AC3-425C-8B95-33BC2C3389B1}"/>
            </ac:spMkLst>
          </pc:spChg>
          <pc:spChg chg="mod">
            <ac:chgData name="Ángel David Carrillo" userId="02855199ad941d4d" providerId="LiveId" clId="{09D8AC80-86BA-441F-887F-003C4DEB0E96}" dt="2020-04-18T14:17:37.635" v="603" actId="207"/>
            <ac:spMkLst>
              <pc:docMk/>
              <pc:sldMasterMk cId="3707346369" sldId="2147483648"/>
              <pc:sldLayoutMk cId="989718057" sldId="2147483669"/>
              <ac:spMk id="14" creationId="{2984CCF3-8BFC-4A43-BF67-6C782FD2EEE6}"/>
            </ac:spMkLst>
          </pc:spChg>
          <pc:spChg chg="mod">
            <ac:chgData name="Ángel David Carrillo" userId="02855199ad941d4d" providerId="LiveId" clId="{09D8AC80-86BA-441F-887F-003C4DEB0E96}" dt="2020-04-18T14:16:57.895" v="591" actId="207"/>
            <ac:spMkLst>
              <pc:docMk/>
              <pc:sldMasterMk cId="3707346369" sldId="2147483648"/>
              <pc:sldLayoutMk cId="989718057" sldId="2147483669"/>
              <ac:spMk id="15" creationId="{8E1585F1-06DB-4337-A15C-2714D971D9F9}"/>
            </ac:spMkLst>
          </pc:spChg>
          <pc:spChg chg="mod">
            <ac:chgData name="Ángel David Carrillo" userId="02855199ad941d4d" providerId="LiveId" clId="{09D8AC80-86BA-441F-887F-003C4DEB0E96}" dt="2020-04-18T14:17:00.816" v="593" actId="207"/>
            <ac:spMkLst>
              <pc:docMk/>
              <pc:sldMasterMk cId="3707346369" sldId="2147483648"/>
              <pc:sldLayoutMk cId="989718057" sldId="2147483669"/>
              <ac:spMk id="16" creationId="{84761BCE-4159-48DF-ACD8-F981A5A6A3B2}"/>
            </ac:spMkLst>
          </pc:spChg>
          <pc:spChg chg="mod">
            <ac:chgData name="Ángel David Carrillo" userId="02855199ad941d4d" providerId="LiveId" clId="{09D8AC80-86BA-441F-887F-003C4DEB0E96}" dt="2020-04-18T14:17:23.172" v="597" actId="207"/>
            <ac:spMkLst>
              <pc:docMk/>
              <pc:sldMasterMk cId="3707346369" sldId="2147483648"/>
              <pc:sldLayoutMk cId="989718057" sldId="2147483669"/>
              <ac:spMk id="17" creationId="{B76E6097-08F1-4E26-9385-07D7386FB1D7}"/>
            </ac:spMkLst>
          </pc:spChg>
          <pc:spChg chg="mod">
            <ac:chgData name="Ángel David Carrillo" userId="02855199ad941d4d" providerId="LiveId" clId="{09D8AC80-86BA-441F-887F-003C4DEB0E96}" dt="2020-04-18T14:17:20.241" v="596" actId="207"/>
            <ac:spMkLst>
              <pc:docMk/>
              <pc:sldMasterMk cId="3707346369" sldId="2147483648"/>
              <pc:sldLayoutMk cId="989718057" sldId="2147483669"/>
              <ac:spMk id="18" creationId="{173B2374-4B23-4E2C-BBB7-68ACC663B82A}"/>
            </ac:spMkLst>
          </pc:spChg>
          <pc:spChg chg="mod">
            <ac:chgData name="Ángel David Carrillo" userId="02855199ad941d4d" providerId="LiveId" clId="{09D8AC80-86BA-441F-887F-003C4DEB0E96}" dt="2020-04-18T14:17:25.019" v="598" actId="207"/>
            <ac:spMkLst>
              <pc:docMk/>
              <pc:sldMasterMk cId="3707346369" sldId="2147483648"/>
              <pc:sldLayoutMk cId="989718057" sldId="2147483669"/>
              <ac:spMk id="19" creationId="{F88D6850-1DFC-4956-9853-BAF11DE68325}"/>
            </ac:spMkLst>
          </pc:spChg>
          <pc:spChg chg="mod">
            <ac:chgData name="Ángel David Carrillo" userId="02855199ad941d4d" providerId="LiveId" clId="{09D8AC80-86BA-441F-887F-003C4DEB0E96}" dt="2020-04-18T14:17:47.719" v="608" actId="207"/>
            <ac:spMkLst>
              <pc:docMk/>
              <pc:sldMasterMk cId="3707346369" sldId="2147483648"/>
              <pc:sldLayoutMk cId="989718057" sldId="2147483669"/>
              <ac:spMk id="20" creationId="{BEB9F5D7-CDAB-4230-9D00-6E4FAFCEA780}"/>
            </ac:spMkLst>
          </pc:spChg>
          <pc:spChg chg="mod">
            <ac:chgData name="Ángel David Carrillo" userId="02855199ad941d4d" providerId="LiveId" clId="{09D8AC80-86BA-441F-887F-003C4DEB0E96}" dt="2020-04-18T14:16:59.376" v="592" actId="207"/>
            <ac:spMkLst>
              <pc:docMk/>
              <pc:sldMasterMk cId="3707346369" sldId="2147483648"/>
              <pc:sldLayoutMk cId="989718057" sldId="2147483669"/>
              <ac:spMk id="21" creationId="{B38B6775-85A3-468B-87C2-51ED0F365232}"/>
            </ac:spMkLst>
          </pc:spChg>
          <pc:spChg chg="mod">
            <ac:chgData name="Ángel David Carrillo" userId="02855199ad941d4d" providerId="LiveId" clId="{09D8AC80-86BA-441F-887F-003C4DEB0E96}" dt="2020-04-18T14:17:41.245" v="604" actId="207"/>
            <ac:spMkLst>
              <pc:docMk/>
              <pc:sldMasterMk cId="3707346369" sldId="2147483648"/>
              <pc:sldLayoutMk cId="989718057" sldId="2147483669"/>
              <ac:spMk id="22" creationId="{33DD617A-96AA-4A83-8484-E613AC3C82E2}"/>
            </ac:spMkLst>
          </pc:spChg>
          <pc:spChg chg="mod">
            <ac:chgData name="Ángel David Carrillo" userId="02855199ad941d4d" providerId="LiveId" clId="{09D8AC80-86BA-441F-887F-003C4DEB0E96}" dt="2020-04-18T14:17:27.557" v="599" actId="207"/>
            <ac:spMkLst>
              <pc:docMk/>
              <pc:sldMasterMk cId="3707346369" sldId="2147483648"/>
              <pc:sldLayoutMk cId="989718057" sldId="2147483669"/>
              <ac:spMk id="23" creationId="{19E9EA29-40AD-4733-8F8F-883978DAEB17}"/>
            </ac:spMkLst>
          </pc:spChg>
          <pc:spChg chg="mod">
            <ac:chgData name="Ángel David Carrillo" userId="02855199ad941d4d" providerId="LiveId" clId="{09D8AC80-86BA-441F-887F-003C4DEB0E96}" dt="2020-04-18T14:17:30.903" v="600" actId="207"/>
            <ac:spMkLst>
              <pc:docMk/>
              <pc:sldMasterMk cId="3707346369" sldId="2147483648"/>
              <pc:sldLayoutMk cId="989718057" sldId="2147483669"/>
              <ac:spMk id="24" creationId="{F0CEC55B-7DEF-4A18-BA79-5C4AEF9E76B0}"/>
            </ac:spMkLst>
          </pc:spChg>
          <pc:spChg chg="mod">
            <ac:chgData name="Ángel David Carrillo" userId="02855199ad941d4d" providerId="LiveId" clId="{09D8AC80-86BA-441F-887F-003C4DEB0E96}" dt="2020-04-18T14:17:05.112" v="595" actId="207"/>
            <ac:spMkLst>
              <pc:docMk/>
              <pc:sldMasterMk cId="3707346369" sldId="2147483648"/>
              <pc:sldLayoutMk cId="989718057" sldId="2147483669"/>
              <ac:spMk id="28" creationId="{569B410C-9E7C-4FCF-9AD6-011A27CD8835}"/>
            </ac:spMkLst>
          </pc:spChg>
          <pc:grpChg chg="add del">
            <ac:chgData name="Ángel David Carrillo" userId="02855199ad941d4d" providerId="LiveId" clId="{09D8AC80-86BA-441F-887F-003C4DEB0E96}" dt="2020-04-19T14:34:07.912" v="1930" actId="478"/>
            <ac:grpSpMkLst>
              <pc:docMk/>
              <pc:sldMasterMk cId="3707346369" sldId="2147483648"/>
              <pc:sldLayoutMk cId="989718057" sldId="2147483669"/>
              <ac:grpSpMk id="31" creationId="{02593491-D446-46C5-A872-7107A5212BB8}"/>
            </ac:grpSpMkLst>
          </pc:grpChg>
          <pc:grpChg chg="add del">
            <ac:chgData name="Ángel David Carrillo" userId="02855199ad941d4d" providerId="LiveId" clId="{09D8AC80-86BA-441F-887F-003C4DEB0E96}" dt="2020-04-19T15:43:22.336" v="2004" actId="478"/>
            <ac:grpSpMkLst>
              <pc:docMk/>
              <pc:sldMasterMk cId="3707346369" sldId="2147483648"/>
              <pc:sldLayoutMk cId="989718057" sldId="2147483669"/>
              <ac:grpSpMk id="34" creationId="{9CF3EF27-3AC5-4E43-86E2-7A0E97D05369}"/>
            </ac:grpSpMkLst>
          </pc:grpChg>
          <pc:grpChg chg="del">
            <ac:chgData name="Ángel David Carrillo" userId="02855199ad941d4d" providerId="LiveId" clId="{09D8AC80-86BA-441F-887F-003C4DEB0E96}" dt="2020-04-18T14:17:59.678" v="611" actId="478"/>
            <ac:grpSpMkLst>
              <pc:docMk/>
              <pc:sldMasterMk cId="3707346369" sldId="2147483648"/>
              <pc:sldLayoutMk cId="989718057" sldId="2147483669"/>
              <ac:grpSpMk id="34" creationId="{A5DFEA50-97DB-4C5B-B623-339167C4E9D4}"/>
            </ac:grpSpMkLst>
          </pc:grpChg>
          <pc:grpChg chg="add">
            <ac:chgData name="Ángel David Carrillo" userId="02855199ad941d4d" providerId="LiveId" clId="{09D8AC80-86BA-441F-887F-003C4DEB0E96}" dt="2020-04-19T15:43:23.080" v="2005"/>
            <ac:grpSpMkLst>
              <pc:docMk/>
              <pc:sldMasterMk cId="3707346369" sldId="2147483648"/>
              <pc:sldLayoutMk cId="989718057" sldId="2147483669"/>
              <ac:grpSpMk id="37" creationId="{488E17C4-1EB3-4C88-AC6F-D42436C7C3F6}"/>
            </ac:grpSpMkLst>
          </pc:grpChg>
          <pc:grpChg chg="del">
            <ac:chgData name="Ángel David Carrillo" userId="02855199ad941d4d" providerId="LiveId" clId="{09D8AC80-86BA-441F-887F-003C4DEB0E96}" dt="2020-04-18T14:17:52.535" v="610" actId="478"/>
            <ac:grpSpMkLst>
              <pc:docMk/>
              <pc:sldMasterMk cId="3707346369" sldId="2147483648"/>
              <pc:sldLayoutMk cId="989718057" sldId="2147483669"/>
              <ac:grpSpMk id="37" creationId="{66E6F145-BA41-4EA9-B71C-4ACF77925291}"/>
            </ac:grpSpMkLst>
          </pc:grpChg>
          <pc:picChg chg="add">
            <ac:chgData name="Ángel David Carrillo" userId="02855199ad941d4d" providerId="LiveId" clId="{09D8AC80-86BA-441F-887F-003C4DEB0E96}" dt="2020-04-19T14:28:50.224" v="1670"/>
            <ac:picMkLst>
              <pc:docMk/>
              <pc:sldMasterMk cId="3707346369" sldId="2147483648"/>
              <pc:sldLayoutMk cId="989718057" sldId="2147483669"/>
              <ac:picMk id="30" creationId="{F2B32D77-8566-4EA1-A388-C840AE464E14}"/>
            </ac:picMkLst>
          </pc:picChg>
          <pc:picChg chg="add del">
            <ac:chgData name="Ángel David Carrillo" userId="02855199ad941d4d" providerId="LiveId" clId="{09D8AC80-86BA-441F-887F-003C4DEB0E96}" dt="2020-04-19T14:28:50.200" v="1669" actId="478"/>
            <ac:picMkLst>
              <pc:docMk/>
              <pc:sldMasterMk cId="3707346369" sldId="2147483648"/>
              <pc:sldLayoutMk cId="989718057" sldId="2147483669"/>
              <ac:picMk id="41" creationId="{041FF312-9354-44DF-9C44-EFBC0A053317}"/>
            </ac:picMkLst>
          </pc:picChg>
        </pc:sldLayoutChg>
        <pc:sldLayoutChg chg="del">
          <pc:chgData name="Ángel David Carrillo" userId="02855199ad941d4d" providerId="LiveId" clId="{09D8AC80-86BA-441F-887F-003C4DEB0E96}" dt="2020-04-19T16:14:52.477" v="2166" actId="2696"/>
          <pc:sldLayoutMkLst>
            <pc:docMk/>
            <pc:sldMasterMk cId="3707346369" sldId="2147483648"/>
            <pc:sldLayoutMk cId="4230205108" sldId="2147483673"/>
          </pc:sldLayoutMkLst>
        </pc:sldLayoutChg>
        <pc:sldLayoutChg chg="addSp delSp modSp">
          <pc:chgData name="Ángel David Carrillo" userId="02855199ad941d4d" providerId="LiveId" clId="{09D8AC80-86BA-441F-887F-003C4DEB0E96}" dt="2020-04-23T14:41:30.922" v="2368"/>
          <pc:sldLayoutMkLst>
            <pc:docMk/>
            <pc:sldMasterMk cId="3707346369" sldId="2147483648"/>
            <pc:sldLayoutMk cId="1862216185" sldId="2147483674"/>
          </pc:sldLayoutMkLst>
          <pc:spChg chg="mod">
            <ac:chgData name="Ángel David Carrillo" userId="02855199ad941d4d" providerId="LiveId" clId="{09D8AC80-86BA-441F-887F-003C4DEB0E96}" dt="2020-04-18T17:15:15.338" v="867" actId="207"/>
            <ac:spMkLst>
              <pc:docMk/>
              <pc:sldMasterMk cId="3707346369" sldId="2147483648"/>
              <pc:sldLayoutMk cId="1862216185" sldId="2147483674"/>
              <ac:spMk id="117" creationId="{09633790-9992-42C3-AE0E-688756DB82AB}"/>
            </ac:spMkLst>
          </pc:spChg>
          <pc:spChg chg="mod">
            <ac:chgData name="Ángel David Carrillo" userId="02855199ad941d4d" providerId="LiveId" clId="{09D8AC80-86BA-441F-887F-003C4DEB0E96}" dt="2020-04-18T17:20:35.955" v="930" actId="207"/>
            <ac:spMkLst>
              <pc:docMk/>
              <pc:sldMasterMk cId="3707346369" sldId="2147483648"/>
              <pc:sldLayoutMk cId="1862216185" sldId="2147483674"/>
              <ac:spMk id="123" creationId="{89F06B72-E9D5-4D88-8877-4C1C7FC3156E}"/>
            </ac:spMkLst>
          </pc:spChg>
          <pc:spChg chg="mod">
            <ac:chgData name="Ángel David Carrillo" userId="02855199ad941d4d" providerId="LiveId" clId="{09D8AC80-86BA-441F-887F-003C4DEB0E96}" dt="2020-04-18T17:15:35.771" v="870" actId="207"/>
            <ac:spMkLst>
              <pc:docMk/>
              <pc:sldMasterMk cId="3707346369" sldId="2147483648"/>
              <pc:sldLayoutMk cId="1862216185" sldId="2147483674"/>
              <ac:spMk id="138" creationId="{9C1DB2CA-63A2-4F74-B422-D49EF9FF7D25}"/>
            </ac:spMkLst>
          </pc:spChg>
          <pc:spChg chg="mod">
            <ac:chgData name="Ángel David Carrillo" userId="02855199ad941d4d" providerId="LiveId" clId="{09D8AC80-86BA-441F-887F-003C4DEB0E96}" dt="2020-04-18T17:15:40.659" v="872" actId="207"/>
            <ac:spMkLst>
              <pc:docMk/>
              <pc:sldMasterMk cId="3707346369" sldId="2147483648"/>
              <pc:sldLayoutMk cId="1862216185" sldId="2147483674"/>
              <ac:spMk id="139" creationId="{A5A8B5E2-EC4F-48B7-87DF-A732C0CD0F50}"/>
            </ac:spMkLst>
          </pc:spChg>
          <pc:spChg chg="mod">
            <ac:chgData name="Ángel David Carrillo" userId="02855199ad941d4d" providerId="LiveId" clId="{09D8AC80-86BA-441F-887F-003C4DEB0E96}" dt="2020-04-18T17:15:37.682" v="871" actId="207"/>
            <ac:spMkLst>
              <pc:docMk/>
              <pc:sldMasterMk cId="3707346369" sldId="2147483648"/>
              <pc:sldLayoutMk cId="1862216185" sldId="2147483674"/>
              <ac:spMk id="140" creationId="{1E6254AC-0FB4-4CC3-87F3-0914277794D7}"/>
            </ac:spMkLst>
          </pc:spChg>
          <pc:spChg chg="mod">
            <ac:chgData name="Ángel David Carrillo" userId="02855199ad941d4d" providerId="LiveId" clId="{09D8AC80-86BA-441F-887F-003C4DEB0E96}" dt="2020-04-18T17:15:31.534" v="868" actId="207"/>
            <ac:spMkLst>
              <pc:docMk/>
              <pc:sldMasterMk cId="3707346369" sldId="2147483648"/>
              <pc:sldLayoutMk cId="1862216185" sldId="2147483674"/>
              <ac:spMk id="141" creationId="{FD0BCCAF-0AF7-451C-9800-72ABAB64B487}"/>
            </ac:spMkLst>
          </pc:spChg>
          <pc:spChg chg="mod">
            <ac:chgData name="Ángel David Carrillo" userId="02855199ad941d4d" providerId="LiveId" clId="{09D8AC80-86BA-441F-887F-003C4DEB0E96}" dt="2020-04-18T17:15:33.718" v="869" actId="207"/>
            <ac:spMkLst>
              <pc:docMk/>
              <pc:sldMasterMk cId="3707346369" sldId="2147483648"/>
              <pc:sldLayoutMk cId="1862216185" sldId="2147483674"/>
              <ac:spMk id="161" creationId="{2F94BBA0-153C-495A-9F3F-1B1F001636D7}"/>
            </ac:spMkLst>
          </pc:spChg>
          <pc:spChg chg="mod">
            <ac:chgData name="Ángel David Carrillo" userId="02855199ad941d4d" providerId="LiveId" clId="{09D8AC80-86BA-441F-887F-003C4DEB0E96}" dt="2020-04-18T17:36:57.242" v="1074"/>
            <ac:spMkLst>
              <pc:docMk/>
              <pc:sldMasterMk cId="3707346369" sldId="2147483648"/>
              <pc:sldLayoutMk cId="1862216185" sldId="2147483674"/>
              <ac:spMk id="165" creationId="{5AE82ED3-F616-4F19-9BB2-88F3AAC1BC73}"/>
            </ac:spMkLst>
          </pc:spChg>
          <pc:grpChg chg="del">
            <ac:chgData name="Ángel David Carrillo" userId="02855199ad941d4d" providerId="LiveId" clId="{09D8AC80-86BA-441F-887F-003C4DEB0E96}" dt="2020-04-18T17:37:07.762" v="1076" actId="478"/>
            <ac:grpSpMkLst>
              <pc:docMk/>
              <pc:sldMasterMk cId="3707346369" sldId="2147483648"/>
              <pc:sldLayoutMk cId="1862216185" sldId="2147483674"/>
              <ac:grpSpMk id="110" creationId="{2AB8CF13-8855-4476-A96E-534D42E5D4C6}"/>
            </ac:grpSpMkLst>
          </pc:grpChg>
          <pc:grpChg chg="del">
            <ac:chgData name="Ángel David Carrillo" userId="02855199ad941d4d" providerId="LiveId" clId="{09D8AC80-86BA-441F-887F-003C4DEB0E96}" dt="2020-04-18T17:37:02.997" v="1075" actId="478"/>
            <ac:grpSpMkLst>
              <pc:docMk/>
              <pc:sldMasterMk cId="3707346369" sldId="2147483648"/>
              <pc:sldLayoutMk cId="1862216185" sldId="2147483674"/>
              <ac:grpSpMk id="113" creationId="{492ECD2A-33CF-42F5-8CBE-C761DC0CA8CF}"/>
            </ac:grpSpMkLst>
          </pc:grpChg>
          <pc:picChg chg="add del mod modCrop">
            <ac:chgData name="Ángel David Carrillo" userId="02855199ad941d4d" providerId="LiveId" clId="{09D8AC80-86BA-441F-887F-003C4DEB0E96}" dt="2020-04-23T14:41:30.922" v="2368"/>
            <ac:picMkLst>
              <pc:docMk/>
              <pc:sldMasterMk cId="3707346369" sldId="2147483648"/>
              <pc:sldLayoutMk cId="1862216185" sldId="2147483674"/>
              <ac:picMk id="3" creationId="{3FA24778-E3F4-4519-AA17-682ECC96954B}"/>
            </ac:picMkLst>
          </pc:picChg>
        </pc:sldLayoutChg>
        <pc:sldLayoutChg chg="addSp delSp modSp">
          <pc:chgData name="Ángel David Carrillo" userId="02855199ad941d4d" providerId="LiveId" clId="{09D8AC80-86BA-441F-887F-003C4DEB0E96}" dt="2020-09-19T15:28:23.005" v="2564" actId="207"/>
          <pc:sldLayoutMkLst>
            <pc:docMk/>
            <pc:sldMasterMk cId="3707346369" sldId="2147483648"/>
            <pc:sldLayoutMk cId="3029248657" sldId="2147483675"/>
          </pc:sldLayoutMkLst>
          <pc:spChg chg="mod">
            <ac:chgData name="Ángel David Carrillo" userId="02855199ad941d4d" providerId="LiveId" clId="{09D8AC80-86BA-441F-887F-003C4DEB0E96}" dt="2020-09-19T15:28:23.005" v="2564" actId="207"/>
            <ac:spMkLst>
              <pc:docMk/>
              <pc:sldMasterMk cId="3707346369" sldId="2147483648"/>
              <pc:sldLayoutMk cId="3029248657" sldId="2147483675"/>
              <ac:spMk id="45" creationId="{7916D886-1042-4EE2-A667-D742DC38C782}"/>
            </ac:spMkLst>
          </pc:spChg>
          <pc:spChg chg="mod">
            <ac:chgData name="Ángel David Carrillo" userId="02855199ad941d4d" providerId="LiveId" clId="{09D8AC80-86BA-441F-887F-003C4DEB0E96}" dt="2020-04-18T17:17:21.271" v="894" actId="207"/>
            <ac:spMkLst>
              <pc:docMk/>
              <pc:sldMasterMk cId="3707346369" sldId="2147483648"/>
              <pc:sldLayoutMk cId="3029248657" sldId="2147483675"/>
              <ac:spMk id="60" creationId="{98D06922-A180-4194-ACEC-953D5103F4CE}"/>
            </ac:spMkLst>
          </pc:spChg>
          <pc:spChg chg="mod">
            <ac:chgData name="Ángel David Carrillo" userId="02855199ad941d4d" providerId="LiveId" clId="{09D8AC80-86BA-441F-887F-003C4DEB0E96}" dt="2020-09-19T15:28:19.700" v="2563" actId="207"/>
            <ac:spMkLst>
              <pc:docMk/>
              <pc:sldMasterMk cId="3707346369" sldId="2147483648"/>
              <pc:sldLayoutMk cId="3029248657" sldId="2147483675"/>
              <ac:spMk id="61" creationId="{9F18853C-7D08-473C-A37D-BE5177E38A5C}"/>
            </ac:spMkLst>
          </pc:spChg>
          <pc:grpChg chg="del">
            <ac:chgData name="Ángel David Carrillo" userId="02855199ad941d4d" providerId="LiveId" clId="{09D8AC80-86BA-441F-887F-003C4DEB0E96}" dt="2020-04-18T17:17:15.861" v="891" actId="478"/>
            <ac:grpSpMkLst>
              <pc:docMk/>
              <pc:sldMasterMk cId="3707346369" sldId="2147483648"/>
              <pc:sldLayoutMk cId="3029248657" sldId="2147483675"/>
              <ac:grpSpMk id="5" creationId="{00000000-0000-0000-0000-000000000000}"/>
            </ac:grpSpMkLst>
          </pc:grpChg>
          <pc:grpChg chg="add del">
            <ac:chgData name="Ángel David Carrillo" userId="02855199ad941d4d" providerId="LiveId" clId="{09D8AC80-86BA-441F-887F-003C4DEB0E96}" dt="2020-04-19T15:43:51.306" v="2014" actId="478"/>
            <ac:grpSpMkLst>
              <pc:docMk/>
              <pc:sldMasterMk cId="3707346369" sldId="2147483648"/>
              <pc:sldLayoutMk cId="3029248657" sldId="2147483675"/>
              <ac:grpSpMk id="44" creationId="{68E45ABC-68D1-4194-BF6D-4E419903E2D1}"/>
            </ac:grpSpMkLst>
          </pc:grpChg>
          <pc:grpChg chg="add ord">
            <ac:chgData name="Ángel David Carrillo" userId="02855199ad941d4d" providerId="LiveId" clId="{09D8AC80-86BA-441F-887F-003C4DEB0E96}" dt="2020-04-18T17:17:18.907" v="893" actId="167"/>
            <ac:grpSpMkLst>
              <pc:docMk/>
              <pc:sldMasterMk cId="3707346369" sldId="2147483648"/>
              <pc:sldLayoutMk cId="3029248657" sldId="2147483675"/>
              <ac:grpSpMk id="46" creationId="{6BD51C8F-FAD3-49C7-8FA0-D1F16DC7B206}"/>
            </ac:grpSpMkLst>
          </pc:grpChg>
          <pc:grpChg chg="del">
            <ac:chgData name="Ángel David Carrillo" userId="02855199ad941d4d" providerId="LiveId" clId="{09D8AC80-86BA-441F-887F-003C4DEB0E96}" dt="2020-04-18T17:37:11.899" v="1078" actId="478"/>
            <ac:grpSpMkLst>
              <pc:docMk/>
              <pc:sldMasterMk cId="3707346369" sldId="2147483648"/>
              <pc:sldLayoutMk cId="3029248657" sldId="2147483675"/>
              <ac:grpSpMk id="62" creationId="{FB49E384-7FBA-474A-9A6E-F1F41699309B}"/>
            </ac:grpSpMkLst>
          </pc:grpChg>
          <pc:grpChg chg="add">
            <ac:chgData name="Ángel David Carrillo" userId="02855199ad941d4d" providerId="LiveId" clId="{09D8AC80-86BA-441F-887F-003C4DEB0E96}" dt="2020-04-19T15:43:52.155" v="2015"/>
            <ac:grpSpMkLst>
              <pc:docMk/>
              <pc:sldMasterMk cId="3707346369" sldId="2147483648"/>
              <pc:sldLayoutMk cId="3029248657" sldId="2147483675"/>
              <ac:grpSpMk id="64" creationId="{B61A5D99-E086-4ED1-8C10-CB83757BECD0}"/>
            </ac:grpSpMkLst>
          </pc:grpChg>
          <pc:picChg chg="add">
            <ac:chgData name="Ángel David Carrillo" userId="02855199ad941d4d" providerId="LiveId" clId="{09D8AC80-86BA-441F-887F-003C4DEB0E96}" dt="2020-04-19T14:29:02.267" v="1674"/>
            <ac:picMkLst>
              <pc:docMk/>
              <pc:sldMasterMk cId="3707346369" sldId="2147483648"/>
              <pc:sldLayoutMk cId="3029248657" sldId="2147483675"/>
              <ac:picMk id="43" creationId="{9A67DD2C-7332-42FD-9120-70F182302FCE}"/>
            </ac:picMkLst>
          </pc:picChg>
        </pc:sldLayoutChg>
        <pc:sldLayoutChg chg="addSp delSp modSp">
          <pc:chgData name="Ángel David Carrillo" userId="02855199ad941d4d" providerId="LiveId" clId="{09D8AC80-86BA-441F-887F-003C4DEB0E96}" dt="2020-09-19T15:28:30.100" v="2566" actId="207"/>
          <pc:sldLayoutMkLst>
            <pc:docMk/>
            <pc:sldMasterMk cId="3707346369" sldId="2147483648"/>
            <pc:sldLayoutMk cId="1289999124" sldId="2147483676"/>
          </pc:sldLayoutMkLst>
          <pc:spChg chg="mod">
            <ac:chgData name="Ángel David Carrillo" userId="02855199ad941d4d" providerId="LiveId" clId="{09D8AC80-86BA-441F-887F-003C4DEB0E96}" dt="2020-09-19T15:28:30.100" v="2566" actId="207"/>
            <ac:spMkLst>
              <pc:docMk/>
              <pc:sldMasterMk cId="3707346369" sldId="2147483648"/>
              <pc:sldLayoutMk cId="1289999124" sldId="2147483676"/>
              <ac:spMk id="45" creationId="{7916D886-1042-4EE2-A667-D742DC38C782}"/>
            </ac:spMkLst>
          </pc:spChg>
          <pc:spChg chg="mod">
            <ac:chgData name="Ángel David Carrillo" userId="02855199ad941d4d" providerId="LiveId" clId="{09D8AC80-86BA-441F-887F-003C4DEB0E96}" dt="2020-04-18T17:17:32.067" v="898" actId="207"/>
            <ac:spMkLst>
              <pc:docMk/>
              <pc:sldMasterMk cId="3707346369" sldId="2147483648"/>
              <pc:sldLayoutMk cId="1289999124" sldId="2147483676"/>
              <ac:spMk id="60" creationId="{98D06922-A180-4194-ACEC-953D5103F4CE}"/>
            </ac:spMkLst>
          </pc:spChg>
          <pc:spChg chg="mod">
            <ac:chgData name="Ángel David Carrillo" userId="02855199ad941d4d" providerId="LiveId" clId="{09D8AC80-86BA-441F-887F-003C4DEB0E96}" dt="2020-09-19T15:28:27.075" v="2565" actId="207"/>
            <ac:spMkLst>
              <pc:docMk/>
              <pc:sldMasterMk cId="3707346369" sldId="2147483648"/>
              <pc:sldLayoutMk cId="1289999124" sldId="2147483676"/>
              <ac:spMk id="61" creationId="{9F18853C-7D08-473C-A37D-BE5177E38A5C}"/>
            </ac:spMkLst>
          </pc:spChg>
          <pc:grpChg chg="del">
            <ac:chgData name="Ángel David Carrillo" userId="02855199ad941d4d" providerId="LiveId" clId="{09D8AC80-86BA-441F-887F-003C4DEB0E96}" dt="2020-04-18T17:17:26.812" v="895" actId="478"/>
            <ac:grpSpMkLst>
              <pc:docMk/>
              <pc:sldMasterMk cId="3707346369" sldId="2147483648"/>
              <pc:sldLayoutMk cId="1289999124" sldId="2147483676"/>
              <ac:grpSpMk id="5" creationId="{00000000-0000-0000-0000-000000000000}"/>
            </ac:grpSpMkLst>
          </pc:grpChg>
          <pc:grpChg chg="add del">
            <ac:chgData name="Ángel David Carrillo" userId="02855199ad941d4d" providerId="LiveId" clId="{09D8AC80-86BA-441F-887F-003C4DEB0E96}" dt="2020-04-19T15:43:54.748" v="2016" actId="478"/>
            <ac:grpSpMkLst>
              <pc:docMk/>
              <pc:sldMasterMk cId="3707346369" sldId="2147483648"/>
              <pc:sldLayoutMk cId="1289999124" sldId="2147483676"/>
              <ac:grpSpMk id="44" creationId="{8C7457C6-50BB-41CC-BFCD-26684056BDDD}"/>
            </ac:grpSpMkLst>
          </pc:grpChg>
          <pc:grpChg chg="add ord">
            <ac:chgData name="Ángel David Carrillo" userId="02855199ad941d4d" providerId="LiveId" clId="{09D8AC80-86BA-441F-887F-003C4DEB0E96}" dt="2020-04-18T17:17:29.533" v="897" actId="167"/>
            <ac:grpSpMkLst>
              <pc:docMk/>
              <pc:sldMasterMk cId="3707346369" sldId="2147483648"/>
              <pc:sldLayoutMk cId="1289999124" sldId="2147483676"/>
              <ac:grpSpMk id="46" creationId="{B47420F5-DE9A-48B6-9340-C39997840CC2}"/>
            </ac:grpSpMkLst>
          </pc:grpChg>
          <pc:grpChg chg="del">
            <ac:chgData name="Ángel David Carrillo" userId="02855199ad941d4d" providerId="LiveId" clId="{09D8AC80-86BA-441F-887F-003C4DEB0E96}" dt="2020-04-18T17:37:15.635" v="1079" actId="478"/>
            <ac:grpSpMkLst>
              <pc:docMk/>
              <pc:sldMasterMk cId="3707346369" sldId="2147483648"/>
              <pc:sldLayoutMk cId="1289999124" sldId="2147483676"/>
              <ac:grpSpMk id="62" creationId="{FB49E384-7FBA-474A-9A6E-F1F41699309B}"/>
            </ac:grpSpMkLst>
          </pc:grpChg>
          <pc:grpChg chg="add">
            <ac:chgData name="Ángel David Carrillo" userId="02855199ad941d4d" providerId="LiveId" clId="{09D8AC80-86BA-441F-887F-003C4DEB0E96}" dt="2020-04-19T15:43:55.367" v="2017"/>
            <ac:grpSpMkLst>
              <pc:docMk/>
              <pc:sldMasterMk cId="3707346369" sldId="2147483648"/>
              <pc:sldLayoutMk cId="1289999124" sldId="2147483676"/>
              <ac:grpSpMk id="64" creationId="{29243132-12FD-4BEE-9958-884EEB8D8901}"/>
            </ac:grpSpMkLst>
          </pc:grpChg>
          <pc:picChg chg="add">
            <ac:chgData name="Ángel David Carrillo" userId="02855199ad941d4d" providerId="LiveId" clId="{09D8AC80-86BA-441F-887F-003C4DEB0E96}" dt="2020-04-19T14:29:03.714" v="1675"/>
            <ac:picMkLst>
              <pc:docMk/>
              <pc:sldMasterMk cId="3707346369" sldId="2147483648"/>
              <pc:sldLayoutMk cId="1289999124" sldId="2147483676"/>
              <ac:picMk id="43" creationId="{4C4E5227-BAD6-49C7-A357-336B89A3DCD4}"/>
            </ac:picMkLst>
          </pc:picChg>
        </pc:sldLayoutChg>
        <pc:sldLayoutChg chg="addSp delSp modSp">
          <pc:chgData name="Ángel David Carrillo" userId="02855199ad941d4d" providerId="LiveId" clId="{09D8AC80-86BA-441F-887F-003C4DEB0E96}" dt="2020-09-19T15:29:53.363" v="2587" actId="207"/>
          <pc:sldLayoutMkLst>
            <pc:docMk/>
            <pc:sldMasterMk cId="3707346369" sldId="2147483648"/>
            <pc:sldLayoutMk cId="2296558631" sldId="2147483677"/>
          </pc:sldLayoutMkLst>
          <pc:spChg chg="mod">
            <ac:chgData name="Ángel David Carrillo" userId="02855199ad941d4d" providerId="LiveId" clId="{09D8AC80-86BA-441F-887F-003C4DEB0E96}" dt="2020-04-19T15:45:27.735" v="2050"/>
            <ac:spMkLst>
              <pc:docMk/>
              <pc:sldMasterMk cId="3707346369" sldId="2147483648"/>
              <pc:sldLayoutMk cId="2296558631" sldId="2147483677"/>
              <ac:spMk id="44" creationId="{AC2E6F5F-AF5A-4252-8FBE-47E78079E5E2}"/>
            </ac:spMkLst>
          </pc:spChg>
          <pc:spChg chg="mod">
            <ac:chgData name="Ángel David Carrillo" userId="02855199ad941d4d" providerId="LiveId" clId="{09D8AC80-86BA-441F-887F-003C4DEB0E96}" dt="2020-04-18T17:18:33.692" v="916" actId="207"/>
            <ac:spMkLst>
              <pc:docMk/>
              <pc:sldMasterMk cId="3707346369" sldId="2147483648"/>
              <pc:sldLayoutMk cId="2296558631" sldId="2147483677"/>
              <ac:spMk id="60" creationId="{98D06922-A180-4194-ACEC-953D5103F4CE}"/>
            </ac:spMkLst>
          </pc:spChg>
          <pc:spChg chg="mod">
            <ac:chgData name="Ángel David Carrillo" userId="02855199ad941d4d" providerId="LiveId" clId="{09D8AC80-86BA-441F-887F-003C4DEB0E96}" dt="2020-09-19T15:29:53.363" v="2587" actId="207"/>
            <ac:spMkLst>
              <pc:docMk/>
              <pc:sldMasterMk cId="3707346369" sldId="2147483648"/>
              <pc:sldLayoutMk cId="2296558631" sldId="2147483677"/>
              <ac:spMk id="61" creationId="{9F18853C-7D08-473C-A37D-BE5177E38A5C}"/>
            </ac:spMkLst>
          </pc:spChg>
          <pc:grpChg chg="add">
            <ac:chgData name="Ángel David Carrillo" userId="02855199ad941d4d" providerId="LiveId" clId="{09D8AC80-86BA-441F-887F-003C4DEB0E96}" dt="2020-04-19T14:36:16.962" v="1961"/>
            <ac:grpSpMkLst>
              <pc:docMk/>
              <pc:sldMasterMk cId="3707346369" sldId="2147483648"/>
              <pc:sldLayoutMk cId="2296558631" sldId="2147483677"/>
              <ac:grpSpMk id="43" creationId="{9B7589D2-92D2-440B-926A-AB23D7EA04B1}"/>
            </ac:grpSpMkLst>
          </pc:grpChg>
          <pc:grpChg chg="del">
            <ac:chgData name="Ángel David Carrillo" userId="02855199ad941d4d" providerId="LiveId" clId="{09D8AC80-86BA-441F-887F-003C4DEB0E96}" dt="2020-04-18T17:37:40.606" v="1093" actId="478"/>
            <ac:grpSpMkLst>
              <pc:docMk/>
              <pc:sldMasterMk cId="3707346369" sldId="2147483648"/>
              <pc:sldLayoutMk cId="2296558631" sldId="2147483677"/>
              <ac:grpSpMk id="62" creationId="{FB49E384-7FBA-474A-9A6E-F1F41699309B}"/>
            </ac:grpSpMkLst>
          </pc:grpChg>
          <pc:grpChg chg="mod">
            <ac:chgData name="Ángel David Carrillo" userId="02855199ad941d4d" providerId="LiveId" clId="{09D8AC80-86BA-441F-887F-003C4DEB0E96}" dt="2020-04-18T17:20:13.032" v="929" actId="207"/>
            <ac:grpSpMkLst>
              <pc:docMk/>
              <pc:sldMasterMk cId="3707346369" sldId="2147483648"/>
              <pc:sldLayoutMk cId="2296558631" sldId="2147483677"/>
              <ac:grpSpMk id="92" creationId="{5696EBCE-48B4-4E08-A84A-2AC1B4FE9B4C}"/>
            </ac:grpSpMkLst>
          </pc:grpChg>
          <pc:picChg chg="add">
            <ac:chgData name="Ángel David Carrillo" userId="02855199ad941d4d" providerId="LiveId" clId="{09D8AC80-86BA-441F-887F-003C4DEB0E96}" dt="2020-04-19T14:29:39.142" v="1692"/>
            <ac:picMkLst>
              <pc:docMk/>
              <pc:sldMasterMk cId="3707346369" sldId="2147483648"/>
              <pc:sldLayoutMk cId="2296558631" sldId="2147483677"/>
              <ac:picMk id="42" creationId="{B9D7A5FB-DD9B-4B57-93A1-C5BE9962B3D0}"/>
            </ac:picMkLst>
          </pc:picChg>
        </pc:sldLayoutChg>
        <pc:sldLayoutChg chg="addSp delSp modSp">
          <pc:chgData name="Ángel David Carrillo" userId="02855199ad941d4d" providerId="LiveId" clId="{09D8AC80-86BA-441F-887F-003C4DEB0E96}" dt="2020-09-19T15:30:01.554" v="2589" actId="207"/>
          <pc:sldLayoutMkLst>
            <pc:docMk/>
            <pc:sldMasterMk cId="3707346369" sldId="2147483648"/>
            <pc:sldLayoutMk cId="3913285295" sldId="2147483678"/>
          </pc:sldLayoutMkLst>
          <pc:spChg chg="mod">
            <ac:chgData name="Ángel David Carrillo" userId="02855199ad941d4d" providerId="LiveId" clId="{09D8AC80-86BA-441F-887F-003C4DEB0E96}" dt="2020-04-18T17:18:39.789" v="918" actId="207"/>
            <ac:spMkLst>
              <pc:docMk/>
              <pc:sldMasterMk cId="3707346369" sldId="2147483648"/>
              <pc:sldLayoutMk cId="3913285295" sldId="2147483678"/>
              <ac:spMk id="60" creationId="{98D06922-A180-4194-ACEC-953D5103F4CE}"/>
            </ac:spMkLst>
          </pc:spChg>
          <pc:spChg chg="mod">
            <ac:chgData name="Ángel David Carrillo" userId="02855199ad941d4d" providerId="LiveId" clId="{09D8AC80-86BA-441F-887F-003C4DEB0E96}" dt="2020-09-19T15:30:01.554" v="2589" actId="207"/>
            <ac:spMkLst>
              <pc:docMk/>
              <pc:sldMasterMk cId="3707346369" sldId="2147483648"/>
              <pc:sldLayoutMk cId="3913285295" sldId="2147483678"/>
              <ac:spMk id="61" creationId="{9F18853C-7D08-473C-A37D-BE5177E38A5C}"/>
            </ac:spMkLst>
          </pc:spChg>
          <pc:grpChg chg="del">
            <ac:chgData name="Ángel David Carrillo" userId="02855199ad941d4d" providerId="LiveId" clId="{09D8AC80-86BA-441F-887F-003C4DEB0E96}" dt="2020-04-19T14:29:46.988" v="1695" actId="478"/>
            <ac:grpSpMkLst>
              <pc:docMk/>
              <pc:sldMasterMk cId="3707346369" sldId="2147483648"/>
              <pc:sldLayoutMk cId="3913285295" sldId="2147483678"/>
              <ac:grpSpMk id="45" creationId="{2056FF5B-231D-4DDF-B32B-5F054B31D790}"/>
            </ac:grpSpMkLst>
          </pc:grpChg>
          <pc:grpChg chg="add del">
            <ac:chgData name="Ángel David Carrillo" userId="02855199ad941d4d" providerId="LiveId" clId="{09D8AC80-86BA-441F-887F-003C4DEB0E96}" dt="2020-04-19T15:44:57.970" v="2047" actId="478"/>
            <ac:grpSpMkLst>
              <pc:docMk/>
              <pc:sldMasterMk cId="3707346369" sldId="2147483648"/>
              <pc:sldLayoutMk cId="3913285295" sldId="2147483678"/>
              <ac:grpSpMk id="47" creationId="{FB2B214E-5EB2-42F3-A803-17498A47B14D}"/>
            </ac:grpSpMkLst>
          </pc:grpChg>
          <pc:grpChg chg="add">
            <ac:chgData name="Ángel David Carrillo" userId="02855199ad941d4d" providerId="LiveId" clId="{09D8AC80-86BA-441F-887F-003C4DEB0E96}" dt="2020-04-19T15:44:58.727" v="2048"/>
            <ac:grpSpMkLst>
              <pc:docMk/>
              <pc:sldMasterMk cId="3707346369" sldId="2147483648"/>
              <pc:sldLayoutMk cId="3913285295" sldId="2147483678"/>
              <ac:grpSpMk id="50" creationId="{0DB03FC1-B10B-4F44-B55E-67571B9325D2}"/>
            </ac:grpSpMkLst>
          </pc:grpChg>
          <pc:grpChg chg="mod">
            <ac:chgData name="Ángel David Carrillo" userId="02855199ad941d4d" providerId="LiveId" clId="{09D8AC80-86BA-441F-887F-003C4DEB0E96}" dt="2020-04-18T17:20:10.219" v="928" actId="207"/>
            <ac:grpSpMkLst>
              <pc:docMk/>
              <pc:sldMasterMk cId="3707346369" sldId="2147483648"/>
              <pc:sldLayoutMk cId="3913285295" sldId="2147483678"/>
              <ac:grpSpMk id="91" creationId="{C945E476-BF46-4028-95AF-238A0CBFB5AC}"/>
            </ac:grpSpMkLst>
          </pc:grpChg>
          <pc:picChg chg="add mod">
            <ac:chgData name="Ángel David Carrillo" userId="02855199ad941d4d" providerId="LiveId" clId="{09D8AC80-86BA-441F-887F-003C4DEB0E96}" dt="2020-04-19T14:35:59.365" v="1959" actId="1076"/>
            <ac:picMkLst>
              <pc:docMk/>
              <pc:sldMasterMk cId="3707346369" sldId="2147483648"/>
              <pc:sldLayoutMk cId="3913285295" sldId="2147483678"/>
              <ac:picMk id="46" creationId="{096FE811-3EDD-410D-B64E-7620A2A217BD}"/>
            </ac:picMkLst>
          </pc:picChg>
        </pc:sldLayoutChg>
        <pc:sldLayoutChg chg="addSp delSp modSp">
          <pc:chgData name="Ángel David Carrillo" userId="02855199ad941d4d" providerId="LiveId" clId="{09D8AC80-86BA-441F-887F-003C4DEB0E96}" dt="2020-09-19T15:29:56.914" v="2588" actId="207"/>
          <pc:sldLayoutMkLst>
            <pc:docMk/>
            <pc:sldMasterMk cId="3707346369" sldId="2147483648"/>
            <pc:sldLayoutMk cId="4079056158" sldId="2147483679"/>
          </pc:sldLayoutMkLst>
          <pc:spChg chg="mod">
            <ac:chgData name="Ángel David Carrillo" userId="02855199ad941d4d" providerId="LiveId" clId="{09D8AC80-86BA-441F-887F-003C4DEB0E96}" dt="2020-04-18T17:18:37.206" v="917" actId="207"/>
            <ac:spMkLst>
              <pc:docMk/>
              <pc:sldMasterMk cId="3707346369" sldId="2147483648"/>
              <pc:sldLayoutMk cId="4079056158" sldId="2147483679"/>
              <ac:spMk id="60" creationId="{98D06922-A180-4194-ACEC-953D5103F4CE}"/>
            </ac:spMkLst>
          </pc:spChg>
          <pc:spChg chg="mod">
            <ac:chgData name="Ángel David Carrillo" userId="02855199ad941d4d" providerId="LiveId" clId="{09D8AC80-86BA-441F-887F-003C4DEB0E96}" dt="2020-09-19T15:29:56.914" v="2588" actId="207"/>
            <ac:spMkLst>
              <pc:docMk/>
              <pc:sldMasterMk cId="3707346369" sldId="2147483648"/>
              <pc:sldLayoutMk cId="4079056158" sldId="2147483679"/>
              <ac:spMk id="61" creationId="{9F18853C-7D08-473C-A37D-BE5177E38A5C}"/>
            </ac:spMkLst>
          </pc:spChg>
          <pc:spChg chg="mod">
            <ac:chgData name="Ángel David Carrillo" userId="02855199ad941d4d" providerId="LiveId" clId="{09D8AC80-86BA-441F-887F-003C4DEB0E96}" dt="2020-04-19T15:56:11.184" v="2070"/>
            <ac:spMkLst>
              <pc:docMk/>
              <pc:sldMasterMk cId="3707346369" sldId="2147483648"/>
              <pc:sldLayoutMk cId="4079056158" sldId="2147483679"/>
              <ac:spMk id="63" creationId="{3F6E5539-D7A5-4DBF-9A53-587CA78F4C76}"/>
            </ac:spMkLst>
          </pc:spChg>
          <pc:grpChg chg="mod">
            <ac:chgData name="Ángel David Carrillo" userId="02855199ad941d4d" providerId="LiveId" clId="{09D8AC80-86BA-441F-887F-003C4DEB0E96}" dt="2020-04-18T17:20:06.894" v="927" actId="207"/>
            <ac:grpSpMkLst>
              <pc:docMk/>
              <pc:sldMasterMk cId="3707346369" sldId="2147483648"/>
              <pc:sldLayoutMk cId="4079056158" sldId="2147483679"/>
              <ac:grpSpMk id="46" creationId="{0595DE8B-26FF-460D-9466-BD84ABE71D4C}"/>
            </ac:grpSpMkLst>
          </pc:grpChg>
          <pc:grpChg chg="add mod">
            <ac:chgData name="Ángel David Carrillo" userId="02855199ad941d4d" providerId="LiveId" clId="{09D8AC80-86BA-441F-887F-003C4DEB0E96}" dt="2020-04-19T15:56:11.184" v="2070"/>
            <ac:grpSpMkLst>
              <pc:docMk/>
              <pc:sldMasterMk cId="3707346369" sldId="2147483648"/>
              <pc:sldLayoutMk cId="4079056158" sldId="2147483679"/>
              <ac:grpSpMk id="62" creationId="{3855DBE9-89BC-499B-A725-3AE37E4F0F1C}"/>
            </ac:grpSpMkLst>
          </pc:grpChg>
          <pc:grpChg chg="del">
            <ac:chgData name="Ángel David Carrillo" userId="02855199ad941d4d" providerId="LiveId" clId="{09D8AC80-86BA-441F-887F-003C4DEB0E96}" dt="2020-04-19T14:29:43.742" v="1693" actId="478"/>
            <ac:grpSpMkLst>
              <pc:docMk/>
              <pc:sldMasterMk cId="3707346369" sldId="2147483648"/>
              <pc:sldLayoutMk cId="4079056158" sldId="2147483679"/>
              <ac:grpSpMk id="70" creationId="{5CC6F023-6614-4734-ADAE-E4EBF21E28BA}"/>
            </ac:grpSpMkLst>
          </pc:grpChg>
          <pc:picChg chg="add">
            <ac:chgData name="Ángel David Carrillo" userId="02855199ad941d4d" providerId="LiveId" clId="{09D8AC80-86BA-441F-887F-003C4DEB0E96}" dt="2020-04-19T14:29:44.356" v="1694"/>
            <ac:picMkLst>
              <pc:docMk/>
              <pc:sldMasterMk cId="3707346369" sldId="2147483648"/>
              <pc:sldLayoutMk cId="4079056158" sldId="2147483679"/>
              <ac:picMk id="45" creationId="{96DD3544-4E20-4CB9-B345-F26837B885E4}"/>
            </ac:picMkLst>
          </pc:picChg>
        </pc:sldLayoutChg>
        <pc:sldLayoutChg chg="addSp delSp modSp">
          <pc:chgData name="Ángel David Carrillo" userId="02855199ad941d4d" providerId="LiveId" clId="{09D8AC80-86BA-441F-887F-003C4DEB0E96}" dt="2020-09-19T15:28:36.386" v="2567" actId="207"/>
          <pc:sldLayoutMkLst>
            <pc:docMk/>
            <pc:sldMasterMk cId="3707346369" sldId="2147483648"/>
            <pc:sldLayoutMk cId="3575145733" sldId="2147483680"/>
          </pc:sldLayoutMkLst>
          <pc:spChg chg="mod">
            <ac:chgData name="Ángel David Carrillo" userId="02855199ad941d4d" providerId="LiveId" clId="{09D8AC80-86BA-441F-887F-003C4DEB0E96}" dt="2020-04-18T17:17:41.777" v="900" actId="207"/>
            <ac:spMkLst>
              <pc:docMk/>
              <pc:sldMasterMk cId="3707346369" sldId="2147483648"/>
              <pc:sldLayoutMk cId="3575145733" sldId="2147483680"/>
              <ac:spMk id="60" creationId="{98D06922-A180-4194-ACEC-953D5103F4CE}"/>
            </ac:spMkLst>
          </pc:spChg>
          <pc:spChg chg="mod">
            <ac:chgData name="Ángel David Carrillo" userId="02855199ad941d4d" providerId="LiveId" clId="{09D8AC80-86BA-441F-887F-003C4DEB0E96}" dt="2020-09-19T15:28:36.386" v="2567" actId="207"/>
            <ac:spMkLst>
              <pc:docMk/>
              <pc:sldMasterMk cId="3707346369" sldId="2147483648"/>
              <pc:sldLayoutMk cId="3575145733" sldId="2147483680"/>
              <ac:spMk id="61" creationId="{9F18853C-7D08-473C-A37D-BE5177E38A5C}"/>
            </ac:spMkLst>
          </pc:spChg>
          <pc:grpChg chg="add del">
            <ac:chgData name="Ángel David Carrillo" userId="02855199ad941d4d" providerId="LiveId" clId="{09D8AC80-86BA-441F-887F-003C4DEB0E96}" dt="2020-04-19T15:43:57.974" v="2018" actId="478"/>
            <ac:grpSpMkLst>
              <pc:docMk/>
              <pc:sldMasterMk cId="3707346369" sldId="2147483648"/>
              <pc:sldLayoutMk cId="3575145733" sldId="2147483680"/>
              <ac:grpSpMk id="44" creationId="{125421F6-4712-474D-8203-5856E5C0227D}"/>
            </ac:grpSpMkLst>
          </pc:grpChg>
          <pc:grpChg chg="mod">
            <ac:chgData name="Ángel David Carrillo" userId="02855199ad941d4d" providerId="LiveId" clId="{09D8AC80-86BA-441F-887F-003C4DEB0E96}" dt="2020-04-18T17:17:38.842" v="899" actId="207"/>
            <ac:grpSpMkLst>
              <pc:docMk/>
              <pc:sldMasterMk cId="3707346369" sldId="2147483648"/>
              <pc:sldLayoutMk cId="3575145733" sldId="2147483680"/>
              <ac:grpSpMk id="45" creationId="{FCA9D63D-3E3A-44F7-AFC7-A56386CD61AE}"/>
            </ac:grpSpMkLst>
          </pc:grpChg>
          <pc:grpChg chg="del">
            <ac:chgData name="Ángel David Carrillo" userId="02855199ad941d4d" providerId="LiveId" clId="{09D8AC80-86BA-441F-887F-003C4DEB0E96}" dt="2020-04-18T17:37:17.384" v="1080" actId="478"/>
            <ac:grpSpMkLst>
              <pc:docMk/>
              <pc:sldMasterMk cId="3707346369" sldId="2147483648"/>
              <pc:sldLayoutMk cId="3575145733" sldId="2147483680"/>
              <ac:grpSpMk id="62" creationId="{FB49E384-7FBA-474A-9A6E-F1F41699309B}"/>
            </ac:grpSpMkLst>
          </pc:grpChg>
          <pc:grpChg chg="add">
            <ac:chgData name="Ángel David Carrillo" userId="02855199ad941d4d" providerId="LiveId" clId="{09D8AC80-86BA-441F-887F-003C4DEB0E96}" dt="2020-04-19T15:43:58.798" v="2019"/>
            <ac:grpSpMkLst>
              <pc:docMk/>
              <pc:sldMasterMk cId="3707346369" sldId="2147483648"/>
              <pc:sldLayoutMk cId="3575145733" sldId="2147483680"/>
              <ac:grpSpMk id="64" creationId="{93D759BA-3A8E-42B0-9443-AA87E7974D4E}"/>
            </ac:grpSpMkLst>
          </pc:grpChg>
          <pc:picChg chg="add">
            <ac:chgData name="Ángel David Carrillo" userId="02855199ad941d4d" providerId="LiveId" clId="{09D8AC80-86BA-441F-887F-003C4DEB0E96}" dt="2020-04-19T14:29:04.378" v="1676"/>
            <ac:picMkLst>
              <pc:docMk/>
              <pc:sldMasterMk cId="3707346369" sldId="2147483648"/>
              <pc:sldLayoutMk cId="3575145733" sldId="2147483680"/>
              <ac:picMk id="43" creationId="{5C1B3E47-E544-42A2-8CD7-1EA246ACB295}"/>
            </ac:picMkLst>
          </pc:picChg>
        </pc:sldLayoutChg>
        <pc:sldLayoutChg chg="addSp delSp modSp">
          <pc:chgData name="Ángel David Carrillo" userId="02855199ad941d4d" providerId="LiveId" clId="{09D8AC80-86BA-441F-887F-003C4DEB0E96}" dt="2020-09-19T15:28:46.484" v="2569" actId="207"/>
          <pc:sldLayoutMkLst>
            <pc:docMk/>
            <pc:sldMasterMk cId="3707346369" sldId="2147483648"/>
            <pc:sldLayoutMk cId="3143870700" sldId="2147483681"/>
          </pc:sldLayoutMkLst>
          <pc:spChg chg="mod">
            <ac:chgData name="Ángel David Carrillo" userId="02855199ad941d4d" providerId="LiveId" clId="{09D8AC80-86BA-441F-887F-003C4DEB0E96}" dt="2020-09-19T15:28:46.484" v="2569" actId="207"/>
            <ac:spMkLst>
              <pc:docMk/>
              <pc:sldMasterMk cId="3707346369" sldId="2147483648"/>
              <pc:sldLayoutMk cId="3143870700" sldId="2147483681"/>
              <ac:spMk id="45" creationId="{7916D886-1042-4EE2-A667-D742DC38C782}"/>
            </ac:spMkLst>
          </pc:spChg>
          <pc:spChg chg="mod">
            <ac:chgData name="Ángel David Carrillo" userId="02855199ad941d4d" providerId="LiveId" clId="{09D8AC80-86BA-441F-887F-003C4DEB0E96}" dt="2020-04-18T17:17:45.241" v="901" actId="207"/>
            <ac:spMkLst>
              <pc:docMk/>
              <pc:sldMasterMk cId="3707346369" sldId="2147483648"/>
              <pc:sldLayoutMk cId="3143870700" sldId="2147483681"/>
              <ac:spMk id="60" creationId="{98D06922-A180-4194-ACEC-953D5103F4CE}"/>
            </ac:spMkLst>
          </pc:spChg>
          <pc:spChg chg="mod">
            <ac:chgData name="Ángel David Carrillo" userId="02855199ad941d4d" providerId="LiveId" clId="{09D8AC80-86BA-441F-887F-003C4DEB0E96}" dt="2020-09-19T15:28:43.681" v="2568" actId="207"/>
            <ac:spMkLst>
              <pc:docMk/>
              <pc:sldMasterMk cId="3707346369" sldId="2147483648"/>
              <pc:sldLayoutMk cId="3143870700" sldId="2147483681"/>
              <ac:spMk id="61" creationId="{9F18853C-7D08-473C-A37D-BE5177E38A5C}"/>
            </ac:spMkLst>
          </pc:spChg>
          <pc:grpChg chg="add del">
            <ac:chgData name="Ángel David Carrillo" userId="02855199ad941d4d" providerId="LiveId" clId="{09D8AC80-86BA-441F-887F-003C4DEB0E96}" dt="2020-04-19T15:44:00.775" v="2020" actId="478"/>
            <ac:grpSpMkLst>
              <pc:docMk/>
              <pc:sldMasterMk cId="3707346369" sldId="2147483648"/>
              <pc:sldLayoutMk cId="3143870700" sldId="2147483681"/>
              <ac:grpSpMk id="44" creationId="{AB5A4B71-A729-4192-B9D2-B045DFEF9E8E}"/>
            </ac:grpSpMkLst>
          </pc:grpChg>
          <pc:grpChg chg="mod">
            <ac:chgData name="Ángel David Carrillo" userId="02855199ad941d4d" providerId="LiveId" clId="{09D8AC80-86BA-441F-887F-003C4DEB0E96}" dt="2020-04-18T17:17:51.809" v="903" actId="207"/>
            <ac:grpSpMkLst>
              <pc:docMk/>
              <pc:sldMasterMk cId="3707346369" sldId="2147483648"/>
              <pc:sldLayoutMk cId="3143870700" sldId="2147483681"/>
              <ac:grpSpMk id="46" creationId="{785D8B3C-3632-4546-8989-BE432F906B54}"/>
            </ac:grpSpMkLst>
          </pc:grpChg>
          <pc:grpChg chg="del">
            <ac:chgData name="Ángel David Carrillo" userId="02855199ad941d4d" providerId="LiveId" clId="{09D8AC80-86BA-441F-887F-003C4DEB0E96}" dt="2020-04-18T17:37:18.866" v="1081" actId="478"/>
            <ac:grpSpMkLst>
              <pc:docMk/>
              <pc:sldMasterMk cId="3707346369" sldId="2147483648"/>
              <pc:sldLayoutMk cId="3143870700" sldId="2147483681"/>
              <ac:grpSpMk id="62" creationId="{FB49E384-7FBA-474A-9A6E-F1F41699309B}"/>
            </ac:grpSpMkLst>
          </pc:grpChg>
          <pc:grpChg chg="add">
            <ac:chgData name="Ángel David Carrillo" userId="02855199ad941d4d" providerId="LiveId" clId="{09D8AC80-86BA-441F-887F-003C4DEB0E96}" dt="2020-04-19T15:44:01.547" v="2021"/>
            <ac:grpSpMkLst>
              <pc:docMk/>
              <pc:sldMasterMk cId="3707346369" sldId="2147483648"/>
              <pc:sldLayoutMk cId="3143870700" sldId="2147483681"/>
              <ac:grpSpMk id="64" creationId="{6327C1A6-7952-41B2-9C62-34877F839A5D}"/>
            </ac:grpSpMkLst>
          </pc:grpChg>
          <pc:picChg chg="add">
            <ac:chgData name="Ángel David Carrillo" userId="02855199ad941d4d" providerId="LiveId" clId="{09D8AC80-86BA-441F-887F-003C4DEB0E96}" dt="2020-04-19T14:29:05.757" v="1677"/>
            <ac:picMkLst>
              <pc:docMk/>
              <pc:sldMasterMk cId="3707346369" sldId="2147483648"/>
              <pc:sldLayoutMk cId="3143870700" sldId="2147483681"/>
              <ac:picMk id="43" creationId="{D6FCEA2A-487D-4BA4-81C4-7352D19948EF}"/>
            </ac:picMkLst>
          </pc:picChg>
        </pc:sldLayoutChg>
        <pc:sldLayoutChg chg="addSp delSp modSp">
          <pc:chgData name="Ángel David Carrillo" userId="02855199ad941d4d" providerId="LiveId" clId="{09D8AC80-86BA-441F-887F-003C4DEB0E96}" dt="2020-09-19T15:28:53.002" v="2571" actId="207"/>
          <pc:sldLayoutMkLst>
            <pc:docMk/>
            <pc:sldMasterMk cId="3707346369" sldId="2147483648"/>
            <pc:sldLayoutMk cId="3285449468" sldId="2147483682"/>
          </pc:sldLayoutMkLst>
          <pc:spChg chg="mod">
            <ac:chgData name="Ángel David Carrillo" userId="02855199ad941d4d" providerId="LiveId" clId="{09D8AC80-86BA-441F-887F-003C4DEB0E96}" dt="2020-09-19T15:28:53.002" v="2571" actId="207"/>
            <ac:spMkLst>
              <pc:docMk/>
              <pc:sldMasterMk cId="3707346369" sldId="2147483648"/>
              <pc:sldLayoutMk cId="3285449468" sldId="2147483682"/>
              <ac:spMk id="45" creationId="{7916D886-1042-4EE2-A667-D742DC38C782}"/>
            </ac:spMkLst>
          </pc:spChg>
          <pc:spChg chg="mod">
            <ac:chgData name="Ángel David Carrillo" userId="02855199ad941d4d" providerId="LiveId" clId="{09D8AC80-86BA-441F-887F-003C4DEB0E96}" dt="2020-04-18T17:17:58.780" v="905" actId="207"/>
            <ac:spMkLst>
              <pc:docMk/>
              <pc:sldMasterMk cId="3707346369" sldId="2147483648"/>
              <pc:sldLayoutMk cId="3285449468" sldId="2147483682"/>
              <ac:spMk id="60" creationId="{98D06922-A180-4194-ACEC-953D5103F4CE}"/>
            </ac:spMkLst>
          </pc:spChg>
          <pc:spChg chg="mod">
            <ac:chgData name="Ángel David Carrillo" userId="02855199ad941d4d" providerId="LiveId" clId="{09D8AC80-86BA-441F-887F-003C4DEB0E96}" dt="2020-09-19T15:28:49.947" v="2570" actId="207"/>
            <ac:spMkLst>
              <pc:docMk/>
              <pc:sldMasterMk cId="3707346369" sldId="2147483648"/>
              <pc:sldLayoutMk cId="3285449468" sldId="2147483682"/>
              <ac:spMk id="61" creationId="{9F18853C-7D08-473C-A37D-BE5177E38A5C}"/>
            </ac:spMkLst>
          </pc:spChg>
          <pc:grpChg chg="add del">
            <ac:chgData name="Ángel David Carrillo" userId="02855199ad941d4d" providerId="LiveId" clId="{09D8AC80-86BA-441F-887F-003C4DEB0E96}" dt="2020-04-19T15:44:04.069" v="2022" actId="478"/>
            <ac:grpSpMkLst>
              <pc:docMk/>
              <pc:sldMasterMk cId="3707346369" sldId="2147483648"/>
              <pc:sldLayoutMk cId="3285449468" sldId="2147483682"/>
              <ac:grpSpMk id="44" creationId="{AAF199C1-B282-472B-881D-886343623A24}"/>
            </ac:grpSpMkLst>
          </pc:grpChg>
          <pc:grpChg chg="mod">
            <ac:chgData name="Ángel David Carrillo" userId="02855199ad941d4d" providerId="LiveId" clId="{09D8AC80-86BA-441F-887F-003C4DEB0E96}" dt="2020-04-18T17:17:56.764" v="904" actId="207"/>
            <ac:grpSpMkLst>
              <pc:docMk/>
              <pc:sldMasterMk cId="3707346369" sldId="2147483648"/>
              <pc:sldLayoutMk cId="3285449468" sldId="2147483682"/>
              <ac:grpSpMk id="46" creationId="{28FF1DC4-1DE2-447B-AD46-A65A59F7D491}"/>
            </ac:grpSpMkLst>
          </pc:grpChg>
          <pc:grpChg chg="del">
            <ac:chgData name="Ángel David Carrillo" userId="02855199ad941d4d" providerId="LiveId" clId="{09D8AC80-86BA-441F-887F-003C4DEB0E96}" dt="2020-04-18T17:37:20.122" v="1082" actId="478"/>
            <ac:grpSpMkLst>
              <pc:docMk/>
              <pc:sldMasterMk cId="3707346369" sldId="2147483648"/>
              <pc:sldLayoutMk cId="3285449468" sldId="2147483682"/>
              <ac:grpSpMk id="62" creationId="{FB49E384-7FBA-474A-9A6E-F1F41699309B}"/>
            </ac:grpSpMkLst>
          </pc:grpChg>
          <pc:grpChg chg="add">
            <ac:chgData name="Ángel David Carrillo" userId="02855199ad941d4d" providerId="LiveId" clId="{09D8AC80-86BA-441F-887F-003C4DEB0E96}" dt="2020-04-19T15:44:04.874" v="2023"/>
            <ac:grpSpMkLst>
              <pc:docMk/>
              <pc:sldMasterMk cId="3707346369" sldId="2147483648"/>
              <pc:sldLayoutMk cId="3285449468" sldId="2147483682"/>
              <ac:grpSpMk id="64" creationId="{F11E9C00-6E3F-445A-86EB-E9BD3D25DF3D}"/>
            </ac:grpSpMkLst>
          </pc:grpChg>
          <pc:picChg chg="add">
            <ac:chgData name="Ángel David Carrillo" userId="02855199ad941d4d" providerId="LiveId" clId="{09D8AC80-86BA-441F-887F-003C4DEB0E96}" dt="2020-04-19T14:29:06.673" v="1678"/>
            <ac:picMkLst>
              <pc:docMk/>
              <pc:sldMasterMk cId="3707346369" sldId="2147483648"/>
              <pc:sldLayoutMk cId="3285449468" sldId="2147483682"/>
              <ac:picMk id="43" creationId="{BA77E185-C254-4031-9600-4F8DFB0A2954}"/>
            </ac:picMkLst>
          </pc:picChg>
        </pc:sldLayoutChg>
        <pc:sldLayoutChg chg="addSp delSp modSp">
          <pc:chgData name="Ángel David Carrillo" userId="02855199ad941d4d" providerId="LiveId" clId="{09D8AC80-86BA-441F-887F-003C4DEB0E96}" dt="2020-09-19T15:28:57.203" v="2572" actId="207"/>
          <pc:sldLayoutMkLst>
            <pc:docMk/>
            <pc:sldMasterMk cId="3707346369" sldId="2147483648"/>
            <pc:sldLayoutMk cId="116354835" sldId="2147483683"/>
          </pc:sldLayoutMkLst>
          <pc:spChg chg="mod">
            <ac:chgData name="Ángel David Carrillo" userId="02855199ad941d4d" providerId="LiveId" clId="{09D8AC80-86BA-441F-887F-003C4DEB0E96}" dt="2020-04-18T17:18:01.459" v="906" actId="207"/>
            <ac:spMkLst>
              <pc:docMk/>
              <pc:sldMasterMk cId="3707346369" sldId="2147483648"/>
              <pc:sldLayoutMk cId="116354835" sldId="2147483683"/>
              <ac:spMk id="60" creationId="{98D06922-A180-4194-ACEC-953D5103F4CE}"/>
            </ac:spMkLst>
          </pc:spChg>
          <pc:spChg chg="mod">
            <ac:chgData name="Ángel David Carrillo" userId="02855199ad941d4d" providerId="LiveId" clId="{09D8AC80-86BA-441F-887F-003C4DEB0E96}" dt="2020-09-19T15:28:57.203" v="2572" actId="207"/>
            <ac:spMkLst>
              <pc:docMk/>
              <pc:sldMasterMk cId="3707346369" sldId="2147483648"/>
              <pc:sldLayoutMk cId="116354835" sldId="2147483683"/>
              <ac:spMk id="61" creationId="{9F18853C-7D08-473C-A37D-BE5177E38A5C}"/>
            </ac:spMkLst>
          </pc:spChg>
          <pc:grpChg chg="add del">
            <ac:chgData name="Ángel David Carrillo" userId="02855199ad941d4d" providerId="LiveId" clId="{09D8AC80-86BA-441F-887F-003C4DEB0E96}" dt="2020-04-19T15:44:07.281" v="2024" actId="478"/>
            <ac:grpSpMkLst>
              <pc:docMk/>
              <pc:sldMasterMk cId="3707346369" sldId="2147483648"/>
              <pc:sldLayoutMk cId="116354835" sldId="2147483683"/>
              <ac:grpSpMk id="44" creationId="{EE545BF9-CF0E-4A10-9899-9ECD1445C2ED}"/>
            </ac:grpSpMkLst>
          </pc:grpChg>
          <pc:grpChg chg="mod">
            <ac:chgData name="Ángel David Carrillo" userId="02855199ad941d4d" providerId="LiveId" clId="{09D8AC80-86BA-441F-887F-003C4DEB0E96}" dt="2020-04-18T17:18:53.297" v="919" actId="207"/>
            <ac:grpSpMkLst>
              <pc:docMk/>
              <pc:sldMasterMk cId="3707346369" sldId="2147483648"/>
              <pc:sldLayoutMk cId="116354835" sldId="2147483683"/>
              <ac:grpSpMk id="45" creationId="{FCA9D63D-3E3A-44F7-AFC7-A56386CD61AE}"/>
            </ac:grpSpMkLst>
          </pc:grpChg>
          <pc:grpChg chg="del">
            <ac:chgData name="Ángel David Carrillo" userId="02855199ad941d4d" providerId="LiveId" clId="{09D8AC80-86BA-441F-887F-003C4DEB0E96}" dt="2020-04-18T17:37:23.254" v="1083" actId="478"/>
            <ac:grpSpMkLst>
              <pc:docMk/>
              <pc:sldMasterMk cId="3707346369" sldId="2147483648"/>
              <pc:sldLayoutMk cId="116354835" sldId="2147483683"/>
              <ac:grpSpMk id="62" creationId="{FB49E384-7FBA-474A-9A6E-F1F41699309B}"/>
            </ac:grpSpMkLst>
          </pc:grpChg>
          <pc:grpChg chg="add">
            <ac:chgData name="Ángel David Carrillo" userId="02855199ad941d4d" providerId="LiveId" clId="{09D8AC80-86BA-441F-887F-003C4DEB0E96}" dt="2020-04-19T15:44:08.121" v="2025"/>
            <ac:grpSpMkLst>
              <pc:docMk/>
              <pc:sldMasterMk cId="3707346369" sldId="2147483648"/>
              <pc:sldLayoutMk cId="116354835" sldId="2147483683"/>
              <ac:grpSpMk id="64" creationId="{B630D706-9F4A-4096-96A9-31F273D52E53}"/>
            </ac:grpSpMkLst>
          </pc:grpChg>
          <pc:picChg chg="add">
            <ac:chgData name="Ángel David Carrillo" userId="02855199ad941d4d" providerId="LiveId" clId="{09D8AC80-86BA-441F-887F-003C4DEB0E96}" dt="2020-04-19T14:29:08.215" v="1679"/>
            <ac:picMkLst>
              <pc:docMk/>
              <pc:sldMasterMk cId="3707346369" sldId="2147483648"/>
              <pc:sldLayoutMk cId="116354835" sldId="2147483683"/>
              <ac:picMk id="43" creationId="{AEDFFBB4-76BF-4772-B3BE-32E7DAA5EB37}"/>
            </ac:picMkLst>
          </pc:picChg>
        </pc:sldLayoutChg>
        <pc:sldLayoutChg chg="addSp delSp modSp">
          <pc:chgData name="Ángel David Carrillo" userId="02855199ad941d4d" providerId="LiveId" clId="{09D8AC80-86BA-441F-887F-003C4DEB0E96}" dt="2020-09-19T15:29:03.322" v="2574" actId="207"/>
          <pc:sldLayoutMkLst>
            <pc:docMk/>
            <pc:sldMasterMk cId="3707346369" sldId="2147483648"/>
            <pc:sldLayoutMk cId="1282340422" sldId="2147483684"/>
          </pc:sldLayoutMkLst>
          <pc:spChg chg="mod">
            <ac:chgData name="Ángel David Carrillo" userId="02855199ad941d4d" providerId="LiveId" clId="{09D8AC80-86BA-441F-887F-003C4DEB0E96}" dt="2020-09-19T15:29:03.322" v="2574" actId="207"/>
            <ac:spMkLst>
              <pc:docMk/>
              <pc:sldMasterMk cId="3707346369" sldId="2147483648"/>
              <pc:sldLayoutMk cId="1282340422" sldId="2147483684"/>
              <ac:spMk id="45" creationId="{7916D886-1042-4EE2-A667-D742DC38C782}"/>
            </ac:spMkLst>
          </pc:spChg>
          <pc:spChg chg="mod">
            <ac:chgData name="Ángel David Carrillo" userId="02855199ad941d4d" providerId="LiveId" clId="{09D8AC80-86BA-441F-887F-003C4DEB0E96}" dt="2020-04-18T17:18:04.099" v="907" actId="207"/>
            <ac:spMkLst>
              <pc:docMk/>
              <pc:sldMasterMk cId="3707346369" sldId="2147483648"/>
              <pc:sldLayoutMk cId="1282340422" sldId="2147483684"/>
              <ac:spMk id="60" creationId="{98D06922-A180-4194-ACEC-953D5103F4CE}"/>
            </ac:spMkLst>
          </pc:spChg>
          <pc:spChg chg="mod">
            <ac:chgData name="Ángel David Carrillo" userId="02855199ad941d4d" providerId="LiveId" clId="{09D8AC80-86BA-441F-887F-003C4DEB0E96}" dt="2020-09-19T15:29:00.779" v="2573" actId="207"/>
            <ac:spMkLst>
              <pc:docMk/>
              <pc:sldMasterMk cId="3707346369" sldId="2147483648"/>
              <pc:sldLayoutMk cId="1282340422" sldId="2147483684"/>
              <ac:spMk id="61" creationId="{9F18853C-7D08-473C-A37D-BE5177E38A5C}"/>
            </ac:spMkLst>
          </pc:spChg>
          <pc:spChg chg="del topLvl">
            <ac:chgData name="Ángel David Carrillo" userId="02855199ad941d4d" providerId="LiveId" clId="{09D8AC80-86BA-441F-887F-003C4DEB0E96}" dt="2020-04-19T15:44:10.785" v="2026" actId="478"/>
            <ac:spMkLst>
              <pc:docMk/>
              <pc:sldMasterMk cId="3707346369" sldId="2147483648"/>
              <pc:sldLayoutMk cId="1282340422" sldId="2147483684"/>
              <ac:spMk id="62" creationId="{49BD1816-783B-4819-9CBB-32E0A5286088}"/>
            </ac:spMkLst>
          </pc:spChg>
          <pc:grpChg chg="add del">
            <ac:chgData name="Ángel David Carrillo" userId="02855199ad941d4d" providerId="LiveId" clId="{09D8AC80-86BA-441F-887F-003C4DEB0E96}" dt="2020-04-19T15:44:10.785" v="2026" actId="478"/>
            <ac:grpSpMkLst>
              <pc:docMk/>
              <pc:sldMasterMk cId="3707346369" sldId="2147483648"/>
              <pc:sldLayoutMk cId="1282340422" sldId="2147483684"/>
              <ac:grpSpMk id="44" creationId="{9939DEB1-75E4-49AD-B264-5B5FFEF9F015}"/>
            </ac:grpSpMkLst>
          </pc:grpChg>
          <pc:grpChg chg="mod">
            <ac:chgData name="Ángel David Carrillo" userId="02855199ad941d4d" providerId="LiveId" clId="{09D8AC80-86BA-441F-887F-003C4DEB0E96}" dt="2020-04-18T17:18:57.478" v="920" actId="207"/>
            <ac:grpSpMkLst>
              <pc:docMk/>
              <pc:sldMasterMk cId="3707346369" sldId="2147483648"/>
              <pc:sldLayoutMk cId="1282340422" sldId="2147483684"/>
              <ac:grpSpMk id="46" creationId="{785D8B3C-3632-4546-8989-BE432F906B54}"/>
            </ac:grpSpMkLst>
          </pc:grpChg>
          <pc:grpChg chg="del">
            <ac:chgData name="Ángel David Carrillo" userId="02855199ad941d4d" providerId="LiveId" clId="{09D8AC80-86BA-441F-887F-003C4DEB0E96}" dt="2020-04-18T17:37:24.540" v="1084" actId="478"/>
            <ac:grpSpMkLst>
              <pc:docMk/>
              <pc:sldMasterMk cId="3707346369" sldId="2147483648"/>
              <pc:sldLayoutMk cId="1282340422" sldId="2147483684"/>
              <ac:grpSpMk id="62" creationId="{FB49E384-7FBA-474A-9A6E-F1F41699309B}"/>
            </ac:grpSpMkLst>
          </pc:grpChg>
          <pc:grpChg chg="add">
            <ac:chgData name="Ángel David Carrillo" userId="02855199ad941d4d" providerId="LiveId" clId="{09D8AC80-86BA-441F-887F-003C4DEB0E96}" dt="2020-04-19T15:44:13.203" v="2028"/>
            <ac:grpSpMkLst>
              <pc:docMk/>
              <pc:sldMasterMk cId="3707346369" sldId="2147483648"/>
              <pc:sldLayoutMk cId="1282340422" sldId="2147483684"/>
              <ac:grpSpMk id="64" creationId="{B89BC79E-6922-4B9C-8A39-9549ECFB64EE}"/>
            </ac:grpSpMkLst>
          </pc:grpChg>
          <pc:picChg chg="add">
            <ac:chgData name="Ángel David Carrillo" userId="02855199ad941d4d" providerId="LiveId" clId="{09D8AC80-86BA-441F-887F-003C4DEB0E96}" dt="2020-04-19T14:29:09.724" v="1680"/>
            <ac:picMkLst>
              <pc:docMk/>
              <pc:sldMasterMk cId="3707346369" sldId="2147483648"/>
              <pc:sldLayoutMk cId="1282340422" sldId="2147483684"/>
              <ac:picMk id="43" creationId="{E91329F5-01A6-4FCF-A167-7F721FBF70E9}"/>
            </ac:picMkLst>
          </pc:picChg>
          <pc:picChg chg="del topLvl">
            <ac:chgData name="Ángel David Carrillo" userId="02855199ad941d4d" providerId="LiveId" clId="{09D8AC80-86BA-441F-887F-003C4DEB0E96}" dt="2020-04-19T15:44:12.430" v="2027" actId="478"/>
            <ac:picMkLst>
              <pc:docMk/>
              <pc:sldMasterMk cId="3707346369" sldId="2147483648"/>
              <pc:sldLayoutMk cId="1282340422" sldId="2147483684"/>
              <ac:picMk id="63" creationId="{700615C8-1F99-4BE3-B29A-BB1C67C8AF6C}"/>
            </ac:picMkLst>
          </pc:picChg>
        </pc:sldLayoutChg>
        <pc:sldLayoutChg chg="addSp delSp modSp">
          <pc:chgData name="Ángel David Carrillo" userId="02855199ad941d4d" providerId="LiveId" clId="{09D8AC80-86BA-441F-887F-003C4DEB0E96}" dt="2020-09-19T15:29:11.347" v="2576" actId="207"/>
          <pc:sldLayoutMkLst>
            <pc:docMk/>
            <pc:sldMasterMk cId="3707346369" sldId="2147483648"/>
            <pc:sldLayoutMk cId="2298487809" sldId="2147483685"/>
          </pc:sldLayoutMkLst>
          <pc:spChg chg="mod">
            <ac:chgData name="Ángel David Carrillo" userId="02855199ad941d4d" providerId="LiveId" clId="{09D8AC80-86BA-441F-887F-003C4DEB0E96}" dt="2020-09-19T15:29:11.347" v="2576" actId="207"/>
            <ac:spMkLst>
              <pc:docMk/>
              <pc:sldMasterMk cId="3707346369" sldId="2147483648"/>
              <pc:sldLayoutMk cId="2298487809" sldId="2147483685"/>
              <ac:spMk id="45" creationId="{7916D886-1042-4EE2-A667-D742DC38C782}"/>
            </ac:spMkLst>
          </pc:spChg>
          <pc:spChg chg="mod">
            <ac:chgData name="Ángel David Carrillo" userId="02855199ad941d4d" providerId="LiveId" clId="{09D8AC80-86BA-441F-887F-003C4DEB0E96}" dt="2020-04-18T17:18:06.933" v="908" actId="207"/>
            <ac:spMkLst>
              <pc:docMk/>
              <pc:sldMasterMk cId="3707346369" sldId="2147483648"/>
              <pc:sldLayoutMk cId="2298487809" sldId="2147483685"/>
              <ac:spMk id="60" creationId="{98D06922-A180-4194-ACEC-953D5103F4CE}"/>
            </ac:spMkLst>
          </pc:spChg>
          <pc:spChg chg="mod">
            <ac:chgData name="Ángel David Carrillo" userId="02855199ad941d4d" providerId="LiveId" clId="{09D8AC80-86BA-441F-887F-003C4DEB0E96}" dt="2020-09-19T15:29:08.342" v="2575" actId="207"/>
            <ac:spMkLst>
              <pc:docMk/>
              <pc:sldMasterMk cId="3707346369" sldId="2147483648"/>
              <pc:sldLayoutMk cId="2298487809" sldId="2147483685"/>
              <ac:spMk id="61" creationId="{9F18853C-7D08-473C-A37D-BE5177E38A5C}"/>
            </ac:spMkLst>
          </pc:spChg>
          <pc:grpChg chg="add del">
            <ac:chgData name="Ángel David Carrillo" userId="02855199ad941d4d" providerId="LiveId" clId="{09D8AC80-86BA-441F-887F-003C4DEB0E96}" dt="2020-04-19T15:44:15.828" v="2029" actId="478"/>
            <ac:grpSpMkLst>
              <pc:docMk/>
              <pc:sldMasterMk cId="3707346369" sldId="2147483648"/>
              <pc:sldLayoutMk cId="2298487809" sldId="2147483685"/>
              <ac:grpSpMk id="44" creationId="{0E5C1A47-A9F6-45B8-9216-8B904A85423B}"/>
            </ac:grpSpMkLst>
          </pc:grpChg>
          <pc:grpChg chg="mod">
            <ac:chgData name="Ángel David Carrillo" userId="02855199ad941d4d" providerId="LiveId" clId="{09D8AC80-86BA-441F-887F-003C4DEB0E96}" dt="2020-04-18T17:19:01.287" v="921" actId="207"/>
            <ac:grpSpMkLst>
              <pc:docMk/>
              <pc:sldMasterMk cId="3707346369" sldId="2147483648"/>
              <pc:sldLayoutMk cId="2298487809" sldId="2147483685"/>
              <ac:grpSpMk id="46" creationId="{28FF1DC4-1DE2-447B-AD46-A65A59F7D491}"/>
            </ac:grpSpMkLst>
          </pc:grpChg>
          <pc:grpChg chg="del">
            <ac:chgData name="Ángel David Carrillo" userId="02855199ad941d4d" providerId="LiveId" clId="{09D8AC80-86BA-441F-887F-003C4DEB0E96}" dt="2020-04-18T17:37:25.781" v="1085" actId="478"/>
            <ac:grpSpMkLst>
              <pc:docMk/>
              <pc:sldMasterMk cId="3707346369" sldId="2147483648"/>
              <pc:sldLayoutMk cId="2298487809" sldId="2147483685"/>
              <ac:grpSpMk id="62" creationId="{FB49E384-7FBA-474A-9A6E-F1F41699309B}"/>
            </ac:grpSpMkLst>
          </pc:grpChg>
          <pc:grpChg chg="add">
            <ac:chgData name="Ángel David Carrillo" userId="02855199ad941d4d" providerId="LiveId" clId="{09D8AC80-86BA-441F-887F-003C4DEB0E96}" dt="2020-04-19T15:44:16.562" v="2030"/>
            <ac:grpSpMkLst>
              <pc:docMk/>
              <pc:sldMasterMk cId="3707346369" sldId="2147483648"/>
              <pc:sldLayoutMk cId="2298487809" sldId="2147483685"/>
              <ac:grpSpMk id="64" creationId="{66914072-C81B-4519-AC27-5FBF11CAD0C5}"/>
            </ac:grpSpMkLst>
          </pc:grpChg>
          <pc:picChg chg="add">
            <ac:chgData name="Ángel David Carrillo" userId="02855199ad941d4d" providerId="LiveId" clId="{09D8AC80-86BA-441F-887F-003C4DEB0E96}" dt="2020-04-19T14:29:10.694" v="1681"/>
            <ac:picMkLst>
              <pc:docMk/>
              <pc:sldMasterMk cId="3707346369" sldId="2147483648"/>
              <pc:sldLayoutMk cId="2298487809" sldId="2147483685"/>
              <ac:picMk id="43" creationId="{07E15E04-E990-4A97-B502-309AF04B4C67}"/>
            </ac:picMkLst>
          </pc:picChg>
        </pc:sldLayoutChg>
        <pc:sldLayoutChg chg="addSp delSp modSp">
          <pc:chgData name="Ángel David Carrillo" userId="02855199ad941d4d" providerId="LiveId" clId="{09D8AC80-86BA-441F-887F-003C4DEB0E96}" dt="2020-09-19T15:29:14.445" v="2577" actId="207"/>
          <pc:sldLayoutMkLst>
            <pc:docMk/>
            <pc:sldMasterMk cId="3707346369" sldId="2147483648"/>
            <pc:sldLayoutMk cId="517022199" sldId="2147483686"/>
          </pc:sldLayoutMkLst>
          <pc:spChg chg="mod">
            <ac:chgData name="Ángel David Carrillo" userId="02855199ad941d4d" providerId="LiveId" clId="{09D8AC80-86BA-441F-887F-003C4DEB0E96}" dt="2020-04-18T17:18:10.315" v="909" actId="207"/>
            <ac:spMkLst>
              <pc:docMk/>
              <pc:sldMasterMk cId="3707346369" sldId="2147483648"/>
              <pc:sldLayoutMk cId="517022199" sldId="2147483686"/>
              <ac:spMk id="60" creationId="{98D06922-A180-4194-ACEC-953D5103F4CE}"/>
            </ac:spMkLst>
          </pc:spChg>
          <pc:spChg chg="mod">
            <ac:chgData name="Ángel David Carrillo" userId="02855199ad941d4d" providerId="LiveId" clId="{09D8AC80-86BA-441F-887F-003C4DEB0E96}" dt="2020-09-19T15:29:14.445" v="2577" actId="207"/>
            <ac:spMkLst>
              <pc:docMk/>
              <pc:sldMasterMk cId="3707346369" sldId="2147483648"/>
              <pc:sldLayoutMk cId="517022199" sldId="2147483686"/>
              <ac:spMk id="61" creationId="{9F18853C-7D08-473C-A37D-BE5177E38A5C}"/>
            </ac:spMkLst>
          </pc:spChg>
          <pc:grpChg chg="add del">
            <ac:chgData name="Ángel David Carrillo" userId="02855199ad941d4d" providerId="LiveId" clId="{09D8AC80-86BA-441F-887F-003C4DEB0E96}" dt="2020-04-19T15:44:22.016" v="2031" actId="478"/>
            <ac:grpSpMkLst>
              <pc:docMk/>
              <pc:sldMasterMk cId="3707346369" sldId="2147483648"/>
              <pc:sldLayoutMk cId="517022199" sldId="2147483686"/>
              <ac:grpSpMk id="44" creationId="{EB24280B-CED0-42AE-9FBB-CAD0C5E7C535}"/>
            </ac:grpSpMkLst>
          </pc:grpChg>
          <pc:grpChg chg="mod">
            <ac:chgData name="Ángel David Carrillo" userId="02855199ad941d4d" providerId="LiveId" clId="{09D8AC80-86BA-441F-887F-003C4DEB0E96}" dt="2020-04-18T17:19:05.402" v="922" actId="207"/>
            <ac:grpSpMkLst>
              <pc:docMk/>
              <pc:sldMasterMk cId="3707346369" sldId="2147483648"/>
              <pc:sldLayoutMk cId="517022199" sldId="2147483686"/>
              <ac:grpSpMk id="45" creationId="{FCA9D63D-3E3A-44F7-AFC7-A56386CD61AE}"/>
            </ac:grpSpMkLst>
          </pc:grpChg>
          <pc:grpChg chg="del">
            <ac:chgData name="Ángel David Carrillo" userId="02855199ad941d4d" providerId="LiveId" clId="{09D8AC80-86BA-441F-887F-003C4DEB0E96}" dt="2020-04-18T17:37:26.977" v="1086" actId="478"/>
            <ac:grpSpMkLst>
              <pc:docMk/>
              <pc:sldMasterMk cId="3707346369" sldId="2147483648"/>
              <pc:sldLayoutMk cId="517022199" sldId="2147483686"/>
              <ac:grpSpMk id="62" creationId="{FB49E384-7FBA-474A-9A6E-F1F41699309B}"/>
            </ac:grpSpMkLst>
          </pc:grpChg>
          <pc:grpChg chg="add">
            <ac:chgData name="Ángel David Carrillo" userId="02855199ad941d4d" providerId="LiveId" clId="{09D8AC80-86BA-441F-887F-003C4DEB0E96}" dt="2020-04-19T15:44:22.757" v="2032"/>
            <ac:grpSpMkLst>
              <pc:docMk/>
              <pc:sldMasterMk cId="3707346369" sldId="2147483648"/>
              <pc:sldLayoutMk cId="517022199" sldId="2147483686"/>
              <ac:grpSpMk id="64" creationId="{DACDABB7-772E-4087-ABF4-A664F2888A97}"/>
            </ac:grpSpMkLst>
          </pc:grpChg>
          <pc:picChg chg="add">
            <ac:chgData name="Ángel David Carrillo" userId="02855199ad941d4d" providerId="LiveId" clId="{09D8AC80-86BA-441F-887F-003C4DEB0E96}" dt="2020-04-19T14:29:12.808" v="1682"/>
            <ac:picMkLst>
              <pc:docMk/>
              <pc:sldMasterMk cId="3707346369" sldId="2147483648"/>
              <pc:sldLayoutMk cId="517022199" sldId="2147483686"/>
              <ac:picMk id="43" creationId="{8DF8B255-B6CF-4F0C-8CC8-A2EF96452E35}"/>
            </ac:picMkLst>
          </pc:picChg>
        </pc:sldLayoutChg>
        <pc:sldLayoutChg chg="addSp delSp modSp">
          <pc:chgData name="Ángel David Carrillo" userId="02855199ad941d4d" providerId="LiveId" clId="{09D8AC80-86BA-441F-887F-003C4DEB0E96}" dt="2020-09-19T15:29:20.658" v="2579" actId="207"/>
          <pc:sldLayoutMkLst>
            <pc:docMk/>
            <pc:sldMasterMk cId="3707346369" sldId="2147483648"/>
            <pc:sldLayoutMk cId="492649418" sldId="2147483687"/>
          </pc:sldLayoutMkLst>
          <pc:spChg chg="mod">
            <ac:chgData name="Ángel David Carrillo" userId="02855199ad941d4d" providerId="LiveId" clId="{09D8AC80-86BA-441F-887F-003C4DEB0E96}" dt="2020-09-19T15:29:20.658" v="2579" actId="207"/>
            <ac:spMkLst>
              <pc:docMk/>
              <pc:sldMasterMk cId="3707346369" sldId="2147483648"/>
              <pc:sldLayoutMk cId="492649418" sldId="2147483687"/>
              <ac:spMk id="45" creationId="{7916D886-1042-4EE2-A667-D742DC38C782}"/>
            </ac:spMkLst>
          </pc:spChg>
          <pc:spChg chg="mod">
            <ac:chgData name="Ángel David Carrillo" userId="02855199ad941d4d" providerId="LiveId" clId="{09D8AC80-86BA-441F-887F-003C4DEB0E96}" dt="2020-04-18T17:18:13.120" v="910" actId="207"/>
            <ac:spMkLst>
              <pc:docMk/>
              <pc:sldMasterMk cId="3707346369" sldId="2147483648"/>
              <pc:sldLayoutMk cId="492649418" sldId="2147483687"/>
              <ac:spMk id="60" creationId="{98D06922-A180-4194-ACEC-953D5103F4CE}"/>
            </ac:spMkLst>
          </pc:spChg>
          <pc:spChg chg="mod">
            <ac:chgData name="Ángel David Carrillo" userId="02855199ad941d4d" providerId="LiveId" clId="{09D8AC80-86BA-441F-887F-003C4DEB0E96}" dt="2020-09-19T15:29:18.051" v="2578" actId="207"/>
            <ac:spMkLst>
              <pc:docMk/>
              <pc:sldMasterMk cId="3707346369" sldId="2147483648"/>
              <pc:sldLayoutMk cId="492649418" sldId="2147483687"/>
              <ac:spMk id="61" creationId="{9F18853C-7D08-473C-A37D-BE5177E38A5C}"/>
            </ac:spMkLst>
          </pc:spChg>
          <pc:grpChg chg="mod">
            <ac:chgData name="Ángel David Carrillo" userId="02855199ad941d4d" providerId="LiveId" clId="{09D8AC80-86BA-441F-887F-003C4DEB0E96}" dt="2020-04-18T17:19:08.724" v="923" actId="207"/>
            <ac:grpSpMkLst>
              <pc:docMk/>
              <pc:sldMasterMk cId="3707346369" sldId="2147483648"/>
              <pc:sldLayoutMk cId="492649418" sldId="2147483687"/>
              <ac:grpSpMk id="46" creationId="{785D8B3C-3632-4546-8989-BE432F906B54}"/>
            </ac:grpSpMkLst>
          </pc:grpChg>
          <pc:grpChg chg="del">
            <ac:chgData name="Ángel David Carrillo" userId="02855199ad941d4d" providerId="LiveId" clId="{09D8AC80-86BA-441F-887F-003C4DEB0E96}" dt="2020-04-19T14:29:18.990" v="1685" actId="478"/>
            <ac:grpSpMkLst>
              <pc:docMk/>
              <pc:sldMasterMk cId="3707346369" sldId="2147483648"/>
              <pc:sldLayoutMk cId="492649418" sldId="2147483687"/>
              <ac:grpSpMk id="62" creationId="{FB49E384-7FBA-474A-9A6E-F1F41699309B}"/>
            </ac:grpSpMkLst>
          </pc:grpChg>
          <pc:grpChg chg="add del">
            <ac:chgData name="Ángel David Carrillo" userId="02855199ad941d4d" providerId="LiveId" clId="{09D8AC80-86BA-441F-887F-003C4DEB0E96}" dt="2020-04-19T15:44:26.952" v="2033" actId="478"/>
            <ac:grpSpMkLst>
              <pc:docMk/>
              <pc:sldMasterMk cId="3707346369" sldId="2147483648"/>
              <pc:sldLayoutMk cId="492649418" sldId="2147483687"/>
              <ac:grpSpMk id="71" creationId="{48AFF272-3743-4281-8F79-3E1F7AA3E933}"/>
            </ac:grpSpMkLst>
          </pc:grpChg>
          <pc:grpChg chg="add">
            <ac:chgData name="Ángel David Carrillo" userId="02855199ad941d4d" providerId="LiveId" clId="{09D8AC80-86BA-441F-887F-003C4DEB0E96}" dt="2020-04-19T15:44:27.539" v="2034"/>
            <ac:grpSpMkLst>
              <pc:docMk/>
              <pc:sldMasterMk cId="3707346369" sldId="2147483648"/>
              <pc:sldLayoutMk cId="492649418" sldId="2147483687"/>
              <ac:grpSpMk id="74" creationId="{93DE5854-3617-42EB-8A0A-D703C4D6FAF7}"/>
            </ac:grpSpMkLst>
          </pc:grpChg>
          <pc:picChg chg="add">
            <ac:chgData name="Ángel David Carrillo" userId="02855199ad941d4d" providerId="LiveId" clId="{09D8AC80-86BA-441F-887F-003C4DEB0E96}" dt="2020-04-19T14:29:14.270" v="1683"/>
            <ac:picMkLst>
              <pc:docMk/>
              <pc:sldMasterMk cId="3707346369" sldId="2147483648"/>
              <pc:sldLayoutMk cId="492649418" sldId="2147483687"/>
              <ac:picMk id="70" creationId="{5916B9A5-17F6-459D-8375-E62C5DD1D1BC}"/>
            </ac:picMkLst>
          </pc:picChg>
        </pc:sldLayoutChg>
        <pc:sldLayoutChg chg="addSp delSp modSp">
          <pc:chgData name="Ángel David Carrillo" userId="02855199ad941d4d" providerId="LiveId" clId="{09D8AC80-86BA-441F-887F-003C4DEB0E96}" dt="2020-09-19T15:29:26.990" v="2581" actId="207"/>
          <pc:sldLayoutMkLst>
            <pc:docMk/>
            <pc:sldMasterMk cId="3707346369" sldId="2147483648"/>
            <pc:sldLayoutMk cId="4003881372" sldId="2147483688"/>
          </pc:sldLayoutMkLst>
          <pc:spChg chg="mod">
            <ac:chgData name="Ángel David Carrillo" userId="02855199ad941d4d" providerId="LiveId" clId="{09D8AC80-86BA-441F-887F-003C4DEB0E96}" dt="2020-09-19T15:29:26.990" v="2581" actId="207"/>
            <ac:spMkLst>
              <pc:docMk/>
              <pc:sldMasterMk cId="3707346369" sldId="2147483648"/>
              <pc:sldLayoutMk cId="4003881372" sldId="2147483688"/>
              <ac:spMk id="45" creationId="{7916D886-1042-4EE2-A667-D742DC38C782}"/>
            </ac:spMkLst>
          </pc:spChg>
          <pc:spChg chg="mod">
            <ac:chgData name="Ángel David Carrillo" userId="02855199ad941d4d" providerId="LiveId" clId="{09D8AC80-86BA-441F-887F-003C4DEB0E96}" dt="2020-04-18T17:18:16.722" v="911" actId="207"/>
            <ac:spMkLst>
              <pc:docMk/>
              <pc:sldMasterMk cId="3707346369" sldId="2147483648"/>
              <pc:sldLayoutMk cId="4003881372" sldId="2147483688"/>
              <ac:spMk id="60" creationId="{98D06922-A180-4194-ACEC-953D5103F4CE}"/>
            </ac:spMkLst>
          </pc:spChg>
          <pc:spChg chg="mod">
            <ac:chgData name="Ángel David Carrillo" userId="02855199ad941d4d" providerId="LiveId" clId="{09D8AC80-86BA-441F-887F-003C4DEB0E96}" dt="2020-09-19T15:29:24.278" v="2580" actId="207"/>
            <ac:spMkLst>
              <pc:docMk/>
              <pc:sldMasterMk cId="3707346369" sldId="2147483648"/>
              <pc:sldLayoutMk cId="4003881372" sldId="2147483688"/>
              <ac:spMk id="61" creationId="{9F18853C-7D08-473C-A37D-BE5177E38A5C}"/>
            </ac:spMkLst>
          </pc:spChg>
          <pc:grpChg chg="add del">
            <ac:chgData name="Ángel David Carrillo" userId="02855199ad941d4d" providerId="LiveId" clId="{09D8AC80-86BA-441F-887F-003C4DEB0E96}" dt="2020-04-19T15:44:30.111" v="2035" actId="478"/>
            <ac:grpSpMkLst>
              <pc:docMk/>
              <pc:sldMasterMk cId="3707346369" sldId="2147483648"/>
              <pc:sldLayoutMk cId="4003881372" sldId="2147483688"/>
              <ac:grpSpMk id="44" creationId="{389EF8DC-2644-491E-A2F8-0D24F8C89C33}"/>
            </ac:grpSpMkLst>
          </pc:grpChg>
          <pc:grpChg chg="mod">
            <ac:chgData name="Ángel David Carrillo" userId="02855199ad941d4d" providerId="LiveId" clId="{09D8AC80-86BA-441F-887F-003C4DEB0E96}" dt="2020-04-18T17:19:11.904" v="924" actId="207"/>
            <ac:grpSpMkLst>
              <pc:docMk/>
              <pc:sldMasterMk cId="3707346369" sldId="2147483648"/>
              <pc:sldLayoutMk cId="4003881372" sldId="2147483688"/>
              <ac:grpSpMk id="46" creationId="{28FF1DC4-1DE2-447B-AD46-A65A59F7D491}"/>
            </ac:grpSpMkLst>
          </pc:grpChg>
          <pc:grpChg chg="del">
            <ac:chgData name="Ángel David Carrillo" userId="02855199ad941d4d" providerId="LiveId" clId="{09D8AC80-86BA-441F-887F-003C4DEB0E96}" dt="2020-04-18T17:37:30.150" v="1087" actId="478"/>
            <ac:grpSpMkLst>
              <pc:docMk/>
              <pc:sldMasterMk cId="3707346369" sldId="2147483648"/>
              <pc:sldLayoutMk cId="4003881372" sldId="2147483688"/>
              <ac:grpSpMk id="62" creationId="{FB49E384-7FBA-474A-9A6E-F1F41699309B}"/>
            </ac:grpSpMkLst>
          </pc:grpChg>
          <pc:grpChg chg="add">
            <ac:chgData name="Ángel David Carrillo" userId="02855199ad941d4d" providerId="LiveId" clId="{09D8AC80-86BA-441F-887F-003C4DEB0E96}" dt="2020-04-19T15:44:30.170" v="2036"/>
            <ac:grpSpMkLst>
              <pc:docMk/>
              <pc:sldMasterMk cId="3707346369" sldId="2147483648"/>
              <pc:sldLayoutMk cId="4003881372" sldId="2147483688"/>
              <ac:grpSpMk id="64" creationId="{F0303BEB-04AA-4795-AF89-2CBCAC95090C}"/>
            </ac:grpSpMkLst>
          </pc:grpChg>
          <pc:picChg chg="add">
            <ac:chgData name="Ángel David Carrillo" userId="02855199ad941d4d" providerId="LiveId" clId="{09D8AC80-86BA-441F-887F-003C4DEB0E96}" dt="2020-04-19T14:29:16.477" v="1684"/>
            <ac:picMkLst>
              <pc:docMk/>
              <pc:sldMasterMk cId="3707346369" sldId="2147483648"/>
              <pc:sldLayoutMk cId="4003881372" sldId="2147483688"/>
              <ac:picMk id="43" creationId="{B0423B02-FBF7-4980-B7CE-70CC1D9AF545}"/>
            </ac:picMkLst>
          </pc:picChg>
        </pc:sldLayoutChg>
        <pc:sldLayoutChg chg="addSp delSp modSp">
          <pc:chgData name="Ángel David Carrillo" userId="02855199ad941d4d" providerId="LiveId" clId="{09D8AC80-86BA-441F-887F-003C4DEB0E96}" dt="2020-09-19T15:29:35.374" v="2583" actId="207"/>
          <pc:sldLayoutMkLst>
            <pc:docMk/>
            <pc:sldMasterMk cId="3707346369" sldId="2147483648"/>
            <pc:sldLayoutMk cId="2346704513" sldId="2147483689"/>
          </pc:sldLayoutMkLst>
          <pc:spChg chg="mod">
            <ac:chgData name="Ángel David Carrillo" userId="02855199ad941d4d" providerId="LiveId" clId="{09D8AC80-86BA-441F-887F-003C4DEB0E96}" dt="2020-04-18T17:22:10.977" v="950" actId="207"/>
            <ac:spMkLst>
              <pc:docMk/>
              <pc:sldMasterMk cId="3707346369" sldId="2147483648"/>
              <pc:sldLayoutMk cId="2346704513" sldId="2147483689"/>
              <ac:spMk id="7" creationId="{09DE98D0-A98C-44AF-BD4F-0EBB2FBA499B}"/>
            </ac:spMkLst>
          </pc:spChg>
          <pc:spChg chg="mod">
            <ac:chgData name="Ángel David Carrillo" userId="02855199ad941d4d" providerId="LiveId" clId="{09D8AC80-86BA-441F-887F-003C4DEB0E96}" dt="2020-04-18T17:22:08.016" v="949" actId="207"/>
            <ac:spMkLst>
              <pc:docMk/>
              <pc:sldMasterMk cId="3707346369" sldId="2147483648"/>
              <pc:sldLayoutMk cId="2346704513" sldId="2147483689"/>
              <ac:spMk id="8" creationId="{DEADF74A-8064-430D-BB50-88F821197670}"/>
            </ac:spMkLst>
          </pc:spChg>
          <pc:spChg chg="mod">
            <ac:chgData name="Ángel David Carrillo" userId="02855199ad941d4d" providerId="LiveId" clId="{09D8AC80-86BA-441F-887F-003C4DEB0E96}" dt="2020-04-18T17:22:12.646" v="951" actId="207"/>
            <ac:spMkLst>
              <pc:docMk/>
              <pc:sldMasterMk cId="3707346369" sldId="2147483648"/>
              <pc:sldLayoutMk cId="2346704513" sldId="2147483689"/>
              <ac:spMk id="9" creationId="{EB9FAB5C-3447-4666-8759-245730153175}"/>
            </ac:spMkLst>
          </pc:spChg>
          <pc:spChg chg="mod">
            <ac:chgData name="Ángel David Carrillo" userId="02855199ad941d4d" providerId="LiveId" clId="{09D8AC80-86BA-441F-887F-003C4DEB0E96}" dt="2020-04-18T17:21:53.920" v="946" actId="207"/>
            <ac:spMkLst>
              <pc:docMk/>
              <pc:sldMasterMk cId="3707346369" sldId="2147483648"/>
              <pc:sldLayoutMk cId="2346704513" sldId="2147483689"/>
              <ac:spMk id="11" creationId="{FA7C1D63-925E-43B9-8778-F9B2CD3A80ED}"/>
            </ac:spMkLst>
          </pc:spChg>
          <pc:spChg chg="mod">
            <ac:chgData name="Ángel David Carrillo" userId="02855199ad941d4d" providerId="LiveId" clId="{09D8AC80-86BA-441F-887F-003C4DEB0E96}" dt="2020-04-18T17:21:51.540" v="945" actId="207"/>
            <ac:spMkLst>
              <pc:docMk/>
              <pc:sldMasterMk cId="3707346369" sldId="2147483648"/>
              <pc:sldLayoutMk cId="2346704513" sldId="2147483689"/>
              <ac:spMk id="12" creationId="{8656B617-4C3B-4406-9E36-4EF8651FC60A}"/>
            </ac:spMkLst>
          </pc:spChg>
          <pc:spChg chg="mod">
            <ac:chgData name="Ángel David Carrillo" userId="02855199ad941d4d" providerId="LiveId" clId="{09D8AC80-86BA-441F-887F-003C4DEB0E96}" dt="2020-04-18T17:22:01.897" v="948" actId="207"/>
            <ac:spMkLst>
              <pc:docMk/>
              <pc:sldMasterMk cId="3707346369" sldId="2147483648"/>
              <pc:sldLayoutMk cId="2346704513" sldId="2147483689"/>
              <ac:spMk id="13" creationId="{7D97F86B-1645-4611-80F4-75607382297F}"/>
            </ac:spMkLst>
          </pc:spChg>
          <pc:spChg chg="mod">
            <ac:chgData name="Ángel David Carrillo" userId="02855199ad941d4d" providerId="LiveId" clId="{09D8AC80-86BA-441F-887F-003C4DEB0E96}" dt="2020-04-18T17:22:17.230" v="953" actId="207"/>
            <ac:spMkLst>
              <pc:docMk/>
              <pc:sldMasterMk cId="3707346369" sldId="2147483648"/>
              <pc:sldLayoutMk cId="2346704513" sldId="2147483689"/>
              <ac:spMk id="14" creationId="{F2238C67-FBEC-43C7-9E23-3A2E3400A6BB}"/>
            </ac:spMkLst>
          </pc:spChg>
          <pc:spChg chg="mod">
            <ac:chgData name="Ángel David Carrillo" userId="02855199ad941d4d" providerId="LiveId" clId="{09D8AC80-86BA-441F-887F-003C4DEB0E96}" dt="2020-04-18T17:21:55.966" v="947" actId="207"/>
            <ac:spMkLst>
              <pc:docMk/>
              <pc:sldMasterMk cId="3707346369" sldId="2147483648"/>
              <pc:sldLayoutMk cId="2346704513" sldId="2147483689"/>
              <ac:spMk id="15" creationId="{5002BF65-5BD0-4E7C-8137-3B9510C42769}"/>
            </ac:spMkLst>
          </pc:spChg>
          <pc:spChg chg="mod">
            <ac:chgData name="Ángel David Carrillo" userId="02855199ad941d4d" providerId="LiveId" clId="{09D8AC80-86BA-441F-887F-003C4DEB0E96}" dt="2020-04-18T17:22:14.926" v="952" actId="207"/>
            <ac:spMkLst>
              <pc:docMk/>
              <pc:sldMasterMk cId="3707346369" sldId="2147483648"/>
              <pc:sldLayoutMk cId="2346704513" sldId="2147483689"/>
              <ac:spMk id="16" creationId="{CCC71AD8-2404-4CD3-A37A-C9889D28AEAE}"/>
            </ac:spMkLst>
          </pc:spChg>
          <pc:spChg chg="mod">
            <ac:chgData name="Ángel David Carrillo" userId="02855199ad941d4d" providerId="LiveId" clId="{09D8AC80-86BA-441F-887F-003C4DEB0E96}" dt="2020-04-18T17:21:47.901" v="944" actId="207"/>
            <ac:spMkLst>
              <pc:docMk/>
              <pc:sldMasterMk cId="3707346369" sldId="2147483648"/>
              <pc:sldLayoutMk cId="2346704513" sldId="2147483689"/>
              <ac:spMk id="17" creationId="{768380BB-6EB6-4F2C-8BB4-B70428AF9B21}"/>
            </ac:spMkLst>
          </pc:spChg>
          <pc:spChg chg="mod">
            <ac:chgData name="Ángel David Carrillo" userId="02855199ad941d4d" providerId="LiveId" clId="{09D8AC80-86BA-441F-887F-003C4DEB0E96}" dt="2020-04-18T17:18:24.191" v="913" actId="207"/>
            <ac:spMkLst>
              <pc:docMk/>
              <pc:sldMasterMk cId="3707346369" sldId="2147483648"/>
              <pc:sldLayoutMk cId="2346704513" sldId="2147483689"/>
              <ac:spMk id="18" creationId="{7F4A5993-1072-4501-80A7-802A448A573C}"/>
            </ac:spMkLst>
          </pc:spChg>
          <pc:spChg chg="mod">
            <ac:chgData name="Ángel David Carrillo" userId="02855199ad941d4d" providerId="LiveId" clId="{09D8AC80-86BA-441F-887F-003C4DEB0E96}" dt="2020-09-19T15:29:35.374" v="2583" actId="207"/>
            <ac:spMkLst>
              <pc:docMk/>
              <pc:sldMasterMk cId="3707346369" sldId="2147483648"/>
              <pc:sldLayoutMk cId="2346704513" sldId="2147483689"/>
              <ac:spMk id="19" creationId="{D2FF99C6-0C1B-43FA-8225-54523B28186C}"/>
            </ac:spMkLst>
          </pc:spChg>
          <pc:spChg chg="mod">
            <ac:chgData name="Ángel David Carrillo" userId="02855199ad941d4d" providerId="LiveId" clId="{09D8AC80-86BA-441F-887F-003C4DEB0E96}" dt="2020-04-18T17:21:43.124" v="943" actId="207"/>
            <ac:spMkLst>
              <pc:docMk/>
              <pc:sldMasterMk cId="3707346369" sldId="2147483648"/>
              <pc:sldLayoutMk cId="2346704513" sldId="2147483689"/>
              <ac:spMk id="35" creationId="{00000000-0000-0000-0000-000000000000}"/>
            </ac:spMkLst>
          </pc:spChg>
          <pc:grpChg chg="add del">
            <ac:chgData name="Ángel David Carrillo" userId="02855199ad941d4d" providerId="LiveId" clId="{09D8AC80-86BA-441F-887F-003C4DEB0E96}" dt="2020-04-19T15:44:36.739" v="2037" actId="478"/>
            <ac:grpSpMkLst>
              <pc:docMk/>
              <pc:sldMasterMk cId="3707346369" sldId="2147483648"/>
              <pc:sldLayoutMk cId="2346704513" sldId="2147483689"/>
              <ac:grpSpMk id="20" creationId="{0BC15B1E-23EC-4CA3-855B-57635C0F6F31}"/>
            </ac:grpSpMkLst>
          </pc:grpChg>
          <pc:grpChg chg="del">
            <ac:chgData name="Ángel David Carrillo" userId="02855199ad941d4d" providerId="LiveId" clId="{09D8AC80-86BA-441F-887F-003C4DEB0E96}" dt="2020-04-18T17:37:33.584" v="1088" actId="478"/>
            <ac:grpSpMkLst>
              <pc:docMk/>
              <pc:sldMasterMk cId="3707346369" sldId="2147483648"/>
              <pc:sldLayoutMk cId="2346704513" sldId="2147483689"/>
              <ac:grpSpMk id="20" creationId="{51118200-4E65-475D-93E1-6D8963B5D968}"/>
            </ac:grpSpMkLst>
          </pc:grpChg>
          <pc:grpChg chg="add">
            <ac:chgData name="Ángel David Carrillo" userId="02855199ad941d4d" providerId="LiveId" clId="{09D8AC80-86BA-441F-887F-003C4DEB0E96}" dt="2020-04-19T15:44:37.429" v="2038"/>
            <ac:grpSpMkLst>
              <pc:docMk/>
              <pc:sldMasterMk cId="3707346369" sldId="2147483648"/>
              <pc:sldLayoutMk cId="2346704513" sldId="2147483689"/>
              <ac:grpSpMk id="24" creationId="{AA311876-F08C-4878-8C17-1B86F5E388D3}"/>
            </ac:grpSpMkLst>
          </pc:grpChg>
          <pc:picChg chg="add">
            <ac:chgData name="Ángel David Carrillo" userId="02855199ad941d4d" providerId="LiveId" clId="{09D8AC80-86BA-441F-887F-003C4DEB0E96}" dt="2020-04-19T14:36:23.768" v="1963"/>
            <ac:picMkLst>
              <pc:docMk/>
              <pc:sldMasterMk cId="3707346369" sldId="2147483648"/>
              <pc:sldLayoutMk cId="2346704513" sldId="2147483689"/>
              <ac:picMk id="23" creationId="{96C99399-7ACA-4E85-AE83-0DD1A60C9C1D}"/>
            </ac:picMkLst>
          </pc:picChg>
        </pc:sldLayoutChg>
        <pc:sldLayoutChg chg="addSp delSp modSp">
          <pc:chgData name="Ángel David Carrillo" userId="02855199ad941d4d" providerId="LiveId" clId="{09D8AC80-86BA-441F-887F-003C4DEB0E96}" dt="2020-09-19T15:29:49.346" v="2586" actId="207"/>
          <pc:sldLayoutMkLst>
            <pc:docMk/>
            <pc:sldMasterMk cId="3707346369" sldId="2147483648"/>
            <pc:sldLayoutMk cId="1514938636" sldId="2147483690"/>
          </pc:sldLayoutMkLst>
          <pc:spChg chg="mod">
            <ac:chgData name="Ángel David Carrillo" userId="02855199ad941d4d" providerId="LiveId" clId="{09D8AC80-86BA-441F-887F-003C4DEB0E96}" dt="2020-09-19T15:29:49.346" v="2586" actId="207"/>
            <ac:spMkLst>
              <pc:docMk/>
              <pc:sldMasterMk cId="3707346369" sldId="2147483648"/>
              <pc:sldLayoutMk cId="1514938636" sldId="2147483690"/>
              <ac:spMk id="45" creationId="{A0C470D1-BE97-495D-8CC6-3E07637663CE}"/>
            </ac:spMkLst>
          </pc:spChg>
          <pc:spChg chg="mod">
            <ac:chgData name="Ángel David Carrillo" userId="02855199ad941d4d" providerId="LiveId" clId="{09D8AC80-86BA-441F-887F-003C4DEB0E96}" dt="2020-04-18T17:18:30.598" v="915" actId="207"/>
            <ac:spMkLst>
              <pc:docMk/>
              <pc:sldMasterMk cId="3707346369" sldId="2147483648"/>
              <pc:sldLayoutMk cId="1514938636" sldId="2147483690"/>
              <ac:spMk id="60" creationId="{98D06922-A180-4194-ACEC-953D5103F4CE}"/>
            </ac:spMkLst>
          </pc:spChg>
          <pc:grpChg chg="add del">
            <ac:chgData name="Ángel David Carrillo" userId="02855199ad941d4d" providerId="LiveId" clId="{09D8AC80-86BA-441F-887F-003C4DEB0E96}" dt="2020-04-19T15:44:52.074" v="2045" actId="478"/>
            <ac:grpSpMkLst>
              <pc:docMk/>
              <pc:sldMasterMk cId="3707346369" sldId="2147483648"/>
              <pc:sldLayoutMk cId="1514938636" sldId="2147483690"/>
              <ac:grpSpMk id="43" creationId="{83494FC1-C523-43EC-9A04-13CDD7D5DB9D}"/>
            </ac:grpSpMkLst>
          </pc:grpChg>
          <pc:grpChg chg="add">
            <ac:chgData name="Ángel David Carrillo" userId="02855199ad941d4d" providerId="LiveId" clId="{09D8AC80-86BA-441F-887F-003C4DEB0E96}" dt="2020-04-19T15:44:52.338" v="2046"/>
            <ac:grpSpMkLst>
              <pc:docMk/>
              <pc:sldMasterMk cId="3707346369" sldId="2147483648"/>
              <pc:sldLayoutMk cId="1514938636" sldId="2147483690"/>
              <ac:grpSpMk id="47" creationId="{5AD53532-4D2B-48E9-89CD-27FF5EDCD6B7}"/>
            </ac:grpSpMkLst>
          </pc:grpChg>
          <pc:grpChg chg="del">
            <ac:chgData name="Ángel David Carrillo" userId="02855199ad941d4d" providerId="LiveId" clId="{09D8AC80-86BA-441F-887F-003C4DEB0E96}" dt="2020-04-18T17:37:39.356" v="1092" actId="478"/>
            <ac:grpSpMkLst>
              <pc:docMk/>
              <pc:sldMasterMk cId="3707346369" sldId="2147483648"/>
              <pc:sldLayoutMk cId="1514938636" sldId="2147483690"/>
              <ac:grpSpMk id="62" creationId="{FB49E384-7FBA-474A-9A6E-F1F41699309B}"/>
            </ac:grpSpMkLst>
          </pc:grpChg>
          <pc:grpChg chg="mod">
            <ac:chgData name="Ángel David Carrillo" userId="02855199ad941d4d" providerId="LiveId" clId="{09D8AC80-86BA-441F-887F-003C4DEB0E96}" dt="2020-04-18T17:19:59.852" v="926" actId="207"/>
            <ac:grpSpMkLst>
              <pc:docMk/>
              <pc:sldMasterMk cId="3707346369" sldId="2147483648"/>
              <pc:sldLayoutMk cId="1514938636" sldId="2147483690"/>
              <ac:grpSpMk id="109" creationId="{CEAF6FE8-F43D-4ED8-A7D5-71E97B71F6EC}"/>
            </ac:grpSpMkLst>
          </pc:grpChg>
          <pc:picChg chg="add">
            <ac:chgData name="Ángel David Carrillo" userId="02855199ad941d4d" providerId="LiveId" clId="{09D8AC80-86BA-441F-887F-003C4DEB0E96}" dt="2020-04-19T14:29:36.919" v="1691"/>
            <ac:picMkLst>
              <pc:docMk/>
              <pc:sldMasterMk cId="3707346369" sldId="2147483648"/>
              <pc:sldLayoutMk cId="1514938636" sldId="2147483690"/>
              <ac:picMk id="42" creationId="{EB1776D4-B1C1-4EA3-A77A-EDAF7F52A98B}"/>
            </ac:picMkLst>
          </pc:picChg>
        </pc:sldLayoutChg>
        <pc:sldLayoutChg chg="addSp delSp modSp">
          <pc:chgData name="Ángel David Carrillo" userId="02855199ad941d4d" providerId="LiveId" clId="{09D8AC80-86BA-441F-887F-003C4DEB0E96}" dt="2020-09-19T15:29:41.336" v="2584" actId="207"/>
          <pc:sldLayoutMkLst>
            <pc:docMk/>
            <pc:sldMasterMk cId="3707346369" sldId="2147483648"/>
            <pc:sldLayoutMk cId="1167783687" sldId="2147483691"/>
          </pc:sldLayoutMkLst>
          <pc:spChg chg="mod">
            <ac:chgData name="Ángel David Carrillo" userId="02855199ad941d4d" providerId="LiveId" clId="{09D8AC80-86BA-441F-887F-003C4DEB0E96}" dt="2020-04-18T17:25:52.979" v="971" actId="207"/>
            <ac:spMkLst>
              <pc:docMk/>
              <pc:sldMasterMk cId="3707346369" sldId="2147483648"/>
              <pc:sldLayoutMk cId="1167783687" sldId="2147483691"/>
              <ac:spMk id="6" creationId="{34F73F9D-F354-4398-8D8F-6976CC2A38AF}"/>
            </ac:spMkLst>
          </pc:spChg>
          <pc:spChg chg="mod">
            <ac:chgData name="Ángel David Carrillo" userId="02855199ad941d4d" providerId="LiveId" clId="{09D8AC80-86BA-441F-887F-003C4DEB0E96}" dt="2020-04-18T17:26:34.388" v="979" actId="207"/>
            <ac:spMkLst>
              <pc:docMk/>
              <pc:sldMasterMk cId="3707346369" sldId="2147483648"/>
              <pc:sldLayoutMk cId="1167783687" sldId="2147483691"/>
              <ac:spMk id="7" creationId="{A7F1D891-607D-4740-A50E-E251CFF548AC}"/>
            </ac:spMkLst>
          </pc:spChg>
          <pc:spChg chg="mod">
            <ac:chgData name="Ángel David Carrillo" userId="02855199ad941d4d" providerId="LiveId" clId="{09D8AC80-86BA-441F-887F-003C4DEB0E96}" dt="2020-04-18T17:26:31.680" v="978" actId="207"/>
            <ac:spMkLst>
              <pc:docMk/>
              <pc:sldMasterMk cId="3707346369" sldId="2147483648"/>
              <pc:sldLayoutMk cId="1167783687" sldId="2147483691"/>
              <ac:spMk id="8" creationId="{ABC93DC8-E131-41C9-A0DE-A50EF9E6D124}"/>
            </ac:spMkLst>
          </pc:spChg>
          <pc:spChg chg="mod">
            <ac:chgData name="Ángel David Carrillo" userId="02855199ad941d4d" providerId="LiveId" clId="{09D8AC80-86BA-441F-887F-003C4DEB0E96}" dt="2020-04-18T17:26:38.515" v="981" actId="207"/>
            <ac:spMkLst>
              <pc:docMk/>
              <pc:sldMasterMk cId="3707346369" sldId="2147483648"/>
              <pc:sldLayoutMk cId="1167783687" sldId="2147483691"/>
              <ac:spMk id="10" creationId="{F7CA0BD3-793E-45C7-9B5B-0E4BAFC10725}"/>
            </ac:spMkLst>
          </pc:spChg>
          <pc:spChg chg="mod">
            <ac:chgData name="Ángel David Carrillo" userId="02855199ad941d4d" providerId="LiveId" clId="{09D8AC80-86BA-441F-887F-003C4DEB0E96}" dt="2020-04-18T17:26:23.627" v="976" actId="207"/>
            <ac:spMkLst>
              <pc:docMk/>
              <pc:sldMasterMk cId="3707346369" sldId="2147483648"/>
              <pc:sldLayoutMk cId="1167783687" sldId="2147483691"/>
              <ac:spMk id="11" creationId="{F146E3F0-325D-4C96-8E62-EDA87CE29431}"/>
            </ac:spMkLst>
          </pc:spChg>
          <pc:spChg chg="mod">
            <ac:chgData name="Ángel David Carrillo" userId="02855199ad941d4d" providerId="LiveId" clId="{09D8AC80-86BA-441F-887F-003C4DEB0E96}" dt="2020-04-18T17:26:26.092" v="977" actId="207"/>
            <ac:spMkLst>
              <pc:docMk/>
              <pc:sldMasterMk cId="3707346369" sldId="2147483648"/>
              <pc:sldLayoutMk cId="1167783687" sldId="2147483691"/>
              <ac:spMk id="12" creationId="{3F324162-214C-4CA9-B488-C107339D6661}"/>
            </ac:spMkLst>
          </pc:spChg>
          <pc:spChg chg="mod">
            <ac:chgData name="Ángel David Carrillo" userId="02855199ad941d4d" providerId="LiveId" clId="{09D8AC80-86BA-441F-887F-003C4DEB0E96}" dt="2020-04-18T17:26:20.876" v="975" actId="207"/>
            <ac:spMkLst>
              <pc:docMk/>
              <pc:sldMasterMk cId="3707346369" sldId="2147483648"/>
              <pc:sldLayoutMk cId="1167783687" sldId="2147483691"/>
              <ac:spMk id="13" creationId="{AD375833-591F-409C-9829-B8552F3AC825}"/>
            </ac:spMkLst>
          </pc:spChg>
          <pc:spChg chg="mod">
            <ac:chgData name="Ángel David Carrillo" userId="02855199ad941d4d" providerId="LiveId" clId="{09D8AC80-86BA-441F-887F-003C4DEB0E96}" dt="2020-04-18T17:26:36.160" v="980" actId="207"/>
            <ac:spMkLst>
              <pc:docMk/>
              <pc:sldMasterMk cId="3707346369" sldId="2147483648"/>
              <pc:sldLayoutMk cId="1167783687" sldId="2147483691"/>
              <ac:spMk id="14" creationId="{E3683FA7-23F4-463E-81C9-D67EB36F561F}"/>
            </ac:spMkLst>
          </pc:spChg>
          <pc:spChg chg="mod">
            <ac:chgData name="Ángel David Carrillo" userId="02855199ad941d4d" providerId="LiveId" clId="{09D8AC80-86BA-441F-887F-003C4DEB0E96}" dt="2020-04-18T17:25:55.076" v="972" actId="207"/>
            <ac:spMkLst>
              <pc:docMk/>
              <pc:sldMasterMk cId="3707346369" sldId="2147483648"/>
              <pc:sldLayoutMk cId="1167783687" sldId="2147483691"/>
              <ac:spMk id="15" creationId="{BA6C5E4B-46E3-41F3-8563-FEBFD9411195}"/>
            </ac:spMkLst>
          </pc:spChg>
          <pc:spChg chg="mod">
            <ac:chgData name="Ángel David Carrillo" userId="02855199ad941d4d" providerId="LiveId" clId="{09D8AC80-86BA-441F-887F-003C4DEB0E96}" dt="2020-04-18T17:26:12.570" v="973" actId="207"/>
            <ac:spMkLst>
              <pc:docMk/>
              <pc:sldMasterMk cId="3707346369" sldId="2147483648"/>
              <pc:sldLayoutMk cId="1167783687" sldId="2147483691"/>
              <ac:spMk id="16" creationId="{8E3259CC-0B18-4EA9-8C94-3398A9927CF8}"/>
            </ac:spMkLst>
          </pc:spChg>
          <pc:spChg chg="mod">
            <ac:chgData name="Ángel David Carrillo" userId="02855199ad941d4d" providerId="LiveId" clId="{09D8AC80-86BA-441F-887F-003C4DEB0E96}" dt="2020-04-18T17:26:19.239" v="974" actId="207"/>
            <ac:spMkLst>
              <pc:docMk/>
              <pc:sldMasterMk cId="3707346369" sldId="2147483648"/>
              <pc:sldLayoutMk cId="1167783687" sldId="2147483691"/>
              <ac:spMk id="18" creationId="{8FD6A19D-5D16-4546-A96E-14C00DCE700B}"/>
            </ac:spMkLst>
          </pc:spChg>
          <pc:spChg chg="mod">
            <ac:chgData name="Ángel David Carrillo" userId="02855199ad941d4d" providerId="LiveId" clId="{09D8AC80-86BA-441F-887F-003C4DEB0E96}" dt="2020-09-19T15:29:41.336" v="2584" actId="207"/>
            <ac:spMkLst>
              <pc:docMk/>
              <pc:sldMasterMk cId="3707346369" sldId="2147483648"/>
              <pc:sldLayoutMk cId="1167783687" sldId="2147483691"/>
              <ac:spMk id="22" creationId="{A23ACDCA-0128-422F-A2AD-F10911C41E6C}"/>
            </ac:spMkLst>
          </pc:spChg>
          <pc:spChg chg="mod">
            <ac:chgData name="Ángel David Carrillo" userId="02855199ad941d4d" providerId="LiveId" clId="{09D8AC80-86BA-441F-887F-003C4DEB0E96}" dt="2020-04-18T17:24:26.555" v="970" actId="207"/>
            <ac:spMkLst>
              <pc:docMk/>
              <pc:sldMasterMk cId="3707346369" sldId="2147483648"/>
              <pc:sldLayoutMk cId="1167783687" sldId="2147483691"/>
              <ac:spMk id="35" creationId="{00000000-0000-0000-0000-000000000000}"/>
            </ac:spMkLst>
          </pc:spChg>
          <pc:grpChg chg="del">
            <ac:chgData name="Ángel David Carrillo" userId="02855199ad941d4d" providerId="LiveId" clId="{09D8AC80-86BA-441F-887F-003C4DEB0E96}" dt="2020-04-18T17:37:38.077" v="1091" actId="478"/>
            <ac:grpSpMkLst>
              <pc:docMk/>
              <pc:sldMasterMk cId="3707346369" sldId="2147483648"/>
              <pc:sldLayoutMk cId="1167783687" sldId="2147483691"/>
              <ac:grpSpMk id="19" creationId="{14706847-DED2-41E6-846E-6ED1706FAF4E}"/>
            </ac:grpSpMkLst>
          </pc:grpChg>
          <pc:grpChg chg="add del">
            <ac:chgData name="Ángel David Carrillo" userId="02855199ad941d4d" providerId="LiveId" clId="{09D8AC80-86BA-441F-887F-003C4DEB0E96}" dt="2020-04-19T15:44:45.080" v="2041" actId="478"/>
            <ac:grpSpMkLst>
              <pc:docMk/>
              <pc:sldMasterMk cId="3707346369" sldId="2147483648"/>
              <pc:sldLayoutMk cId="1167783687" sldId="2147483691"/>
              <ac:grpSpMk id="19" creationId="{93DF08DF-CC60-44F8-9F97-3C833184D6B9}"/>
            </ac:grpSpMkLst>
          </pc:grpChg>
          <pc:grpChg chg="add">
            <ac:chgData name="Ángel David Carrillo" userId="02855199ad941d4d" providerId="LiveId" clId="{09D8AC80-86BA-441F-887F-003C4DEB0E96}" dt="2020-04-19T15:44:45.885" v="2042"/>
            <ac:grpSpMkLst>
              <pc:docMk/>
              <pc:sldMasterMk cId="3707346369" sldId="2147483648"/>
              <pc:sldLayoutMk cId="1167783687" sldId="2147483691"/>
              <ac:grpSpMk id="23" creationId="{05A04366-8D6D-471C-9416-C321BDB8F8FA}"/>
            </ac:grpSpMkLst>
          </pc:grpChg>
          <pc:picChg chg="add">
            <ac:chgData name="Ángel David Carrillo" userId="02855199ad941d4d" providerId="LiveId" clId="{09D8AC80-86BA-441F-887F-003C4DEB0E96}" dt="2020-04-19T14:29:33.485" v="1689"/>
            <ac:picMkLst>
              <pc:docMk/>
              <pc:sldMasterMk cId="3707346369" sldId="2147483648"/>
              <pc:sldLayoutMk cId="1167783687" sldId="2147483691"/>
              <ac:picMk id="17" creationId="{E3BEE3CB-3332-4F27-90CB-E9AC77E03598}"/>
            </ac:picMkLst>
          </pc:picChg>
        </pc:sldLayoutChg>
        <pc:sldLayoutChg chg="addSp delSp modSp setBg">
          <pc:chgData name="Ángel David Carrillo" userId="02855199ad941d4d" providerId="LiveId" clId="{09D8AC80-86BA-441F-887F-003C4DEB0E96}" dt="2020-09-19T15:26:20.670" v="2533" actId="207"/>
          <pc:sldLayoutMkLst>
            <pc:docMk/>
            <pc:sldMasterMk cId="3707346369" sldId="2147483648"/>
            <pc:sldLayoutMk cId="1017627276" sldId="2147483692"/>
          </pc:sldLayoutMkLst>
          <pc:spChg chg="add mod">
            <ac:chgData name="Ángel David Carrillo" userId="02855199ad941d4d" providerId="LiveId" clId="{09D8AC80-86BA-441F-887F-003C4DEB0E96}" dt="2020-09-18T21:55:10.052" v="2525" actId="1076"/>
            <ac:spMkLst>
              <pc:docMk/>
              <pc:sldMasterMk cId="3707346369" sldId="2147483648"/>
              <pc:sldLayoutMk cId="1017627276" sldId="2147483692"/>
              <ac:spMk id="2" creationId="{4858C66A-B883-42A0-80E9-B74E7CA5615C}"/>
            </ac:spMkLst>
          </pc:spChg>
          <pc:spChg chg="add del mod">
            <ac:chgData name="Ángel David Carrillo" userId="02855199ad941d4d" providerId="LiveId" clId="{09D8AC80-86BA-441F-887F-003C4DEB0E96}" dt="2020-04-19T16:47:00.459" v="2339" actId="478"/>
            <ac:spMkLst>
              <pc:docMk/>
              <pc:sldMasterMk cId="3707346369" sldId="2147483648"/>
              <pc:sldLayoutMk cId="1017627276" sldId="2147483692"/>
              <ac:spMk id="5" creationId="{7CEB7548-E721-48A3-A906-096C992DB7F9}"/>
            </ac:spMkLst>
          </pc:spChg>
          <pc:spChg chg="mod">
            <ac:chgData name="Ángel David Carrillo" userId="02855199ad941d4d" providerId="LiveId" clId="{09D8AC80-86BA-441F-887F-003C4DEB0E96}" dt="2020-04-19T15:54:30.925" v="2062" actId="207"/>
            <ac:spMkLst>
              <pc:docMk/>
              <pc:sldMasterMk cId="3707346369" sldId="2147483648"/>
              <pc:sldLayoutMk cId="1017627276" sldId="2147483692"/>
              <ac:spMk id="7" creationId="{1E783BB3-E7C7-4522-996C-812164C62D03}"/>
            </ac:spMkLst>
          </pc:spChg>
          <pc:spChg chg="del">
            <ac:chgData name="Ángel David Carrillo" userId="02855199ad941d4d" providerId="LiveId" clId="{09D8AC80-86BA-441F-887F-003C4DEB0E96}" dt="2020-04-19T14:16:54.853" v="1247" actId="478"/>
            <ac:spMkLst>
              <pc:docMk/>
              <pc:sldMasterMk cId="3707346369" sldId="2147483648"/>
              <pc:sldLayoutMk cId="1017627276" sldId="2147483692"/>
              <ac:spMk id="25" creationId="{4A4167EA-A7BD-44A5-8753-54026CC10286}"/>
            </ac:spMkLst>
          </pc:spChg>
          <pc:spChg chg="add mod">
            <ac:chgData name="Ángel David Carrillo" userId="02855199ad941d4d" providerId="LiveId" clId="{09D8AC80-86BA-441F-887F-003C4DEB0E96}" dt="2020-09-19T15:26:20.670" v="2533" actId="207"/>
            <ac:spMkLst>
              <pc:docMk/>
              <pc:sldMasterMk cId="3707346369" sldId="2147483648"/>
              <pc:sldLayoutMk cId="1017627276" sldId="2147483692"/>
              <ac:spMk id="28" creationId="{0270D4E6-EE8C-4070-A2F9-B21D2170250F}"/>
            </ac:spMkLst>
          </pc:spChg>
          <pc:spChg chg="del">
            <ac:chgData name="Ángel David Carrillo" userId="02855199ad941d4d" providerId="LiveId" clId="{09D8AC80-86BA-441F-887F-003C4DEB0E96}" dt="2020-04-19T15:30:07.041" v="1976" actId="478"/>
            <ac:spMkLst>
              <pc:docMk/>
              <pc:sldMasterMk cId="3707346369" sldId="2147483648"/>
              <pc:sldLayoutMk cId="1017627276" sldId="2147483692"/>
              <ac:spMk id="28" creationId="{569B410C-9E7C-4FCF-9AD6-011A27CD8835}"/>
            </ac:spMkLst>
          </pc:spChg>
          <pc:spChg chg="mod">
            <ac:chgData name="Ángel David Carrillo" userId="02855199ad941d4d" providerId="LiveId" clId="{09D8AC80-86BA-441F-887F-003C4DEB0E96}" dt="2020-09-19T15:25:52.497" v="2528" actId="207"/>
            <ac:spMkLst>
              <pc:docMk/>
              <pc:sldMasterMk cId="3707346369" sldId="2147483648"/>
              <pc:sldLayoutMk cId="1017627276" sldId="2147483692"/>
              <ac:spMk id="29" creationId="{879A2D48-169D-4ED4-AC66-6F16389DB297}"/>
            </ac:spMkLst>
          </pc:spChg>
          <pc:spChg chg="mod">
            <ac:chgData name="Ángel David Carrillo" userId="02855199ad941d4d" providerId="LiveId" clId="{09D8AC80-86BA-441F-887F-003C4DEB0E96}" dt="2020-04-19T15:43:03.963" v="1997" actId="1076"/>
            <ac:spMkLst>
              <pc:docMk/>
              <pc:sldMasterMk cId="3707346369" sldId="2147483648"/>
              <pc:sldLayoutMk cId="1017627276" sldId="2147483692"/>
              <ac:spMk id="32" creationId="{5E340109-3ADC-4A13-9E22-132D21B32CEF}"/>
            </ac:spMkLst>
          </pc:spChg>
          <pc:spChg chg="add mod">
            <ac:chgData name="Ángel David Carrillo" userId="02855199ad941d4d" providerId="LiveId" clId="{09D8AC80-86BA-441F-887F-003C4DEB0E96}" dt="2020-09-19T15:26:18.305" v="2532" actId="207"/>
            <ac:spMkLst>
              <pc:docMk/>
              <pc:sldMasterMk cId="3707346369" sldId="2147483648"/>
              <pc:sldLayoutMk cId="1017627276" sldId="2147483692"/>
              <ac:spMk id="40" creationId="{34C7AE4E-A452-4092-92FC-0EE30B43F14F}"/>
            </ac:spMkLst>
          </pc:spChg>
          <pc:spChg chg="del mod">
            <ac:chgData name="Ángel David Carrillo" userId="02855199ad941d4d" providerId="LiveId" clId="{09D8AC80-86BA-441F-887F-003C4DEB0E96}" dt="2020-04-19T16:45:28.196" v="2322"/>
            <ac:spMkLst>
              <pc:docMk/>
              <pc:sldMasterMk cId="3707346369" sldId="2147483648"/>
              <pc:sldLayoutMk cId="1017627276" sldId="2147483692"/>
              <ac:spMk id="40" creationId="{8E289A1D-D340-4D92-9D34-F5A61FF32916}"/>
            </ac:spMkLst>
          </pc:spChg>
          <pc:spChg chg="add mod">
            <ac:chgData name="Ángel David Carrillo" userId="02855199ad941d4d" providerId="LiveId" clId="{09D8AC80-86BA-441F-887F-003C4DEB0E96}" dt="2020-09-19T15:26:06.836" v="2531" actId="207"/>
            <ac:spMkLst>
              <pc:docMk/>
              <pc:sldMasterMk cId="3707346369" sldId="2147483648"/>
              <pc:sldLayoutMk cId="1017627276" sldId="2147483692"/>
              <ac:spMk id="54" creationId="{0B057944-372F-4ECF-A348-DAC671C8DB91}"/>
            </ac:spMkLst>
          </pc:spChg>
          <pc:spChg chg="add del mod">
            <ac:chgData name="Ángel David Carrillo" userId="02855199ad941d4d" providerId="LiveId" clId="{09D8AC80-86BA-441F-887F-003C4DEB0E96}" dt="2020-04-19T16:44:26.792" v="2287" actId="478"/>
            <ac:spMkLst>
              <pc:docMk/>
              <pc:sldMasterMk cId="3707346369" sldId="2147483648"/>
              <pc:sldLayoutMk cId="1017627276" sldId="2147483692"/>
              <ac:spMk id="54" creationId="{6B721759-5800-457F-965E-39E9E2FB8C25}"/>
            </ac:spMkLst>
          </pc:spChg>
          <pc:spChg chg="add del mod">
            <ac:chgData name="Ángel David Carrillo" userId="02855199ad941d4d" providerId="LiveId" clId="{09D8AC80-86BA-441F-887F-003C4DEB0E96}" dt="2020-04-19T16:48:24.093" v="2357" actId="478"/>
            <ac:spMkLst>
              <pc:docMk/>
              <pc:sldMasterMk cId="3707346369" sldId="2147483648"/>
              <pc:sldLayoutMk cId="1017627276" sldId="2147483692"/>
              <ac:spMk id="55" creationId="{F63CD39B-A21E-4693-A3B2-0C6E488C4ED1}"/>
            </ac:spMkLst>
          </pc:spChg>
          <pc:spChg chg="add del mod">
            <ac:chgData name="Ángel David Carrillo" userId="02855199ad941d4d" providerId="LiveId" clId="{09D8AC80-86BA-441F-887F-003C4DEB0E96}" dt="2020-04-19T16:47:34.388" v="2343" actId="478"/>
            <ac:spMkLst>
              <pc:docMk/>
              <pc:sldMasterMk cId="3707346369" sldId="2147483648"/>
              <pc:sldLayoutMk cId="1017627276" sldId="2147483692"/>
              <ac:spMk id="56" creationId="{44FE1289-D37D-4478-9D3B-E887EADE118F}"/>
            </ac:spMkLst>
          </pc:spChg>
          <pc:spChg chg="add mod">
            <ac:chgData name="Ángel David Carrillo" userId="02855199ad941d4d" providerId="LiveId" clId="{09D8AC80-86BA-441F-887F-003C4DEB0E96}" dt="2020-09-19T15:26:04.125" v="2530" actId="207"/>
            <ac:spMkLst>
              <pc:docMk/>
              <pc:sldMasterMk cId="3707346369" sldId="2147483648"/>
              <pc:sldLayoutMk cId="1017627276" sldId="2147483692"/>
              <ac:spMk id="57" creationId="{C590677B-9DDE-4B7D-A008-C0EFD4C416FC}"/>
            </ac:spMkLst>
          </pc:spChg>
          <pc:grpChg chg="del mod">
            <ac:chgData name="Ángel David Carrillo" userId="02855199ad941d4d" providerId="LiveId" clId="{09D8AC80-86BA-441F-887F-003C4DEB0E96}" dt="2020-04-19T15:56:40.555" v="2072" actId="478"/>
            <ac:grpSpMkLst>
              <pc:docMk/>
              <pc:sldMasterMk cId="3707346369" sldId="2147483648"/>
              <pc:sldLayoutMk cId="1017627276" sldId="2147483692"/>
              <ac:grpSpMk id="6" creationId="{DD17E8EE-66D4-4A31-8FBC-9353AF8109A9}"/>
            </ac:grpSpMkLst>
          </pc:grpChg>
          <pc:grpChg chg="add mod">
            <ac:chgData name="Ángel David Carrillo" userId="02855199ad941d4d" providerId="LiveId" clId="{09D8AC80-86BA-441F-887F-003C4DEB0E96}" dt="2020-04-19T16:00:49.787" v="2149" actId="207"/>
            <ac:grpSpMkLst>
              <pc:docMk/>
              <pc:sldMasterMk cId="3707346369" sldId="2147483648"/>
              <pc:sldLayoutMk cId="1017627276" sldId="2147483692"/>
              <ac:grpSpMk id="30" creationId="{E7A3B5D3-651F-420E-86E3-7AE63F6397B4}"/>
            </ac:grpSpMkLst>
          </pc:grpChg>
          <pc:grpChg chg="mod">
            <ac:chgData name="Ángel David Carrillo" userId="02855199ad941d4d" providerId="LiveId" clId="{09D8AC80-86BA-441F-887F-003C4DEB0E96}" dt="2020-04-19T15:29:53.054" v="1975" actId="1076"/>
            <ac:grpSpMkLst>
              <pc:docMk/>
              <pc:sldMasterMk cId="3707346369" sldId="2147483648"/>
              <pc:sldLayoutMk cId="1017627276" sldId="2147483692"/>
              <ac:grpSpMk id="31" creationId="{BEB02331-EFF7-41E6-85D3-95EBBC9CDF7A}"/>
            </ac:grpSpMkLst>
          </pc:grpChg>
          <pc:graphicFrameChg chg="add del mod">
            <ac:chgData name="Ángel David Carrillo" userId="02855199ad941d4d" providerId="LiveId" clId="{09D8AC80-86BA-441F-887F-003C4DEB0E96}" dt="2020-04-19T16:13:23.333" v="2155" actId="478"/>
            <ac:graphicFrameMkLst>
              <pc:docMk/>
              <pc:sldMasterMk cId="3707346369" sldId="2147483648"/>
              <pc:sldLayoutMk cId="1017627276" sldId="2147483692"/>
              <ac:graphicFrameMk id="2" creationId="{6529AFB3-1114-49EB-BE1B-4E269940BB66}"/>
            </ac:graphicFrameMkLst>
          </pc:graphicFrameChg>
          <pc:graphicFrameChg chg="add del mod">
            <ac:chgData name="Ángel David Carrillo" userId="02855199ad941d4d" providerId="LiveId" clId="{09D8AC80-86BA-441F-887F-003C4DEB0E96}" dt="2020-04-19T16:13:25.174" v="2157"/>
            <ac:graphicFrameMkLst>
              <pc:docMk/>
              <pc:sldMasterMk cId="3707346369" sldId="2147483648"/>
              <pc:sldLayoutMk cId="1017627276" sldId="2147483692"/>
              <ac:graphicFrameMk id="3" creationId="{DE746813-7FF9-4A66-B9D5-6A114AD3085F}"/>
            </ac:graphicFrameMkLst>
          </pc:graphicFrameChg>
          <pc:graphicFrameChg chg="add del mod">
            <ac:chgData name="Ángel David Carrillo" userId="02855199ad941d4d" providerId="LiveId" clId="{09D8AC80-86BA-441F-887F-003C4DEB0E96}" dt="2020-04-19T16:14:05.866" v="2162" actId="478"/>
            <ac:graphicFrameMkLst>
              <pc:docMk/>
              <pc:sldMasterMk cId="3707346369" sldId="2147483648"/>
              <pc:sldLayoutMk cId="1017627276" sldId="2147483692"/>
              <ac:graphicFrameMk id="4" creationId="{7861F4AA-C924-4270-8912-C5BC20E8B0D7}"/>
            </ac:graphicFrameMkLst>
          </pc:graphicFrameChg>
          <pc:picChg chg="mod">
            <ac:chgData name="Ángel David Carrillo" userId="02855199ad941d4d" providerId="LiveId" clId="{09D8AC80-86BA-441F-887F-003C4DEB0E96}" dt="2020-04-19T16:42:55.472" v="2277" actId="1076"/>
            <ac:picMkLst>
              <pc:docMk/>
              <pc:sldMasterMk cId="3707346369" sldId="2147483648"/>
              <pc:sldLayoutMk cId="1017627276" sldId="2147483692"/>
              <ac:picMk id="41" creationId="{076C1DBD-C10E-4A44-B654-173BB5B3C551}"/>
            </ac:picMkLst>
          </pc:picChg>
        </pc:sldLayoutChg>
        <pc:sldLayoutChg chg="delSp modSp del">
          <pc:chgData name="Ángel David Carrillo" userId="02855199ad941d4d" providerId="LiveId" clId="{09D8AC80-86BA-441F-887F-003C4DEB0E96}" dt="2020-04-19T11:46:23.476" v="1157" actId="2696"/>
          <pc:sldLayoutMkLst>
            <pc:docMk/>
            <pc:sldMasterMk cId="3707346369" sldId="2147483648"/>
            <pc:sldLayoutMk cId="1419805072" sldId="2147483692"/>
          </pc:sldLayoutMkLst>
          <pc:spChg chg="mod">
            <ac:chgData name="Ángel David Carrillo" userId="02855199ad941d4d" providerId="LiveId" clId="{09D8AC80-86BA-441F-887F-003C4DEB0E96}" dt="2020-04-19T11:40:46.352" v="1156" actId="207"/>
            <ac:spMkLst>
              <pc:docMk/>
              <pc:sldMasterMk cId="3707346369" sldId="2147483648"/>
              <pc:sldLayoutMk cId="1419805072" sldId="2147483692"/>
              <ac:spMk id="7" creationId="{1E783BB3-E7C7-4522-996C-812164C62D03}"/>
            </ac:spMkLst>
          </pc:spChg>
          <pc:spChg chg="del">
            <ac:chgData name="Ángel David Carrillo" userId="02855199ad941d4d" providerId="LiveId" clId="{09D8AC80-86BA-441F-887F-003C4DEB0E96}" dt="2020-04-19T11:40:34.411" v="1150" actId="478"/>
            <ac:spMkLst>
              <pc:docMk/>
              <pc:sldMasterMk cId="3707346369" sldId="2147483648"/>
              <pc:sldLayoutMk cId="1419805072" sldId="2147483692"/>
              <ac:spMk id="25" creationId="{4A4167EA-A7BD-44A5-8753-54026CC10286}"/>
            </ac:spMkLst>
          </pc:spChg>
          <pc:spChg chg="del">
            <ac:chgData name="Ángel David Carrillo" userId="02855199ad941d4d" providerId="LiveId" clId="{09D8AC80-86BA-441F-887F-003C4DEB0E96}" dt="2020-04-19T11:40:37.299" v="1152" actId="478"/>
            <ac:spMkLst>
              <pc:docMk/>
              <pc:sldMasterMk cId="3707346369" sldId="2147483648"/>
              <pc:sldLayoutMk cId="1419805072" sldId="2147483692"/>
              <ac:spMk id="28" creationId="{569B410C-9E7C-4FCF-9AD6-011A27CD8835}"/>
            </ac:spMkLst>
          </pc:spChg>
          <pc:spChg chg="del">
            <ac:chgData name="Ángel David Carrillo" userId="02855199ad941d4d" providerId="LiveId" clId="{09D8AC80-86BA-441F-887F-003C4DEB0E96}" dt="2020-04-19T11:40:35.221" v="1151" actId="478"/>
            <ac:spMkLst>
              <pc:docMk/>
              <pc:sldMasterMk cId="3707346369" sldId="2147483648"/>
              <pc:sldLayoutMk cId="1419805072" sldId="2147483692"/>
              <ac:spMk id="29" creationId="{879A2D48-169D-4ED4-AC66-6F16389DB297}"/>
            </ac:spMkLst>
          </pc:spChg>
          <pc:spChg chg="del">
            <ac:chgData name="Ángel David Carrillo" userId="02855199ad941d4d" providerId="LiveId" clId="{09D8AC80-86BA-441F-887F-003C4DEB0E96}" dt="2020-04-19T11:40:38.069" v="1153" actId="478"/>
            <ac:spMkLst>
              <pc:docMk/>
              <pc:sldMasterMk cId="3707346369" sldId="2147483648"/>
              <pc:sldLayoutMk cId="1419805072" sldId="2147483692"/>
              <ac:spMk id="40" creationId="{8E289A1D-D340-4D92-9D34-F5A61FF32916}"/>
            </ac:spMkLst>
          </pc:spChg>
          <pc:grpChg chg="del">
            <ac:chgData name="Ángel David Carrillo" userId="02855199ad941d4d" providerId="LiveId" clId="{09D8AC80-86BA-441F-887F-003C4DEB0E96}" dt="2020-04-19T11:40:38.822" v="1154" actId="478"/>
            <ac:grpSpMkLst>
              <pc:docMk/>
              <pc:sldMasterMk cId="3707346369" sldId="2147483648"/>
              <pc:sldLayoutMk cId="1419805072" sldId="2147483692"/>
              <ac:grpSpMk id="31" creationId="{4A3D52C3-C973-4AE6-AB01-0E02A9FBC83D}"/>
            </ac:grpSpMkLst>
          </pc:grpChg>
          <pc:picChg chg="del">
            <ac:chgData name="Ángel David Carrillo" userId="02855199ad941d4d" providerId="LiveId" clId="{09D8AC80-86BA-441F-887F-003C4DEB0E96}" dt="2020-04-19T11:40:39.672" v="1155" actId="478"/>
            <ac:picMkLst>
              <pc:docMk/>
              <pc:sldMasterMk cId="3707346369" sldId="2147483648"/>
              <pc:sldLayoutMk cId="1419805072" sldId="2147483692"/>
              <ac:picMk id="41" creationId="{17428BF3-EAFD-4A8C-AB6A-ADCCF52863D2}"/>
            </ac:picMkLst>
          </pc:picChg>
        </pc:sldLayoutChg>
        <pc:sldLayoutChg chg="addSp delSp modSp">
          <pc:chgData name="Ángel David Carrillo" userId="02855199ad941d4d" providerId="LiveId" clId="{09D8AC80-86BA-441F-887F-003C4DEB0E96}" dt="2020-04-19T16:19:21.292" v="2197" actId="478"/>
          <pc:sldLayoutMkLst>
            <pc:docMk/>
            <pc:sldMasterMk cId="3707346369" sldId="2147483648"/>
            <pc:sldLayoutMk cId="2408082939" sldId="2147483693"/>
          </pc:sldLayoutMkLst>
          <pc:spChg chg="add del">
            <ac:chgData name="Ángel David Carrillo" userId="02855199ad941d4d" providerId="LiveId" clId="{09D8AC80-86BA-441F-887F-003C4DEB0E96}" dt="2020-04-19T16:19:03.112" v="2195" actId="478"/>
            <ac:spMkLst>
              <pc:docMk/>
              <pc:sldMasterMk cId="3707346369" sldId="2147483648"/>
              <pc:sldLayoutMk cId="2408082939" sldId="2147483693"/>
              <ac:spMk id="28" creationId="{569B410C-9E7C-4FCF-9AD6-011A27CD8835}"/>
            </ac:spMkLst>
          </pc:spChg>
          <pc:spChg chg="del">
            <ac:chgData name="Ángel David Carrillo" userId="02855199ad941d4d" providerId="LiveId" clId="{09D8AC80-86BA-441F-887F-003C4DEB0E96}" dt="2020-04-19T16:17:15.361" v="2167" actId="478"/>
            <ac:spMkLst>
              <pc:docMk/>
              <pc:sldMasterMk cId="3707346369" sldId="2147483648"/>
              <pc:sldLayoutMk cId="2408082939" sldId="2147483693"/>
              <ac:spMk id="29" creationId="{879A2D48-169D-4ED4-AC66-6F16389DB297}"/>
            </ac:spMkLst>
          </pc:spChg>
          <pc:spChg chg="add del">
            <ac:chgData name="Ángel David Carrillo" userId="02855199ad941d4d" providerId="LiveId" clId="{09D8AC80-86BA-441F-887F-003C4DEB0E96}" dt="2020-04-19T16:18:25.641" v="2184" actId="478"/>
            <ac:spMkLst>
              <pc:docMk/>
              <pc:sldMasterMk cId="3707346369" sldId="2147483648"/>
              <pc:sldLayoutMk cId="2408082939" sldId="2147483693"/>
              <ac:spMk id="40" creationId="{8E289A1D-D340-4D92-9D34-F5A61FF32916}"/>
            </ac:spMkLst>
          </pc:spChg>
          <pc:grpChg chg="del mod">
            <ac:chgData name="Ángel David Carrillo" userId="02855199ad941d4d" providerId="LiveId" clId="{09D8AC80-86BA-441F-887F-003C4DEB0E96}" dt="2020-04-19T16:19:21.292" v="2197" actId="478"/>
            <ac:grpSpMkLst>
              <pc:docMk/>
              <pc:sldMasterMk cId="3707346369" sldId="2147483648"/>
              <pc:sldLayoutMk cId="2408082939" sldId="2147483693"/>
              <ac:grpSpMk id="37" creationId="{E6B3B1DD-D8E8-486B-A766-53866E7160B1}"/>
            </ac:grpSpMkLst>
          </pc:grpChg>
          <pc:picChg chg="del mod">
            <ac:chgData name="Ángel David Carrillo" userId="02855199ad941d4d" providerId="LiveId" clId="{09D8AC80-86BA-441F-887F-003C4DEB0E96}" dt="2020-04-19T16:18:30.564" v="2187" actId="478"/>
            <ac:picMkLst>
              <pc:docMk/>
              <pc:sldMasterMk cId="3707346369" sldId="2147483648"/>
              <pc:sldLayoutMk cId="2408082939" sldId="2147483693"/>
              <ac:picMk id="30" creationId="{E0CC584B-6E20-46A2-AF04-B9077521F16A}"/>
            </ac:picMkLst>
          </pc:picChg>
          <pc:picChg chg="add del">
            <ac:chgData name="Ángel David Carrillo" userId="02855199ad941d4d" providerId="LiveId" clId="{09D8AC80-86BA-441F-887F-003C4DEB0E96}" dt="2020-04-19T16:18:28.775" v="2186"/>
            <ac:picMkLst>
              <pc:docMk/>
              <pc:sldMasterMk cId="3707346369" sldId="2147483648"/>
              <pc:sldLayoutMk cId="2408082939" sldId="2147483693"/>
              <ac:picMk id="31" creationId="{9463E5B0-6180-444B-BFCA-69046C8E1112}"/>
            </ac:picMkLst>
          </pc:picChg>
          <pc:picChg chg="add del">
            <ac:chgData name="Ángel David Carrillo" userId="02855199ad941d4d" providerId="LiveId" clId="{09D8AC80-86BA-441F-887F-003C4DEB0E96}" dt="2020-04-19T16:18:59.232" v="2194"/>
            <ac:picMkLst>
              <pc:docMk/>
              <pc:sldMasterMk cId="3707346369" sldId="2147483648"/>
              <pc:sldLayoutMk cId="2408082939" sldId="2147483693"/>
              <ac:picMk id="32" creationId="{FEE8D3C5-4535-4926-8EA5-096DFFDC9BDF}"/>
            </ac:picMkLst>
          </pc:picChg>
        </pc:sldLayoutChg>
      </pc:sldMasterChg>
    </pc:docChg>
  </pc:docChgLst>
  <pc:docChgLst>
    <pc:chgData name="Angel David Carrillo Herranz" userId="616bff3e-cada-4fec-97ea-ee2d45e5dc81" providerId="ADAL" clId="{56F424C1-4829-46E1-B060-91ED618F453A}"/>
    <pc:docChg chg="undo redo custSel addSld delSld modSld sldOrd modMainMaster">
      <pc:chgData name="Angel David Carrillo Herranz" userId="616bff3e-cada-4fec-97ea-ee2d45e5dc81" providerId="ADAL" clId="{56F424C1-4829-46E1-B060-91ED618F453A}" dt="2019-06-03T08:57:04.157" v="2972" actId="1076"/>
      <pc:docMkLst>
        <pc:docMk/>
      </pc:docMkLst>
      <pc:sldChg chg="addSp delSp modSp">
        <pc:chgData name="Angel David Carrillo Herranz" userId="616bff3e-cada-4fec-97ea-ee2d45e5dc81" providerId="ADAL" clId="{56F424C1-4829-46E1-B060-91ED618F453A}" dt="2019-06-02T22:23:07.643" v="1342"/>
        <pc:sldMkLst>
          <pc:docMk/>
          <pc:sldMk cId="2786741649" sldId="256"/>
        </pc:sldMkLst>
        <pc:spChg chg="add del mod">
          <ac:chgData name="Angel David Carrillo Herranz" userId="616bff3e-cada-4fec-97ea-ee2d45e5dc81" providerId="ADAL" clId="{56F424C1-4829-46E1-B060-91ED618F453A}" dt="2019-06-02T22:10:03.062" v="1267"/>
          <ac:spMkLst>
            <pc:docMk/>
            <pc:sldMk cId="2786741649" sldId="256"/>
            <ac:spMk id="2" creationId="{E6826F78-56AF-4DE4-AA52-3734A0EF37AD}"/>
          </ac:spMkLst>
        </pc:spChg>
        <pc:spChg chg="add del mod">
          <ac:chgData name="Angel David Carrillo Herranz" userId="616bff3e-cada-4fec-97ea-ee2d45e5dc81" providerId="ADAL" clId="{56F424C1-4829-46E1-B060-91ED618F453A}" dt="2019-06-02T22:23:07.643" v="1342"/>
          <ac:spMkLst>
            <pc:docMk/>
            <pc:sldMk cId="2786741649" sldId="256"/>
            <ac:spMk id="3" creationId="{9B887AA1-0375-42AA-A434-DBB9F6888941}"/>
          </ac:spMkLst>
        </pc:spChg>
        <pc:spChg chg="add mod">
          <ac:chgData name="Angel David Carrillo Herranz" userId="616bff3e-cada-4fec-97ea-ee2d45e5dc81" providerId="ADAL" clId="{56F424C1-4829-46E1-B060-91ED618F453A}" dt="2019-06-02T22:23:07.643" v="1342"/>
          <ac:spMkLst>
            <pc:docMk/>
            <pc:sldMk cId="2786741649" sldId="256"/>
            <ac:spMk id="4" creationId="{12506C25-F2AF-44F1-AC0C-6807B0C3D9AB}"/>
          </ac:spMkLst>
        </pc:spChg>
        <pc:spChg chg="add mod">
          <ac:chgData name="Angel David Carrillo Herranz" userId="616bff3e-cada-4fec-97ea-ee2d45e5dc81" providerId="ADAL" clId="{56F424C1-4829-46E1-B060-91ED618F453A}" dt="2019-06-02T22:23:07.643" v="1342"/>
          <ac:spMkLst>
            <pc:docMk/>
            <pc:sldMk cId="2786741649" sldId="256"/>
            <ac:spMk id="5" creationId="{6CD058FC-959F-4B7C-86C6-309909413107}"/>
          </ac:spMkLst>
        </pc:spChg>
        <pc:spChg chg="del">
          <ac:chgData name="Angel David Carrillo Herranz" userId="616bff3e-cada-4fec-97ea-ee2d45e5dc81" providerId="ADAL" clId="{56F424C1-4829-46E1-B060-91ED618F453A}" dt="2019-06-02T22:10:05.427" v="1268" actId="478"/>
          <ac:spMkLst>
            <pc:docMk/>
            <pc:sldMk cId="2786741649" sldId="256"/>
            <ac:spMk id="29" creationId="{00000000-0000-0000-0000-000000000000}"/>
          </ac:spMkLst>
        </pc:spChg>
        <pc:spChg chg="del">
          <ac:chgData name="Angel David Carrillo Herranz" userId="616bff3e-cada-4fec-97ea-ee2d45e5dc81" providerId="ADAL" clId="{56F424C1-4829-46E1-B060-91ED618F453A}" dt="2019-06-02T22:10:07.121" v="1269" actId="478"/>
          <ac:spMkLst>
            <pc:docMk/>
            <pc:sldMk cId="2786741649" sldId="256"/>
            <ac:spMk id="30" creationId="{00000000-0000-0000-0000-000000000000}"/>
          </ac:spMkLst>
        </pc:spChg>
        <pc:spChg chg="add del">
          <ac:chgData name="Angel David Carrillo Herranz" userId="616bff3e-cada-4fec-97ea-ee2d45e5dc81" providerId="ADAL" clId="{56F424C1-4829-46E1-B060-91ED618F453A}" dt="2019-06-02T22:23:07.643" v="1342"/>
          <ac:spMkLst>
            <pc:docMk/>
            <pc:sldMk cId="2786741649" sldId="256"/>
            <ac:spMk id="32" creationId="{DB3824B8-945F-4DF8-BECB-A9ABA5E55CDB}"/>
          </ac:spMkLst>
        </pc:spChg>
        <pc:grpChg chg="del mod">
          <ac:chgData name="Angel David Carrillo Herranz" userId="616bff3e-cada-4fec-97ea-ee2d45e5dc81" providerId="ADAL" clId="{56F424C1-4829-46E1-B060-91ED618F453A}" dt="2019-06-02T22:10:12.904" v="1271" actId="478"/>
          <ac:grpSpMkLst>
            <pc:docMk/>
            <pc:sldMk cId="2786741649" sldId="256"/>
            <ac:grpSpMk id="28" creationId="{00000000-0000-0000-0000-000000000000}"/>
          </ac:grpSpMkLst>
        </pc:grpChg>
      </pc:sldChg>
      <pc:sldChg chg="addSp delSp modSp add del delAnim">
        <pc:chgData name="Angel David Carrillo Herranz" userId="616bff3e-cada-4fec-97ea-ee2d45e5dc81" providerId="ADAL" clId="{56F424C1-4829-46E1-B060-91ED618F453A}" dt="2019-06-03T08:51:51.344" v="2749" actId="2696"/>
        <pc:sldMkLst>
          <pc:docMk/>
          <pc:sldMk cId="4277697131" sldId="259"/>
        </pc:sldMkLst>
        <pc:spChg chg="del">
          <ac:chgData name="Angel David Carrillo Herranz" userId="616bff3e-cada-4fec-97ea-ee2d45e5dc81" providerId="ADAL" clId="{56F424C1-4829-46E1-B060-91ED618F453A}" dt="2019-06-03T06:57:26.757" v="2278"/>
          <ac:spMkLst>
            <pc:docMk/>
            <pc:sldMk cId="4277697131" sldId="259"/>
            <ac:spMk id="2" creationId="{00000000-0000-0000-0000-000000000000}"/>
          </ac:spMkLst>
        </pc:spChg>
        <pc:spChg chg="add del mod">
          <ac:chgData name="Angel David Carrillo Herranz" userId="616bff3e-cada-4fec-97ea-ee2d45e5dc81" providerId="ADAL" clId="{56F424C1-4829-46E1-B060-91ED618F453A}" dt="2019-06-03T06:57:34.623" v="2280"/>
          <ac:spMkLst>
            <pc:docMk/>
            <pc:sldMk cId="4277697131" sldId="259"/>
            <ac:spMk id="3" creationId="{9606D3CF-D662-4F03-A597-AA5B8144C08F}"/>
          </ac:spMkLst>
        </pc:spChg>
        <pc:spChg chg="add del mod">
          <ac:chgData name="Angel David Carrillo Herranz" userId="616bff3e-cada-4fec-97ea-ee2d45e5dc81" providerId="ADAL" clId="{56F424C1-4829-46E1-B060-91ED618F453A}" dt="2019-06-03T06:57:34.623" v="2280"/>
          <ac:spMkLst>
            <pc:docMk/>
            <pc:sldMk cId="4277697131" sldId="259"/>
            <ac:spMk id="4" creationId="{63E6D66F-B93D-43A4-9A7E-5F91CA9C7E30}"/>
          </ac:spMkLst>
        </pc:spChg>
        <pc:spChg chg="add del mod">
          <ac:chgData name="Angel David Carrillo Herranz" userId="616bff3e-cada-4fec-97ea-ee2d45e5dc81" providerId="ADAL" clId="{56F424C1-4829-46E1-B060-91ED618F453A}" dt="2019-06-03T06:57:31.243" v="2279" actId="478"/>
          <ac:spMkLst>
            <pc:docMk/>
            <pc:sldMk cId="4277697131" sldId="259"/>
            <ac:spMk id="5" creationId="{295886A8-7977-4566-9E51-42D0F3AAF6FF}"/>
          </ac:spMkLst>
        </pc:spChg>
        <pc:spChg chg="add del mod">
          <ac:chgData name="Angel David Carrillo Herranz" userId="616bff3e-cada-4fec-97ea-ee2d45e5dc81" providerId="ADAL" clId="{56F424C1-4829-46E1-B060-91ED618F453A}" dt="2019-06-03T08:50:18.359" v="2736"/>
          <ac:spMkLst>
            <pc:docMk/>
            <pc:sldMk cId="4277697131" sldId="259"/>
            <ac:spMk id="6" creationId="{C0FCE807-CAEB-4036-BAEF-FB4FAA94FF97}"/>
          </ac:spMkLst>
        </pc:spChg>
        <pc:spChg chg="add del mod ord">
          <ac:chgData name="Angel David Carrillo Herranz" userId="616bff3e-cada-4fec-97ea-ee2d45e5dc81" providerId="ADAL" clId="{56F424C1-4829-46E1-B060-91ED618F453A}" dt="2019-06-03T08:50:18.359" v="2736"/>
          <ac:spMkLst>
            <pc:docMk/>
            <pc:sldMk cId="4277697131" sldId="259"/>
            <ac:spMk id="7" creationId="{0CF25A23-3D38-483A-9F9A-1063C09AB1CD}"/>
          </ac:spMkLst>
        </pc:spChg>
        <pc:spChg chg="add del mod">
          <ac:chgData name="Angel David Carrillo Herranz" userId="616bff3e-cada-4fec-97ea-ee2d45e5dc81" providerId="ADAL" clId="{56F424C1-4829-46E1-B060-91ED618F453A}" dt="2019-06-03T08:50:18.359" v="2736"/>
          <ac:spMkLst>
            <pc:docMk/>
            <pc:sldMk cId="4277697131" sldId="259"/>
            <ac:spMk id="8" creationId="{5486FE0A-359D-47F5-93D0-7B7D9FDCDD50}"/>
          </ac:spMkLst>
        </pc:spChg>
        <pc:spChg chg="add mod">
          <ac:chgData name="Angel David Carrillo Herranz" userId="616bff3e-cada-4fec-97ea-ee2d45e5dc81" providerId="ADAL" clId="{56F424C1-4829-46E1-B060-91ED618F453A}" dt="2019-06-03T08:50:18.359" v="2736"/>
          <ac:spMkLst>
            <pc:docMk/>
            <pc:sldMk cId="4277697131" sldId="259"/>
            <ac:spMk id="22" creationId="{19509801-1A78-4176-B0DF-D5633B667A43}"/>
          </ac:spMkLst>
        </pc:spChg>
        <pc:spChg chg="add mod">
          <ac:chgData name="Angel David Carrillo Herranz" userId="616bff3e-cada-4fec-97ea-ee2d45e5dc81" providerId="ADAL" clId="{56F424C1-4829-46E1-B060-91ED618F453A}" dt="2019-06-03T08:50:18.359" v="2736"/>
          <ac:spMkLst>
            <pc:docMk/>
            <pc:sldMk cId="4277697131" sldId="259"/>
            <ac:spMk id="23" creationId="{5884DDC7-19CC-47B9-8C54-1F47A4A06D9A}"/>
          </ac:spMkLst>
        </pc:spChg>
        <pc:spChg chg="add mod">
          <ac:chgData name="Angel David Carrillo Herranz" userId="616bff3e-cada-4fec-97ea-ee2d45e5dc81" providerId="ADAL" clId="{56F424C1-4829-46E1-B060-91ED618F453A}" dt="2019-06-03T08:50:18.359" v="2736"/>
          <ac:spMkLst>
            <pc:docMk/>
            <pc:sldMk cId="4277697131" sldId="259"/>
            <ac:spMk id="24" creationId="{F05AACA4-9569-495C-A7BC-B7B52E3C2DCB}"/>
          </ac:spMkLst>
        </pc:spChg>
        <pc:spChg chg="del">
          <ac:chgData name="Angel David Carrillo Herranz" userId="616bff3e-cada-4fec-97ea-ee2d45e5dc81" providerId="ADAL" clId="{56F424C1-4829-46E1-B060-91ED618F453A}" dt="2019-06-03T06:57:31.243" v="2279" actId="478"/>
          <ac:spMkLst>
            <pc:docMk/>
            <pc:sldMk cId="4277697131" sldId="259"/>
            <ac:spMk id="29" creationId="{00000000-0000-0000-0000-000000000000}"/>
          </ac:spMkLst>
        </pc:spChg>
        <pc:spChg chg="del">
          <ac:chgData name="Angel David Carrillo Herranz" userId="616bff3e-cada-4fec-97ea-ee2d45e5dc81" providerId="ADAL" clId="{56F424C1-4829-46E1-B060-91ED618F453A}" dt="2019-06-03T06:57:31.243" v="2279" actId="478"/>
          <ac:spMkLst>
            <pc:docMk/>
            <pc:sldMk cId="4277697131" sldId="259"/>
            <ac:spMk id="30" creationId="{00000000-0000-0000-0000-000000000000}"/>
          </ac:spMkLst>
        </pc:spChg>
        <pc:spChg chg="del">
          <ac:chgData name="Angel David Carrillo Herranz" userId="616bff3e-cada-4fec-97ea-ee2d45e5dc81" providerId="ADAL" clId="{56F424C1-4829-46E1-B060-91ED618F453A}" dt="2019-06-03T06:57:31.243" v="2279" actId="478"/>
          <ac:spMkLst>
            <pc:docMk/>
            <pc:sldMk cId="4277697131" sldId="259"/>
            <ac:spMk id="31" creationId="{00000000-0000-0000-0000-000000000000}"/>
          </ac:spMkLst>
        </pc:spChg>
        <pc:spChg chg="del">
          <ac:chgData name="Angel David Carrillo Herranz" userId="616bff3e-cada-4fec-97ea-ee2d45e5dc81" providerId="ADAL" clId="{56F424C1-4829-46E1-B060-91ED618F453A}" dt="2019-06-03T06:57:31.243" v="2279" actId="478"/>
          <ac:spMkLst>
            <pc:docMk/>
            <pc:sldMk cId="4277697131" sldId="259"/>
            <ac:spMk id="32" creationId="{00000000-0000-0000-0000-000000000000}"/>
          </ac:spMkLst>
        </pc:spChg>
        <pc:grpChg chg="add del">
          <ac:chgData name="Angel David Carrillo Herranz" userId="616bff3e-cada-4fec-97ea-ee2d45e5dc81" providerId="ADAL" clId="{56F424C1-4829-46E1-B060-91ED618F453A}" dt="2019-06-03T08:48:45.800" v="2728" actId="478"/>
          <ac:grpSpMkLst>
            <pc:docMk/>
            <pc:sldMk cId="4277697131" sldId="259"/>
            <ac:grpSpMk id="25" creationId="{A5EDC7AF-A929-444D-93C5-E02869D02F0C}"/>
          </ac:grpSpMkLst>
        </pc:grpChg>
        <pc:grpChg chg="add del">
          <ac:chgData name="Angel David Carrillo Herranz" userId="616bff3e-cada-4fec-97ea-ee2d45e5dc81" providerId="ADAL" clId="{56F424C1-4829-46E1-B060-91ED618F453A}" dt="2019-06-03T06:57:43.200" v="2283" actId="478"/>
          <ac:grpSpMkLst>
            <pc:docMk/>
            <pc:sldMk cId="4277697131" sldId="259"/>
            <ac:grpSpMk id="33" creationId="{00000000-0000-0000-0000-000000000000}"/>
          </ac:grpSpMkLst>
        </pc:grpChg>
        <pc:grpChg chg="add">
          <ac:chgData name="Angel David Carrillo Herranz" userId="616bff3e-cada-4fec-97ea-ee2d45e5dc81" providerId="ADAL" clId="{56F424C1-4829-46E1-B060-91ED618F453A}" dt="2019-06-03T08:48:46.293" v="2729"/>
          <ac:grpSpMkLst>
            <pc:docMk/>
            <pc:sldMk cId="4277697131" sldId="259"/>
            <ac:grpSpMk id="34" creationId="{5C3F42D3-1527-4A84-BFA6-6A876417A663}"/>
          </ac:grpSpMkLst>
        </pc:grpChg>
        <pc:grpChg chg="add del">
          <ac:chgData name="Angel David Carrillo Herranz" userId="616bff3e-cada-4fec-97ea-ee2d45e5dc81" providerId="ADAL" clId="{56F424C1-4829-46E1-B060-91ED618F453A}" dt="2019-06-03T08:50:56.960" v="2738" actId="478"/>
          <ac:grpSpMkLst>
            <pc:docMk/>
            <pc:sldMk cId="4277697131" sldId="259"/>
            <ac:grpSpMk id="46" creationId="{03873A58-451E-47C9-8AFF-E39256DCC15E}"/>
          </ac:grpSpMkLst>
        </pc:grpChg>
        <pc:picChg chg="add del mod">
          <ac:chgData name="Angel David Carrillo Herranz" userId="616bff3e-cada-4fec-97ea-ee2d45e5dc81" providerId="ADAL" clId="{56F424C1-4829-46E1-B060-91ED618F453A}" dt="2019-06-03T08:47:08.853" v="2721" actId="931"/>
          <ac:picMkLst>
            <pc:docMk/>
            <pc:sldMk cId="4277697131" sldId="259"/>
            <ac:picMk id="21" creationId="{B038051F-A1DC-4F83-897D-036B6F53FD0B}"/>
          </ac:picMkLst>
        </pc:picChg>
      </pc:sldChg>
      <pc:sldChg chg="addSp modSp del">
        <pc:chgData name="Angel David Carrillo Herranz" userId="616bff3e-cada-4fec-97ea-ee2d45e5dc81" providerId="ADAL" clId="{56F424C1-4829-46E1-B060-91ED618F453A}" dt="2019-06-02T22:22:55.581" v="1338" actId="2696"/>
        <pc:sldMkLst>
          <pc:docMk/>
          <pc:sldMk cId="2441758326" sldId="260"/>
        </pc:sldMkLst>
        <pc:spChg chg="add mod">
          <ac:chgData name="Angel David Carrillo Herranz" userId="616bff3e-cada-4fec-97ea-ee2d45e5dc81" providerId="ADAL" clId="{56F424C1-4829-46E1-B060-91ED618F453A}" dt="2019-06-02T22:22:52.316" v="1337"/>
          <ac:spMkLst>
            <pc:docMk/>
            <pc:sldMk cId="2441758326" sldId="260"/>
            <ac:spMk id="25" creationId="{F62E60FE-B40A-4AB5-B78D-248A45F0DE5A}"/>
          </ac:spMkLst>
        </pc:spChg>
        <pc:spChg chg="add mod">
          <ac:chgData name="Angel David Carrillo Herranz" userId="616bff3e-cada-4fec-97ea-ee2d45e5dc81" providerId="ADAL" clId="{56F424C1-4829-46E1-B060-91ED618F453A}" dt="2019-06-02T22:22:52.316" v="1337"/>
          <ac:spMkLst>
            <pc:docMk/>
            <pc:sldMk cId="2441758326" sldId="260"/>
            <ac:spMk id="26" creationId="{A87F2F19-FAA2-4301-BDDE-0A4EA6483DAE}"/>
          </ac:spMkLst>
        </pc:spChg>
        <pc:grpChg chg="mod">
          <ac:chgData name="Angel David Carrillo Herranz" userId="616bff3e-cada-4fec-97ea-ee2d45e5dc81" providerId="ADAL" clId="{56F424C1-4829-46E1-B060-91ED618F453A}" dt="2019-06-02T14:45:12.385" v="3" actId="1076"/>
          <ac:grpSpMkLst>
            <pc:docMk/>
            <pc:sldMk cId="2441758326" sldId="260"/>
            <ac:grpSpMk id="2" creationId="{00000000-0000-0000-0000-000000000000}"/>
          </ac:grpSpMkLst>
        </pc:grpChg>
      </pc:sldChg>
      <pc:sldChg chg="del">
        <pc:chgData name="Angel David Carrillo Herranz" userId="616bff3e-cada-4fec-97ea-ee2d45e5dc81" providerId="ADAL" clId="{56F424C1-4829-46E1-B060-91ED618F453A}" dt="2019-06-03T06:52:43.160" v="2247" actId="2696"/>
        <pc:sldMkLst>
          <pc:docMk/>
          <pc:sldMk cId="1359851094" sldId="261"/>
        </pc:sldMkLst>
      </pc:sldChg>
      <pc:sldChg chg="addSp delSp modSp del ord">
        <pc:chgData name="Angel David Carrillo Herranz" userId="616bff3e-cada-4fec-97ea-ee2d45e5dc81" providerId="ADAL" clId="{56F424C1-4829-46E1-B060-91ED618F453A}" dt="2019-06-03T06:52:43.213" v="2248" actId="2696"/>
        <pc:sldMkLst>
          <pc:docMk/>
          <pc:sldMk cId="4171924586" sldId="262"/>
        </pc:sldMkLst>
        <pc:spChg chg="add del mod">
          <ac:chgData name="Angel David Carrillo Herranz" userId="616bff3e-cada-4fec-97ea-ee2d45e5dc81" providerId="ADAL" clId="{56F424C1-4829-46E1-B060-91ED618F453A}" dt="2019-06-03T06:51:49.656" v="2245"/>
          <ac:spMkLst>
            <pc:docMk/>
            <pc:sldMk cId="4171924586" sldId="262"/>
            <ac:spMk id="6" creationId="{D9AFACBD-68A5-4844-85B3-6BF99C0E738B}"/>
          </ac:spMkLst>
        </pc:spChg>
        <pc:spChg chg="add del mod">
          <ac:chgData name="Angel David Carrillo Herranz" userId="616bff3e-cada-4fec-97ea-ee2d45e5dc81" providerId="ADAL" clId="{56F424C1-4829-46E1-B060-91ED618F453A}" dt="2019-06-03T06:51:49.656" v="2245"/>
          <ac:spMkLst>
            <pc:docMk/>
            <pc:sldMk cId="4171924586" sldId="262"/>
            <ac:spMk id="7" creationId="{4003E654-35CF-406A-AFB8-D129BD492B09}"/>
          </ac:spMkLst>
        </pc:spChg>
      </pc:sldChg>
      <pc:sldChg chg="addSp delSp modSp add del">
        <pc:chgData name="Angel David Carrillo Herranz" userId="616bff3e-cada-4fec-97ea-ee2d45e5dc81" providerId="ADAL" clId="{56F424C1-4829-46E1-B060-91ED618F453A}" dt="2019-06-03T08:51:51.327" v="2748" actId="2696"/>
        <pc:sldMkLst>
          <pc:docMk/>
          <pc:sldMk cId="1001145563" sldId="263"/>
        </pc:sldMkLst>
        <pc:spChg chg="del">
          <ac:chgData name="Angel David Carrillo Herranz" userId="616bff3e-cada-4fec-97ea-ee2d45e5dc81" providerId="ADAL" clId="{56F424C1-4829-46E1-B060-91ED618F453A}" dt="2019-06-03T07:40:36.086" v="2306"/>
          <ac:spMkLst>
            <pc:docMk/>
            <pc:sldMk cId="1001145563" sldId="263"/>
            <ac:spMk id="2" creationId="{00000000-0000-0000-0000-000000000000}"/>
          </ac:spMkLst>
        </pc:spChg>
        <pc:spChg chg="add del mod">
          <ac:chgData name="Angel David Carrillo Herranz" userId="616bff3e-cada-4fec-97ea-ee2d45e5dc81" providerId="ADAL" clId="{56F424C1-4829-46E1-B060-91ED618F453A}" dt="2019-06-03T07:41:48.806" v="2321"/>
          <ac:spMkLst>
            <pc:docMk/>
            <pc:sldMk cId="1001145563" sldId="263"/>
            <ac:spMk id="3" creationId="{4FD620A3-A388-4C9C-B108-846ABBCCBACF}"/>
          </ac:spMkLst>
        </pc:spChg>
        <pc:spChg chg="add del mod ord">
          <ac:chgData name="Angel David Carrillo Herranz" userId="616bff3e-cada-4fec-97ea-ee2d45e5dc81" providerId="ADAL" clId="{56F424C1-4829-46E1-B060-91ED618F453A}" dt="2019-06-03T08:49:10.749" v="2730"/>
          <ac:spMkLst>
            <pc:docMk/>
            <pc:sldMk cId="1001145563" sldId="263"/>
            <ac:spMk id="4" creationId="{89E3299F-A2A5-42D2-8CD8-B434A0CFC568}"/>
          </ac:spMkLst>
        </pc:spChg>
        <pc:spChg chg="add del mod">
          <ac:chgData name="Angel David Carrillo Herranz" userId="616bff3e-cada-4fec-97ea-ee2d45e5dc81" providerId="ADAL" clId="{56F424C1-4829-46E1-B060-91ED618F453A}" dt="2019-06-03T08:49:10.749" v="2730"/>
          <ac:spMkLst>
            <pc:docMk/>
            <pc:sldMk cId="1001145563" sldId="263"/>
            <ac:spMk id="5" creationId="{EB5F2EC7-B214-4FCD-8A93-E942C4F76324}"/>
          </ac:spMkLst>
        </pc:spChg>
        <pc:spChg chg="del">
          <ac:chgData name="Angel David Carrillo Herranz" userId="616bff3e-cada-4fec-97ea-ee2d45e5dc81" providerId="ADAL" clId="{56F424C1-4829-46E1-B060-91ED618F453A}" dt="2019-06-03T07:41:52.388" v="2322" actId="478"/>
          <ac:spMkLst>
            <pc:docMk/>
            <pc:sldMk cId="1001145563" sldId="263"/>
            <ac:spMk id="18" creationId="{00000000-0000-0000-0000-000000000000}"/>
          </ac:spMkLst>
        </pc:spChg>
        <pc:spChg chg="del">
          <ac:chgData name="Angel David Carrillo Herranz" userId="616bff3e-cada-4fec-97ea-ee2d45e5dc81" providerId="ADAL" clId="{56F424C1-4829-46E1-B060-91ED618F453A}" dt="2019-06-03T07:42:18.307" v="2324" actId="478"/>
          <ac:spMkLst>
            <pc:docMk/>
            <pc:sldMk cId="1001145563" sldId="263"/>
            <ac:spMk id="19" creationId="{00000000-0000-0000-0000-000000000000}"/>
          </ac:spMkLst>
        </pc:spChg>
        <pc:spChg chg="add mod">
          <ac:chgData name="Angel David Carrillo Herranz" userId="616bff3e-cada-4fec-97ea-ee2d45e5dc81" providerId="ADAL" clId="{56F424C1-4829-46E1-B060-91ED618F453A}" dt="2019-06-03T08:49:10.749" v="2730"/>
          <ac:spMkLst>
            <pc:docMk/>
            <pc:sldMk cId="1001145563" sldId="263"/>
            <ac:spMk id="35" creationId="{FFF0598E-B3B7-44E5-AC85-8A1D44EFFBE3}"/>
          </ac:spMkLst>
        </pc:spChg>
        <pc:spChg chg="add mod">
          <ac:chgData name="Angel David Carrillo Herranz" userId="616bff3e-cada-4fec-97ea-ee2d45e5dc81" providerId="ADAL" clId="{56F424C1-4829-46E1-B060-91ED618F453A}" dt="2019-06-03T08:49:10.749" v="2730"/>
          <ac:spMkLst>
            <pc:docMk/>
            <pc:sldMk cId="1001145563" sldId="263"/>
            <ac:spMk id="36" creationId="{52754098-9AA4-42AD-8F3D-91557BCF433A}"/>
          </ac:spMkLst>
        </pc:spChg>
        <pc:grpChg chg="del">
          <ac:chgData name="Angel David Carrillo Herranz" userId="616bff3e-cada-4fec-97ea-ee2d45e5dc81" providerId="ADAL" clId="{56F424C1-4829-46E1-B060-91ED618F453A}" dt="2019-06-03T07:40:43.088" v="2307" actId="478"/>
          <ac:grpSpMkLst>
            <pc:docMk/>
            <pc:sldMk cId="1001145563" sldId="263"/>
            <ac:grpSpMk id="6" creationId="{00000000-0000-0000-0000-000000000000}"/>
          </ac:grpSpMkLst>
        </pc:grpChg>
        <pc:grpChg chg="add del">
          <ac:chgData name="Angel David Carrillo Herranz" userId="616bff3e-cada-4fec-97ea-ee2d45e5dc81" providerId="ADAL" clId="{56F424C1-4829-46E1-B060-91ED618F453A}" dt="2019-06-03T08:50:41.503" v="2737" actId="478"/>
          <ac:grpSpMkLst>
            <pc:docMk/>
            <pc:sldMk cId="1001145563" sldId="263"/>
            <ac:grpSpMk id="22" creationId="{1C12E3C1-0D6B-402B-9136-2B1EC7DB4E91}"/>
          </ac:grpSpMkLst>
        </pc:grpChg>
      </pc:sldChg>
      <pc:sldChg chg="del">
        <pc:chgData name="Angel David Carrillo Herranz" userId="616bff3e-cada-4fec-97ea-ee2d45e5dc81" providerId="ADAL" clId="{56F424C1-4829-46E1-B060-91ED618F453A}" dt="2019-06-02T22:50:26.315" v="1770" actId="2696"/>
        <pc:sldMkLst>
          <pc:docMk/>
          <pc:sldMk cId="839235642" sldId="264"/>
        </pc:sldMkLst>
      </pc:sldChg>
      <pc:sldChg chg="addSp delSp modSp add del">
        <pc:chgData name="Angel David Carrillo Herranz" userId="616bff3e-cada-4fec-97ea-ee2d45e5dc81" providerId="ADAL" clId="{56F424C1-4829-46E1-B060-91ED618F453A}" dt="2019-06-03T08:51:51.324" v="2747" actId="2696"/>
        <pc:sldMkLst>
          <pc:docMk/>
          <pc:sldMk cId="595999516" sldId="265"/>
        </pc:sldMkLst>
        <pc:spChg chg="del">
          <ac:chgData name="Angel David Carrillo Herranz" userId="616bff3e-cada-4fec-97ea-ee2d45e5dc81" providerId="ADAL" clId="{56F424C1-4829-46E1-B060-91ED618F453A}" dt="2019-06-03T08:25:01.534" v="2697"/>
          <ac:spMkLst>
            <pc:docMk/>
            <pc:sldMk cId="595999516" sldId="265"/>
            <ac:spMk id="2" creationId="{00000000-0000-0000-0000-000000000000}"/>
          </ac:spMkLst>
        </pc:spChg>
        <pc:spChg chg="del">
          <ac:chgData name="Angel David Carrillo Herranz" userId="616bff3e-cada-4fec-97ea-ee2d45e5dc81" providerId="ADAL" clId="{56F424C1-4829-46E1-B060-91ED618F453A}" dt="2019-06-03T08:47:47.298" v="2726" actId="478"/>
          <ac:spMkLst>
            <pc:docMk/>
            <pc:sldMk cId="595999516" sldId="265"/>
            <ac:spMk id="3" creationId="{00000000-0000-0000-0000-000000000000}"/>
          </ac:spMkLst>
        </pc:spChg>
        <pc:spChg chg="add del mod">
          <ac:chgData name="Angel David Carrillo Herranz" userId="616bff3e-cada-4fec-97ea-ee2d45e5dc81" providerId="ADAL" clId="{56F424C1-4829-46E1-B060-91ED618F453A}" dt="2019-06-03T08:25:11.530" v="2699"/>
          <ac:spMkLst>
            <pc:docMk/>
            <pc:sldMk cId="595999516" sldId="265"/>
            <ac:spMk id="4" creationId="{75B45317-CDFB-4302-867C-DAFDA049C56A}"/>
          </ac:spMkLst>
        </pc:spChg>
        <pc:spChg chg="del">
          <ac:chgData name="Angel David Carrillo Herranz" userId="616bff3e-cada-4fec-97ea-ee2d45e5dc81" providerId="ADAL" clId="{56F424C1-4829-46E1-B060-91ED618F453A}" dt="2019-06-03T08:47:47.298" v="2726" actId="478"/>
          <ac:spMkLst>
            <pc:docMk/>
            <pc:sldMk cId="595999516" sldId="265"/>
            <ac:spMk id="5" creationId="{00000000-0000-0000-0000-000000000000}"/>
          </ac:spMkLst>
        </pc:spChg>
        <pc:spChg chg="add del mod">
          <ac:chgData name="Angel David Carrillo Herranz" userId="616bff3e-cada-4fec-97ea-ee2d45e5dc81" providerId="ADAL" clId="{56F424C1-4829-46E1-B060-91ED618F453A}" dt="2019-06-03T08:25:11.530" v="2699"/>
          <ac:spMkLst>
            <pc:docMk/>
            <pc:sldMk cId="595999516" sldId="265"/>
            <ac:spMk id="6" creationId="{A89EE9C4-2EBA-4A15-98A9-8A99D42CD7D1}"/>
          </ac:spMkLst>
        </pc:spChg>
        <pc:spChg chg="add del mod">
          <ac:chgData name="Angel David Carrillo Herranz" userId="616bff3e-cada-4fec-97ea-ee2d45e5dc81" providerId="ADAL" clId="{56F424C1-4829-46E1-B060-91ED618F453A}" dt="2019-06-03T08:25:11.530" v="2699"/>
          <ac:spMkLst>
            <pc:docMk/>
            <pc:sldMk cId="595999516" sldId="265"/>
            <ac:spMk id="7" creationId="{D6D783ED-7CFB-4D6B-ADF7-079697D1787A}"/>
          </ac:spMkLst>
        </pc:spChg>
        <pc:spChg chg="add mod">
          <ac:chgData name="Angel David Carrillo Herranz" userId="616bff3e-cada-4fec-97ea-ee2d45e5dc81" providerId="ADAL" clId="{56F424C1-4829-46E1-B060-91ED618F453A}" dt="2019-06-03T08:25:11.530" v="2699"/>
          <ac:spMkLst>
            <pc:docMk/>
            <pc:sldMk cId="595999516" sldId="265"/>
            <ac:spMk id="8" creationId="{C8915E51-7808-4B63-B4B6-8DE5E959FAE4}"/>
          </ac:spMkLst>
        </pc:spChg>
        <pc:spChg chg="add del mod ord">
          <ac:chgData name="Angel David Carrillo Herranz" userId="616bff3e-cada-4fec-97ea-ee2d45e5dc81" providerId="ADAL" clId="{56F424C1-4829-46E1-B060-91ED618F453A}" dt="2019-06-03T08:47:35.839" v="2725" actId="931"/>
          <ac:spMkLst>
            <pc:docMk/>
            <pc:sldMk cId="595999516" sldId="265"/>
            <ac:spMk id="10" creationId="{6213DDA4-5E24-4508-B909-0B56DEF1DD8E}"/>
          </ac:spMkLst>
        </pc:spChg>
        <pc:spChg chg="del">
          <ac:chgData name="Angel David Carrillo Herranz" userId="616bff3e-cada-4fec-97ea-ee2d45e5dc81" providerId="ADAL" clId="{56F424C1-4829-46E1-B060-91ED618F453A}" dt="2019-06-03T08:47:47.298" v="2726" actId="478"/>
          <ac:spMkLst>
            <pc:docMk/>
            <pc:sldMk cId="595999516" sldId="265"/>
            <ac:spMk id="11" creationId="{00000000-0000-0000-0000-000000000000}"/>
          </ac:spMkLst>
        </pc:spChg>
        <pc:spChg chg="del">
          <ac:chgData name="Angel David Carrillo Herranz" userId="616bff3e-cada-4fec-97ea-ee2d45e5dc81" providerId="ADAL" clId="{56F424C1-4829-46E1-B060-91ED618F453A}" dt="2019-06-03T08:47:47.298" v="2726" actId="478"/>
          <ac:spMkLst>
            <pc:docMk/>
            <pc:sldMk cId="595999516" sldId="265"/>
            <ac:spMk id="12" creationId="{00000000-0000-0000-0000-000000000000}"/>
          </ac:spMkLst>
        </pc:spChg>
        <pc:spChg chg="del">
          <ac:chgData name="Angel David Carrillo Herranz" userId="616bff3e-cada-4fec-97ea-ee2d45e5dc81" providerId="ADAL" clId="{56F424C1-4829-46E1-B060-91ED618F453A}" dt="2019-06-03T08:47:47.298" v="2726" actId="478"/>
          <ac:spMkLst>
            <pc:docMk/>
            <pc:sldMk cId="595999516" sldId="265"/>
            <ac:spMk id="13" creationId="{00000000-0000-0000-0000-000000000000}"/>
          </ac:spMkLst>
        </pc:spChg>
        <pc:spChg chg="del">
          <ac:chgData name="Angel David Carrillo Herranz" userId="616bff3e-cada-4fec-97ea-ee2d45e5dc81" providerId="ADAL" clId="{56F424C1-4829-46E1-B060-91ED618F453A}" dt="2019-06-03T08:47:47.298" v="2726" actId="478"/>
          <ac:spMkLst>
            <pc:docMk/>
            <pc:sldMk cId="595999516" sldId="265"/>
            <ac:spMk id="14" creationId="{00000000-0000-0000-0000-000000000000}"/>
          </ac:spMkLst>
        </pc:spChg>
        <pc:spChg chg="add mod">
          <ac:chgData name="Angel David Carrillo Herranz" userId="616bff3e-cada-4fec-97ea-ee2d45e5dc81" providerId="ADAL" clId="{56F424C1-4829-46E1-B060-91ED618F453A}" dt="2019-06-03T08:25:11.530" v="2699"/>
          <ac:spMkLst>
            <pc:docMk/>
            <pc:sldMk cId="595999516" sldId="265"/>
            <ac:spMk id="20" creationId="{56A216F7-C1CF-4446-842F-E4E2C7D8FA83}"/>
          </ac:spMkLst>
        </pc:spChg>
        <pc:grpChg chg="del">
          <ac:chgData name="Angel David Carrillo Herranz" userId="616bff3e-cada-4fec-97ea-ee2d45e5dc81" providerId="ADAL" clId="{56F424C1-4829-46E1-B060-91ED618F453A}" dt="2019-06-03T08:25:07.574" v="2698" actId="478"/>
          <ac:grpSpMkLst>
            <pc:docMk/>
            <pc:sldMk cId="595999516" sldId="265"/>
            <ac:grpSpMk id="15" creationId="{00000000-0000-0000-0000-000000000000}"/>
          </ac:grpSpMkLst>
        </pc:grpChg>
        <pc:grpChg chg="add">
          <ac:chgData name="Angel David Carrillo Herranz" userId="616bff3e-cada-4fec-97ea-ee2d45e5dc81" providerId="ADAL" clId="{56F424C1-4829-46E1-B060-91ED618F453A}" dt="2019-06-03T08:29:21.072" v="2705"/>
          <ac:grpSpMkLst>
            <pc:docMk/>
            <pc:sldMk cId="595999516" sldId="265"/>
            <ac:grpSpMk id="29" creationId="{6B1075F2-7D43-42A5-BA4F-736EB21892AA}"/>
          </ac:grpSpMkLst>
        </pc:grpChg>
        <pc:picChg chg="add del mod">
          <ac:chgData name="Angel David Carrillo Herranz" userId="616bff3e-cada-4fec-97ea-ee2d45e5dc81" providerId="ADAL" clId="{56F424C1-4829-46E1-B060-91ED618F453A}" dt="2019-06-03T08:47:29.076" v="2723" actId="931"/>
          <ac:picMkLst>
            <pc:docMk/>
            <pc:sldMk cId="595999516" sldId="265"/>
            <ac:picMk id="41" creationId="{FCFD2EA7-60CB-4D31-BD36-455FEA35FE24}"/>
          </ac:picMkLst>
        </pc:picChg>
        <pc:picChg chg="add del mod">
          <ac:chgData name="Angel David Carrillo Herranz" userId="616bff3e-cada-4fec-97ea-ee2d45e5dc81" providerId="ADAL" clId="{56F424C1-4829-46E1-B060-91ED618F453A}" dt="2019-06-03T08:47:35.839" v="2725" actId="931"/>
          <ac:picMkLst>
            <pc:docMk/>
            <pc:sldMk cId="595999516" sldId="265"/>
            <ac:picMk id="43" creationId="{09AD5CE1-0480-4C11-8BCD-E76C503E79B5}"/>
          </ac:picMkLst>
        </pc:picChg>
        <pc:cxnChg chg="del">
          <ac:chgData name="Angel David Carrillo Herranz" userId="616bff3e-cada-4fec-97ea-ee2d45e5dc81" providerId="ADAL" clId="{56F424C1-4829-46E1-B060-91ED618F453A}" dt="2019-06-03T08:47:47.298" v="2726" actId="478"/>
          <ac:cxnSpMkLst>
            <pc:docMk/>
            <pc:sldMk cId="595999516" sldId="265"/>
            <ac:cxnSpMk id="9" creationId="{00000000-0000-0000-0000-000000000000}"/>
          </ac:cxnSpMkLst>
        </pc:cxnChg>
      </pc:sldChg>
      <pc:sldChg chg="del">
        <pc:chgData name="Angel David Carrillo Herranz" userId="616bff3e-cada-4fec-97ea-ee2d45e5dc81" providerId="ADAL" clId="{56F424C1-4829-46E1-B060-91ED618F453A}" dt="2019-06-02T15:05:41.269" v="267" actId="2696"/>
        <pc:sldMkLst>
          <pc:docMk/>
          <pc:sldMk cId="580133253" sldId="267"/>
        </pc:sldMkLst>
      </pc:sldChg>
      <pc:sldChg chg="addSp delSp modSp del ord delAnim">
        <pc:chgData name="Angel David Carrillo Herranz" userId="616bff3e-cada-4fec-97ea-ee2d45e5dc81" providerId="ADAL" clId="{56F424C1-4829-46E1-B060-91ED618F453A}" dt="2019-06-03T06:52:28.664" v="2246" actId="2696"/>
        <pc:sldMkLst>
          <pc:docMk/>
          <pc:sldMk cId="3314720397" sldId="268"/>
        </pc:sldMkLst>
        <pc:spChg chg="add del mod">
          <ac:chgData name="Angel David Carrillo Herranz" userId="616bff3e-cada-4fec-97ea-ee2d45e5dc81" providerId="ADAL" clId="{56F424C1-4829-46E1-B060-91ED618F453A}" dt="2019-06-02T22:32:53.030" v="1602"/>
          <ac:spMkLst>
            <pc:docMk/>
            <pc:sldMk cId="3314720397" sldId="268"/>
            <ac:spMk id="2" creationId="{DD8176EF-4674-420D-BBAC-6AE0BDBB629C}"/>
          </ac:spMkLst>
        </pc:spChg>
        <pc:spChg chg="del">
          <ac:chgData name="Angel David Carrillo Herranz" userId="616bff3e-cada-4fec-97ea-ee2d45e5dc81" providerId="ADAL" clId="{56F424C1-4829-46E1-B060-91ED618F453A}" dt="2019-06-02T22:32:56.797" v="1603" actId="478"/>
          <ac:spMkLst>
            <pc:docMk/>
            <pc:sldMk cId="3314720397" sldId="268"/>
            <ac:spMk id="3" creationId="{00000000-0000-0000-0000-000000000000}"/>
          </ac:spMkLst>
        </pc:spChg>
        <pc:spChg chg="del">
          <ac:chgData name="Angel David Carrillo Herranz" userId="616bff3e-cada-4fec-97ea-ee2d45e5dc81" providerId="ADAL" clId="{56F424C1-4829-46E1-B060-91ED618F453A}" dt="2019-06-02T22:32:56.797" v="1603" actId="478"/>
          <ac:spMkLst>
            <pc:docMk/>
            <pc:sldMk cId="3314720397" sldId="268"/>
            <ac:spMk id="4" creationId="{00000000-0000-0000-0000-000000000000}"/>
          </ac:spMkLst>
        </pc:spChg>
        <pc:spChg chg="del">
          <ac:chgData name="Angel David Carrillo Herranz" userId="616bff3e-cada-4fec-97ea-ee2d45e5dc81" providerId="ADAL" clId="{56F424C1-4829-46E1-B060-91ED618F453A}" dt="2019-06-02T22:32:56.797" v="1603" actId="478"/>
          <ac:spMkLst>
            <pc:docMk/>
            <pc:sldMk cId="3314720397" sldId="268"/>
            <ac:spMk id="5" creationId="{00000000-0000-0000-0000-000000000000}"/>
          </ac:spMkLst>
        </pc:spChg>
        <pc:spChg chg="del">
          <ac:chgData name="Angel David Carrillo Herranz" userId="616bff3e-cada-4fec-97ea-ee2d45e5dc81" providerId="ADAL" clId="{56F424C1-4829-46E1-B060-91ED618F453A}" dt="2019-06-02T22:32:56.797" v="1603" actId="478"/>
          <ac:spMkLst>
            <pc:docMk/>
            <pc:sldMk cId="3314720397" sldId="268"/>
            <ac:spMk id="25" creationId="{00000000-0000-0000-0000-000000000000}"/>
          </ac:spMkLst>
        </pc:spChg>
        <pc:spChg chg="add del mod">
          <ac:chgData name="Angel David Carrillo Herranz" userId="616bff3e-cada-4fec-97ea-ee2d45e5dc81" providerId="ADAL" clId="{56F424C1-4829-46E1-B060-91ED618F453A}" dt="2019-06-02T22:46:08.609" v="1749"/>
          <ac:spMkLst>
            <pc:docMk/>
            <pc:sldMk cId="3314720397" sldId="268"/>
            <ac:spMk id="26" creationId="{B2A0FE8F-E710-4E67-8A59-FDF962CBDE73}"/>
          </ac:spMkLst>
        </pc:spChg>
        <pc:spChg chg="add del mod">
          <ac:chgData name="Angel David Carrillo Herranz" userId="616bff3e-cada-4fec-97ea-ee2d45e5dc81" providerId="ADAL" clId="{56F424C1-4829-46E1-B060-91ED618F453A}" dt="2019-06-03T06:42:35.724" v="2137"/>
          <ac:spMkLst>
            <pc:docMk/>
            <pc:sldMk cId="3314720397" sldId="268"/>
            <ac:spMk id="27" creationId="{7954AB7D-211D-46F6-9FFA-881482836147}"/>
          </ac:spMkLst>
        </pc:spChg>
        <pc:spChg chg="add del mod">
          <ac:chgData name="Angel David Carrillo Herranz" userId="616bff3e-cada-4fec-97ea-ee2d45e5dc81" providerId="ADAL" clId="{56F424C1-4829-46E1-B060-91ED618F453A}" dt="2019-06-03T06:42:35.724" v="2137"/>
          <ac:spMkLst>
            <pc:docMk/>
            <pc:sldMk cId="3314720397" sldId="268"/>
            <ac:spMk id="28" creationId="{24CCD06E-7BDF-4EFE-8617-F66A1B7C3F64}"/>
          </ac:spMkLst>
        </pc:spChg>
        <pc:grpChg chg="del">
          <ac:chgData name="Angel David Carrillo Herranz" userId="616bff3e-cada-4fec-97ea-ee2d45e5dc81" providerId="ADAL" clId="{56F424C1-4829-46E1-B060-91ED618F453A}" dt="2019-06-02T22:32:56.797" v="1603" actId="478"/>
          <ac:grpSpMkLst>
            <pc:docMk/>
            <pc:sldMk cId="3314720397" sldId="268"/>
            <ac:grpSpMk id="6" creationId="{00000000-0000-0000-0000-000000000000}"/>
          </ac:grpSpMkLst>
        </pc:grpChg>
        <pc:grpChg chg="del">
          <ac:chgData name="Angel David Carrillo Herranz" userId="616bff3e-cada-4fec-97ea-ee2d45e5dc81" providerId="ADAL" clId="{56F424C1-4829-46E1-B060-91ED618F453A}" dt="2019-06-02T22:32:56.797" v="1603" actId="478"/>
          <ac:grpSpMkLst>
            <pc:docMk/>
            <pc:sldMk cId="3314720397" sldId="268"/>
            <ac:grpSpMk id="109" creationId="{00000000-0000-0000-0000-000000000000}"/>
          </ac:grpSpMkLst>
        </pc:grpChg>
      </pc:sldChg>
      <pc:sldChg chg="del">
        <pc:chgData name="Angel David Carrillo Herranz" userId="616bff3e-cada-4fec-97ea-ee2d45e5dc81" providerId="ADAL" clId="{56F424C1-4829-46E1-B060-91ED618F453A}" dt="2019-06-02T22:45:56.997" v="1747" actId="2696"/>
        <pc:sldMkLst>
          <pc:docMk/>
          <pc:sldMk cId="3773063950" sldId="269"/>
        </pc:sldMkLst>
      </pc:sldChg>
      <pc:sldChg chg="del">
        <pc:chgData name="Angel David Carrillo Herranz" userId="616bff3e-cada-4fec-97ea-ee2d45e5dc81" providerId="ADAL" clId="{56F424C1-4829-46E1-B060-91ED618F453A}" dt="2019-06-02T22:45:53.661" v="1746" actId="2696"/>
        <pc:sldMkLst>
          <pc:docMk/>
          <pc:sldMk cId="839129517" sldId="270"/>
        </pc:sldMkLst>
      </pc:sldChg>
      <pc:sldChg chg="del">
        <pc:chgData name="Angel David Carrillo Herranz" userId="616bff3e-cada-4fec-97ea-ee2d45e5dc81" providerId="ADAL" clId="{56F424C1-4829-46E1-B060-91ED618F453A}" dt="2019-06-02T22:36:19.283" v="1611" actId="2696"/>
        <pc:sldMkLst>
          <pc:docMk/>
          <pc:sldMk cId="2481522578" sldId="271"/>
        </pc:sldMkLst>
      </pc:sldChg>
      <pc:sldChg chg="addSp delSp modSp ord delAnim modAnim">
        <pc:chgData name="Angel David Carrillo Herranz" userId="616bff3e-cada-4fec-97ea-ee2d45e5dc81" providerId="ADAL" clId="{56F424C1-4829-46E1-B060-91ED618F453A}" dt="2019-06-02T16:00:14.482" v="1062"/>
        <pc:sldMkLst>
          <pc:docMk/>
          <pc:sldMk cId="428841483" sldId="272"/>
        </pc:sldMkLst>
        <pc:spChg chg="del">
          <ac:chgData name="Angel David Carrillo Herranz" userId="616bff3e-cada-4fec-97ea-ee2d45e5dc81" providerId="ADAL" clId="{56F424C1-4829-46E1-B060-91ED618F453A}" dt="2019-06-02T15:18:17.394" v="468"/>
          <ac:spMkLst>
            <pc:docMk/>
            <pc:sldMk cId="428841483" sldId="272"/>
            <ac:spMk id="2" creationId="{00000000-0000-0000-0000-000000000000}"/>
          </ac:spMkLst>
        </pc:spChg>
        <pc:spChg chg="del">
          <ac:chgData name="Angel David Carrillo Herranz" userId="616bff3e-cada-4fec-97ea-ee2d45e5dc81" providerId="ADAL" clId="{56F424C1-4829-46E1-B060-91ED618F453A}" dt="2019-06-02T15:18:17.394" v="468"/>
          <ac:spMkLst>
            <pc:docMk/>
            <pc:sldMk cId="428841483" sldId="272"/>
            <ac:spMk id="3" creationId="{00000000-0000-0000-0000-000000000000}"/>
          </ac:spMkLst>
        </pc:spChg>
        <pc:spChg chg="del">
          <ac:chgData name="Angel David Carrillo Herranz" userId="616bff3e-cada-4fec-97ea-ee2d45e5dc81" providerId="ADAL" clId="{56F424C1-4829-46E1-B060-91ED618F453A}" dt="2019-06-02T15:18:17.394" v="468"/>
          <ac:spMkLst>
            <pc:docMk/>
            <pc:sldMk cId="428841483" sldId="272"/>
            <ac:spMk id="4" creationId="{00000000-0000-0000-0000-000000000000}"/>
          </ac:spMkLst>
        </pc:spChg>
        <pc:spChg chg="add del mod">
          <ac:chgData name="Angel David Carrillo Herranz" userId="616bff3e-cada-4fec-97ea-ee2d45e5dc81" providerId="ADAL" clId="{56F424C1-4829-46E1-B060-91ED618F453A}" dt="2019-06-02T15:20:32.751" v="540" actId="478"/>
          <ac:spMkLst>
            <pc:docMk/>
            <pc:sldMk cId="428841483" sldId="272"/>
            <ac:spMk id="5" creationId="{45BA2AC8-F2A0-49AC-8116-D7692B149023}"/>
          </ac:spMkLst>
        </pc:spChg>
        <pc:spChg chg="add del mod">
          <ac:chgData name="Angel David Carrillo Herranz" userId="616bff3e-cada-4fec-97ea-ee2d45e5dc81" providerId="ADAL" clId="{56F424C1-4829-46E1-B060-91ED618F453A}" dt="2019-06-02T15:20:32.751" v="540" actId="478"/>
          <ac:spMkLst>
            <pc:docMk/>
            <pc:sldMk cId="428841483" sldId="272"/>
            <ac:spMk id="6" creationId="{9D72458D-EE4A-49F3-BDA8-AFA77CECB8E4}"/>
          </ac:spMkLst>
        </pc:spChg>
        <pc:spChg chg="add del mod">
          <ac:chgData name="Angel David Carrillo Herranz" userId="616bff3e-cada-4fec-97ea-ee2d45e5dc81" providerId="ADAL" clId="{56F424C1-4829-46E1-B060-91ED618F453A}" dt="2019-06-02T15:20:32.751" v="540" actId="478"/>
          <ac:spMkLst>
            <pc:docMk/>
            <pc:sldMk cId="428841483" sldId="272"/>
            <ac:spMk id="7" creationId="{706D9B4A-97E1-4752-A04F-03433E7367D2}"/>
          </ac:spMkLst>
        </pc:spChg>
        <pc:spChg chg="add del mod">
          <ac:chgData name="Angel David Carrillo Herranz" userId="616bff3e-cada-4fec-97ea-ee2d45e5dc81" providerId="ADAL" clId="{56F424C1-4829-46E1-B060-91ED618F453A}" dt="2019-06-02T15:24:06.144" v="645"/>
          <ac:spMkLst>
            <pc:docMk/>
            <pc:sldMk cId="428841483" sldId="272"/>
            <ac:spMk id="8" creationId="{373C24AC-A9C2-4321-8693-28C660CBDF42}"/>
          </ac:spMkLst>
        </pc:spChg>
        <pc:spChg chg="add del mod">
          <ac:chgData name="Angel David Carrillo Herranz" userId="616bff3e-cada-4fec-97ea-ee2d45e5dc81" providerId="ADAL" clId="{56F424C1-4829-46E1-B060-91ED618F453A}" dt="2019-06-02T15:24:06.144" v="645"/>
          <ac:spMkLst>
            <pc:docMk/>
            <pc:sldMk cId="428841483" sldId="272"/>
            <ac:spMk id="9" creationId="{4A394A8D-9FD1-445A-A7FF-C6F7AFE0E86F}"/>
          </ac:spMkLst>
        </pc:spChg>
        <pc:spChg chg="add del mod">
          <ac:chgData name="Angel David Carrillo Herranz" userId="616bff3e-cada-4fec-97ea-ee2d45e5dc81" providerId="ADAL" clId="{56F424C1-4829-46E1-B060-91ED618F453A}" dt="2019-06-02T15:24:06.144" v="645"/>
          <ac:spMkLst>
            <pc:docMk/>
            <pc:sldMk cId="428841483" sldId="272"/>
            <ac:spMk id="10" creationId="{0F43C937-56ED-471A-BAE3-B577E1542088}"/>
          </ac:spMkLst>
        </pc:spChg>
        <pc:spChg chg="add del mod">
          <ac:chgData name="Angel David Carrillo Herranz" userId="616bff3e-cada-4fec-97ea-ee2d45e5dc81" providerId="ADAL" clId="{56F424C1-4829-46E1-B060-91ED618F453A}" dt="2019-06-02T15:26:26.026" v="707"/>
          <ac:spMkLst>
            <pc:docMk/>
            <pc:sldMk cId="428841483" sldId="272"/>
            <ac:spMk id="11" creationId="{931333CE-6534-4ACF-8020-CE052B8EDCAA}"/>
          </ac:spMkLst>
        </pc:spChg>
        <pc:spChg chg="add del mod">
          <ac:chgData name="Angel David Carrillo Herranz" userId="616bff3e-cada-4fec-97ea-ee2d45e5dc81" providerId="ADAL" clId="{56F424C1-4829-46E1-B060-91ED618F453A}" dt="2019-06-02T15:26:26.026" v="707"/>
          <ac:spMkLst>
            <pc:docMk/>
            <pc:sldMk cId="428841483" sldId="272"/>
            <ac:spMk id="12" creationId="{FE616897-8AB0-48DC-B219-B56717AB2A68}"/>
          </ac:spMkLst>
        </pc:spChg>
        <pc:spChg chg="add del mod">
          <ac:chgData name="Angel David Carrillo Herranz" userId="616bff3e-cada-4fec-97ea-ee2d45e5dc81" providerId="ADAL" clId="{56F424C1-4829-46E1-B060-91ED618F453A}" dt="2019-06-02T15:26:26.026" v="707"/>
          <ac:spMkLst>
            <pc:docMk/>
            <pc:sldMk cId="428841483" sldId="272"/>
            <ac:spMk id="13" creationId="{3C5F7E02-0740-4CD6-BC07-DAF9B5C7B5CE}"/>
          </ac:spMkLst>
        </pc:spChg>
        <pc:spChg chg="add del mod">
          <ac:chgData name="Angel David Carrillo Herranz" userId="616bff3e-cada-4fec-97ea-ee2d45e5dc81" providerId="ADAL" clId="{56F424C1-4829-46E1-B060-91ED618F453A}" dt="2019-06-02T15:29:52.407" v="713"/>
          <ac:spMkLst>
            <pc:docMk/>
            <pc:sldMk cId="428841483" sldId="272"/>
            <ac:spMk id="14" creationId="{419C25BC-B9FA-4242-9835-8643BC509F73}"/>
          </ac:spMkLst>
        </pc:spChg>
        <pc:spChg chg="add del mod">
          <ac:chgData name="Angel David Carrillo Herranz" userId="616bff3e-cada-4fec-97ea-ee2d45e5dc81" providerId="ADAL" clId="{56F424C1-4829-46E1-B060-91ED618F453A}" dt="2019-06-02T15:29:52.407" v="713"/>
          <ac:spMkLst>
            <pc:docMk/>
            <pc:sldMk cId="428841483" sldId="272"/>
            <ac:spMk id="15" creationId="{C9859EBD-5E64-451F-AE4E-68F100885773}"/>
          </ac:spMkLst>
        </pc:spChg>
        <pc:spChg chg="add del mod">
          <ac:chgData name="Angel David Carrillo Herranz" userId="616bff3e-cada-4fec-97ea-ee2d45e5dc81" providerId="ADAL" clId="{56F424C1-4829-46E1-B060-91ED618F453A}" dt="2019-06-02T15:31:13.524" v="719"/>
          <ac:spMkLst>
            <pc:docMk/>
            <pc:sldMk cId="428841483" sldId="272"/>
            <ac:spMk id="16" creationId="{F7079C61-9C1D-411F-8F8F-7390D4AC9BCE}"/>
          </ac:spMkLst>
        </pc:spChg>
        <pc:spChg chg="del">
          <ac:chgData name="Angel David Carrillo Herranz" userId="616bff3e-cada-4fec-97ea-ee2d45e5dc81" providerId="ADAL" clId="{56F424C1-4829-46E1-B060-91ED618F453A}" dt="2019-06-02T15:20:32.751" v="540" actId="478"/>
          <ac:spMkLst>
            <pc:docMk/>
            <pc:sldMk cId="428841483" sldId="272"/>
            <ac:spMk id="17" creationId="{00000000-0000-0000-0000-000000000000}"/>
          </ac:spMkLst>
        </pc:spChg>
        <pc:spChg chg="del">
          <ac:chgData name="Angel David Carrillo Herranz" userId="616bff3e-cada-4fec-97ea-ee2d45e5dc81" providerId="ADAL" clId="{56F424C1-4829-46E1-B060-91ED618F453A}" dt="2019-06-02T15:20:32.751" v="540" actId="478"/>
          <ac:spMkLst>
            <pc:docMk/>
            <pc:sldMk cId="428841483" sldId="272"/>
            <ac:spMk id="18" creationId="{00000000-0000-0000-0000-000000000000}"/>
          </ac:spMkLst>
        </pc:spChg>
        <pc:spChg chg="add del mod">
          <ac:chgData name="Angel David Carrillo Herranz" userId="616bff3e-cada-4fec-97ea-ee2d45e5dc81" providerId="ADAL" clId="{56F424C1-4829-46E1-B060-91ED618F453A}" dt="2019-06-02T15:33:45.530" v="755"/>
          <ac:spMkLst>
            <pc:docMk/>
            <pc:sldMk cId="428841483" sldId="272"/>
            <ac:spMk id="19" creationId="{54E69703-7786-420F-8990-1D439AC21C51}"/>
          </ac:spMkLst>
        </pc:spChg>
        <pc:spChg chg="add del mod">
          <ac:chgData name="Angel David Carrillo Herranz" userId="616bff3e-cada-4fec-97ea-ee2d45e5dc81" providerId="ADAL" clId="{56F424C1-4829-46E1-B060-91ED618F453A}" dt="2019-06-02T15:33:45.530" v="755"/>
          <ac:spMkLst>
            <pc:docMk/>
            <pc:sldMk cId="428841483" sldId="272"/>
            <ac:spMk id="23" creationId="{692323BA-E323-4735-A22E-0F07B6B6D0D2}"/>
          </ac:spMkLst>
        </pc:spChg>
        <pc:spChg chg="add del mod">
          <ac:chgData name="Angel David Carrillo Herranz" userId="616bff3e-cada-4fec-97ea-ee2d45e5dc81" providerId="ADAL" clId="{56F424C1-4829-46E1-B060-91ED618F453A}" dt="2019-06-02T15:34:18.292" v="758"/>
          <ac:spMkLst>
            <pc:docMk/>
            <pc:sldMk cId="428841483" sldId="272"/>
            <ac:spMk id="26" creationId="{A268B1DB-0499-4010-B0FC-45EC048C8762}"/>
          </ac:spMkLst>
        </pc:spChg>
        <pc:spChg chg="add del mod">
          <ac:chgData name="Angel David Carrillo Herranz" userId="616bff3e-cada-4fec-97ea-ee2d45e5dc81" providerId="ADAL" clId="{56F424C1-4829-46E1-B060-91ED618F453A}" dt="2019-06-02T15:48:07.929" v="864"/>
          <ac:spMkLst>
            <pc:docMk/>
            <pc:sldMk cId="428841483" sldId="272"/>
            <ac:spMk id="27" creationId="{190C14BE-BD3E-408F-B180-2650BA1DEAD3}"/>
          </ac:spMkLst>
        </pc:spChg>
        <pc:spChg chg="add del mod">
          <ac:chgData name="Angel David Carrillo Herranz" userId="616bff3e-cada-4fec-97ea-ee2d45e5dc81" providerId="ADAL" clId="{56F424C1-4829-46E1-B060-91ED618F453A}" dt="2019-06-02T15:44:46.671" v="761"/>
          <ac:spMkLst>
            <pc:docMk/>
            <pc:sldMk cId="428841483" sldId="272"/>
            <ac:spMk id="28" creationId="{921D7F7C-A3D8-4381-872E-9398A97B8FC9}"/>
          </ac:spMkLst>
        </pc:spChg>
        <pc:spChg chg="add del mod">
          <ac:chgData name="Angel David Carrillo Herranz" userId="616bff3e-cada-4fec-97ea-ee2d45e5dc81" providerId="ADAL" clId="{56F424C1-4829-46E1-B060-91ED618F453A}" dt="2019-06-02T15:49:10.690" v="890"/>
          <ac:spMkLst>
            <pc:docMk/>
            <pc:sldMk cId="428841483" sldId="272"/>
            <ac:spMk id="29" creationId="{59345C2F-6DFF-47D4-A604-C075DCBAC4F7}"/>
          </ac:spMkLst>
        </pc:spChg>
        <pc:spChg chg="add del mod">
          <ac:chgData name="Angel David Carrillo Herranz" userId="616bff3e-cada-4fec-97ea-ee2d45e5dc81" providerId="ADAL" clId="{56F424C1-4829-46E1-B060-91ED618F453A}" dt="2019-06-02T15:49:10.690" v="890"/>
          <ac:spMkLst>
            <pc:docMk/>
            <pc:sldMk cId="428841483" sldId="272"/>
            <ac:spMk id="30" creationId="{88522483-33B1-4D4F-A37A-9B3A709BE557}"/>
          </ac:spMkLst>
        </pc:spChg>
        <pc:spChg chg="add del mod">
          <ac:chgData name="Angel David Carrillo Herranz" userId="616bff3e-cada-4fec-97ea-ee2d45e5dc81" providerId="ADAL" clId="{56F424C1-4829-46E1-B060-91ED618F453A}" dt="2019-06-02T15:49:10.690" v="890"/>
          <ac:spMkLst>
            <pc:docMk/>
            <pc:sldMk cId="428841483" sldId="272"/>
            <ac:spMk id="31" creationId="{881C55C2-4CD1-44B5-9D1F-E39FD70FDDA7}"/>
          </ac:spMkLst>
        </pc:spChg>
        <pc:spChg chg="add del mod">
          <ac:chgData name="Angel David Carrillo Herranz" userId="616bff3e-cada-4fec-97ea-ee2d45e5dc81" providerId="ADAL" clId="{56F424C1-4829-46E1-B060-91ED618F453A}" dt="2019-06-02T15:49:10.690" v="890"/>
          <ac:spMkLst>
            <pc:docMk/>
            <pc:sldMk cId="428841483" sldId="272"/>
            <ac:spMk id="32" creationId="{23ABDA2F-1479-406C-82FF-DB44D1DA4067}"/>
          </ac:spMkLst>
        </pc:spChg>
        <pc:spChg chg="add del mod">
          <ac:chgData name="Angel David Carrillo Herranz" userId="616bff3e-cada-4fec-97ea-ee2d45e5dc81" providerId="ADAL" clId="{56F424C1-4829-46E1-B060-91ED618F453A}" dt="2019-06-02T15:49:10.690" v="890"/>
          <ac:spMkLst>
            <pc:docMk/>
            <pc:sldMk cId="428841483" sldId="272"/>
            <ac:spMk id="33" creationId="{5DCE0FE2-8116-490D-AB43-F733C1AE13C5}"/>
          </ac:spMkLst>
        </pc:spChg>
        <pc:spChg chg="add del mod">
          <ac:chgData name="Angel David Carrillo Herranz" userId="616bff3e-cada-4fec-97ea-ee2d45e5dc81" providerId="ADAL" clId="{56F424C1-4829-46E1-B060-91ED618F453A}" dt="2019-06-02T15:49:10.690" v="890"/>
          <ac:spMkLst>
            <pc:docMk/>
            <pc:sldMk cId="428841483" sldId="272"/>
            <ac:spMk id="34" creationId="{A475E4AC-BF98-4CD0-A39D-6D4E0364A5E9}"/>
          </ac:spMkLst>
        </pc:spChg>
        <pc:spChg chg="add del mod">
          <ac:chgData name="Angel David Carrillo Herranz" userId="616bff3e-cada-4fec-97ea-ee2d45e5dc81" providerId="ADAL" clId="{56F424C1-4829-46E1-B060-91ED618F453A}" dt="2019-06-02T15:49:10.690" v="890"/>
          <ac:spMkLst>
            <pc:docMk/>
            <pc:sldMk cId="428841483" sldId="272"/>
            <ac:spMk id="35" creationId="{3E7A744E-F906-4C30-9125-C87E74CDEEB9}"/>
          </ac:spMkLst>
        </pc:spChg>
        <pc:spChg chg="add del mod">
          <ac:chgData name="Angel David Carrillo Herranz" userId="616bff3e-cada-4fec-97ea-ee2d45e5dc81" providerId="ADAL" clId="{56F424C1-4829-46E1-B060-91ED618F453A}" dt="2019-06-02T15:49:10.690" v="890"/>
          <ac:spMkLst>
            <pc:docMk/>
            <pc:sldMk cId="428841483" sldId="272"/>
            <ac:spMk id="36" creationId="{F947EA05-5749-4C8F-9F40-5E7892B5551C}"/>
          </ac:spMkLst>
        </pc:spChg>
        <pc:spChg chg="add del mod">
          <ac:chgData name="Angel David Carrillo Herranz" userId="616bff3e-cada-4fec-97ea-ee2d45e5dc81" providerId="ADAL" clId="{56F424C1-4829-46E1-B060-91ED618F453A}" dt="2019-06-02T15:59:34.022" v="1058"/>
          <ac:spMkLst>
            <pc:docMk/>
            <pc:sldMk cId="428841483" sldId="272"/>
            <ac:spMk id="37" creationId="{2B1C7707-1D53-4A4F-8DF2-CC2AC10AEA46}"/>
          </ac:spMkLst>
        </pc:spChg>
        <pc:spChg chg="add del mod">
          <ac:chgData name="Angel David Carrillo Herranz" userId="616bff3e-cada-4fec-97ea-ee2d45e5dc81" providerId="ADAL" clId="{56F424C1-4829-46E1-B060-91ED618F453A}" dt="2019-06-02T15:59:34.022" v="1058"/>
          <ac:spMkLst>
            <pc:docMk/>
            <pc:sldMk cId="428841483" sldId="272"/>
            <ac:spMk id="38" creationId="{D37F7FA7-953F-479A-ADEE-5E301D85488E}"/>
          </ac:spMkLst>
        </pc:spChg>
        <pc:spChg chg="add del mod">
          <ac:chgData name="Angel David Carrillo Herranz" userId="616bff3e-cada-4fec-97ea-ee2d45e5dc81" providerId="ADAL" clId="{56F424C1-4829-46E1-B060-91ED618F453A}" dt="2019-06-02T15:59:34.022" v="1058"/>
          <ac:spMkLst>
            <pc:docMk/>
            <pc:sldMk cId="428841483" sldId="272"/>
            <ac:spMk id="39" creationId="{D37CBF3C-24EB-429E-858A-86C666149F43}"/>
          </ac:spMkLst>
        </pc:spChg>
        <pc:spChg chg="add del mod">
          <ac:chgData name="Angel David Carrillo Herranz" userId="616bff3e-cada-4fec-97ea-ee2d45e5dc81" providerId="ADAL" clId="{56F424C1-4829-46E1-B060-91ED618F453A}" dt="2019-06-02T15:59:34.022" v="1058"/>
          <ac:spMkLst>
            <pc:docMk/>
            <pc:sldMk cId="428841483" sldId="272"/>
            <ac:spMk id="40" creationId="{BE67CE15-3B62-4A04-9783-4EBEABBF1B7F}"/>
          </ac:spMkLst>
        </pc:spChg>
        <pc:spChg chg="del">
          <ac:chgData name="Angel David Carrillo Herranz" userId="616bff3e-cada-4fec-97ea-ee2d45e5dc81" providerId="ADAL" clId="{56F424C1-4829-46E1-B060-91ED618F453A}" dt="2019-06-02T15:20:32.751" v="540" actId="478"/>
          <ac:spMkLst>
            <pc:docMk/>
            <pc:sldMk cId="428841483" sldId="272"/>
            <ac:spMk id="41" creationId="{00000000-0000-0000-0000-000000000000}"/>
          </ac:spMkLst>
        </pc:spChg>
        <pc:spChg chg="del">
          <ac:chgData name="Angel David Carrillo Herranz" userId="616bff3e-cada-4fec-97ea-ee2d45e5dc81" providerId="ADAL" clId="{56F424C1-4829-46E1-B060-91ED618F453A}" dt="2019-06-02T15:20:32.751" v="540" actId="478"/>
          <ac:spMkLst>
            <pc:docMk/>
            <pc:sldMk cId="428841483" sldId="272"/>
            <ac:spMk id="42" creationId="{00000000-0000-0000-0000-000000000000}"/>
          </ac:spMkLst>
        </pc:spChg>
        <pc:spChg chg="del">
          <ac:chgData name="Angel David Carrillo Herranz" userId="616bff3e-cada-4fec-97ea-ee2d45e5dc81" providerId="ADAL" clId="{56F424C1-4829-46E1-B060-91ED618F453A}" dt="2019-06-02T15:20:32.751" v="540" actId="478"/>
          <ac:spMkLst>
            <pc:docMk/>
            <pc:sldMk cId="428841483" sldId="272"/>
            <ac:spMk id="43" creationId="{00000000-0000-0000-0000-000000000000}"/>
          </ac:spMkLst>
        </pc:spChg>
        <pc:spChg chg="del">
          <ac:chgData name="Angel David Carrillo Herranz" userId="616bff3e-cada-4fec-97ea-ee2d45e5dc81" providerId="ADAL" clId="{56F424C1-4829-46E1-B060-91ED618F453A}" dt="2019-06-02T15:20:32.751" v="540" actId="478"/>
          <ac:spMkLst>
            <pc:docMk/>
            <pc:sldMk cId="428841483" sldId="272"/>
            <ac:spMk id="44" creationId="{00000000-0000-0000-0000-000000000000}"/>
          </ac:spMkLst>
        </pc:spChg>
        <pc:spChg chg="del">
          <ac:chgData name="Angel David Carrillo Herranz" userId="616bff3e-cada-4fec-97ea-ee2d45e5dc81" providerId="ADAL" clId="{56F424C1-4829-46E1-B060-91ED618F453A}" dt="2019-06-02T15:18:08.631" v="467" actId="478"/>
          <ac:spMkLst>
            <pc:docMk/>
            <pc:sldMk cId="428841483" sldId="272"/>
            <ac:spMk id="45" creationId="{00000000-0000-0000-0000-000000000000}"/>
          </ac:spMkLst>
        </pc:spChg>
        <pc:spChg chg="del">
          <ac:chgData name="Angel David Carrillo Herranz" userId="616bff3e-cada-4fec-97ea-ee2d45e5dc81" providerId="ADAL" clId="{56F424C1-4829-46E1-B060-91ED618F453A}" dt="2019-06-02T15:18:08.631" v="467" actId="478"/>
          <ac:spMkLst>
            <pc:docMk/>
            <pc:sldMk cId="428841483" sldId="272"/>
            <ac:spMk id="46" creationId="{00000000-0000-0000-0000-000000000000}"/>
          </ac:spMkLst>
        </pc:spChg>
        <pc:spChg chg="del">
          <ac:chgData name="Angel David Carrillo Herranz" userId="616bff3e-cada-4fec-97ea-ee2d45e5dc81" providerId="ADAL" clId="{56F424C1-4829-46E1-B060-91ED618F453A}" dt="2019-06-02T15:18:08.631" v="467" actId="478"/>
          <ac:spMkLst>
            <pc:docMk/>
            <pc:sldMk cId="428841483" sldId="272"/>
            <ac:spMk id="47" creationId="{00000000-0000-0000-0000-000000000000}"/>
          </ac:spMkLst>
        </pc:spChg>
        <pc:spChg chg="del">
          <ac:chgData name="Angel David Carrillo Herranz" userId="616bff3e-cada-4fec-97ea-ee2d45e5dc81" providerId="ADAL" clId="{56F424C1-4829-46E1-B060-91ED618F453A}" dt="2019-06-02T15:18:08.631" v="467" actId="478"/>
          <ac:spMkLst>
            <pc:docMk/>
            <pc:sldMk cId="428841483" sldId="272"/>
            <ac:spMk id="48" creationId="{00000000-0000-0000-0000-000000000000}"/>
          </ac:spMkLst>
        </pc:spChg>
        <pc:spChg chg="del">
          <ac:chgData name="Angel David Carrillo Herranz" userId="616bff3e-cada-4fec-97ea-ee2d45e5dc81" providerId="ADAL" clId="{56F424C1-4829-46E1-B060-91ED618F453A}" dt="2019-06-02T15:18:08.631" v="467" actId="478"/>
          <ac:spMkLst>
            <pc:docMk/>
            <pc:sldMk cId="428841483" sldId="272"/>
            <ac:spMk id="49" creationId="{00000000-0000-0000-0000-000000000000}"/>
          </ac:spMkLst>
        </pc:spChg>
        <pc:spChg chg="del">
          <ac:chgData name="Angel David Carrillo Herranz" userId="616bff3e-cada-4fec-97ea-ee2d45e5dc81" providerId="ADAL" clId="{56F424C1-4829-46E1-B060-91ED618F453A}" dt="2019-06-02T15:18:08.631" v="467" actId="478"/>
          <ac:spMkLst>
            <pc:docMk/>
            <pc:sldMk cId="428841483" sldId="272"/>
            <ac:spMk id="50" creationId="{00000000-0000-0000-0000-000000000000}"/>
          </ac:spMkLst>
        </pc:spChg>
        <pc:spChg chg="del">
          <ac:chgData name="Angel David Carrillo Herranz" userId="616bff3e-cada-4fec-97ea-ee2d45e5dc81" providerId="ADAL" clId="{56F424C1-4829-46E1-B060-91ED618F453A}" dt="2019-06-02T15:18:08.631" v="467" actId="478"/>
          <ac:spMkLst>
            <pc:docMk/>
            <pc:sldMk cId="428841483" sldId="272"/>
            <ac:spMk id="51" creationId="{00000000-0000-0000-0000-000000000000}"/>
          </ac:spMkLst>
        </pc:spChg>
        <pc:spChg chg="del">
          <ac:chgData name="Angel David Carrillo Herranz" userId="616bff3e-cada-4fec-97ea-ee2d45e5dc81" providerId="ADAL" clId="{56F424C1-4829-46E1-B060-91ED618F453A}" dt="2019-06-02T15:18:08.631" v="467" actId="478"/>
          <ac:spMkLst>
            <pc:docMk/>
            <pc:sldMk cId="428841483" sldId="272"/>
            <ac:spMk id="52" creationId="{00000000-0000-0000-0000-000000000000}"/>
          </ac:spMkLst>
        </pc:spChg>
        <pc:spChg chg="del">
          <ac:chgData name="Angel David Carrillo Herranz" userId="616bff3e-cada-4fec-97ea-ee2d45e5dc81" providerId="ADAL" clId="{56F424C1-4829-46E1-B060-91ED618F453A}" dt="2019-06-02T15:18:08.631" v="467" actId="478"/>
          <ac:spMkLst>
            <pc:docMk/>
            <pc:sldMk cId="428841483" sldId="272"/>
            <ac:spMk id="53" creationId="{00000000-0000-0000-0000-000000000000}"/>
          </ac:spMkLst>
        </pc:spChg>
        <pc:spChg chg="del">
          <ac:chgData name="Angel David Carrillo Herranz" userId="616bff3e-cada-4fec-97ea-ee2d45e5dc81" providerId="ADAL" clId="{56F424C1-4829-46E1-B060-91ED618F453A}" dt="2019-06-02T15:20:32.751" v="540" actId="478"/>
          <ac:spMkLst>
            <pc:docMk/>
            <pc:sldMk cId="428841483" sldId="272"/>
            <ac:spMk id="54" creationId="{00000000-0000-0000-0000-000000000000}"/>
          </ac:spMkLst>
        </pc:spChg>
        <pc:spChg chg="del">
          <ac:chgData name="Angel David Carrillo Herranz" userId="616bff3e-cada-4fec-97ea-ee2d45e5dc81" providerId="ADAL" clId="{56F424C1-4829-46E1-B060-91ED618F453A}" dt="2019-06-02T15:20:32.751" v="540" actId="478"/>
          <ac:spMkLst>
            <pc:docMk/>
            <pc:sldMk cId="428841483" sldId="272"/>
            <ac:spMk id="55" creationId="{00000000-0000-0000-0000-000000000000}"/>
          </ac:spMkLst>
        </pc:spChg>
        <pc:spChg chg="del">
          <ac:chgData name="Angel David Carrillo Herranz" userId="616bff3e-cada-4fec-97ea-ee2d45e5dc81" providerId="ADAL" clId="{56F424C1-4829-46E1-B060-91ED618F453A}" dt="2019-06-02T15:20:32.751" v="540" actId="478"/>
          <ac:spMkLst>
            <pc:docMk/>
            <pc:sldMk cId="428841483" sldId="272"/>
            <ac:spMk id="56" creationId="{00000000-0000-0000-0000-000000000000}"/>
          </ac:spMkLst>
        </pc:spChg>
        <pc:spChg chg="add del mod">
          <ac:chgData name="Angel David Carrillo Herranz" userId="616bff3e-cada-4fec-97ea-ee2d45e5dc81" providerId="ADAL" clId="{56F424C1-4829-46E1-B060-91ED618F453A}" dt="2019-06-02T15:59:34.022" v="1058"/>
          <ac:spMkLst>
            <pc:docMk/>
            <pc:sldMk cId="428841483" sldId="272"/>
            <ac:spMk id="58" creationId="{E4C1B07F-5AE0-4BB2-976D-16B84C71EEE6}"/>
          </ac:spMkLst>
        </pc:spChg>
        <pc:spChg chg="add del mod">
          <ac:chgData name="Angel David Carrillo Herranz" userId="616bff3e-cada-4fec-97ea-ee2d45e5dc81" providerId="ADAL" clId="{56F424C1-4829-46E1-B060-91ED618F453A}" dt="2019-06-02T15:59:34.022" v="1058"/>
          <ac:spMkLst>
            <pc:docMk/>
            <pc:sldMk cId="428841483" sldId="272"/>
            <ac:spMk id="59" creationId="{C61029C3-B710-43FB-BC86-49285A51F9C4}"/>
          </ac:spMkLst>
        </pc:spChg>
        <pc:spChg chg="del">
          <ac:chgData name="Angel David Carrillo Herranz" userId="616bff3e-cada-4fec-97ea-ee2d45e5dc81" providerId="ADAL" clId="{56F424C1-4829-46E1-B060-91ED618F453A}" dt="2019-06-02T15:20:32.751" v="540" actId="478"/>
          <ac:spMkLst>
            <pc:docMk/>
            <pc:sldMk cId="428841483" sldId="272"/>
            <ac:spMk id="60" creationId="{00000000-0000-0000-0000-000000000000}"/>
          </ac:spMkLst>
        </pc:spChg>
        <pc:spChg chg="add del mod">
          <ac:chgData name="Angel David Carrillo Herranz" userId="616bff3e-cada-4fec-97ea-ee2d45e5dc81" providerId="ADAL" clId="{56F424C1-4829-46E1-B060-91ED618F453A}" dt="2019-06-02T15:59:34.022" v="1058"/>
          <ac:spMkLst>
            <pc:docMk/>
            <pc:sldMk cId="428841483" sldId="272"/>
            <ac:spMk id="61" creationId="{DC384617-AA0D-4347-8B30-247AEBD4DDCA}"/>
          </ac:spMkLst>
        </pc:spChg>
        <pc:spChg chg="del">
          <ac:chgData name="Angel David Carrillo Herranz" userId="616bff3e-cada-4fec-97ea-ee2d45e5dc81" providerId="ADAL" clId="{56F424C1-4829-46E1-B060-91ED618F453A}" dt="2019-06-02T15:20:32.751" v="540" actId="478"/>
          <ac:spMkLst>
            <pc:docMk/>
            <pc:sldMk cId="428841483" sldId="272"/>
            <ac:spMk id="62" creationId="{00000000-0000-0000-0000-000000000000}"/>
          </ac:spMkLst>
        </pc:spChg>
        <pc:spChg chg="del">
          <ac:chgData name="Angel David Carrillo Herranz" userId="616bff3e-cada-4fec-97ea-ee2d45e5dc81" providerId="ADAL" clId="{56F424C1-4829-46E1-B060-91ED618F453A}" dt="2019-06-02T15:20:32.751" v="540" actId="478"/>
          <ac:spMkLst>
            <pc:docMk/>
            <pc:sldMk cId="428841483" sldId="272"/>
            <ac:spMk id="63" creationId="{00000000-0000-0000-0000-000000000000}"/>
          </ac:spMkLst>
        </pc:spChg>
        <pc:spChg chg="add del mod">
          <ac:chgData name="Angel David Carrillo Herranz" userId="616bff3e-cada-4fec-97ea-ee2d45e5dc81" providerId="ADAL" clId="{56F424C1-4829-46E1-B060-91ED618F453A}" dt="2019-06-02T15:59:34.022" v="1058"/>
          <ac:spMkLst>
            <pc:docMk/>
            <pc:sldMk cId="428841483" sldId="272"/>
            <ac:spMk id="64" creationId="{2C320362-54FE-4128-B80E-158C64C7288B}"/>
          </ac:spMkLst>
        </pc:spChg>
        <pc:spChg chg="add mod">
          <ac:chgData name="Angel David Carrillo Herranz" userId="616bff3e-cada-4fec-97ea-ee2d45e5dc81" providerId="ADAL" clId="{56F424C1-4829-46E1-B060-91ED618F453A}" dt="2019-06-02T15:59:34.022" v="1058"/>
          <ac:spMkLst>
            <pc:docMk/>
            <pc:sldMk cId="428841483" sldId="272"/>
            <ac:spMk id="65" creationId="{98BF5959-4D06-47D9-A024-27844C239C5A}"/>
          </ac:spMkLst>
        </pc:spChg>
        <pc:spChg chg="add mod">
          <ac:chgData name="Angel David Carrillo Herranz" userId="616bff3e-cada-4fec-97ea-ee2d45e5dc81" providerId="ADAL" clId="{56F424C1-4829-46E1-B060-91ED618F453A}" dt="2019-06-02T15:59:34.022" v="1058"/>
          <ac:spMkLst>
            <pc:docMk/>
            <pc:sldMk cId="428841483" sldId="272"/>
            <ac:spMk id="66" creationId="{CDF68F6C-5AD6-4CC4-AB73-B5319E791410}"/>
          </ac:spMkLst>
        </pc:spChg>
        <pc:spChg chg="add mod">
          <ac:chgData name="Angel David Carrillo Herranz" userId="616bff3e-cada-4fec-97ea-ee2d45e5dc81" providerId="ADAL" clId="{56F424C1-4829-46E1-B060-91ED618F453A}" dt="2019-06-02T15:59:34.022" v="1058"/>
          <ac:spMkLst>
            <pc:docMk/>
            <pc:sldMk cId="428841483" sldId="272"/>
            <ac:spMk id="79" creationId="{F322A174-6EF4-491D-ACD9-08CBA254BDAD}"/>
          </ac:spMkLst>
        </pc:spChg>
        <pc:spChg chg="add mod">
          <ac:chgData name="Angel David Carrillo Herranz" userId="616bff3e-cada-4fec-97ea-ee2d45e5dc81" providerId="ADAL" clId="{56F424C1-4829-46E1-B060-91ED618F453A}" dt="2019-06-02T15:59:34.022" v="1058"/>
          <ac:spMkLst>
            <pc:docMk/>
            <pc:sldMk cId="428841483" sldId="272"/>
            <ac:spMk id="80" creationId="{D60B391F-C15D-46BE-B872-F08538BFC47D}"/>
          </ac:spMkLst>
        </pc:spChg>
        <pc:spChg chg="add mod">
          <ac:chgData name="Angel David Carrillo Herranz" userId="616bff3e-cada-4fec-97ea-ee2d45e5dc81" providerId="ADAL" clId="{56F424C1-4829-46E1-B060-91ED618F453A}" dt="2019-06-02T15:59:34.022" v="1058"/>
          <ac:spMkLst>
            <pc:docMk/>
            <pc:sldMk cId="428841483" sldId="272"/>
            <ac:spMk id="81" creationId="{6353E94D-2691-41D5-89AC-3439A6EB16F8}"/>
          </ac:spMkLst>
        </pc:spChg>
        <pc:spChg chg="add mod">
          <ac:chgData name="Angel David Carrillo Herranz" userId="616bff3e-cada-4fec-97ea-ee2d45e5dc81" providerId="ADAL" clId="{56F424C1-4829-46E1-B060-91ED618F453A}" dt="2019-06-02T15:59:34.022" v="1058"/>
          <ac:spMkLst>
            <pc:docMk/>
            <pc:sldMk cId="428841483" sldId="272"/>
            <ac:spMk id="82" creationId="{1D6EE392-A83D-44B9-A076-FDEDD87328E2}"/>
          </ac:spMkLst>
        </pc:spChg>
        <pc:spChg chg="add mod">
          <ac:chgData name="Angel David Carrillo Herranz" userId="616bff3e-cada-4fec-97ea-ee2d45e5dc81" providerId="ADAL" clId="{56F424C1-4829-46E1-B060-91ED618F453A}" dt="2019-06-02T15:59:34.022" v="1058"/>
          <ac:spMkLst>
            <pc:docMk/>
            <pc:sldMk cId="428841483" sldId="272"/>
            <ac:spMk id="83" creationId="{ED8C4F06-D514-4E12-B3FE-E529455D2E9B}"/>
          </ac:spMkLst>
        </pc:spChg>
        <pc:spChg chg="add mod">
          <ac:chgData name="Angel David Carrillo Herranz" userId="616bff3e-cada-4fec-97ea-ee2d45e5dc81" providerId="ADAL" clId="{56F424C1-4829-46E1-B060-91ED618F453A}" dt="2019-06-02T15:59:34.022" v="1058"/>
          <ac:spMkLst>
            <pc:docMk/>
            <pc:sldMk cId="428841483" sldId="272"/>
            <ac:spMk id="84" creationId="{2704117A-8038-4A8F-82BF-CF1A33479CBB}"/>
          </ac:spMkLst>
        </pc:spChg>
        <pc:grpChg chg="del">
          <ac:chgData name="Angel David Carrillo Herranz" userId="616bff3e-cada-4fec-97ea-ee2d45e5dc81" providerId="ADAL" clId="{56F424C1-4829-46E1-B060-91ED618F453A}" dt="2019-06-02T15:20:32.751" v="540" actId="478"/>
          <ac:grpSpMkLst>
            <pc:docMk/>
            <pc:sldMk cId="428841483" sldId="272"/>
            <ac:grpSpMk id="67" creationId="{00000000-0000-0000-0000-000000000000}"/>
          </ac:grpSpMkLst>
        </pc:grpChg>
        <pc:picChg chg="add del mod">
          <ac:chgData name="Angel David Carrillo Herranz" userId="616bff3e-cada-4fec-97ea-ee2d45e5dc81" providerId="ADAL" clId="{56F424C1-4829-46E1-B060-91ED618F453A}" dt="2019-06-02T15:31:15.077" v="720" actId="478"/>
          <ac:picMkLst>
            <pc:docMk/>
            <pc:sldMk cId="428841483" sldId="272"/>
            <ac:picMk id="21" creationId="{8A97CED8-6819-478B-864B-4043AD14D880}"/>
          </ac:picMkLst>
        </pc:picChg>
        <pc:picChg chg="add del mod">
          <ac:chgData name="Angel David Carrillo Herranz" userId="616bff3e-cada-4fec-97ea-ee2d45e5dc81" providerId="ADAL" clId="{56F424C1-4829-46E1-B060-91ED618F453A}" dt="2019-06-02T15:31:26.790" v="724"/>
          <ac:picMkLst>
            <pc:docMk/>
            <pc:sldMk cId="428841483" sldId="272"/>
            <ac:picMk id="25" creationId="{3A57FD56-9F18-4CA2-A9E2-43390BF48E6F}"/>
          </ac:picMkLst>
        </pc:picChg>
        <pc:picChg chg="add del">
          <ac:chgData name="Angel David Carrillo Herranz" userId="616bff3e-cada-4fec-97ea-ee2d45e5dc81" providerId="ADAL" clId="{56F424C1-4829-46E1-B060-91ED618F453A}" dt="2019-06-02T15:30:56.420" v="718" actId="478"/>
          <ac:picMkLst>
            <pc:docMk/>
            <pc:sldMk cId="428841483" sldId="272"/>
            <ac:picMk id="57" creationId="{223BC366-90D2-4801-8CA1-FB95A9E2FECF}"/>
          </ac:picMkLst>
        </pc:picChg>
      </pc:sldChg>
      <pc:sldChg chg="del">
        <pc:chgData name="Angel David Carrillo Herranz" userId="616bff3e-cada-4fec-97ea-ee2d45e5dc81" providerId="ADAL" clId="{56F424C1-4829-46E1-B060-91ED618F453A}" dt="2019-06-02T22:36:16.558" v="1610" actId="2696"/>
        <pc:sldMkLst>
          <pc:docMk/>
          <pc:sldMk cId="1844234376" sldId="273"/>
        </pc:sldMkLst>
      </pc:sldChg>
      <pc:sldChg chg="addSp delSp modSp add">
        <pc:chgData name="Angel David Carrillo Herranz" userId="616bff3e-cada-4fec-97ea-ee2d45e5dc81" providerId="ADAL" clId="{56F424C1-4829-46E1-B060-91ED618F453A}" dt="2019-06-02T14:59:34.505" v="240"/>
        <pc:sldMkLst>
          <pc:docMk/>
          <pc:sldMk cId="1925128165" sldId="274"/>
        </pc:sldMkLst>
        <pc:spChg chg="del">
          <ac:chgData name="Angel David Carrillo Herranz" userId="616bff3e-cada-4fec-97ea-ee2d45e5dc81" providerId="ADAL" clId="{56F424C1-4829-46E1-B060-91ED618F453A}" dt="2019-06-02T14:51:38.738" v="27"/>
          <ac:spMkLst>
            <pc:docMk/>
            <pc:sldMk cId="1925128165" sldId="274"/>
            <ac:spMk id="2" creationId="{65913025-27B0-403D-BBC8-786E29381C74}"/>
          </ac:spMkLst>
        </pc:spChg>
        <pc:spChg chg="del">
          <ac:chgData name="Angel David Carrillo Herranz" userId="616bff3e-cada-4fec-97ea-ee2d45e5dc81" providerId="ADAL" clId="{56F424C1-4829-46E1-B060-91ED618F453A}" dt="2019-06-02T14:51:38.738" v="27"/>
          <ac:spMkLst>
            <pc:docMk/>
            <pc:sldMk cId="1925128165" sldId="274"/>
            <ac:spMk id="3" creationId="{277015FB-38F3-416B-B3D6-CA2D1EFEC045}"/>
          </ac:spMkLst>
        </pc:spChg>
        <pc:spChg chg="add del mod">
          <ac:chgData name="Angel David Carrillo Herranz" userId="616bff3e-cada-4fec-97ea-ee2d45e5dc81" providerId="ADAL" clId="{56F424C1-4829-46E1-B060-91ED618F453A}" dt="2019-06-02T14:55:42.400" v="139"/>
          <ac:spMkLst>
            <pc:docMk/>
            <pc:sldMk cId="1925128165" sldId="274"/>
            <ac:spMk id="4" creationId="{AA75B265-092F-434D-9595-E46613CC4EC0}"/>
          </ac:spMkLst>
        </pc:spChg>
        <pc:spChg chg="add del mod">
          <ac:chgData name="Angel David Carrillo Herranz" userId="616bff3e-cada-4fec-97ea-ee2d45e5dc81" providerId="ADAL" clId="{56F424C1-4829-46E1-B060-91ED618F453A}" dt="2019-06-02T14:59:20.433" v="239"/>
          <ac:spMkLst>
            <pc:docMk/>
            <pc:sldMk cId="1925128165" sldId="274"/>
            <ac:spMk id="5" creationId="{9916CAE1-509B-4BE4-B06E-AA28EFF91EDD}"/>
          </ac:spMkLst>
        </pc:spChg>
        <pc:spChg chg="add del mod">
          <ac:chgData name="Angel David Carrillo Herranz" userId="616bff3e-cada-4fec-97ea-ee2d45e5dc81" providerId="ADAL" clId="{56F424C1-4829-46E1-B060-91ED618F453A}" dt="2019-06-02T14:59:20.433" v="239"/>
          <ac:spMkLst>
            <pc:docMk/>
            <pc:sldMk cId="1925128165" sldId="274"/>
            <ac:spMk id="6" creationId="{835AF84D-3783-414D-A9F7-2CE413748C21}"/>
          </ac:spMkLst>
        </pc:spChg>
        <pc:spChg chg="add del mod">
          <ac:chgData name="Angel David Carrillo Herranz" userId="616bff3e-cada-4fec-97ea-ee2d45e5dc81" providerId="ADAL" clId="{56F424C1-4829-46E1-B060-91ED618F453A}" dt="2019-06-02T14:59:34.505" v="240"/>
          <ac:spMkLst>
            <pc:docMk/>
            <pc:sldMk cId="1925128165" sldId="274"/>
            <ac:spMk id="7" creationId="{8DDF928C-9F96-4C8D-BB74-78956C3BFAA0}"/>
          </ac:spMkLst>
        </pc:spChg>
        <pc:spChg chg="add del mod">
          <ac:chgData name="Angel David Carrillo Herranz" userId="616bff3e-cada-4fec-97ea-ee2d45e5dc81" providerId="ADAL" clId="{56F424C1-4829-46E1-B060-91ED618F453A}" dt="2019-06-02T14:59:34.505" v="240"/>
          <ac:spMkLst>
            <pc:docMk/>
            <pc:sldMk cId="1925128165" sldId="274"/>
            <ac:spMk id="8" creationId="{A24978AA-45F0-4343-BCEA-AD57FCBAAF5E}"/>
          </ac:spMkLst>
        </pc:spChg>
        <pc:spChg chg="add mod">
          <ac:chgData name="Angel David Carrillo Herranz" userId="616bff3e-cada-4fec-97ea-ee2d45e5dc81" providerId="ADAL" clId="{56F424C1-4829-46E1-B060-91ED618F453A}" dt="2019-06-02T14:59:34.505" v="240"/>
          <ac:spMkLst>
            <pc:docMk/>
            <pc:sldMk cId="1925128165" sldId="274"/>
            <ac:spMk id="9" creationId="{04DD8EAF-3A2A-4745-B0A1-C94E20063AEA}"/>
          </ac:spMkLst>
        </pc:spChg>
        <pc:spChg chg="add mod">
          <ac:chgData name="Angel David Carrillo Herranz" userId="616bff3e-cada-4fec-97ea-ee2d45e5dc81" providerId="ADAL" clId="{56F424C1-4829-46E1-B060-91ED618F453A}" dt="2019-06-02T14:59:34.505" v="240"/>
          <ac:spMkLst>
            <pc:docMk/>
            <pc:sldMk cId="1925128165" sldId="274"/>
            <ac:spMk id="10" creationId="{494BA1AB-9301-44FD-A56D-2901A4A8D7CF}"/>
          </ac:spMkLst>
        </pc:spChg>
      </pc:sldChg>
      <pc:sldChg chg="addSp delSp modSp add modAnim">
        <pc:chgData name="Angel David Carrillo Herranz" userId="616bff3e-cada-4fec-97ea-ee2d45e5dc81" providerId="ADAL" clId="{56F424C1-4829-46E1-B060-91ED618F453A}" dt="2019-06-02T16:00:17.496" v="1064"/>
        <pc:sldMkLst>
          <pc:docMk/>
          <pc:sldMk cId="1405066521" sldId="275"/>
        </pc:sldMkLst>
        <pc:spChg chg="add del mod">
          <ac:chgData name="Angel David Carrillo Herranz" userId="616bff3e-cada-4fec-97ea-ee2d45e5dc81" providerId="ADAL" clId="{56F424C1-4829-46E1-B060-91ED618F453A}" dt="2019-06-02T15:59:57.210" v="1061"/>
          <ac:spMkLst>
            <pc:docMk/>
            <pc:sldMk cId="1405066521" sldId="275"/>
            <ac:spMk id="2" creationId="{C11D81BB-B71D-4063-B4F0-5CDFDCB94681}"/>
          </ac:spMkLst>
        </pc:spChg>
        <pc:spChg chg="add del mod">
          <ac:chgData name="Angel David Carrillo Herranz" userId="616bff3e-cada-4fec-97ea-ee2d45e5dc81" providerId="ADAL" clId="{56F424C1-4829-46E1-B060-91ED618F453A}" dt="2019-06-02T15:59:57.210" v="1061"/>
          <ac:spMkLst>
            <pc:docMk/>
            <pc:sldMk cId="1405066521" sldId="275"/>
            <ac:spMk id="3" creationId="{85628596-98AE-459E-BC70-BDAB3F2328D0}"/>
          </ac:spMkLst>
        </pc:spChg>
        <pc:spChg chg="add del mod">
          <ac:chgData name="Angel David Carrillo Herranz" userId="616bff3e-cada-4fec-97ea-ee2d45e5dc81" providerId="ADAL" clId="{56F424C1-4829-46E1-B060-91ED618F453A}" dt="2019-06-02T15:59:57.210" v="1061"/>
          <ac:spMkLst>
            <pc:docMk/>
            <pc:sldMk cId="1405066521" sldId="275"/>
            <ac:spMk id="4" creationId="{2EE54993-6C04-46A5-AE19-EA74B04F636F}"/>
          </ac:spMkLst>
        </pc:spChg>
        <pc:spChg chg="add del mod">
          <ac:chgData name="Angel David Carrillo Herranz" userId="616bff3e-cada-4fec-97ea-ee2d45e5dc81" providerId="ADAL" clId="{56F424C1-4829-46E1-B060-91ED618F453A}" dt="2019-06-02T15:59:57.210" v="1061"/>
          <ac:spMkLst>
            <pc:docMk/>
            <pc:sldMk cId="1405066521" sldId="275"/>
            <ac:spMk id="5" creationId="{C924BE31-5BA6-4D22-8542-3815F52E61F5}"/>
          </ac:spMkLst>
        </pc:spChg>
        <pc:spChg chg="add del mod">
          <ac:chgData name="Angel David Carrillo Herranz" userId="616bff3e-cada-4fec-97ea-ee2d45e5dc81" providerId="ADAL" clId="{56F424C1-4829-46E1-B060-91ED618F453A}" dt="2019-06-02T15:59:57.210" v="1061"/>
          <ac:spMkLst>
            <pc:docMk/>
            <pc:sldMk cId="1405066521" sldId="275"/>
            <ac:spMk id="6" creationId="{B07D9E0A-BCED-49F9-A36D-F0DEBCD59A80}"/>
          </ac:spMkLst>
        </pc:spChg>
        <pc:spChg chg="add del mod">
          <ac:chgData name="Angel David Carrillo Herranz" userId="616bff3e-cada-4fec-97ea-ee2d45e5dc81" providerId="ADAL" clId="{56F424C1-4829-46E1-B060-91ED618F453A}" dt="2019-06-02T15:59:57.210" v="1061"/>
          <ac:spMkLst>
            <pc:docMk/>
            <pc:sldMk cId="1405066521" sldId="275"/>
            <ac:spMk id="7" creationId="{E4B32700-B906-4549-99A2-8E77993382C5}"/>
          </ac:spMkLst>
        </pc:spChg>
        <pc:spChg chg="add del mod">
          <ac:chgData name="Angel David Carrillo Herranz" userId="616bff3e-cada-4fec-97ea-ee2d45e5dc81" providerId="ADAL" clId="{56F424C1-4829-46E1-B060-91ED618F453A}" dt="2019-06-02T15:59:57.210" v="1061"/>
          <ac:spMkLst>
            <pc:docMk/>
            <pc:sldMk cId="1405066521" sldId="275"/>
            <ac:spMk id="8" creationId="{AAC3AA38-1F12-4A7F-9635-449CC9AF16B3}"/>
          </ac:spMkLst>
        </pc:spChg>
        <pc:spChg chg="add del mod">
          <ac:chgData name="Angel David Carrillo Herranz" userId="616bff3e-cada-4fec-97ea-ee2d45e5dc81" providerId="ADAL" clId="{56F424C1-4829-46E1-B060-91ED618F453A}" dt="2019-06-02T15:59:57.210" v="1061"/>
          <ac:spMkLst>
            <pc:docMk/>
            <pc:sldMk cId="1405066521" sldId="275"/>
            <ac:spMk id="9" creationId="{8D130E82-904E-4729-8669-DAC3BF7E7ED9}"/>
          </ac:spMkLst>
        </pc:spChg>
        <pc:spChg chg="add del mod">
          <ac:chgData name="Angel David Carrillo Herranz" userId="616bff3e-cada-4fec-97ea-ee2d45e5dc81" providerId="ADAL" clId="{56F424C1-4829-46E1-B060-91ED618F453A}" dt="2019-06-02T15:59:57.210" v="1061"/>
          <ac:spMkLst>
            <pc:docMk/>
            <pc:sldMk cId="1405066521" sldId="275"/>
            <ac:spMk id="10" creationId="{01F44699-C31A-4799-A570-8FFF5F289898}"/>
          </ac:spMkLst>
        </pc:spChg>
        <pc:spChg chg="add del mod">
          <ac:chgData name="Angel David Carrillo Herranz" userId="616bff3e-cada-4fec-97ea-ee2d45e5dc81" providerId="ADAL" clId="{56F424C1-4829-46E1-B060-91ED618F453A}" dt="2019-06-02T15:59:57.210" v="1061"/>
          <ac:spMkLst>
            <pc:docMk/>
            <pc:sldMk cId="1405066521" sldId="275"/>
            <ac:spMk id="11" creationId="{66604369-28EE-4767-8611-D4B35C5B484E}"/>
          </ac:spMkLst>
        </pc:spChg>
        <pc:spChg chg="add del mod">
          <ac:chgData name="Angel David Carrillo Herranz" userId="616bff3e-cada-4fec-97ea-ee2d45e5dc81" providerId="ADAL" clId="{56F424C1-4829-46E1-B060-91ED618F453A}" dt="2019-06-02T15:59:57.210" v="1061"/>
          <ac:spMkLst>
            <pc:docMk/>
            <pc:sldMk cId="1405066521" sldId="275"/>
            <ac:spMk id="12" creationId="{B8BDF059-933D-432C-AA1E-F6B5FF049AA4}"/>
          </ac:spMkLst>
        </pc:spChg>
        <pc:spChg chg="add del mod">
          <ac:chgData name="Angel David Carrillo Herranz" userId="616bff3e-cada-4fec-97ea-ee2d45e5dc81" providerId="ADAL" clId="{56F424C1-4829-46E1-B060-91ED618F453A}" dt="2019-06-02T15:59:57.210" v="1061"/>
          <ac:spMkLst>
            <pc:docMk/>
            <pc:sldMk cId="1405066521" sldId="275"/>
            <ac:spMk id="13" creationId="{F1492D7B-369A-44A4-9932-18E75F5824CE}"/>
          </ac:spMkLst>
        </pc:spChg>
        <pc:spChg chg="add del mod">
          <ac:chgData name="Angel David Carrillo Herranz" userId="616bff3e-cada-4fec-97ea-ee2d45e5dc81" providerId="ADAL" clId="{56F424C1-4829-46E1-B060-91ED618F453A}" dt="2019-06-02T15:59:57.210" v="1061"/>
          <ac:spMkLst>
            <pc:docMk/>
            <pc:sldMk cId="1405066521" sldId="275"/>
            <ac:spMk id="14" creationId="{116344AC-69C9-437F-94E5-D801D3B9DE98}"/>
          </ac:spMkLst>
        </pc:spChg>
        <pc:spChg chg="add del mod">
          <ac:chgData name="Angel David Carrillo Herranz" userId="616bff3e-cada-4fec-97ea-ee2d45e5dc81" providerId="ADAL" clId="{56F424C1-4829-46E1-B060-91ED618F453A}" dt="2019-06-02T15:59:57.210" v="1061"/>
          <ac:spMkLst>
            <pc:docMk/>
            <pc:sldMk cId="1405066521" sldId="275"/>
            <ac:spMk id="15" creationId="{443BD821-CD5C-4C68-A8BE-60CD51684C5F}"/>
          </ac:spMkLst>
        </pc:spChg>
        <pc:spChg chg="add del mod">
          <ac:chgData name="Angel David Carrillo Herranz" userId="616bff3e-cada-4fec-97ea-ee2d45e5dc81" providerId="ADAL" clId="{56F424C1-4829-46E1-B060-91ED618F453A}" dt="2019-06-02T15:59:57.210" v="1061"/>
          <ac:spMkLst>
            <pc:docMk/>
            <pc:sldMk cId="1405066521" sldId="275"/>
            <ac:spMk id="16" creationId="{40F2E928-AF5D-4079-A4A1-7FF2BA628210}"/>
          </ac:spMkLst>
        </pc:spChg>
        <pc:spChg chg="add del mod">
          <ac:chgData name="Angel David Carrillo Herranz" userId="616bff3e-cada-4fec-97ea-ee2d45e5dc81" providerId="ADAL" clId="{56F424C1-4829-46E1-B060-91ED618F453A}" dt="2019-06-02T15:59:57.210" v="1061"/>
          <ac:spMkLst>
            <pc:docMk/>
            <pc:sldMk cId="1405066521" sldId="275"/>
            <ac:spMk id="17" creationId="{6FDA2EAA-D37C-46D3-8070-B82DE2FF4BB4}"/>
          </ac:spMkLst>
        </pc:spChg>
        <pc:spChg chg="add mod">
          <ac:chgData name="Angel David Carrillo Herranz" userId="616bff3e-cada-4fec-97ea-ee2d45e5dc81" providerId="ADAL" clId="{56F424C1-4829-46E1-B060-91ED618F453A}" dt="2019-06-02T15:59:57.210" v="1061"/>
          <ac:spMkLst>
            <pc:docMk/>
            <pc:sldMk cId="1405066521" sldId="275"/>
            <ac:spMk id="18" creationId="{11FB7BD8-9123-4325-A600-BC2786B3B89D}"/>
          </ac:spMkLst>
        </pc:spChg>
        <pc:spChg chg="add mod">
          <ac:chgData name="Angel David Carrillo Herranz" userId="616bff3e-cada-4fec-97ea-ee2d45e5dc81" providerId="ADAL" clId="{56F424C1-4829-46E1-B060-91ED618F453A}" dt="2019-06-02T15:59:57.210" v="1061"/>
          <ac:spMkLst>
            <pc:docMk/>
            <pc:sldMk cId="1405066521" sldId="275"/>
            <ac:spMk id="19" creationId="{049898E3-8144-4FE6-99CD-1765381A6775}"/>
          </ac:spMkLst>
        </pc:spChg>
        <pc:spChg chg="add mod">
          <ac:chgData name="Angel David Carrillo Herranz" userId="616bff3e-cada-4fec-97ea-ee2d45e5dc81" providerId="ADAL" clId="{56F424C1-4829-46E1-B060-91ED618F453A}" dt="2019-06-02T15:59:57.210" v="1061"/>
          <ac:spMkLst>
            <pc:docMk/>
            <pc:sldMk cId="1405066521" sldId="275"/>
            <ac:spMk id="20" creationId="{8AA76AC5-144F-4065-B128-77E7B76D3F29}"/>
          </ac:spMkLst>
        </pc:spChg>
        <pc:spChg chg="add mod">
          <ac:chgData name="Angel David Carrillo Herranz" userId="616bff3e-cada-4fec-97ea-ee2d45e5dc81" providerId="ADAL" clId="{56F424C1-4829-46E1-B060-91ED618F453A}" dt="2019-06-02T15:59:57.210" v="1061"/>
          <ac:spMkLst>
            <pc:docMk/>
            <pc:sldMk cId="1405066521" sldId="275"/>
            <ac:spMk id="21" creationId="{057AF64E-198F-4BCB-846A-FA17CC402A14}"/>
          </ac:spMkLst>
        </pc:spChg>
        <pc:spChg chg="add mod">
          <ac:chgData name="Angel David Carrillo Herranz" userId="616bff3e-cada-4fec-97ea-ee2d45e5dc81" providerId="ADAL" clId="{56F424C1-4829-46E1-B060-91ED618F453A}" dt="2019-06-02T15:59:57.210" v="1061"/>
          <ac:spMkLst>
            <pc:docMk/>
            <pc:sldMk cId="1405066521" sldId="275"/>
            <ac:spMk id="22" creationId="{8A20AF54-D6DC-43E7-B8D6-C1D160400DB6}"/>
          </ac:spMkLst>
        </pc:spChg>
        <pc:spChg chg="add mod">
          <ac:chgData name="Angel David Carrillo Herranz" userId="616bff3e-cada-4fec-97ea-ee2d45e5dc81" providerId="ADAL" clId="{56F424C1-4829-46E1-B060-91ED618F453A}" dt="2019-06-02T15:59:57.210" v="1061"/>
          <ac:spMkLst>
            <pc:docMk/>
            <pc:sldMk cId="1405066521" sldId="275"/>
            <ac:spMk id="23" creationId="{8AC1E74D-88DB-457F-BDFF-DE685261F3AD}"/>
          </ac:spMkLst>
        </pc:spChg>
        <pc:spChg chg="add mod">
          <ac:chgData name="Angel David Carrillo Herranz" userId="616bff3e-cada-4fec-97ea-ee2d45e5dc81" providerId="ADAL" clId="{56F424C1-4829-46E1-B060-91ED618F453A}" dt="2019-06-02T15:59:57.210" v="1061"/>
          <ac:spMkLst>
            <pc:docMk/>
            <pc:sldMk cId="1405066521" sldId="275"/>
            <ac:spMk id="24" creationId="{BCB2D2D8-AEF3-4D02-AD42-E26E9D00A3DB}"/>
          </ac:spMkLst>
        </pc:spChg>
        <pc:spChg chg="add mod">
          <ac:chgData name="Angel David Carrillo Herranz" userId="616bff3e-cada-4fec-97ea-ee2d45e5dc81" providerId="ADAL" clId="{56F424C1-4829-46E1-B060-91ED618F453A}" dt="2019-06-02T15:59:57.210" v="1061"/>
          <ac:spMkLst>
            <pc:docMk/>
            <pc:sldMk cId="1405066521" sldId="275"/>
            <ac:spMk id="25" creationId="{E314D339-F758-4A5C-BF70-CF15FAEB7FA6}"/>
          </ac:spMkLst>
        </pc:spChg>
        <pc:spChg chg="add mod">
          <ac:chgData name="Angel David Carrillo Herranz" userId="616bff3e-cada-4fec-97ea-ee2d45e5dc81" providerId="ADAL" clId="{56F424C1-4829-46E1-B060-91ED618F453A}" dt="2019-06-02T15:59:57.210" v="1061"/>
          <ac:spMkLst>
            <pc:docMk/>
            <pc:sldMk cId="1405066521" sldId="275"/>
            <ac:spMk id="26" creationId="{BFCD3A67-0DBF-4445-BA1F-96A60752D0FC}"/>
          </ac:spMkLst>
        </pc:spChg>
        <pc:spChg chg="add mod">
          <ac:chgData name="Angel David Carrillo Herranz" userId="616bff3e-cada-4fec-97ea-ee2d45e5dc81" providerId="ADAL" clId="{56F424C1-4829-46E1-B060-91ED618F453A}" dt="2019-06-02T15:59:57.210" v="1061"/>
          <ac:spMkLst>
            <pc:docMk/>
            <pc:sldMk cId="1405066521" sldId="275"/>
            <ac:spMk id="27" creationId="{EB6C680D-D8A3-4B77-8F6E-F6F4248BB1C3}"/>
          </ac:spMkLst>
        </pc:spChg>
        <pc:spChg chg="add mod">
          <ac:chgData name="Angel David Carrillo Herranz" userId="616bff3e-cada-4fec-97ea-ee2d45e5dc81" providerId="ADAL" clId="{56F424C1-4829-46E1-B060-91ED618F453A}" dt="2019-06-02T15:59:57.210" v="1061"/>
          <ac:spMkLst>
            <pc:docMk/>
            <pc:sldMk cId="1405066521" sldId="275"/>
            <ac:spMk id="28" creationId="{1471F4B8-0652-49A2-9CDC-085BCFF67108}"/>
          </ac:spMkLst>
        </pc:spChg>
        <pc:spChg chg="add mod">
          <ac:chgData name="Angel David Carrillo Herranz" userId="616bff3e-cada-4fec-97ea-ee2d45e5dc81" providerId="ADAL" clId="{56F424C1-4829-46E1-B060-91ED618F453A}" dt="2019-06-02T15:59:57.210" v="1061"/>
          <ac:spMkLst>
            <pc:docMk/>
            <pc:sldMk cId="1405066521" sldId="275"/>
            <ac:spMk id="29" creationId="{4C5EC21D-8AB6-4373-BB50-1DE6A254F8C5}"/>
          </ac:spMkLst>
        </pc:spChg>
        <pc:spChg chg="add mod">
          <ac:chgData name="Angel David Carrillo Herranz" userId="616bff3e-cada-4fec-97ea-ee2d45e5dc81" providerId="ADAL" clId="{56F424C1-4829-46E1-B060-91ED618F453A}" dt="2019-06-02T15:59:57.210" v="1061"/>
          <ac:spMkLst>
            <pc:docMk/>
            <pc:sldMk cId="1405066521" sldId="275"/>
            <ac:spMk id="30" creationId="{C0587C2F-6655-4DB6-BE4B-F2A16A49187F}"/>
          </ac:spMkLst>
        </pc:spChg>
        <pc:spChg chg="add mod">
          <ac:chgData name="Angel David Carrillo Herranz" userId="616bff3e-cada-4fec-97ea-ee2d45e5dc81" providerId="ADAL" clId="{56F424C1-4829-46E1-B060-91ED618F453A}" dt="2019-06-02T15:59:57.210" v="1061"/>
          <ac:spMkLst>
            <pc:docMk/>
            <pc:sldMk cId="1405066521" sldId="275"/>
            <ac:spMk id="31" creationId="{54B2E1C3-2AE6-4EFE-BD71-99341969C560}"/>
          </ac:spMkLst>
        </pc:spChg>
        <pc:spChg chg="add mod">
          <ac:chgData name="Angel David Carrillo Herranz" userId="616bff3e-cada-4fec-97ea-ee2d45e5dc81" providerId="ADAL" clId="{56F424C1-4829-46E1-B060-91ED618F453A}" dt="2019-06-02T15:59:57.210" v="1061"/>
          <ac:spMkLst>
            <pc:docMk/>
            <pc:sldMk cId="1405066521" sldId="275"/>
            <ac:spMk id="64" creationId="{22DEA8EB-842A-4EEC-BBEA-64C836CD6DA7}"/>
          </ac:spMkLst>
        </pc:spChg>
        <pc:spChg chg="del">
          <ac:chgData name="Angel David Carrillo Herranz" userId="616bff3e-cada-4fec-97ea-ee2d45e5dc81" providerId="ADAL" clId="{56F424C1-4829-46E1-B060-91ED618F453A}" dt="2019-06-02T15:59:40.300" v="1060"/>
          <ac:spMkLst>
            <pc:docMk/>
            <pc:sldMk cId="1405066521" sldId="275"/>
            <ac:spMk id="65" creationId="{98BF5959-4D06-47D9-A024-27844C239C5A}"/>
          </ac:spMkLst>
        </pc:spChg>
        <pc:spChg chg="del">
          <ac:chgData name="Angel David Carrillo Herranz" userId="616bff3e-cada-4fec-97ea-ee2d45e5dc81" providerId="ADAL" clId="{56F424C1-4829-46E1-B060-91ED618F453A}" dt="2019-06-02T15:59:40.300" v="1060"/>
          <ac:spMkLst>
            <pc:docMk/>
            <pc:sldMk cId="1405066521" sldId="275"/>
            <ac:spMk id="66" creationId="{CDF68F6C-5AD6-4CC4-AB73-B5319E791410}"/>
          </ac:spMkLst>
        </pc:spChg>
        <pc:spChg chg="add mod">
          <ac:chgData name="Angel David Carrillo Herranz" userId="616bff3e-cada-4fec-97ea-ee2d45e5dc81" providerId="ADAL" clId="{56F424C1-4829-46E1-B060-91ED618F453A}" dt="2019-06-02T15:59:57.210" v="1061"/>
          <ac:spMkLst>
            <pc:docMk/>
            <pc:sldMk cId="1405066521" sldId="275"/>
            <ac:spMk id="67" creationId="{3337EABB-6DD3-4081-A34B-16498DF706C3}"/>
          </ac:spMkLst>
        </pc:spChg>
        <pc:spChg chg="del">
          <ac:chgData name="Angel David Carrillo Herranz" userId="616bff3e-cada-4fec-97ea-ee2d45e5dc81" providerId="ADAL" clId="{56F424C1-4829-46E1-B060-91ED618F453A}" dt="2019-06-02T15:59:40.300" v="1060"/>
          <ac:spMkLst>
            <pc:docMk/>
            <pc:sldMk cId="1405066521" sldId="275"/>
            <ac:spMk id="79" creationId="{F322A174-6EF4-491D-ACD9-08CBA254BDAD}"/>
          </ac:spMkLst>
        </pc:spChg>
        <pc:spChg chg="del">
          <ac:chgData name="Angel David Carrillo Herranz" userId="616bff3e-cada-4fec-97ea-ee2d45e5dc81" providerId="ADAL" clId="{56F424C1-4829-46E1-B060-91ED618F453A}" dt="2019-06-02T15:59:40.300" v="1060"/>
          <ac:spMkLst>
            <pc:docMk/>
            <pc:sldMk cId="1405066521" sldId="275"/>
            <ac:spMk id="80" creationId="{D60B391F-C15D-46BE-B872-F08538BFC47D}"/>
          </ac:spMkLst>
        </pc:spChg>
        <pc:spChg chg="del">
          <ac:chgData name="Angel David Carrillo Herranz" userId="616bff3e-cada-4fec-97ea-ee2d45e5dc81" providerId="ADAL" clId="{56F424C1-4829-46E1-B060-91ED618F453A}" dt="2019-06-02T15:59:40.300" v="1060"/>
          <ac:spMkLst>
            <pc:docMk/>
            <pc:sldMk cId="1405066521" sldId="275"/>
            <ac:spMk id="81" creationId="{6353E94D-2691-41D5-89AC-3439A6EB16F8}"/>
          </ac:spMkLst>
        </pc:spChg>
        <pc:spChg chg="del">
          <ac:chgData name="Angel David Carrillo Herranz" userId="616bff3e-cada-4fec-97ea-ee2d45e5dc81" providerId="ADAL" clId="{56F424C1-4829-46E1-B060-91ED618F453A}" dt="2019-06-02T15:59:40.300" v="1060"/>
          <ac:spMkLst>
            <pc:docMk/>
            <pc:sldMk cId="1405066521" sldId="275"/>
            <ac:spMk id="82" creationId="{1D6EE392-A83D-44B9-A076-FDEDD87328E2}"/>
          </ac:spMkLst>
        </pc:spChg>
        <pc:spChg chg="del">
          <ac:chgData name="Angel David Carrillo Herranz" userId="616bff3e-cada-4fec-97ea-ee2d45e5dc81" providerId="ADAL" clId="{56F424C1-4829-46E1-B060-91ED618F453A}" dt="2019-06-02T15:59:40.300" v="1060"/>
          <ac:spMkLst>
            <pc:docMk/>
            <pc:sldMk cId="1405066521" sldId="275"/>
            <ac:spMk id="83" creationId="{ED8C4F06-D514-4E12-B3FE-E529455D2E9B}"/>
          </ac:spMkLst>
        </pc:spChg>
        <pc:spChg chg="del">
          <ac:chgData name="Angel David Carrillo Herranz" userId="616bff3e-cada-4fec-97ea-ee2d45e5dc81" providerId="ADAL" clId="{56F424C1-4829-46E1-B060-91ED618F453A}" dt="2019-06-02T15:59:40.300" v="1060"/>
          <ac:spMkLst>
            <pc:docMk/>
            <pc:sldMk cId="1405066521" sldId="275"/>
            <ac:spMk id="84" creationId="{2704117A-8038-4A8F-82BF-CF1A33479CBB}"/>
          </ac:spMkLst>
        </pc:spChg>
      </pc:sldChg>
      <pc:sldChg chg="delSp add">
        <pc:chgData name="Angel David Carrillo Herranz" userId="616bff3e-cada-4fec-97ea-ee2d45e5dc81" providerId="ADAL" clId="{56F424C1-4829-46E1-B060-91ED618F453A}" dt="2019-06-02T16:00:27.035" v="1066"/>
        <pc:sldMkLst>
          <pc:docMk/>
          <pc:sldMk cId="2910643816" sldId="276"/>
        </pc:sldMkLst>
        <pc:spChg chg="del">
          <ac:chgData name="Angel David Carrillo Herranz" userId="616bff3e-cada-4fec-97ea-ee2d45e5dc81" providerId="ADAL" clId="{56F424C1-4829-46E1-B060-91ED618F453A}" dt="2019-06-02T16:00:27.035" v="1066"/>
          <ac:spMkLst>
            <pc:docMk/>
            <pc:sldMk cId="2910643816" sldId="276"/>
            <ac:spMk id="2" creationId="{7588F99D-D0C0-4E9C-9C38-40A29CCA0D41}"/>
          </ac:spMkLst>
        </pc:spChg>
        <pc:spChg chg="del">
          <ac:chgData name="Angel David Carrillo Herranz" userId="616bff3e-cada-4fec-97ea-ee2d45e5dc81" providerId="ADAL" clId="{56F424C1-4829-46E1-B060-91ED618F453A}" dt="2019-06-02T16:00:27.035" v="1066"/>
          <ac:spMkLst>
            <pc:docMk/>
            <pc:sldMk cId="2910643816" sldId="276"/>
            <ac:spMk id="3" creationId="{405924BC-FB9E-4C71-B40C-DF1F3F43D1AD}"/>
          </ac:spMkLst>
        </pc:spChg>
        <pc:spChg chg="del">
          <ac:chgData name="Angel David Carrillo Herranz" userId="616bff3e-cada-4fec-97ea-ee2d45e5dc81" providerId="ADAL" clId="{56F424C1-4829-46E1-B060-91ED618F453A}" dt="2019-06-02T16:00:27.035" v="1066"/>
          <ac:spMkLst>
            <pc:docMk/>
            <pc:sldMk cId="2910643816" sldId="276"/>
            <ac:spMk id="4" creationId="{5D2EE9FC-A679-4D87-9844-B56218296F35}"/>
          </ac:spMkLst>
        </pc:spChg>
        <pc:spChg chg="del">
          <ac:chgData name="Angel David Carrillo Herranz" userId="616bff3e-cada-4fec-97ea-ee2d45e5dc81" providerId="ADAL" clId="{56F424C1-4829-46E1-B060-91ED618F453A}" dt="2019-06-02T16:00:27.035" v="1066"/>
          <ac:spMkLst>
            <pc:docMk/>
            <pc:sldMk cId="2910643816" sldId="276"/>
            <ac:spMk id="5" creationId="{C6C1BDEC-6D40-4DDA-B18C-7869E616C95B}"/>
          </ac:spMkLst>
        </pc:spChg>
        <pc:spChg chg="del">
          <ac:chgData name="Angel David Carrillo Herranz" userId="616bff3e-cada-4fec-97ea-ee2d45e5dc81" providerId="ADAL" clId="{56F424C1-4829-46E1-B060-91ED618F453A}" dt="2019-06-02T16:00:27.035" v="1066"/>
          <ac:spMkLst>
            <pc:docMk/>
            <pc:sldMk cId="2910643816" sldId="276"/>
            <ac:spMk id="6" creationId="{701B5F50-6907-4BDB-B071-CF0E07C7996F}"/>
          </ac:spMkLst>
        </pc:spChg>
        <pc:spChg chg="del">
          <ac:chgData name="Angel David Carrillo Herranz" userId="616bff3e-cada-4fec-97ea-ee2d45e5dc81" providerId="ADAL" clId="{56F424C1-4829-46E1-B060-91ED618F453A}" dt="2019-06-02T16:00:27.035" v="1066"/>
          <ac:spMkLst>
            <pc:docMk/>
            <pc:sldMk cId="2910643816" sldId="276"/>
            <ac:spMk id="7" creationId="{29B98AF0-C54A-4956-B58D-ACD6A959B02A}"/>
          </ac:spMkLst>
        </pc:spChg>
        <pc:spChg chg="del">
          <ac:chgData name="Angel David Carrillo Herranz" userId="616bff3e-cada-4fec-97ea-ee2d45e5dc81" providerId="ADAL" clId="{56F424C1-4829-46E1-B060-91ED618F453A}" dt="2019-06-02T16:00:27.035" v="1066"/>
          <ac:spMkLst>
            <pc:docMk/>
            <pc:sldMk cId="2910643816" sldId="276"/>
            <ac:spMk id="8" creationId="{D048B801-0256-4CDA-8A09-C691A330046B}"/>
          </ac:spMkLst>
        </pc:spChg>
        <pc:spChg chg="del">
          <ac:chgData name="Angel David Carrillo Herranz" userId="616bff3e-cada-4fec-97ea-ee2d45e5dc81" providerId="ADAL" clId="{56F424C1-4829-46E1-B060-91ED618F453A}" dt="2019-06-02T16:00:27.035" v="1066"/>
          <ac:spMkLst>
            <pc:docMk/>
            <pc:sldMk cId="2910643816" sldId="276"/>
            <ac:spMk id="9" creationId="{4B64B6A9-EC02-4B18-8D97-E5F1D15C62BC}"/>
          </ac:spMkLst>
        </pc:spChg>
        <pc:spChg chg="del">
          <ac:chgData name="Angel David Carrillo Herranz" userId="616bff3e-cada-4fec-97ea-ee2d45e5dc81" providerId="ADAL" clId="{56F424C1-4829-46E1-B060-91ED618F453A}" dt="2019-06-02T16:00:27.035" v="1066"/>
          <ac:spMkLst>
            <pc:docMk/>
            <pc:sldMk cId="2910643816" sldId="276"/>
            <ac:spMk id="10" creationId="{8C31FB8C-B3FD-44F2-A9CA-ED9E7B17D26B}"/>
          </ac:spMkLst>
        </pc:spChg>
        <pc:spChg chg="del">
          <ac:chgData name="Angel David Carrillo Herranz" userId="616bff3e-cada-4fec-97ea-ee2d45e5dc81" providerId="ADAL" clId="{56F424C1-4829-46E1-B060-91ED618F453A}" dt="2019-06-02T16:00:27.035" v="1066"/>
          <ac:spMkLst>
            <pc:docMk/>
            <pc:sldMk cId="2910643816" sldId="276"/>
            <ac:spMk id="11" creationId="{C08E1A7F-9716-4BB0-8452-A5691FD9B0C0}"/>
          </ac:spMkLst>
        </pc:spChg>
        <pc:spChg chg="del">
          <ac:chgData name="Angel David Carrillo Herranz" userId="616bff3e-cada-4fec-97ea-ee2d45e5dc81" providerId="ADAL" clId="{56F424C1-4829-46E1-B060-91ED618F453A}" dt="2019-06-02T16:00:27.035" v="1066"/>
          <ac:spMkLst>
            <pc:docMk/>
            <pc:sldMk cId="2910643816" sldId="276"/>
            <ac:spMk id="12" creationId="{B6980075-E927-45D2-860A-1071EDDA8781}"/>
          </ac:spMkLst>
        </pc:spChg>
        <pc:spChg chg="del">
          <ac:chgData name="Angel David Carrillo Herranz" userId="616bff3e-cada-4fec-97ea-ee2d45e5dc81" providerId="ADAL" clId="{56F424C1-4829-46E1-B060-91ED618F453A}" dt="2019-06-02T16:00:27.035" v="1066"/>
          <ac:spMkLst>
            <pc:docMk/>
            <pc:sldMk cId="2910643816" sldId="276"/>
            <ac:spMk id="13" creationId="{67B4EC8E-F554-40A4-9740-431909070383}"/>
          </ac:spMkLst>
        </pc:spChg>
        <pc:spChg chg="del">
          <ac:chgData name="Angel David Carrillo Herranz" userId="616bff3e-cada-4fec-97ea-ee2d45e5dc81" providerId="ADAL" clId="{56F424C1-4829-46E1-B060-91ED618F453A}" dt="2019-06-02T16:00:27.035" v="1066"/>
          <ac:spMkLst>
            <pc:docMk/>
            <pc:sldMk cId="2910643816" sldId="276"/>
            <ac:spMk id="14" creationId="{2FD06B53-D300-4EA8-BF32-3286E64B1E94}"/>
          </ac:spMkLst>
        </pc:spChg>
        <pc:spChg chg="del">
          <ac:chgData name="Angel David Carrillo Herranz" userId="616bff3e-cada-4fec-97ea-ee2d45e5dc81" providerId="ADAL" clId="{56F424C1-4829-46E1-B060-91ED618F453A}" dt="2019-06-02T16:00:27.035" v="1066"/>
          <ac:spMkLst>
            <pc:docMk/>
            <pc:sldMk cId="2910643816" sldId="276"/>
            <ac:spMk id="15" creationId="{88C63339-C7D6-4F75-A74B-783965924657}"/>
          </ac:spMkLst>
        </pc:spChg>
        <pc:spChg chg="del">
          <ac:chgData name="Angel David Carrillo Herranz" userId="616bff3e-cada-4fec-97ea-ee2d45e5dc81" providerId="ADAL" clId="{56F424C1-4829-46E1-B060-91ED618F453A}" dt="2019-06-02T16:00:27.035" v="1066"/>
          <ac:spMkLst>
            <pc:docMk/>
            <pc:sldMk cId="2910643816" sldId="276"/>
            <ac:spMk id="16" creationId="{6BC02696-001A-48E8-9CBD-941A56AF96F6}"/>
          </ac:spMkLst>
        </pc:spChg>
        <pc:spChg chg="del">
          <ac:chgData name="Angel David Carrillo Herranz" userId="616bff3e-cada-4fec-97ea-ee2d45e5dc81" providerId="ADAL" clId="{56F424C1-4829-46E1-B060-91ED618F453A}" dt="2019-06-02T16:00:27.035" v="1066"/>
          <ac:spMkLst>
            <pc:docMk/>
            <pc:sldMk cId="2910643816" sldId="276"/>
            <ac:spMk id="17" creationId="{E4201228-8D58-46B5-85AF-32D23AE329E5}"/>
          </ac:spMkLst>
        </pc:spChg>
      </pc:sldChg>
      <pc:sldChg chg="addSp delSp modSp add ord">
        <pc:chgData name="Angel David Carrillo Herranz" userId="616bff3e-cada-4fec-97ea-ee2d45e5dc81" providerId="ADAL" clId="{56F424C1-4829-46E1-B060-91ED618F453A}" dt="2019-06-02T22:07:15.918" v="1262"/>
        <pc:sldMkLst>
          <pc:docMk/>
          <pc:sldMk cId="989669483" sldId="277"/>
        </pc:sldMkLst>
        <pc:spChg chg="add del mod">
          <ac:chgData name="Angel David Carrillo Herranz" userId="616bff3e-cada-4fec-97ea-ee2d45e5dc81" providerId="ADAL" clId="{56F424C1-4829-46E1-B060-91ED618F453A}" dt="2019-06-02T22:07:09.827" v="1261"/>
          <ac:spMkLst>
            <pc:docMk/>
            <pc:sldMk cId="989669483" sldId="277"/>
            <ac:spMk id="2" creationId="{820BD6E6-6577-411D-AD87-553524A1A551}"/>
          </ac:spMkLst>
        </pc:spChg>
        <pc:spChg chg="add mod">
          <ac:chgData name="Angel David Carrillo Herranz" userId="616bff3e-cada-4fec-97ea-ee2d45e5dc81" providerId="ADAL" clId="{56F424C1-4829-46E1-B060-91ED618F453A}" dt="2019-06-02T22:07:09.827" v="1261"/>
          <ac:spMkLst>
            <pc:docMk/>
            <pc:sldMk cId="989669483" sldId="277"/>
            <ac:spMk id="3" creationId="{ED309A0D-2A4C-4C49-8755-011B2AED4F1F}"/>
          </ac:spMkLst>
        </pc:spChg>
        <pc:spChg chg="add mod">
          <ac:chgData name="Angel David Carrillo Herranz" userId="616bff3e-cada-4fec-97ea-ee2d45e5dc81" providerId="ADAL" clId="{56F424C1-4829-46E1-B060-91ED618F453A}" dt="2019-06-02T22:07:09.827" v="1261"/>
          <ac:spMkLst>
            <pc:docMk/>
            <pc:sldMk cId="989669483" sldId="277"/>
            <ac:spMk id="4" creationId="{8E946DE2-AA8B-402D-B97E-5F9934339BF8}"/>
          </ac:spMkLst>
        </pc:spChg>
      </pc:sldChg>
      <pc:sldChg chg="add del">
        <pc:chgData name="Angel David Carrillo Herranz" userId="616bff3e-cada-4fec-97ea-ee2d45e5dc81" providerId="ADAL" clId="{56F424C1-4829-46E1-B060-91ED618F453A}" dt="2019-06-02T22:22:56.497" v="1339" actId="2696"/>
        <pc:sldMkLst>
          <pc:docMk/>
          <pc:sldMk cId="3551004824" sldId="278"/>
        </pc:sldMkLst>
      </pc:sldChg>
      <pc:sldChg chg="addSp delSp modSp add">
        <pc:chgData name="Angel David Carrillo Herranz" userId="616bff3e-cada-4fec-97ea-ee2d45e5dc81" providerId="ADAL" clId="{56F424C1-4829-46E1-B060-91ED618F453A}" dt="2019-06-02T22:23:10.509" v="1343"/>
        <pc:sldMkLst>
          <pc:docMk/>
          <pc:sldMk cId="4195730594" sldId="278"/>
        </pc:sldMkLst>
        <pc:spChg chg="del">
          <ac:chgData name="Angel David Carrillo Herranz" userId="616bff3e-cada-4fec-97ea-ee2d45e5dc81" providerId="ADAL" clId="{56F424C1-4829-46E1-B060-91ED618F453A}" dt="2019-06-02T22:23:10.509" v="1343"/>
          <ac:spMkLst>
            <pc:docMk/>
            <pc:sldMk cId="4195730594" sldId="278"/>
            <ac:spMk id="2" creationId="{80099042-1A54-4576-A4D6-F320FB929401}"/>
          </ac:spMkLst>
        </pc:spChg>
        <pc:spChg chg="del">
          <ac:chgData name="Angel David Carrillo Herranz" userId="616bff3e-cada-4fec-97ea-ee2d45e5dc81" providerId="ADAL" clId="{56F424C1-4829-46E1-B060-91ED618F453A}" dt="2019-06-02T22:23:10.509" v="1343"/>
          <ac:spMkLst>
            <pc:docMk/>
            <pc:sldMk cId="4195730594" sldId="278"/>
            <ac:spMk id="3" creationId="{C509C3E6-F147-4247-BB43-2DE840A10BED}"/>
          </ac:spMkLst>
        </pc:spChg>
        <pc:spChg chg="add mod">
          <ac:chgData name="Angel David Carrillo Herranz" userId="616bff3e-cada-4fec-97ea-ee2d45e5dc81" providerId="ADAL" clId="{56F424C1-4829-46E1-B060-91ED618F453A}" dt="2019-06-02T22:23:10.509" v="1343"/>
          <ac:spMkLst>
            <pc:docMk/>
            <pc:sldMk cId="4195730594" sldId="278"/>
            <ac:spMk id="4" creationId="{7EA878FC-EE0A-472C-A4B4-AA84C00B120C}"/>
          </ac:spMkLst>
        </pc:spChg>
        <pc:spChg chg="add mod">
          <ac:chgData name="Angel David Carrillo Herranz" userId="616bff3e-cada-4fec-97ea-ee2d45e5dc81" providerId="ADAL" clId="{56F424C1-4829-46E1-B060-91ED618F453A}" dt="2019-06-02T22:23:10.509" v="1343"/>
          <ac:spMkLst>
            <pc:docMk/>
            <pc:sldMk cId="4195730594" sldId="278"/>
            <ac:spMk id="5" creationId="{89C0E10F-404E-46D0-931D-A790FF47D614}"/>
          </ac:spMkLst>
        </pc:spChg>
      </pc:sldChg>
      <pc:sldChg chg="add">
        <pc:chgData name="Angel David Carrillo Herranz" userId="616bff3e-cada-4fec-97ea-ee2d45e5dc81" providerId="ADAL" clId="{56F424C1-4829-46E1-B060-91ED618F453A}" dt="2019-06-02T22:22:59.867" v="1341"/>
        <pc:sldMkLst>
          <pc:docMk/>
          <pc:sldMk cId="3489082560" sldId="279"/>
        </pc:sldMkLst>
      </pc:sldChg>
      <pc:sldChg chg="add">
        <pc:chgData name="Angel David Carrillo Herranz" userId="616bff3e-cada-4fec-97ea-ee2d45e5dc81" providerId="ADAL" clId="{56F424C1-4829-46E1-B060-91ED618F453A}" dt="2019-06-02T22:33:38.457" v="1605"/>
        <pc:sldMkLst>
          <pc:docMk/>
          <pc:sldMk cId="1117065413" sldId="280"/>
        </pc:sldMkLst>
      </pc:sldChg>
      <pc:sldChg chg="addSp delSp modSp add">
        <pc:chgData name="Angel David Carrillo Herranz" userId="616bff3e-cada-4fec-97ea-ee2d45e5dc81" providerId="ADAL" clId="{56F424C1-4829-46E1-B060-91ED618F453A}" dt="2019-06-03T06:33:39.479" v="1990"/>
        <pc:sldMkLst>
          <pc:docMk/>
          <pc:sldMk cId="686038498" sldId="388"/>
        </pc:sldMkLst>
        <pc:spChg chg="del">
          <ac:chgData name="Angel David Carrillo Herranz" userId="616bff3e-cada-4fec-97ea-ee2d45e5dc81" providerId="ADAL" clId="{56F424C1-4829-46E1-B060-91ED618F453A}" dt="2019-06-03T06:26:11.375" v="1831"/>
          <ac:spMkLst>
            <pc:docMk/>
            <pc:sldMk cId="686038498" sldId="388"/>
            <ac:spMk id="2" creationId="{00000000-0000-0000-0000-000000000000}"/>
          </ac:spMkLst>
        </pc:spChg>
        <pc:spChg chg="add del mod">
          <ac:chgData name="Angel David Carrillo Herranz" userId="616bff3e-cada-4fec-97ea-ee2d45e5dc81" providerId="ADAL" clId="{56F424C1-4829-46E1-B060-91ED618F453A}" dt="2019-06-03T06:29:53.311" v="1852"/>
          <ac:spMkLst>
            <pc:docMk/>
            <pc:sldMk cId="686038498" sldId="388"/>
            <ac:spMk id="3" creationId="{695ADBAF-51BA-44A4-BE2C-FEC77E46656E}"/>
          </ac:spMkLst>
        </pc:spChg>
        <pc:spChg chg="add del mod">
          <ac:chgData name="Angel David Carrillo Herranz" userId="616bff3e-cada-4fec-97ea-ee2d45e5dc81" providerId="ADAL" clId="{56F424C1-4829-46E1-B060-91ED618F453A}" dt="2019-06-03T06:28:41.465" v="1847" actId="478"/>
          <ac:spMkLst>
            <pc:docMk/>
            <pc:sldMk cId="686038498" sldId="388"/>
            <ac:spMk id="4" creationId="{EA566494-A021-431F-B862-8FB6EE674C44}"/>
          </ac:spMkLst>
        </pc:spChg>
        <pc:spChg chg="mod">
          <ac:chgData name="Angel David Carrillo Herranz" userId="616bff3e-cada-4fec-97ea-ee2d45e5dc81" providerId="ADAL" clId="{56F424C1-4829-46E1-B060-91ED618F453A}" dt="2019-06-03T06:32:07.246" v="1875" actId="14100"/>
          <ac:spMkLst>
            <pc:docMk/>
            <pc:sldMk cId="686038498" sldId="388"/>
            <ac:spMk id="7" creationId="{00000000-0000-0000-0000-000000000000}"/>
          </ac:spMkLst>
        </pc:spChg>
        <pc:spChg chg="mod">
          <ac:chgData name="Angel David Carrillo Herranz" userId="616bff3e-cada-4fec-97ea-ee2d45e5dc81" providerId="ADAL" clId="{56F424C1-4829-46E1-B060-91ED618F453A}" dt="2019-06-03T06:32:00.814" v="1873" actId="1076"/>
          <ac:spMkLst>
            <pc:docMk/>
            <pc:sldMk cId="686038498" sldId="388"/>
            <ac:spMk id="8" creationId="{00000000-0000-0000-0000-000000000000}"/>
          </ac:spMkLst>
        </pc:spChg>
        <pc:spChg chg="add del mod">
          <ac:chgData name="Angel David Carrillo Herranz" userId="616bff3e-cada-4fec-97ea-ee2d45e5dc81" providerId="ADAL" clId="{56F424C1-4829-46E1-B060-91ED618F453A}" dt="2019-06-03T06:28:45.401" v="1848" actId="478"/>
          <ac:spMkLst>
            <pc:docMk/>
            <pc:sldMk cId="686038498" sldId="388"/>
            <ac:spMk id="9" creationId="{C9B00F3B-4C33-4BC5-BA9D-246A90D21EC3}"/>
          </ac:spMkLst>
        </pc:spChg>
        <pc:spChg chg="add del mod">
          <ac:chgData name="Angel David Carrillo Herranz" userId="616bff3e-cada-4fec-97ea-ee2d45e5dc81" providerId="ADAL" clId="{56F424C1-4829-46E1-B060-91ED618F453A}" dt="2019-06-03T06:31:40.741" v="1865" actId="478"/>
          <ac:spMkLst>
            <pc:docMk/>
            <pc:sldMk cId="686038498" sldId="388"/>
            <ac:spMk id="10" creationId="{D2CF9375-63A3-46D8-85FA-16FB92BC66DB}"/>
          </ac:spMkLst>
        </pc:spChg>
        <pc:spChg chg="add del mod">
          <ac:chgData name="Angel David Carrillo Herranz" userId="616bff3e-cada-4fec-97ea-ee2d45e5dc81" providerId="ADAL" clId="{56F424C1-4829-46E1-B060-91ED618F453A}" dt="2019-06-03T06:31:40.741" v="1865" actId="478"/>
          <ac:spMkLst>
            <pc:docMk/>
            <pc:sldMk cId="686038498" sldId="388"/>
            <ac:spMk id="11" creationId="{ED19D2DB-81A9-46F4-8007-7E50690C02AD}"/>
          </ac:spMkLst>
        </pc:spChg>
        <pc:spChg chg="add del mod">
          <ac:chgData name="Angel David Carrillo Herranz" userId="616bff3e-cada-4fec-97ea-ee2d45e5dc81" providerId="ADAL" clId="{56F424C1-4829-46E1-B060-91ED618F453A}" dt="2019-06-03T06:33:39.479" v="1990"/>
          <ac:spMkLst>
            <pc:docMk/>
            <pc:sldMk cId="686038498" sldId="388"/>
            <ac:spMk id="12" creationId="{39A32901-13D8-47EB-BF47-7DADCC92F59E}"/>
          </ac:spMkLst>
        </pc:spChg>
        <pc:spChg chg="add del mod">
          <ac:chgData name="Angel David Carrillo Herranz" userId="616bff3e-cada-4fec-97ea-ee2d45e5dc81" providerId="ADAL" clId="{56F424C1-4829-46E1-B060-91ED618F453A}" dt="2019-06-03T06:33:39.479" v="1990"/>
          <ac:spMkLst>
            <pc:docMk/>
            <pc:sldMk cId="686038498" sldId="388"/>
            <ac:spMk id="13" creationId="{8E4E2533-BB94-46A6-9535-3E140D5B6934}"/>
          </ac:spMkLst>
        </pc:spChg>
        <pc:picChg chg="mod">
          <ac:chgData name="Angel David Carrillo Herranz" userId="616bff3e-cada-4fec-97ea-ee2d45e5dc81" providerId="ADAL" clId="{56F424C1-4829-46E1-B060-91ED618F453A}" dt="2019-06-03T06:29:58.126" v="1853"/>
          <ac:picMkLst>
            <pc:docMk/>
            <pc:sldMk cId="686038498" sldId="388"/>
            <ac:picMk id="5" creationId="{26A93514-456A-4689-9A56-6E00C931AA94}"/>
          </ac:picMkLst>
        </pc:picChg>
      </pc:sldChg>
      <pc:sldChg chg="addSp delSp modSp add">
        <pc:chgData name="Angel David Carrillo Herranz" userId="616bff3e-cada-4fec-97ea-ee2d45e5dc81" providerId="ADAL" clId="{56F424C1-4829-46E1-B060-91ED618F453A}" dt="2019-06-03T06:31:09.166" v="1862" actId="14100"/>
        <pc:sldMkLst>
          <pc:docMk/>
          <pc:sldMk cId="3588523546" sldId="392"/>
        </pc:sldMkLst>
        <pc:spChg chg="add mod ord">
          <ac:chgData name="Angel David Carrillo Herranz" userId="616bff3e-cada-4fec-97ea-ee2d45e5dc81" providerId="ADAL" clId="{56F424C1-4829-46E1-B060-91ED618F453A}" dt="2019-06-03T06:31:09.166" v="1862" actId="14100"/>
          <ac:spMkLst>
            <pc:docMk/>
            <pc:sldMk cId="3588523546" sldId="392"/>
            <ac:spMk id="2" creationId="{3B1074C1-360E-4B9E-AFF0-6103C1D5D118}"/>
          </ac:spMkLst>
        </pc:spChg>
        <pc:spChg chg="add del mod">
          <ac:chgData name="Angel David Carrillo Herranz" userId="616bff3e-cada-4fec-97ea-ee2d45e5dc81" providerId="ADAL" clId="{56F424C1-4829-46E1-B060-91ED618F453A}" dt="2019-06-03T06:19:41.810" v="1807" actId="478"/>
          <ac:spMkLst>
            <pc:docMk/>
            <pc:sldMk cId="3588523546" sldId="392"/>
            <ac:spMk id="4" creationId="{391D17E5-4D5B-4159-B8E0-D7C590CDEDF3}"/>
          </ac:spMkLst>
        </pc:spChg>
        <pc:spChg chg="add del mod">
          <ac:chgData name="Angel David Carrillo Herranz" userId="616bff3e-cada-4fec-97ea-ee2d45e5dc81" providerId="ADAL" clId="{56F424C1-4829-46E1-B060-91ED618F453A}" dt="2019-06-03T06:21:15.629" v="1820"/>
          <ac:spMkLst>
            <pc:docMk/>
            <pc:sldMk cId="3588523546" sldId="392"/>
            <ac:spMk id="6" creationId="{A74CC31F-86BB-49E8-9EDD-3E183378B99E}"/>
          </ac:spMkLst>
        </pc:spChg>
        <pc:spChg chg="del">
          <ac:chgData name="Angel David Carrillo Herranz" userId="616bff3e-cada-4fec-97ea-ee2d45e5dc81" providerId="ADAL" clId="{56F424C1-4829-46E1-B060-91ED618F453A}" dt="2019-06-03T06:08:19.690" v="1778" actId="478"/>
          <ac:spMkLst>
            <pc:docMk/>
            <pc:sldMk cId="3588523546" sldId="392"/>
            <ac:spMk id="49" creationId="{91813138-8EBF-4357-B5EA-0CCC6AB7DF18}"/>
          </ac:spMkLst>
        </pc:spChg>
      </pc:sldChg>
      <pc:sldChg chg="addSp delSp modSp add">
        <pc:chgData name="Angel David Carrillo Herranz" userId="616bff3e-cada-4fec-97ea-ee2d45e5dc81" providerId="ADAL" clId="{56F424C1-4829-46E1-B060-91ED618F453A}" dt="2019-06-03T06:48:24.602" v="2220" actId="1076"/>
        <pc:sldMkLst>
          <pc:docMk/>
          <pc:sldMk cId="1970779021" sldId="393"/>
        </pc:sldMkLst>
        <pc:spChg chg="add del mod">
          <ac:chgData name="Angel David Carrillo Herranz" userId="616bff3e-cada-4fec-97ea-ee2d45e5dc81" providerId="ADAL" clId="{56F424C1-4829-46E1-B060-91ED618F453A}" dt="2019-06-02T22:51:21.910" v="1773"/>
          <ac:spMkLst>
            <pc:docMk/>
            <pc:sldMk cId="1970779021" sldId="393"/>
            <ac:spMk id="2" creationId="{A6D45FA3-5E3C-4C17-B78A-7A63187BC832}"/>
          </ac:spMkLst>
        </pc:spChg>
        <pc:spChg chg="add mod">
          <ac:chgData name="Angel David Carrillo Herranz" userId="616bff3e-cada-4fec-97ea-ee2d45e5dc81" providerId="ADAL" clId="{56F424C1-4829-46E1-B060-91ED618F453A}" dt="2019-06-03T06:21:28.039" v="1824" actId="14100"/>
          <ac:spMkLst>
            <pc:docMk/>
            <pc:sldMk cId="1970779021" sldId="393"/>
            <ac:spMk id="4" creationId="{C5F86A0A-57AE-447F-9792-642B47695636}"/>
          </ac:spMkLst>
        </pc:spChg>
        <pc:spChg chg="add del mod">
          <ac:chgData name="Angel David Carrillo Herranz" userId="616bff3e-cada-4fec-97ea-ee2d45e5dc81" providerId="ADAL" clId="{56F424C1-4829-46E1-B060-91ED618F453A}" dt="2019-06-03T06:21:22.653" v="1823" actId="478"/>
          <ac:spMkLst>
            <pc:docMk/>
            <pc:sldMk cId="1970779021" sldId="393"/>
            <ac:spMk id="5" creationId="{E98B0170-1EAB-4EFF-A031-C83C81D00D5B}"/>
          </ac:spMkLst>
        </pc:spChg>
        <pc:spChg chg="add del mod">
          <ac:chgData name="Angel David Carrillo Herranz" userId="616bff3e-cada-4fec-97ea-ee2d45e5dc81" providerId="ADAL" clId="{56F424C1-4829-46E1-B060-91ED618F453A}" dt="2019-06-03T06:21:17.627" v="1822"/>
          <ac:spMkLst>
            <pc:docMk/>
            <pc:sldMk cId="1970779021" sldId="393"/>
            <ac:spMk id="6" creationId="{FCB14666-F0CB-4D1E-8E60-7A87D69FE1DF}"/>
          </ac:spMkLst>
        </pc:spChg>
        <pc:spChg chg="mod">
          <ac:chgData name="Angel David Carrillo Herranz" userId="616bff3e-cada-4fec-97ea-ee2d45e5dc81" providerId="ADAL" clId="{56F424C1-4829-46E1-B060-91ED618F453A}" dt="2019-06-03T06:29:23.095" v="1849" actId="1076"/>
          <ac:spMkLst>
            <pc:docMk/>
            <pc:sldMk cId="1970779021" sldId="393"/>
            <ac:spMk id="17" creationId="{0744E1ED-19C8-404E-834A-81DFDF5D8540}"/>
          </ac:spMkLst>
        </pc:spChg>
        <pc:spChg chg="add mod">
          <ac:chgData name="Angel David Carrillo Herranz" userId="616bff3e-cada-4fec-97ea-ee2d45e5dc81" providerId="ADAL" clId="{56F424C1-4829-46E1-B060-91ED618F453A}" dt="2019-06-03T06:25:38.989" v="1830" actId="1076"/>
          <ac:spMkLst>
            <pc:docMk/>
            <pc:sldMk cId="1970779021" sldId="393"/>
            <ac:spMk id="21" creationId="{5EF7ABC3-602D-4437-AD3A-1E34FECACDF6}"/>
          </ac:spMkLst>
        </pc:spChg>
        <pc:spChg chg="del mod">
          <ac:chgData name="Angel David Carrillo Herranz" userId="616bff3e-cada-4fec-97ea-ee2d45e5dc81" providerId="ADAL" clId="{56F424C1-4829-46E1-B060-91ED618F453A}" dt="2019-06-03T06:10:18.271" v="1794" actId="478"/>
          <ac:spMkLst>
            <pc:docMk/>
            <pc:sldMk cId="1970779021" sldId="393"/>
            <ac:spMk id="49" creationId="{91813138-8EBF-4357-B5EA-0CCC6AB7DF18}"/>
          </ac:spMkLst>
        </pc:spChg>
        <pc:spChg chg="mod">
          <ac:chgData name="Angel David Carrillo Herranz" userId="616bff3e-cada-4fec-97ea-ee2d45e5dc81" providerId="ADAL" clId="{56F424C1-4829-46E1-B060-91ED618F453A}" dt="2019-06-03T06:29:23.095" v="1849" actId="1076"/>
          <ac:spMkLst>
            <pc:docMk/>
            <pc:sldMk cId="1970779021" sldId="393"/>
            <ac:spMk id="59" creationId="{098EE1FA-7586-45BE-BD3B-DF70E5496AC6}"/>
          </ac:spMkLst>
        </pc:spChg>
        <pc:spChg chg="del">
          <ac:chgData name="Angel David Carrillo Herranz" userId="616bff3e-cada-4fec-97ea-ee2d45e5dc81" providerId="ADAL" clId="{56F424C1-4829-46E1-B060-91ED618F453A}" dt="2019-06-03T06:25:34.015" v="1829" actId="478"/>
          <ac:spMkLst>
            <pc:docMk/>
            <pc:sldMk cId="1970779021" sldId="393"/>
            <ac:spMk id="60" creationId="{F5EB6CCA-F245-4CA4-A60D-9011337EAA06}"/>
          </ac:spMkLst>
        </pc:spChg>
        <pc:spChg chg="mod">
          <ac:chgData name="Angel David Carrillo Herranz" userId="616bff3e-cada-4fec-97ea-ee2d45e5dc81" providerId="ADAL" clId="{56F424C1-4829-46E1-B060-91ED618F453A}" dt="2019-06-03T06:48:24.602" v="2220" actId="1076"/>
          <ac:spMkLst>
            <pc:docMk/>
            <pc:sldMk cId="1970779021" sldId="393"/>
            <ac:spMk id="61" creationId="{B17381A2-5ED1-428B-B002-2C2DC17743E9}"/>
          </ac:spMkLst>
        </pc:spChg>
        <pc:picChg chg="mod">
          <ac:chgData name="Angel David Carrillo Herranz" userId="616bff3e-cada-4fec-97ea-ee2d45e5dc81" providerId="ADAL" clId="{56F424C1-4829-46E1-B060-91ED618F453A}" dt="2019-06-03T06:29:23.095" v="1849" actId="1076"/>
          <ac:picMkLst>
            <pc:docMk/>
            <pc:sldMk cId="1970779021" sldId="393"/>
            <ac:picMk id="15" creationId="{DD99ACBF-E3BB-40F2-AB58-3D10B8B2A2E8}"/>
          </ac:picMkLst>
        </pc:picChg>
        <pc:picChg chg="mod">
          <ac:chgData name="Angel David Carrillo Herranz" userId="616bff3e-cada-4fec-97ea-ee2d45e5dc81" providerId="ADAL" clId="{56F424C1-4829-46E1-B060-91ED618F453A}" dt="2019-06-03T06:48:24.602" v="2220" actId="1076"/>
          <ac:picMkLst>
            <pc:docMk/>
            <pc:sldMk cId="1970779021" sldId="393"/>
            <ac:picMk id="57" creationId="{CB922D6E-B9A6-438C-B43B-2C45BF577109}"/>
          </ac:picMkLst>
        </pc:picChg>
        <pc:picChg chg="mod">
          <ac:chgData name="Angel David Carrillo Herranz" userId="616bff3e-cada-4fec-97ea-ee2d45e5dc81" providerId="ADAL" clId="{56F424C1-4829-46E1-B060-91ED618F453A}" dt="2019-06-03T06:29:23.095" v="1849" actId="1076"/>
          <ac:picMkLst>
            <pc:docMk/>
            <pc:sldMk cId="1970779021" sldId="393"/>
            <ac:picMk id="58" creationId="{3810CE98-1B19-4744-8012-C4377A5613C0}"/>
          </ac:picMkLst>
        </pc:picChg>
      </pc:sldChg>
      <pc:sldChg chg="delSp add">
        <pc:chgData name="Angel David Carrillo Herranz" userId="616bff3e-cada-4fec-97ea-ee2d45e5dc81" providerId="ADAL" clId="{56F424C1-4829-46E1-B060-91ED618F453A}" dt="2019-06-02T22:36:11.081" v="1609"/>
        <pc:sldMkLst>
          <pc:docMk/>
          <pc:sldMk cId="2764814843" sldId="394"/>
        </pc:sldMkLst>
        <pc:spChg chg="del">
          <ac:chgData name="Angel David Carrillo Herranz" userId="616bff3e-cada-4fec-97ea-ee2d45e5dc81" providerId="ADAL" clId="{56F424C1-4829-46E1-B060-91ED618F453A}" dt="2019-06-02T22:36:11.081" v="1609"/>
          <ac:spMkLst>
            <pc:docMk/>
            <pc:sldMk cId="2764814843" sldId="394"/>
            <ac:spMk id="9" creationId="{04DD8EAF-3A2A-4745-B0A1-C94E20063AEA}"/>
          </ac:spMkLst>
        </pc:spChg>
        <pc:spChg chg="del">
          <ac:chgData name="Angel David Carrillo Herranz" userId="616bff3e-cada-4fec-97ea-ee2d45e5dc81" providerId="ADAL" clId="{56F424C1-4829-46E1-B060-91ED618F453A}" dt="2019-06-02T22:36:11.081" v="1609"/>
          <ac:spMkLst>
            <pc:docMk/>
            <pc:sldMk cId="2764814843" sldId="394"/>
            <ac:spMk id="10" creationId="{494BA1AB-9301-44FD-A56D-2901A4A8D7CF}"/>
          </ac:spMkLst>
        </pc:spChg>
      </pc:sldChg>
      <pc:sldChg chg="addSp delSp modSp add del">
        <pc:chgData name="Angel David Carrillo Herranz" userId="616bff3e-cada-4fec-97ea-ee2d45e5dc81" providerId="ADAL" clId="{56F424C1-4829-46E1-B060-91ED618F453A}" dt="2019-06-03T06:51:01.305" v="2241" actId="2696"/>
        <pc:sldMkLst>
          <pc:docMk/>
          <pc:sldMk cId="1593200998" sldId="395"/>
        </pc:sldMkLst>
        <pc:spChg chg="del">
          <ac:chgData name="Angel David Carrillo Herranz" userId="616bff3e-cada-4fec-97ea-ee2d45e5dc81" providerId="ADAL" clId="{56F424C1-4829-46E1-B060-91ED618F453A}" dt="2019-06-02T22:36:50.545" v="1616"/>
          <ac:spMkLst>
            <pc:docMk/>
            <pc:sldMk cId="1593200998" sldId="395"/>
            <ac:spMk id="26" creationId="{B2A0FE8F-E710-4E67-8A59-FDF962CBDE73}"/>
          </ac:spMkLst>
        </pc:spChg>
        <pc:grpChg chg="add del mod">
          <ac:chgData name="Angel David Carrillo Herranz" userId="616bff3e-cada-4fec-97ea-ee2d45e5dc81" providerId="ADAL" clId="{56F424C1-4829-46E1-B060-91ED618F453A}" dt="2019-06-02T22:36:45.377" v="1615" actId="478"/>
          <ac:grpSpMkLst>
            <pc:docMk/>
            <pc:sldMk cId="1593200998" sldId="395"/>
            <ac:grpSpMk id="3" creationId="{5BCD58BE-E7CE-43F6-B132-D657559B8129}"/>
          </ac:grpSpMkLst>
        </pc:grpChg>
      </pc:sldChg>
      <pc:sldChg chg="addSp delSp modSp add">
        <pc:chgData name="Angel David Carrillo Herranz" userId="616bff3e-cada-4fec-97ea-ee2d45e5dc81" providerId="ADAL" clId="{56F424C1-4829-46E1-B060-91ED618F453A}" dt="2019-06-03T06:45:28.845" v="2193"/>
        <pc:sldMkLst>
          <pc:docMk/>
          <pc:sldMk cId="3209594267" sldId="396"/>
        </pc:sldMkLst>
        <pc:spChg chg="add mod">
          <ac:chgData name="Angel David Carrillo Herranz" userId="616bff3e-cada-4fec-97ea-ee2d45e5dc81" providerId="ADAL" clId="{56F424C1-4829-46E1-B060-91ED618F453A}" dt="2019-06-03T06:43:25.847" v="2168" actId="20577"/>
          <ac:spMkLst>
            <pc:docMk/>
            <pc:sldMk cId="3209594267" sldId="396"/>
            <ac:spMk id="2" creationId="{D462AF06-355A-4A25-83F9-0B67632DADA6}"/>
          </ac:spMkLst>
        </pc:spChg>
        <pc:spChg chg="add mod">
          <ac:chgData name="Angel David Carrillo Herranz" userId="616bff3e-cada-4fec-97ea-ee2d45e5dc81" providerId="ADAL" clId="{56F424C1-4829-46E1-B060-91ED618F453A}" dt="2019-06-03T06:44:21.429" v="2184" actId="14100"/>
          <ac:spMkLst>
            <pc:docMk/>
            <pc:sldMk cId="3209594267" sldId="396"/>
            <ac:spMk id="3" creationId="{FE3EDB2F-1AD9-4D7B-99F6-163B4A23704E}"/>
          </ac:spMkLst>
        </pc:spChg>
        <pc:spChg chg="add del">
          <ac:chgData name="Angel David Carrillo Herranz" userId="616bff3e-cada-4fec-97ea-ee2d45e5dc81" providerId="ADAL" clId="{56F424C1-4829-46E1-B060-91ED618F453A}" dt="2019-06-03T06:44:34.708" v="2186"/>
          <ac:spMkLst>
            <pc:docMk/>
            <pc:sldMk cId="3209594267" sldId="396"/>
            <ac:spMk id="4" creationId="{0A77BB22-DB4E-45E7-99A7-C3C1989C9DBB}"/>
          </ac:spMkLst>
        </pc:spChg>
        <pc:spChg chg="add mod">
          <ac:chgData name="Angel David Carrillo Herranz" userId="616bff3e-cada-4fec-97ea-ee2d45e5dc81" providerId="ADAL" clId="{56F424C1-4829-46E1-B060-91ED618F453A}" dt="2019-06-03T06:44:44.401" v="2188" actId="1076"/>
          <ac:spMkLst>
            <pc:docMk/>
            <pc:sldMk cId="3209594267" sldId="396"/>
            <ac:spMk id="5" creationId="{A279D57C-DAA8-4758-826A-482BAC16C2B1}"/>
          </ac:spMkLst>
        </pc:spChg>
        <pc:spChg chg="add del mod">
          <ac:chgData name="Angel David Carrillo Herranz" userId="616bff3e-cada-4fec-97ea-ee2d45e5dc81" providerId="ADAL" clId="{56F424C1-4829-46E1-B060-91ED618F453A}" dt="2019-06-03T06:45:28.845" v="2193"/>
          <ac:spMkLst>
            <pc:docMk/>
            <pc:sldMk cId="3209594267" sldId="396"/>
            <ac:spMk id="44" creationId="{15776514-7BC7-429B-9DF0-7A909EBD936E}"/>
          </ac:spMkLst>
        </pc:spChg>
        <pc:grpChg chg="add mod">
          <ac:chgData name="Angel David Carrillo Herranz" userId="616bff3e-cada-4fec-97ea-ee2d45e5dc81" providerId="ADAL" clId="{56F424C1-4829-46E1-B060-91ED618F453A}" dt="2019-06-03T06:45:09.166" v="2191" actId="1076"/>
          <ac:grpSpMkLst>
            <pc:docMk/>
            <pc:sldMk cId="3209594267" sldId="396"/>
            <ac:grpSpMk id="6" creationId="{42789EBD-9E96-4225-8B5D-1B96FA349415}"/>
          </ac:grpSpMkLst>
        </pc:grpChg>
      </pc:sldChg>
      <pc:sldChg chg="addSp delSp modSp add del">
        <pc:chgData name="Angel David Carrillo Herranz" userId="616bff3e-cada-4fec-97ea-ee2d45e5dc81" providerId="ADAL" clId="{56F424C1-4829-46E1-B060-91ED618F453A}" dt="2019-06-03T06:58:01.590" v="2287" actId="2696"/>
        <pc:sldMkLst>
          <pc:docMk/>
          <pc:sldMk cId="726684223" sldId="397"/>
        </pc:sldMkLst>
        <pc:spChg chg="del">
          <ac:chgData name="Angel David Carrillo Herranz" userId="616bff3e-cada-4fec-97ea-ee2d45e5dc81" providerId="ADAL" clId="{56F424C1-4829-46E1-B060-91ED618F453A}" dt="2019-06-03T06:57:52.192" v="2285"/>
          <ac:spMkLst>
            <pc:docMk/>
            <pc:sldMk cId="726684223" sldId="397"/>
            <ac:spMk id="2" creationId="{89F837B8-8FFF-461D-A155-54B308DF9CBB}"/>
          </ac:spMkLst>
        </pc:spChg>
        <pc:spChg chg="del">
          <ac:chgData name="Angel David Carrillo Herranz" userId="616bff3e-cada-4fec-97ea-ee2d45e5dc81" providerId="ADAL" clId="{56F424C1-4829-46E1-B060-91ED618F453A}" dt="2019-06-03T06:57:52.192" v="2285"/>
          <ac:spMkLst>
            <pc:docMk/>
            <pc:sldMk cId="726684223" sldId="397"/>
            <ac:spMk id="3" creationId="{C90CD935-3292-4BEE-AB48-C9A4A3C92580}"/>
          </ac:spMkLst>
        </pc:spChg>
        <pc:spChg chg="del">
          <ac:chgData name="Angel David Carrillo Herranz" userId="616bff3e-cada-4fec-97ea-ee2d45e5dc81" providerId="ADAL" clId="{56F424C1-4829-46E1-B060-91ED618F453A}" dt="2019-06-03T06:57:52.192" v="2285"/>
          <ac:spMkLst>
            <pc:docMk/>
            <pc:sldMk cId="726684223" sldId="397"/>
            <ac:spMk id="4" creationId="{1E305F7E-3B61-4ABA-A758-D356E952715E}"/>
          </ac:spMkLst>
        </pc:spChg>
        <pc:spChg chg="add del mod">
          <ac:chgData name="Angel David Carrillo Herranz" userId="616bff3e-cada-4fec-97ea-ee2d45e5dc81" providerId="ADAL" clId="{56F424C1-4829-46E1-B060-91ED618F453A}" dt="2019-06-03T06:57:56.007" v="2286"/>
          <ac:spMkLst>
            <pc:docMk/>
            <pc:sldMk cId="726684223" sldId="397"/>
            <ac:spMk id="5" creationId="{DC026D72-3900-458C-A005-3BBA7C536FD0}"/>
          </ac:spMkLst>
        </pc:spChg>
        <pc:spChg chg="add del mod">
          <ac:chgData name="Angel David Carrillo Herranz" userId="616bff3e-cada-4fec-97ea-ee2d45e5dc81" providerId="ADAL" clId="{56F424C1-4829-46E1-B060-91ED618F453A}" dt="2019-06-03T06:57:56.007" v="2286"/>
          <ac:spMkLst>
            <pc:docMk/>
            <pc:sldMk cId="726684223" sldId="397"/>
            <ac:spMk id="6" creationId="{1BB18F2F-8A80-4346-A49B-D669F4AC0901}"/>
          </ac:spMkLst>
        </pc:spChg>
        <pc:spChg chg="add mod">
          <ac:chgData name="Angel David Carrillo Herranz" userId="616bff3e-cada-4fec-97ea-ee2d45e5dc81" providerId="ADAL" clId="{56F424C1-4829-46E1-B060-91ED618F453A}" dt="2019-06-03T06:57:56.007" v="2286"/>
          <ac:spMkLst>
            <pc:docMk/>
            <pc:sldMk cId="726684223" sldId="397"/>
            <ac:spMk id="7" creationId="{3796630A-9A3F-41A8-8CAC-DC8A25421E5B}"/>
          </ac:spMkLst>
        </pc:spChg>
        <pc:spChg chg="add mod">
          <ac:chgData name="Angel David Carrillo Herranz" userId="616bff3e-cada-4fec-97ea-ee2d45e5dc81" providerId="ADAL" clId="{56F424C1-4829-46E1-B060-91ED618F453A}" dt="2019-06-03T06:57:56.007" v="2286"/>
          <ac:spMkLst>
            <pc:docMk/>
            <pc:sldMk cId="726684223" sldId="397"/>
            <ac:spMk id="8" creationId="{C4ED0886-414E-44B4-93AC-FC5A63598DFF}"/>
          </ac:spMkLst>
        </pc:spChg>
        <pc:spChg chg="add mod">
          <ac:chgData name="Angel David Carrillo Herranz" userId="616bff3e-cada-4fec-97ea-ee2d45e5dc81" providerId="ADAL" clId="{56F424C1-4829-46E1-B060-91ED618F453A}" dt="2019-06-03T06:57:56.007" v="2286"/>
          <ac:spMkLst>
            <pc:docMk/>
            <pc:sldMk cId="726684223" sldId="397"/>
            <ac:spMk id="9" creationId="{DA4B2B88-5C64-4CA5-9662-513A200E47F6}"/>
          </ac:spMkLst>
        </pc:spChg>
      </pc:sldChg>
      <pc:sldChg chg="add del">
        <pc:chgData name="Angel David Carrillo Herranz" userId="616bff3e-cada-4fec-97ea-ee2d45e5dc81" providerId="ADAL" clId="{56F424C1-4829-46E1-B060-91ED618F453A}" dt="2019-06-03T08:51:51.191" v="2746"/>
        <pc:sldMkLst>
          <pc:docMk/>
          <pc:sldMk cId="903626027" sldId="397"/>
        </pc:sldMkLst>
      </pc:sldChg>
      <pc:sldChg chg="addSp delSp modSp add del">
        <pc:chgData name="Angel David Carrillo Herranz" userId="616bff3e-cada-4fec-97ea-ee2d45e5dc81" providerId="ADAL" clId="{56F424C1-4829-46E1-B060-91ED618F453A}" dt="2019-06-03T08:51:51.346" v="2750" actId="2696"/>
        <pc:sldMkLst>
          <pc:docMk/>
          <pc:sldMk cId="1744598827" sldId="397"/>
        </pc:sldMkLst>
        <pc:spChg chg="del">
          <ac:chgData name="Angel David Carrillo Herranz" userId="616bff3e-cada-4fec-97ea-ee2d45e5dc81" providerId="ADAL" clId="{56F424C1-4829-46E1-B060-91ED618F453A}" dt="2019-06-03T08:50:00.115" v="2732"/>
          <ac:spMkLst>
            <pc:docMk/>
            <pc:sldMk cId="1744598827" sldId="397"/>
            <ac:spMk id="2" creationId="{0F9976B6-A478-43EC-8C93-4DCCEA2D2313}"/>
          </ac:spMkLst>
        </pc:spChg>
        <pc:spChg chg="del">
          <ac:chgData name="Angel David Carrillo Herranz" userId="616bff3e-cada-4fec-97ea-ee2d45e5dc81" providerId="ADAL" clId="{56F424C1-4829-46E1-B060-91ED618F453A}" dt="2019-06-03T08:50:00.115" v="2732"/>
          <ac:spMkLst>
            <pc:docMk/>
            <pc:sldMk cId="1744598827" sldId="397"/>
            <ac:spMk id="3" creationId="{0BA0C6E1-5CD1-4091-A567-1DF5F43217D3}"/>
          </ac:spMkLst>
        </pc:spChg>
        <pc:spChg chg="add del mod">
          <ac:chgData name="Angel David Carrillo Herranz" userId="616bff3e-cada-4fec-97ea-ee2d45e5dc81" providerId="ADAL" clId="{56F424C1-4829-46E1-B060-91ED618F453A}" dt="2019-06-03T08:50:15.217" v="2735"/>
          <ac:spMkLst>
            <pc:docMk/>
            <pc:sldMk cId="1744598827" sldId="397"/>
            <ac:spMk id="4" creationId="{937DCB03-2052-4DC7-931E-F827D8A1941E}"/>
          </ac:spMkLst>
        </pc:spChg>
        <pc:spChg chg="add del mod">
          <ac:chgData name="Angel David Carrillo Herranz" userId="616bff3e-cada-4fec-97ea-ee2d45e5dc81" providerId="ADAL" clId="{56F424C1-4829-46E1-B060-91ED618F453A}" dt="2019-06-03T08:50:15.217" v="2735"/>
          <ac:spMkLst>
            <pc:docMk/>
            <pc:sldMk cId="1744598827" sldId="397"/>
            <ac:spMk id="5" creationId="{DF0DBB1F-665E-41C3-BA61-738C51BC5CA3}"/>
          </ac:spMkLst>
        </pc:spChg>
        <pc:spChg chg="add del mod">
          <ac:chgData name="Angel David Carrillo Herranz" userId="616bff3e-cada-4fec-97ea-ee2d45e5dc81" providerId="ADAL" clId="{56F424C1-4829-46E1-B060-91ED618F453A}" dt="2019-06-03T08:50:15.217" v="2735"/>
          <ac:spMkLst>
            <pc:docMk/>
            <pc:sldMk cId="1744598827" sldId="397"/>
            <ac:spMk id="6" creationId="{DD3A55BD-009C-4C9E-B61E-C5A15CA1E7F3}"/>
          </ac:spMkLst>
        </pc:spChg>
        <pc:spChg chg="add mod">
          <ac:chgData name="Angel David Carrillo Herranz" userId="616bff3e-cada-4fec-97ea-ee2d45e5dc81" providerId="ADAL" clId="{56F424C1-4829-46E1-B060-91ED618F453A}" dt="2019-06-03T08:50:15.217" v="2735"/>
          <ac:spMkLst>
            <pc:docMk/>
            <pc:sldMk cId="1744598827" sldId="397"/>
            <ac:spMk id="19" creationId="{09B29829-208C-421C-9FB8-AF27570F1A90}"/>
          </ac:spMkLst>
        </pc:spChg>
        <pc:spChg chg="add mod">
          <ac:chgData name="Angel David Carrillo Herranz" userId="616bff3e-cada-4fec-97ea-ee2d45e5dc81" providerId="ADAL" clId="{56F424C1-4829-46E1-B060-91ED618F453A}" dt="2019-06-03T08:50:15.217" v="2735"/>
          <ac:spMkLst>
            <pc:docMk/>
            <pc:sldMk cId="1744598827" sldId="397"/>
            <ac:spMk id="20" creationId="{0A724E05-AE5D-4A68-AFE4-939944A6B218}"/>
          </ac:spMkLst>
        </pc:spChg>
        <pc:spChg chg="add mod">
          <ac:chgData name="Angel David Carrillo Herranz" userId="616bff3e-cada-4fec-97ea-ee2d45e5dc81" providerId="ADAL" clId="{56F424C1-4829-46E1-B060-91ED618F453A}" dt="2019-06-03T08:50:15.217" v="2735"/>
          <ac:spMkLst>
            <pc:docMk/>
            <pc:sldMk cId="1744598827" sldId="397"/>
            <ac:spMk id="21" creationId="{BAC2B444-022B-47C2-BBE3-EAC359BD5FB7}"/>
          </ac:spMkLst>
        </pc:spChg>
        <pc:grpChg chg="add del">
          <ac:chgData name="Angel David Carrillo Herranz" userId="616bff3e-cada-4fec-97ea-ee2d45e5dc81" providerId="ADAL" clId="{56F424C1-4829-46E1-B060-91ED618F453A}" dt="2019-06-03T08:50:05.671" v="2734"/>
          <ac:grpSpMkLst>
            <pc:docMk/>
            <pc:sldMk cId="1744598827" sldId="397"/>
            <ac:grpSpMk id="7" creationId="{1DE25199-67D5-4C92-942C-DCF50BFFB508}"/>
          </ac:grpSpMkLst>
        </pc:grpChg>
      </pc:sldChg>
      <pc:sldChg chg="addSp delSp modSp add del">
        <pc:chgData name="Angel David Carrillo Herranz" userId="616bff3e-cada-4fec-97ea-ee2d45e5dc81" providerId="ADAL" clId="{56F424C1-4829-46E1-B060-91ED618F453A}" dt="2019-06-03T08:46:47.185" v="2718" actId="2696"/>
        <pc:sldMkLst>
          <pc:docMk/>
          <pc:sldMk cId="2466843973" sldId="397"/>
        </pc:sldMkLst>
        <pc:spChg chg="del">
          <ac:chgData name="Angel David Carrillo Herranz" userId="616bff3e-cada-4fec-97ea-ee2d45e5dc81" providerId="ADAL" clId="{56F424C1-4829-46E1-B060-91ED618F453A}" dt="2019-06-03T08:29:38.384" v="2709"/>
          <ac:spMkLst>
            <pc:docMk/>
            <pc:sldMk cId="2466843973" sldId="397"/>
            <ac:spMk id="2" creationId="{8098BA41-DE8C-44D4-9086-4E4063F9DD2B}"/>
          </ac:spMkLst>
        </pc:spChg>
        <pc:spChg chg="del">
          <ac:chgData name="Angel David Carrillo Herranz" userId="616bff3e-cada-4fec-97ea-ee2d45e5dc81" providerId="ADAL" clId="{56F424C1-4829-46E1-B060-91ED618F453A}" dt="2019-06-03T08:29:38.384" v="2709"/>
          <ac:spMkLst>
            <pc:docMk/>
            <pc:sldMk cId="2466843973" sldId="397"/>
            <ac:spMk id="3" creationId="{E6B6D434-3A50-41BA-9B7B-8B156E0DD8E4}"/>
          </ac:spMkLst>
        </pc:spChg>
        <pc:spChg chg="add mod">
          <ac:chgData name="Angel David Carrillo Herranz" userId="616bff3e-cada-4fec-97ea-ee2d45e5dc81" providerId="ADAL" clId="{56F424C1-4829-46E1-B060-91ED618F453A}" dt="2019-06-03T08:29:38.384" v="2709"/>
          <ac:spMkLst>
            <pc:docMk/>
            <pc:sldMk cId="2466843973" sldId="397"/>
            <ac:spMk id="4" creationId="{651F4539-A7BC-443E-82C4-099BB23D6498}"/>
          </ac:spMkLst>
        </pc:spChg>
        <pc:spChg chg="add del mod">
          <ac:chgData name="Angel David Carrillo Herranz" userId="616bff3e-cada-4fec-97ea-ee2d45e5dc81" providerId="ADAL" clId="{56F424C1-4829-46E1-B060-91ED618F453A}" dt="2019-06-03T08:45:08.901" v="2717" actId="931"/>
          <ac:spMkLst>
            <pc:docMk/>
            <pc:sldMk cId="2466843973" sldId="397"/>
            <ac:spMk id="5" creationId="{10D8A941-E2E3-4870-832B-709F18B9C1BD}"/>
          </ac:spMkLst>
        </pc:spChg>
        <pc:spChg chg="add mod">
          <ac:chgData name="Angel David Carrillo Herranz" userId="616bff3e-cada-4fec-97ea-ee2d45e5dc81" providerId="ADAL" clId="{56F424C1-4829-46E1-B060-91ED618F453A}" dt="2019-06-03T08:29:38.384" v="2709"/>
          <ac:spMkLst>
            <pc:docMk/>
            <pc:sldMk cId="2466843973" sldId="397"/>
            <ac:spMk id="6" creationId="{0616B3BF-0D6A-42ED-A9D9-DFD9387317CF}"/>
          </ac:spMkLst>
        </pc:spChg>
        <pc:picChg chg="add del mod">
          <ac:chgData name="Angel David Carrillo Herranz" userId="616bff3e-cada-4fec-97ea-ee2d45e5dc81" providerId="ADAL" clId="{56F424C1-4829-46E1-B060-91ED618F453A}" dt="2019-06-03T08:44:43.207" v="2715" actId="931"/>
          <ac:picMkLst>
            <pc:docMk/>
            <pc:sldMk cId="2466843973" sldId="397"/>
            <ac:picMk id="8" creationId="{11B690B0-C72F-4007-AC47-08DDEAC97EF7}"/>
          </ac:picMkLst>
        </pc:picChg>
        <pc:picChg chg="add del mod">
          <ac:chgData name="Angel David Carrillo Herranz" userId="616bff3e-cada-4fec-97ea-ee2d45e5dc81" providerId="ADAL" clId="{56F424C1-4829-46E1-B060-91ED618F453A}" dt="2019-06-03T08:45:08.901" v="2717" actId="931"/>
          <ac:picMkLst>
            <pc:docMk/>
            <pc:sldMk cId="2466843973" sldId="397"/>
            <ac:picMk id="10" creationId="{432685CE-0296-466D-9D3E-93013983357B}"/>
          </ac:picMkLst>
        </pc:picChg>
      </pc:sldChg>
      <pc:sldChg chg="add del">
        <pc:chgData name="Angel David Carrillo Herranz" userId="616bff3e-cada-4fec-97ea-ee2d45e5dc81" providerId="ADAL" clId="{56F424C1-4829-46E1-B060-91ED618F453A}" dt="2019-06-03T08:29:28.547" v="2707" actId="2696"/>
        <pc:sldMkLst>
          <pc:docMk/>
          <pc:sldMk cId="3573766610" sldId="397"/>
        </pc:sldMkLst>
      </pc:sldChg>
      <pc:sldChg chg="addSp delSp modSp add">
        <pc:chgData name="Angel David Carrillo Herranz" userId="616bff3e-cada-4fec-97ea-ee2d45e5dc81" providerId="ADAL" clId="{56F424C1-4829-46E1-B060-91ED618F453A}" dt="2019-06-03T08:52:17.935" v="2755"/>
        <pc:sldMkLst>
          <pc:docMk/>
          <pc:sldMk cId="2853543185" sldId="398"/>
        </pc:sldMkLst>
        <pc:spChg chg="del">
          <ac:chgData name="Angel David Carrillo Herranz" userId="616bff3e-cada-4fec-97ea-ee2d45e5dc81" providerId="ADAL" clId="{56F424C1-4829-46E1-B060-91ED618F453A}" dt="2019-06-03T08:52:17.935" v="2755"/>
          <ac:spMkLst>
            <pc:docMk/>
            <pc:sldMk cId="2853543185" sldId="398"/>
            <ac:spMk id="2" creationId="{1CF312B6-7138-48E0-BCE0-6FC9A772A59E}"/>
          </ac:spMkLst>
        </pc:spChg>
        <pc:spChg chg="del">
          <ac:chgData name="Angel David Carrillo Herranz" userId="616bff3e-cada-4fec-97ea-ee2d45e5dc81" providerId="ADAL" clId="{56F424C1-4829-46E1-B060-91ED618F453A}" dt="2019-06-03T08:52:17.935" v="2755"/>
          <ac:spMkLst>
            <pc:docMk/>
            <pc:sldMk cId="2853543185" sldId="398"/>
            <ac:spMk id="3" creationId="{348E317F-3D90-4BD3-B861-B25B62E5E1A8}"/>
          </ac:spMkLst>
        </pc:spChg>
        <pc:spChg chg="add mod">
          <ac:chgData name="Angel David Carrillo Herranz" userId="616bff3e-cada-4fec-97ea-ee2d45e5dc81" providerId="ADAL" clId="{56F424C1-4829-46E1-B060-91ED618F453A}" dt="2019-06-03T08:52:17.935" v="2755"/>
          <ac:spMkLst>
            <pc:docMk/>
            <pc:sldMk cId="2853543185" sldId="398"/>
            <ac:spMk id="4" creationId="{D38746D9-922B-4028-A96B-BC0C018D26CF}"/>
          </ac:spMkLst>
        </pc:spChg>
        <pc:spChg chg="add mod">
          <ac:chgData name="Angel David Carrillo Herranz" userId="616bff3e-cada-4fec-97ea-ee2d45e5dc81" providerId="ADAL" clId="{56F424C1-4829-46E1-B060-91ED618F453A}" dt="2019-06-03T08:52:17.935" v="2755"/>
          <ac:spMkLst>
            <pc:docMk/>
            <pc:sldMk cId="2853543185" sldId="398"/>
            <ac:spMk id="5" creationId="{D386B500-6B8A-4F3E-B694-B1C6AA51D7DD}"/>
          </ac:spMkLst>
        </pc:spChg>
      </pc:sldChg>
      <pc:sldChg chg="addSp delSp modSp add">
        <pc:chgData name="Angel David Carrillo Herranz" userId="616bff3e-cada-4fec-97ea-ee2d45e5dc81" providerId="ADAL" clId="{56F424C1-4829-46E1-B060-91ED618F453A}" dt="2019-06-03T08:54:29.968" v="2923"/>
        <pc:sldMkLst>
          <pc:docMk/>
          <pc:sldMk cId="996854089" sldId="399"/>
        </pc:sldMkLst>
        <pc:spChg chg="del">
          <ac:chgData name="Angel David Carrillo Herranz" userId="616bff3e-cada-4fec-97ea-ee2d45e5dc81" providerId="ADAL" clId="{56F424C1-4829-46E1-B060-91ED618F453A}" dt="2019-06-03T08:53:28.313" v="2910"/>
          <ac:spMkLst>
            <pc:docMk/>
            <pc:sldMk cId="996854089" sldId="399"/>
            <ac:spMk id="2" creationId="{E68D0B85-5D86-4A7A-9899-B16B413F5885}"/>
          </ac:spMkLst>
        </pc:spChg>
        <pc:spChg chg="del">
          <ac:chgData name="Angel David Carrillo Herranz" userId="616bff3e-cada-4fec-97ea-ee2d45e5dc81" providerId="ADAL" clId="{56F424C1-4829-46E1-B060-91ED618F453A}" dt="2019-06-03T08:53:28.313" v="2910"/>
          <ac:spMkLst>
            <pc:docMk/>
            <pc:sldMk cId="996854089" sldId="399"/>
            <ac:spMk id="3" creationId="{C80036AF-CC7E-43D1-A500-A1D412512C8C}"/>
          </ac:spMkLst>
        </pc:spChg>
        <pc:spChg chg="add del mod">
          <ac:chgData name="Angel David Carrillo Herranz" userId="616bff3e-cada-4fec-97ea-ee2d45e5dc81" providerId="ADAL" clId="{56F424C1-4829-46E1-B060-91ED618F453A}" dt="2019-06-03T08:54:29.968" v="2923"/>
          <ac:spMkLst>
            <pc:docMk/>
            <pc:sldMk cId="996854089" sldId="399"/>
            <ac:spMk id="4" creationId="{490E9E9E-4B15-455E-AB56-D8825A160AEE}"/>
          </ac:spMkLst>
        </pc:spChg>
        <pc:spChg chg="add del mod">
          <ac:chgData name="Angel David Carrillo Herranz" userId="616bff3e-cada-4fec-97ea-ee2d45e5dc81" providerId="ADAL" clId="{56F424C1-4829-46E1-B060-91ED618F453A}" dt="2019-06-03T08:54:29.968" v="2923"/>
          <ac:spMkLst>
            <pc:docMk/>
            <pc:sldMk cId="996854089" sldId="399"/>
            <ac:spMk id="5" creationId="{64AF6CF2-72C7-45E2-AA79-09F9B579A8AC}"/>
          </ac:spMkLst>
        </pc:spChg>
        <pc:spChg chg="add mod">
          <ac:chgData name="Angel David Carrillo Herranz" userId="616bff3e-cada-4fec-97ea-ee2d45e5dc81" providerId="ADAL" clId="{56F424C1-4829-46E1-B060-91ED618F453A}" dt="2019-06-03T08:54:29.968" v="2923"/>
          <ac:spMkLst>
            <pc:docMk/>
            <pc:sldMk cId="996854089" sldId="399"/>
            <ac:spMk id="6" creationId="{3C5C61EB-C5EE-469F-BF89-E99500B3C8AF}"/>
          </ac:spMkLst>
        </pc:spChg>
        <pc:spChg chg="add mod">
          <ac:chgData name="Angel David Carrillo Herranz" userId="616bff3e-cada-4fec-97ea-ee2d45e5dc81" providerId="ADAL" clId="{56F424C1-4829-46E1-B060-91ED618F453A}" dt="2019-06-03T08:54:29.968" v="2923"/>
          <ac:spMkLst>
            <pc:docMk/>
            <pc:sldMk cId="996854089" sldId="399"/>
            <ac:spMk id="7" creationId="{DC950BC6-C0D7-4CC0-8F5B-1D9A1F000146}"/>
          </ac:spMkLst>
        </pc:spChg>
      </pc:sldChg>
      <pc:sldChg chg="addSp delSp modSp add">
        <pc:chgData name="Angel David Carrillo Herranz" userId="616bff3e-cada-4fec-97ea-ee2d45e5dc81" providerId="ADAL" clId="{56F424C1-4829-46E1-B060-91ED618F453A}" dt="2019-06-03T08:52:32.715" v="2757"/>
        <pc:sldMkLst>
          <pc:docMk/>
          <pc:sldMk cId="2446517905" sldId="400"/>
        </pc:sldMkLst>
        <pc:spChg chg="del">
          <ac:chgData name="Angel David Carrillo Herranz" userId="616bff3e-cada-4fec-97ea-ee2d45e5dc81" providerId="ADAL" clId="{56F424C1-4829-46E1-B060-91ED618F453A}" dt="2019-06-03T08:52:32.715" v="2757"/>
          <ac:spMkLst>
            <pc:docMk/>
            <pc:sldMk cId="2446517905" sldId="400"/>
            <ac:spMk id="2" creationId="{3460ED47-92DE-4B48-B1A5-AD8CB0A2625E}"/>
          </ac:spMkLst>
        </pc:spChg>
        <pc:spChg chg="del">
          <ac:chgData name="Angel David Carrillo Herranz" userId="616bff3e-cada-4fec-97ea-ee2d45e5dc81" providerId="ADAL" clId="{56F424C1-4829-46E1-B060-91ED618F453A}" dt="2019-06-03T08:52:32.715" v="2757"/>
          <ac:spMkLst>
            <pc:docMk/>
            <pc:sldMk cId="2446517905" sldId="400"/>
            <ac:spMk id="3" creationId="{97F4ED8F-48D6-4413-9069-82D3BB5A176F}"/>
          </ac:spMkLst>
        </pc:spChg>
        <pc:spChg chg="add mod">
          <ac:chgData name="Angel David Carrillo Herranz" userId="616bff3e-cada-4fec-97ea-ee2d45e5dc81" providerId="ADAL" clId="{56F424C1-4829-46E1-B060-91ED618F453A}" dt="2019-06-03T08:52:32.715" v="2757"/>
          <ac:spMkLst>
            <pc:docMk/>
            <pc:sldMk cId="2446517905" sldId="400"/>
            <ac:spMk id="4" creationId="{7D246370-28E0-4473-95ED-75FFEE633EDE}"/>
          </ac:spMkLst>
        </pc:spChg>
        <pc:spChg chg="add mod">
          <ac:chgData name="Angel David Carrillo Herranz" userId="616bff3e-cada-4fec-97ea-ee2d45e5dc81" providerId="ADAL" clId="{56F424C1-4829-46E1-B060-91ED618F453A}" dt="2019-06-03T08:52:32.715" v="2757"/>
          <ac:spMkLst>
            <pc:docMk/>
            <pc:sldMk cId="2446517905" sldId="400"/>
            <ac:spMk id="5" creationId="{69E0EF5A-FA2C-44C1-B396-957D489BC299}"/>
          </ac:spMkLst>
        </pc:spChg>
        <pc:spChg chg="add mod">
          <ac:chgData name="Angel David Carrillo Herranz" userId="616bff3e-cada-4fec-97ea-ee2d45e5dc81" providerId="ADAL" clId="{56F424C1-4829-46E1-B060-91ED618F453A}" dt="2019-06-03T08:52:32.715" v="2757"/>
          <ac:spMkLst>
            <pc:docMk/>
            <pc:sldMk cId="2446517905" sldId="400"/>
            <ac:spMk id="6" creationId="{7FA4820F-6C36-493A-9A2C-9D3CC1348E5B}"/>
          </ac:spMkLst>
        </pc:spChg>
      </pc:sldChg>
      <pc:sldChg chg="addSp delSp modSp add">
        <pc:chgData name="Angel David Carrillo Herranz" userId="616bff3e-cada-4fec-97ea-ee2d45e5dc81" providerId="ADAL" clId="{56F424C1-4829-46E1-B060-91ED618F453A}" dt="2019-06-03T08:52:26.442" v="2756"/>
        <pc:sldMkLst>
          <pc:docMk/>
          <pc:sldMk cId="2887017561" sldId="401"/>
        </pc:sldMkLst>
        <pc:spChg chg="del">
          <ac:chgData name="Angel David Carrillo Herranz" userId="616bff3e-cada-4fec-97ea-ee2d45e5dc81" providerId="ADAL" clId="{56F424C1-4829-46E1-B060-91ED618F453A}" dt="2019-06-03T08:52:26.442" v="2756"/>
          <ac:spMkLst>
            <pc:docMk/>
            <pc:sldMk cId="2887017561" sldId="401"/>
            <ac:spMk id="2" creationId="{6CB03FEB-904F-432B-85EB-67D86931C9F1}"/>
          </ac:spMkLst>
        </pc:spChg>
        <pc:spChg chg="del">
          <ac:chgData name="Angel David Carrillo Herranz" userId="616bff3e-cada-4fec-97ea-ee2d45e5dc81" providerId="ADAL" clId="{56F424C1-4829-46E1-B060-91ED618F453A}" dt="2019-06-03T08:52:26.442" v="2756"/>
          <ac:spMkLst>
            <pc:docMk/>
            <pc:sldMk cId="2887017561" sldId="401"/>
            <ac:spMk id="3" creationId="{F9D708F3-A289-4803-BD89-7A75105C5AFC}"/>
          </ac:spMkLst>
        </pc:spChg>
        <pc:spChg chg="add mod">
          <ac:chgData name="Angel David Carrillo Herranz" userId="616bff3e-cada-4fec-97ea-ee2d45e5dc81" providerId="ADAL" clId="{56F424C1-4829-46E1-B060-91ED618F453A}" dt="2019-06-03T08:52:26.442" v="2756"/>
          <ac:spMkLst>
            <pc:docMk/>
            <pc:sldMk cId="2887017561" sldId="401"/>
            <ac:spMk id="4" creationId="{83C2FDA8-48DB-4A3B-8083-6A599EDBA290}"/>
          </ac:spMkLst>
        </pc:spChg>
        <pc:spChg chg="add mod">
          <ac:chgData name="Angel David Carrillo Herranz" userId="616bff3e-cada-4fec-97ea-ee2d45e5dc81" providerId="ADAL" clId="{56F424C1-4829-46E1-B060-91ED618F453A}" dt="2019-06-03T08:52:26.442" v="2756"/>
          <ac:spMkLst>
            <pc:docMk/>
            <pc:sldMk cId="2887017561" sldId="401"/>
            <ac:spMk id="5" creationId="{5E8D600A-2D60-4002-8791-88D57BC19C29}"/>
          </ac:spMkLst>
        </pc:spChg>
        <pc:spChg chg="add mod">
          <ac:chgData name="Angel David Carrillo Herranz" userId="616bff3e-cada-4fec-97ea-ee2d45e5dc81" providerId="ADAL" clId="{56F424C1-4829-46E1-B060-91ED618F453A}" dt="2019-06-03T08:52:26.442" v="2756"/>
          <ac:spMkLst>
            <pc:docMk/>
            <pc:sldMk cId="2887017561" sldId="401"/>
            <ac:spMk id="6" creationId="{919D563F-B7CE-4869-9B1A-CB1E10257B38}"/>
          </ac:spMkLst>
        </pc:spChg>
      </pc:sldChg>
      <pc:sldMasterChg chg="delSldLayout modSldLayout">
        <pc:chgData name="Angel David Carrillo Herranz" userId="616bff3e-cada-4fec-97ea-ee2d45e5dc81" providerId="ADAL" clId="{56F424C1-4829-46E1-B060-91ED618F453A}" dt="2019-06-03T08:57:04.157" v="2972" actId="1076"/>
        <pc:sldMasterMkLst>
          <pc:docMk/>
          <pc:sldMasterMk cId="3707346369" sldId="2147483648"/>
        </pc:sldMasterMkLst>
        <pc:sldLayoutChg chg="del">
          <pc:chgData name="Angel David Carrillo Herranz" userId="616bff3e-cada-4fec-97ea-ee2d45e5dc81" providerId="ADAL" clId="{56F424C1-4829-46E1-B060-91ED618F453A}" dt="2019-06-02T21:58:59.691" v="1161" actId="2696"/>
          <pc:sldLayoutMkLst>
            <pc:docMk/>
            <pc:sldMasterMk cId="3707346369" sldId="2147483648"/>
            <pc:sldLayoutMk cId="3615398798" sldId="2147483649"/>
          </pc:sldLayoutMkLst>
        </pc:sldLayoutChg>
        <pc:sldLayoutChg chg="addSp delSp modSp">
          <pc:chgData name="Angel David Carrillo Herranz" userId="616bff3e-cada-4fec-97ea-ee2d45e5dc81" providerId="ADAL" clId="{56F424C1-4829-46E1-B060-91ED618F453A}" dt="2019-06-03T08:51:16.376" v="2740" actId="478"/>
          <pc:sldLayoutMkLst>
            <pc:docMk/>
            <pc:sldMasterMk cId="3707346369" sldId="2147483648"/>
            <pc:sldLayoutMk cId="11025218" sldId="2147483650"/>
          </pc:sldLayoutMkLst>
          <pc:spChg chg="add del">
            <ac:chgData name="Angel David Carrillo Herranz" userId="616bff3e-cada-4fec-97ea-ee2d45e5dc81" providerId="ADAL" clId="{56F424C1-4829-46E1-B060-91ED618F453A}" dt="2019-06-03T06:54:12.609" v="2252" actId="478"/>
            <ac:spMkLst>
              <pc:docMk/>
              <pc:sldMasterMk cId="3707346369" sldId="2147483648"/>
              <pc:sldLayoutMk cId="11025218" sldId="2147483650"/>
              <ac:spMk id="5" creationId="{DAF4D267-E3B8-42B7-A687-197F918355B4}"/>
            </ac:spMkLst>
          </pc:spChg>
          <pc:spChg chg="mod">
            <ac:chgData name="Angel David Carrillo Herranz" userId="616bff3e-cada-4fec-97ea-ee2d45e5dc81" providerId="ADAL" clId="{56F424C1-4829-46E1-B060-91ED618F453A}" dt="2019-06-03T06:56:24.205" v="2267" actId="207"/>
            <ac:spMkLst>
              <pc:docMk/>
              <pc:sldMasterMk cId="3707346369" sldId="2147483648"/>
              <pc:sldLayoutMk cId="11025218" sldId="2147483650"/>
              <ac:spMk id="7" creationId="{09DE98D0-A98C-44AF-BD4F-0EBB2FBA499B}"/>
            </ac:spMkLst>
          </pc:spChg>
          <pc:spChg chg="mod">
            <ac:chgData name="Angel David Carrillo Herranz" userId="616bff3e-cada-4fec-97ea-ee2d45e5dc81" providerId="ADAL" clId="{56F424C1-4829-46E1-B060-91ED618F453A}" dt="2019-06-03T06:54:42.979" v="2256" actId="207"/>
            <ac:spMkLst>
              <pc:docMk/>
              <pc:sldMasterMk cId="3707346369" sldId="2147483648"/>
              <pc:sldLayoutMk cId="11025218" sldId="2147483650"/>
              <ac:spMk id="8" creationId="{DEADF74A-8064-430D-BB50-88F821197670}"/>
            </ac:spMkLst>
          </pc:spChg>
          <pc:spChg chg="mod">
            <ac:chgData name="Angel David Carrillo Herranz" userId="616bff3e-cada-4fec-97ea-ee2d45e5dc81" providerId="ADAL" clId="{56F424C1-4829-46E1-B060-91ED618F453A}" dt="2019-06-03T06:56:15.166" v="2266" actId="207"/>
            <ac:spMkLst>
              <pc:docMk/>
              <pc:sldMasterMk cId="3707346369" sldId="2147483648"/>
              <pc:sldLayoutMk cId="11025218" sldId="2147483650"/>
              <ac:spMk id="9" creationId="{EB9FAB5C-3447-4666-8759-245730153175}"/>
            </ac:spMkLst>
          </pc:spChg>
          <pc:spChg chg="mod">
            <ac:chgData name="Angel David Carrillo Herranz" userId="616bff3e-cada-4fec-97ea-ee2d45e5dc81" providerId="ADAL" clId="{56F424C1-4829-46E1-B060-91ED618F453A}" dt="2019-06-03T06:55:10.964" v="2265" actId="207"/>
            <ac:spMkLst>
              <pc:docMk/>
              <pc:sldMasterMk cId="3707346369" sldId="2147483648"/>
              <pc:sldLayoutMk cId="11025218" sldId="2147483650"/>
              <ac:spMk id="10" creationId="{B14464A6-BDBF-4022-A116-A32422EF9199}"/>
            </ac:spMkLst>
          </pc:spChg>
          <pc:spChg chg="mod">
            <ac:chgData name="Angel David Carrillo Herranz" userId="616bff3e-cada-4fec-97ea-ee2d45e5dc81" providerId="ADAL" clId="{56F424C1-4829-46E1-B060-91ED618F453A}" dt="2019-06-03T06:55:00.392" v="2263" actId="207"/>
            <ac:spMkLst>
              <pc:docMk/>
              <pc:sldMasterMk cId="3707346369" sldId="2147483648"/>
              <pc:sldLayoutMk cId="11025218" sldId="2147483650"/>
              <ac:spMk id="11" creationId="{FA7C1D63-925E-43B9-8778-F9B2CD3A80ED}"/>
            </ac:spMkLst>
          </pc:spChg>
          <pc:spChg chg="mod">
            <ac:chgData name="Angel David Carrillo Herranz" userId="616bff3e-cada-4fec-97ea-ee2d45e5dc81" providerId="ADAL" clId="{56F424C1-4829-46E1-B060-91ED618F453A}" dt="2019-06-03T06:55:02.356" v="2264" actId="207"/>
            <ac:spMkLst>
              <pc:docMk/>
              <pc:sldMasterMk cId="3707346369" sldId="2147483648"/>
              <pc:sldLayoutMk cId="11025218" sldId="2147483650"/>
              <ac:spMk id="12" creationId="{8656B617-4C3B-4406-9E36-4EF8651FC60A}"/>
            </ac:spMkLst>
          </pc:spChg>
          <pc:spChg chg="mod">
            <ac:chgData name="Angel David Carrillo Herranz" userId="616bff3e-cada-4fec-97ea-ee2d45e5dc81" providerId="ADAL" clId="{56F424C1-4829-46E1-B060-91ED618F453A}" dt="2019-06-03T06:54:29.327" v="2253" actId="207"/>
            <ac:spMkLst>
              <pc:docMk/>
              <pc:sldMasterMk cId="3707346369" sldId="2147483648"/>
              <pc:sldLayoutMk cId="11025218" sldId="2147483650"/>
              <ac:spMk id="13" creationId="{7D97F86B-1645-4611-80F4-75607382297F}"/>
            </ac:spMkLst>
          </pc:spChg>
          <pc:spChg chg="mod">
            <ac:chgData name="Angel David Carrillo Herranz" userId="616bff3e-cada-4fec-97ea-ee2d45e5dc81" providerId="ADAL" clId="{56F424C1-4829-46E1-B060-91ED618F453A}" dt="2019-06-03T06:54:36.890" v="2254" actId="207"/>
            <ac:spMkLst>
              <pc:docMk/>
              <pc:sldMasterMk cId="3707346369" sldId="2147483648"/>
              <pc:sldLayoutMk cId="11025218" sldId="2147483650"/>
              <ac:spMk id="14" creationId="{F2238C67-FBEC-43C7-9E23-3A2E3400A6BB}"/>
            </ac:spMkLst>
          </pc:spChg>
          <pc:spChg chg="mod">
            <ac:chgData name="Angel David Carrillo Herranz" userId="616bff3e-cada-4fec-97ea-ee2d45e5dc81" providerId="ADAL" clId="{56F424C1-4829-46E1-B060-91ED618F453A}" dt="2019-06-03T06:54:57.800" v="2262" actId="207"/>
            <ac:spMkLst>
              <pc:docMk/>
              <pc:sldMasterMk cId="3707346369" sldId="2147483648"/>
              <pc:sldLayoutMk cId="11025218" sldId="2147483650"/>
              <ac:spMk id="15" creationId="{5002BF65-5BD0-4E7C-8137-3B9510C42769}"/>
            </ac:spMkLst>
          </pc:spChg>
          <pc:spChg chg="mod">
            <ac:chgData name="Angel David Carrillo Herranz" userId="616bff3e-cada-4fec-97ea-ee2d45e5dc81" providerId="ADAL" clId="{56F424C1-4829-46E1-B060-91ED618F453A}" dt="2019-06-03T06:54:52.843" v="2261" actId="20577"/>
            <ac:spMkLst>
              <pc:docMk/>
              <pc:sldMasterMk cId="3707346369" sldId="2147483648"/>
              <pc:sldLayoutMk cId="11025218" sldId="2147483650"/>
              <ac:spMk id="16" creationId="{CCC71AD8-2404-4CD3-A37A-C9889D28AEAE}"/>
            </ac:spMkLst>
          </pc:spChg>
          <pc:spChg chg="mod">
            <ac:chgData name="Angel David Carrillo Herranz" userId="616bff3e-cada-4fec-97ea-ee2d45e5dc81" providerId="ADAL" clId="{56F424C1-4829-46E1-B060-91ED618F453A}" dt="2019-06-03T06:54:45.950" v="2257" actId="207"/>
            <ac:spMkLst>
              <pc:docMk/>
              <pc:sldMasterMk cId="3707346369" sldId="2147483648"/>
              <pc:sldLayoutMk cId="11025218" sldId="2147483650"/>
              <ac:spMk id="17" creationId="{768380BB-6EB6-4F2C-8BB4-B70428AF9B21}"/>
            </ac:spMkLst>
          </pc:spChg>
          <pc:spChg chg="add mod">
            <ac:chgData name="Angel David Carrillo Herranz" userId="616bff3e-cada-4fec-97ea-ee2d45e5dc81" providerId="ADAL" clId="{56F424C1-4829-46E1-B060-91ED618F453A}" dt="2019-06-03T07:45:17.432" v="2551" actId="14100"/>
            <ac:spMkLst>
              <pc:docMk/>
              <pc:sldMasterMk cId="3707346369" sldId="2147483648"/>
              <pc:sldLayoutMk cId="11025218" sldId="2147483650"/>
              <ac:spMk id="18" creationId="{7F4A5993-1072-4501-80A7-802A448A573C}"/>
            </ac:spMkLst>
          </pc:spChg>
          <pc:spChg chg="add mod">
            <ac:chgData name="Angel David Carrillo Herranz" userId="616bff3e-cada-4fec-97ea-ee2d45e5dc81" providerId="ADAL" clId="{56F424C1-4829-46E1-B060-91ED618F453A}" dt="2019-06-03T07:44:33.305" v="2525" actId="14100"/>
            <ac:spMkLst>
              <pc:docMk/>
              <pc:sldMasterMk cId="3707346369" sldId="2147483648"/>
              <pc:sldLayoutMk cId="11025218" sldId="2147483650"/>
              <ac:spMk id="19" creationId="{D2FF99C6-0C1B-43FA-8225-54523B28186C}"/>
            </ac:spMkLst>
          </pc:spChg>
          <pc:spChg chg="add del mod">
            <ac:chgData name="Angel David Carrillo Herranz" userId="616bff3e-cada-4fec-97ea-ee2d45e5dc81" providerId="ADAL" clId="{56F424C1-4829-46E1-B060-91ED618F453A}" dt="2019-06-03T07:44:26.976" v="2524" actId="1037"/>
            <ac:spMkLst>
              <pc:docMk/>
              <pc:sldMasterMk cId="3707346369" sldId="2147483648"/>
              <pc:sldLayoutMk cId="11025218" sldId="2147483650"/>
              <ac:spMk id="35" creationId="{00000000-0000-0000-0000-000000000000}"/>
            </ac:spMkLst>
          </pc:spChg>
          <pc:spChg chg="del">
            <ac:chgData name="Angel David Carrillo Herranz" userId="616bff3e-cada-4fec-97ea-ee2d45e5dc81" providerId="ADAL" clId="{56F424C1-4829-46E1-B060-91ED618F453A}" dt="2019-06-02T15:04:49.530" v="259" actId="478"/>
            <ac:spMkLst>
              <pc:docMk/>
              <pc:sldMasterMk cId="3707346369" sldId="2147483648"/>
              <pc:sldLayoutMk cId="11025218" sldId="2147483650"/>
              <ac:spMk id="37" creationId="{00000000-0000-0000-0000-000000000000}"/>
            </ac:spMkLst>
          </pc:spChg>
          <pc:spChg chg="del">
            <ac:chgData name="Angel David Carrillo Herranz" userId="616bff3e-cada-4fec-97ea-ee2d45e5dc81" providerId="ADAL" clId="{56F424C1-4829-46E1-B060-91ED618F453A}" dt="2019-06-03T06:56:52.925" v="2270" actId="478"/>
            <ac:spMkLst>
              <pc:docMk/>
              <pc:sldMasterMk cId="3707346369" sldId="2147483648"/>
              <pc:sldLayoutMk cId="11025218" sldId="2147483650"/>
              <ac:spMk id="41" creationId="{00000000-0000-0000-0000-000000000000}"/>
            </ac:spMkLst>
          </pc:spChg>
          <pc:grpChg chg="add mod">
            <ac:chgData name="Angel David Carrillo Herranz" userId="616bff3e-cada-4fec-97ea-ee2d45e5dc81" providerId="ADAL" clId="{56F424C1-4829-46E1-B060-91ED618F453A}" dt="2019-06-03T07:44:26.976" v="2524" actId="1037"/>
            <ac:grpSpMkLst>
              <pc:docMk/>
              <pc:sldMasterMk cId="3707346369" sldId="2147483648"/>
              <pc:sldLayoutMk cId="11025218" sldId="2147483650"/>
              <ac:grpSpMk id="6" creationId="{FFA13F75-DF4C-4F36-838E-061246C9B99A}"/>
            </ac:grpSpMkLst>
          </pc:grpChg>
          <pc:grpChg chg="add del">
            <ac:chgData name="Angel David Carrillo Herranz" userId="616bff3e-cada-4fec-97ea-ee2d45e5dc81" providerId="ADAL" clId="{56F424C1-4829-46E1-B060-91ED618F453A}" dt="2019-06-03T08:51:16.376" v="2740" actId="478"/>
            <ac:grpSpMkLst>
              <pc:docMk/>
              <pc:sldMasterMk cId="3707346369" sldId="2147483648"/>
              <pc:sldLayoutMk cId="11025218" sldId="2147483650"/>
              <ac:grpSpMk id="20" creationId="{51118200-4E65-475D-93E1-6D8963B5D968}"/>
            </ac:grpSpMkLst>
          </pc:grpChg>
          <pc:grpChg chg="add">
            <ac:chgData name="Angel David Carrillo Herranz" userId="616bff3e-cada-4fec-97ea-ee2d45e5dc81" providerId="ADAL" clId="{56F424C1-4829-46E1-B060-91ED618F453A}" dt="2019-06-03T08:51:13.866" v="2739"/>
            <ac:grpSpMkLst>
              <pc:docMk/>
              <pc:sldMasterMk cId="3707346369" sldId="2147483648"/>
              <pc:sldLayoutMk cId="11025218" sldId="2147483650"/>
              <ac:grpSpMk id="23" creationId="{2712564A-ACDC-4089-BCB2-36C36EC2A1A1}"/>
            </ac:grpSpMkLst>
          </pc:grpChg>
        </pc:sldLayoutChg>
        <pc:sldLayoutChg chg="addSp delSp modSp del">
          <pc:chgData name="Angel David Carrillo Herranz" userId="616bff3e-cada-4fec-97ea-ee2d45e5dc81" providerId="ADAL" clId="{56F424C1-4829-46E1-B060-91ED618F453A}" dt="2019-06-03T06:51:22.592" v="2242" actId="2696"/>
          <pc:sldLayoutMkLst>
            <pc:docMk/>
            <pc:sldMasterMk cId="3707346369" sldId="2147483648"/>
            <pc:sldLayoutMk cId="684901576" sldId="2147483651"/>
          </pc:sldLayoutMkLst>
          <pc:spChg chg="del mod">
            <ac:chgData name="Angel David Carrillo Herranz" userId="616bff3e-cada-4fec-97ea-ee2d45e5dc81" providerId="ADAL" clId="{56F424C1-4829-46E1-B060-91ED618F453A}" dt="2019-06-02T15:04:40.505" v="257" actId="478"/>
            <ac:spMkLst>
              <pc:docMk/>
              <pc:sldMasterMk cId="3707346369" sldId="2147483648"/>
              <pc:sldLayoutMk cId="684901576" sldId="2147483651"/>
              <ac:spMk id="3" creationId="{00000000-0000-0000-0000-000000000000}"/>
            </ac:spMkLst>
          </pc:spChg>
          <pc:picChg chg="add del">
            <ac:chgData name="Angel David Carrillo Herranz" userId="616bff3e-cada-4fec-97ea-ee2d45e5dc81" providerId="ADAL" clId="{56F424C1-4829-46E1-B060-91ED618F453A}" dt="2019-06-02T14:45:37.348" v="5"/>
            <ac:picMkLst>
              <pc:docMk/>
              <pc:sldMasterMk cId="3707346369" sldId="2147483648"/>
              <pc:sldLayoutMk cId="684901576" sldId="2147483651"/>
              <ac:picMk id="5" creationId="{0405B0B3-A3BA-4ED9-933E-C5B3A49B53E5}"/>
            </ac:picMkLst>
          </pc:picChg>
        </pc:sldLayoutChg>
        <pc:sldLayoutChg chg="delSp del">
          <pc:chgData name="Angel David Carrillo Herranz" userId="616bff3e-cada-4fec-97ea-ee2d45e5dc81" providerId="ADAL" clId="{56F424C1-4829-46E1-B060-91ED618F453A}" dt="2019-06-02T21:53:30.140" v="1127" actId="2696"/>
          <pc:sldLayoutMkLst>
            <pc:docMk/>
            <pc:sldMasterMk cId="3707346369" sldId="2147483648"/>
            <pc:sldLayoutMk cId="3945438400" sldId="2147483652"/>
          </pc:sldLayoutMkLst>
          <pc:spChg chg="del">
            <ac:chgData name="Angel David Carrillo Herranz" userId="616bff3e-cada-4fec-97ea-ee2d45e5dc81" providerId="ADAL" clId="{56F424C1-4829-46E1-B060-91ED618F453A}" dt="2019-06-02T15:04:47.687" v="258" actId="478"/>
            <ac:spMkLst>
              <pc:docMk/>
              <pc:sldMasterMk cId="3707346369" sldId="2147483648"/>
              <pc:sldLayoutMk cId="3945438400" sldId="2147483652"/>
              <ac:spMk id="3" creationId="{00000000-0000-0000-0000-000000000000}"/>
            </ac:spMkLst>
          </pc:spChg>
        </pc:sldLayoutChg>
        <pc:sldLayoutChg chg="delSp modSp del">
          <pc:chgData name="Angel David Carrillo Herranz" userId="616bff3e-cada-4fec-97ea-ee2d45e5dc81" providerId="ADAL" clId="{56F424C1-4829-46E1-B060-91ED618F453A}" dt="2019-06-03T06:52:53.300" v="2250" actId="2696"/>
          <pc:sldLayoutMkLst>
            <pc:docMk/>
            <pc:sldMasterMk cId="3707346369" sldId="2147483648"/>
            <pc:sldLayoutMk cId="1375884867" sldId="2147483653"/>
          </pc:sldLayoutMkLst>
          <pc:spChg chg="del">
            <ac:chgData name="Angel David Carrillo Herranz" userId="616bff3e-cada-4fec-97ea-ee2d45e5dc81" providerId="ADAL" clId="{56F424C1-4829-46E1-B060-91ED618F453A}" dt="2019-06-02T15:04:51.188" v="260" actId="478"/>
            <ac:spMkLst>
              <pc:docMk/>
              <pc:sldMasterMk cId="3707346369" sldId="2147483648"/>
              <pc:sldLayoutMk cId="1375884867" sldId="2147483653"/>
              <ac:spMk id="3" creationId="{00000000-0000-0000-0000-000000000000}"/>
            </ac:spMkLst>
          </pc:spChg>
          <pc:grpChg chg="mod">
            <ac:chgData name="Angel David Carrillo Herranz" userId="616bff3e-cada-4fec-97ea-ee2d45e5dc81" providerId="ADAL" clId="{56F424C1-4829-46E1-B060-91ED618F453A}" dt="2019-06-02T16:02:15.998" v="1076" actId="207"/>
            <ac:grpSpMkLst>
              <pc:docMk/>
              <pc:sldMasterMk cId="3707346369" sldId="2147483648"/>
              <pc:sldLayoutMk cId="1375884867" sldId="2147483653"/>
              <ac:grpSpMk id="5" creationId="{00000000-0000-0000-0000-000000000000}"/>
            </ac:grpSpMkLst>
          </pc:grpChg>
        </pc:sldLayoutChg>
        <pc:sldLayoutChg chg="delSp modSp del">
          <pc:chgData name="Angel David Carrillo Herranz" userId="616bff3e-cada-4fec-97ea-ee2d45e5dc81" providerId="ADAL" clId="{56F424C1-4829-46E1-B060-91ED618F453A}" dt="2019-06-03T06:52:53.294" v="2249" actId="2696"/>
          <pc:sldLayoutMkLst>
            <pc:docMk/>
            <pc:sldMasterMk cId="3707346369" sldId="2147483648"/>
            <pc:sldLayoutMk cId="3581511232" sldId="2147483654"/>
          </pc:sldLayoutMkLst>
          <pc:spChg chg="del">
            <ac:chgData name="Angel David Carrillo Herranz" userId="616bff3e-cada-4fec-97ea-ee2d45e5dc81" providerId="ADAL" clId="{56F424C1-4829-46E1-B060-91ED618F453A}" dt="2019-06-02T15:04:54.074" v="261" actId="478"/>
            <ac:spMkLst>
              <pc:docMk/>
              <pc:sldMasterMk cId="3707346369" sldId="2147483648"/>
              <pc:sldLayoutMk cId="3581511232" sldId="2147483654"/>
              <ac:spMk id="3" creationId="{00000000-0000-0000-0000-000000000000}"/>
            </ac:spMkLst>
          </pc:spChg>
          <pc:grpChg chg="mod">
            <ac:chgData name="Angel David Carrillo Herranz" userId="616bff3e-cada-4fec-97ea-ee2d45e5dc81" providerId="ADAL" clId="{56F424C1-4829-46E1-B060-91ED618F453A}" dt="2019-06-02T16:02:20.364" v="1077" actId="207"/>
            <ac:grpSpMkLst>
              <pc:docMk/>
              <pc:sldMasterMk cId="3707346369" sldId="2147483648"/>
              <pc:sldLayoutMk cId="3581511232" sldId="2147483654"/>
              <ac:grpSpMk id="5" creationId="{00000000-0000-0000-0000-000000000000}"/>
            </ac:grpSpMkLst>
          </pc:grpChg>
        </pc:sldLayoutChg>
        <pc:sldLayoutChg chg="addSp delSp modSp">
          <pc:chgData name="Angel David Carrillo Herranz" userId="616bff3e-cada-4fec-97ea-ee2d45e5dc81" providerId="ADAL" clId="{56F424C1-4829-46E1-B060-91ED618F453A}" dt="2019-06-03T08:19:59.631" v="2696" actId="14100"/>
          <pc:sldLayoutMkLst>
            <pc:docMk/>
            <pc:sldMasterMk cId="3707346369" sldId="2147483648"/>
            <pc:sldLayoutMk cId="3248861962" sldId="2147483655"/>
          </pc:sldLayoutMkLst>
          <pc:spChg chg="mod">
            <ac:chgData name="Angel David Carrillo Herranz" userId="616bff3e-cada-4fec-97ea-ee2d45e5dc81" providerId="ADAL" clId="{56F424C1-4829-46E1-B060-91ED618F453A}" dt="2019-06-03T06:59:28.565" v="2297" actId="207"/>
            <ac:spMkLst>
              <pc:docMk/>
              <pc:sldMasterMk cId="3707346369" sldId="2147483648"/>
              <pc:sldLayoutMk cId="3248861962" sldId="2147483655"/>
              <ac:spMk id="6" creationId="{34F73F9D-F354-4398-8D8F-6976CC2A38AF}"/>
            </ac:spMkLst>
          </pc:spChg>
          <pc:spChg chg="mod">
            <ac:chgData name="Angel David Carrillo Herranz" userId="616bff3e-cada-4fec-97ea-ee2d45e5dc81" providerId="ADAL" clId="{56F424C1-4829-46E1-B060-91ED618F453A}" dt="2019-06-03T06:58:37.720" v="2291" actId="207"/>
            <ac:spMkLst>
              <pc:docMk/>
              <pc:sldMasterMk cId="3707346369" sldId="2147483648"/>
              <pc:sldLayoutMk cId="3248861962" sldId="2147483655"/>
              <ac:spMk id="7" creationId="{A7F1D891-607D-4740-A50E-E251CFF548AC}"/>
            </ac:spMkLst>
          </pc:spChg>
          <pc:spChg chg="mod">
            <ac:chgData name="Angel David Carrillo Herranz" userId="616bff3e-cada-4fec-97ea-ee2d45e5dc81" providerId="ADAL" clId="{56F424C1-4829-46E1-B060-91ED618F453A}" dt="2019-06-03T06:59:10.049" v="2296" actId="207"/>
            <ac:spMkLst>
              <pc:docMk/>
              <pc:sldMasterMk cId="3707346369" sldId="2147483648"/>
              <pc:sldLayoutMk cId="3248861962" sldId="2147483655"/>
              <ac:spMk id="9" creationId="{119B70F4-879F-4A95-8222-5303E517CA80}"/>
            </ac:spMkLst>
          </pc:spChg>
          <pc:spChg chg="mod">
            <ac:chgData name="Angel David Carrillo Herranz" userId="616bff3e-cada-4fec-97ea-ee2d45e5dc81" providerId="ADAL" clId="{56F424C1-4829-46E1-B060-91ED618F453A}" dt="2019-06-03T06:58:57.008" v="2293" actId="207"/>
            <ac:spMkLst>
              <pc:docMk/>
              <pc:sldMasterMk cId="3707346369" sldId="2147483648"/>
              <pc:sldLayoutMk cId="3248861962" sldId="2147483655"/>
              <ac:spMk id="10" creationId="{F7CA0BD3-793E-45C7-9B5B-0E4BAFC10725}"/>
            </ac:spMkLst>
          </pc:spChg>
          <pc:spChg chg="mod">
            <ac:chgData name="Angel David Carrillo Herranz" userId="616bff3e-cada-4fec-97ea-ee2d45e5dc81" providerId="ADAL" clId="{56F424C1-4829-46E1-B060-91ED618F453A}" dt="2019-06-03T06:59:02.284" v="2295" actId="207"/>
            <ac:spMkLst>
              <pc:docMk/>
              <pc:sldMasterMk cId="3707346369" sldId="2147483648"/>
              <pc:sldLayoutMk cId="3248861962" sldId="2147483655"/>
              <ac:spMk id="11" creationId="{F146E3F0-325D-4C96-8E62-EDA87CE29431}"/>
            </ac:spMkLst>
          </pc:spChg>
          <pc:spChg chg="mod">
            <ac:chgData name="Angel David Carrillo Herranz" userId="616bff3e-cada-4fec-97ea-ee2d45e5dc81" providerId="ADAL" clId="{56F424C1-4829-46E1-B060-91ED618F453A}" dt="2019-06-03T06:58:59.882" v="2294" actId="207"/>
            <ac:spMkLst>
              <pc:docMk/>
              <pc:sldMasterMk cId="3707346369" sldId="2147483648"/>
              <pc:sldLayoutMk cId="3248861962" sldId="2147483655"/>
              <ac:spMk id="12" creationId="{3F324162-214C-4CA9-B488-C107339D6661}"/>
            </ac:spMkLst>
          </pc:spChg>
          <pc:spChg chg="mod">
            <ac:chgData name="Angel David Carrillo Herranz" userId="616bff3e-cada-4fec-97ea-ee2d45e5dc81" providerId="ADAL" clId="{56F424C1-4829-46E1-B060-91ED618F453A}" dt="2019-06-03T06:59:34.436" v="2300" actId="207"/>
            <ac:spMkLst>
              <pc:docMk/>
              <pc:sldMasterMk cId="3707346369" sldId="2147483648"/>
              <pc:sldLayoutMk cId="3248861962" sldId="2147483655"/>
              <ac:spMk id="13" creationId="{AD375833-591F-409C-9829-B8552F3AC825}"/>
            </ac:spMkLst>
          </pc:spChg>
          <pc:spChg chg="mod">
            <ac:chgData name="Angel David Carrillo Herranz" userId="616bff3e-cada-4fec-97ea-ee2d45e5dc81" providerId="ADAL" clId="{56F424C1-4829-46E1-B060-91ED618F453A}" dt="2019-06-03T06:58:48.874" v="2292" actId="207"/>
            <ac:spMkLst>
              <pc:docMk/>
              <pc:sldMasterMk cId="3707346369" sldId="2147483648"/>
              <pc:sldLayoutMk cId="3248861962" sldId="2147483655"/>
              <ac:spMk id="14" creationId="{E3683FA7-23F4-463E-81C9-D67EB36F561F}"/>
            </ac:spMkLst>
          </pc:spChg>
          <pc:spChg chg="mod">
            <ac:chgData name="Angel David Carrillo Herranz" userId="616bff3e-cada-4fec-97ea-ee2d45e5dc81" providerId="ADAL" clId="{56F424C1-4829-46E1-B060-91ED618F453A}" dt="2019-06-03T06:59:39.727" v="2301" actId="207"/>
            <ac:spMkLst>
              <pc:docMk/>
              <pc:sldMasterMk cId="3707346369" sldId="2147483648"/>
              <pc:sldLayoutMk cId="3248861962" sldId="2147483655"/>
              <ac:spMk id="15" creationId="{BA6C5E4B-46E3-41F3-8563-FEBFD9411195}"/>
            </ac:spMkLst>
          </pc:spChg>
          <pc:spChg chg="mod">
            <ac:chgData name="Angel David Carrillo Herranz" userId="616bff3e-cada-4fec-97ea-ee2d45e5dc81" providerId="ADAL" clId="{56F424C1-4829-46E1-B060-91ED618F453A}" dt="2019-06-03T06:59:30.289" v="2298" actId="207"/>
            <ac:spMkLst>
              <pc:docMk/>
              <pc:sldMasterMk cId="3707346369" sldId="2147483648"/>
              <pc:sldLayoutMk cId="3248861962" sldId="2147483655"/>
              <ac:spMk id="16" creationId="{8E3259CC-0B18-4EA9-8C94-3398A9927CF8}"/>
            </ac:spMkLst>
          </pc:spChg>
          <pc:spChg chg="del">
            <ac:chgData name="Angel David Carrillo Herranz" userId="616bff3e-cada-4fec-97ea-ee2d45e5dc81" providerId="ADAL" clId="{56F424C1-4829-46E1-B060-91ED618F453A}" dt="2019-06-03T06:58:32.024" v="2290" actId="478"/>
            <ac:spMkLst>
              <pc:docMk/>
              <pc:sldMasterMk cId="3707346369" sldId="2147483648"/>
              <pc:sldLayoutMk cId="3248861962" sldId="2147483655"/>
              <ac:spMk id="17" creationId="{9A01DEF6-16D0-411D-B4CF-7ADEA81937B3}"/>
            </ac:spMkLst>
          </pc:spChg>
          <pc:spChg chg="mod">
            <ac:chgData name="Angel David Carrillo Herranz" userId="616bff3e-cada-4fec-97ea-ee2d45e5dc81" providerId="ADAL" clId="{56F424C1-4829-46E1-B060-91ED618F453A}" dt="2019-06-03T06:59:32.603" v="2299" actId="207"/>
            <ac:spMkLst>
              <pc:docMk/>
              <pc:sldMasterMk cId="3707346369" sldId="2147483648"/>
              <pc:sldLayoutMk cId="3248861962" sldId="2147483655"/>
              <ac:spMk id="18" creationId="{8FD6A19D-5D16-4546-A96E-14C00DCE700B}"/>
            </ac:spMkLst>
          </pc:spChg>
          <pc:spChg chg="add del mod">
            <ac:chgData name="Angel David Carrillo Herranz" userId="616bff3e-cada-4fec-97ea-ee2d45e5dc81" providerId="ADAL" clId="{56F424C1-4829-46E1-B060-91ED618F453A}" dt="2019-06-03T08:19:49.930" v="2692" actId="478"/>
            <ac:spMkLst>
              <pc:docMk/>
              <pc:sldMasterMk cId="3707346369" sldId="2147483648"/>
              <pc:sldLayoutMk cId="3248861962" sldId="2147483655"/>
              <ac:spMk id="22" creationId="{A23ACDCA-0128-422F-A2AD-F10911C41E6C}"/>
            </ac:spMkLst>
          </pc:spChg>
          <pc:spChg chg="add mod">
            <ac:chgData name="Angel David Carrillo Herranz" userId="616bff3e-cada-4fec-97ea-ee2d45e5dc81" providerId="ADAL" clId="{56F424C1-4829-46E1-B060-91ED618F453A}" dt="2019-06-03T08:19:59.631" v="2696" actId="14100"/>
            <ac:spMkLst>
              <pc:docMk/>
              <pc:sldMasterMk cId="3707346369" sldId="2147483648"/>
              <pc:sldLayoutMk cId="3248861962" sldId="2147483655"/>
              <ac:spMk id="23" creationId="{EFF6C069-4522-4F01-ACCF-55D7C46565D5}"/>
            </ac:spMkLst>
          </pc:spChg>
          <pc:spChg chg="mod ord">
            <ac:chgData name="Angel David Carrillo Herranz" userId="616bff3e-cada-4fec-97ea-ee2d45e5dc81" providerId="ADAL" clId="{56F424C1-4829-46E1-B060-91ED618F453A}" dt="2019-06-03T07:41:05.171" v="2315" actId="167"/>
            <ac:spMkLst>
              <pc:docMk/>
              <pc:sldMasterMk cId="3707346369" sldId="2147483648"/>
              <pc:sldLayoutMk cId="3248861962" sldId="2147483655"/>
              <ac:spMk id="35" creationId="{00000000-0000-0000-0000-000000000000}"/>
            </ac:spMkLst>
          </pc:spChg>
          <pc:spChg chg="del">
            <ac:chgData name="Angel David Carrillo Herranz" userId="616bff3e-cada-4fec-97ea-ee2d45e5dc81" providerId="ADAL" clId="{56F424C1-4829-46E1-B060-91ED618F453A}" dt="2019-06-02T15:04:57.730" v="263" actId="478"/>
            <ac:spMkLst>
              <pc:docMk/>
              <pc:sldMasterMk cId="3707346369" sldId="2147483648"/>
              <pc:sldLayoutMk cId="3248861962" sldId="2147483655"/>
              <ac:spMk id="37" creationId="{00000000-0000-0000-0000-000000000000}"/>
            </ac:spMkLst>
          </pc:spChg>
          <pc:spChg chg="del">
            <ac:chgData name="Angel David Carrillo Herranz" userId="616bff3e-cada-4fec-97ea-ee2d45e5dc81" providerId="ADAL" clId="{56F424C1-4829-46E1-B060-91ED618F453A}" dt="2019-06-03T07:40:19.960" v="2302" actId="478"/>
            <ac:spMkLst>
              <pc:docMk/>
              <pc:sldMasterMk cId="3707346369" sldId="2147483648"/>
              <pc:sldLayoutMk cId="3248861962" sldId="2147483655"/>
              <ac:spMk id="41" creationId="{00000000-0000-0000-0000-000000000000}"/>
            </ac:spMkLst>
          </pc:spChg>
          <pc:grpChg chg="add">
            <ac:chgData name="Angel David Carrillo Herranz" userId="616bff3e-cada-4fec-97ea-ee2d45e5dc81" providerId="ADAL" clId="{56F424C1-4829-46E1-B060-91ED618F453A}" dt="2019-06-03T06:58:21.879" v="2289"/>
            <ac:grpSpMkLst>
              <pc:docMk/>
              <pc:sldMasterMk cId="3707346369" sldId="2147483648"/>
              <pc:sldLayoutMk cId="3248861962" sldId="2147483655"/>
              <ac:grpSpMk id="5" creationId="{1C0EEA2A-7D48-4DB9-9900-2046BEBC1989}"/>
            </ac:grpSpMkLst>
          </pc:grpChg>
          <pc:grpChg chg="add">
            <ac:chgData name="Angel David Carrillo Herranz" userId="616bff3e-cada-4fec-97ea-ee2d45e5dc81" providerId="ADAL" clId="{56F424C1-4829-46E1-B060-91ED618F453A}" dt="2019-06-03T07:40:20.225" v="2303"/>
            <ac:grpSpMkLst>
              <pc:docMk/>
              <pc:sldMasterMk cId="3707346369" sldId="2147483648"/>
              <pc:sldLayoutMk cId="3248861962" sldId="2147483655"/>
              <ac:grpSpMk id="19" creationId="{14706847-DED2-41E6-846E-6ED1706FAF4E}"/>
            </ac:grpSpMkLst>
          </pc:grpChg>
        </pc:sldLayoutChg>
        <pc:sldLayoutChg chg="delSp modSp del setBg">
          <pc:chgData name="Angel David Carrillo Herranz" userId="616bff3e-cada-4fec-97ea-ee2d45e5dc81" providerId="ADAL" clId="{56F424C1-4829-46E1-B060-91ED618F453A}" dt="2019-06-02T22:50:37.501" v="1771" actId="2696"/>
          <pc:sldLayoutMkLst>
            <pc:docMk/>
            <pc:sldMasterMk cId="3707346369" sldId="2147483648"/>
            <pc:sldLayoutMk cId="1269937339" sldId="2147483656"/>
          </pc:sldLayoutMkLst>
          <pc:spChg chg="mod">
            <ac:chgData name="Angel David Carrillo Herranz" userId="616bff3e-cada-4fec-97ea-ee2d45e5dc81" providerId="ADAL" clId="{56F424C1-4829-46E1-B060-91ED618F453A}" dt="2019-06-02T21:57:21.540" v="1158" actId="207"/>
            <ac:spMkLst>
              <pc:docMk/>
              <pc:sldMasterMk cId="3707346369" sldId="2147483648"/>
              <pc:sldLayoutMk cId="1269937339" sldId="2147483656"/>
              <ac:spMk id="35" creationId="{00000000-0000-0000-0000-000000000000}"/>
            </ac:spMkLst>
          </pc:spChg>
          <pc:spChg chg="del">
            <ac:chgData name="Angel David Carrillo Herranz" userId="616bff3e-cada-4fec-97ea-ee2d45e5dc81" providerId="ADAL" clId="{56F424C1-4829-46E1-B060-91ED618F453A}" dt="2019-06-02T15:05:00.022" v="264" actId="478"/>
            <ac:spMkLst>
              <pc:docMk/>
              <pc:sldMasterMk cId="3707346369" sldId="2147483648"/>
              <pc:sldLayoutMk cId="1269937339" sldId="2147483656"/>
              <ac:spMk id="37" creationId="{00000000-0000-0000-0000-000000000000}"/>
            </ac:spMkLst>
          </pc:spChg>
        </pc:sldLayoutChg>
        <pc:sldLayoutChg chg="addSp delSp modSp">
          <pc:chgData name="Angel David Carrillo Herranz" userId="616bff3e-cada-4fec-97ea-ee2d45e5dc81" providerId="ADAL" clId="{56F424C1-4829-46E1-B060-91ED618F453A}" dt="2019-06-03T08:18:20.789" v="2662" actId="14100"/>
          <pc:sldLayoutMkLst>
            <pc:docMk/>
            <pc:sldMasterMk cId="3707346369" sldId="2147483648"/>
            <pc:sldLayoutMk cId="484452292" sldId="2147483657"/>
          </pc:sldLayoutMkLst>
          <pc:spChg chg="del">
            <ac:chgData name="Angel David Carrillo Herranz" userId="616bff3e-cada-4fec-97ea-ee2d45e5dc81" providerId="ADAL" clId="{56F424C1-4829-46E1-B060-91ED618F453A}" dt="2019-06-02T15:05:01.680" v="265" actId="478"/>
            <ac:spMkLst>
              <pc:docMk/>
              <pc:sldMasterMk cId="3707346369" sldId="2147483648"/>
              <pc:sldLayoutMk cId="484452292" sldId="2147483657"/>
              <ac:spMk id="3" creationId="{00000000-0000-0000-0000-000000000000}"/>
            </ac:spMkLst>
          </pc:spChg>
          <pc:spChg chg="del">
            <ac:chgData name="Angel David Carrillo Herranz" userId="616bff3e-cada-4fec-97ea-ee2d45e5dc81" providerId="ADAL" clId="{56F424C1-4829-46E1-B060-91ED618F453A}" dt="2019-06-03T07:40:23.776" v="2304" actId="478"/>
            <ac:spMkLst>
              <pc:docMk/>
              <pc:sldMasterMk cId="3707346369" sldId="2147483648"/>
              <pc:sldLayoutMk cId="484452292" sldId="2147483657"/>
              <ac:spMk id="4" creationId="{00000000-0000-0000-0000-000000000000}"/>
            </ac:spMkLst>
          </pc:spChg>
          <pc:spChg chg="add del">
            <ac:chgData name="Angel David Carrillo Herranz" userId="616bff3e-cada-4fec-97ea-ee2d45e5dc81" providerId="ADAL" clId="{56F424C1-4829-46E1-B060-91ED618F453A}" dt="2019-06-02T15:01:09.216" v="245"/>
            <ac:spMkLst>
              <pc:docMk/>
              <pc:sldMasterMk cId="3707346369" sldId="2147483648"/>
              <pc:sldLayoutMk cId="484452292" sldId="2147483657"/>
              <ac:spMk id="5" creationId="{CA57DE72-05A8-44C8-B4AD-6A63E9B9946A}"/>
            </ac:spMkLst>
          </pc:spChg>
          <pc:spChg chg="add del">
            <ac:chgData name="Angel David Carrillo Herranz" userId="616bff3e-cada-4fec-97ea-ee2d45e5dc81" providerId="ADAL" clId="{56F424C1-4829-46E1-B060-91ED618F453A}" dt="2019-06-02T15:01:09.216" v="245"/>
            <ac:spMkLst>
              <pc:docMk/>
              <pc:sldMasterMk cId="3707346369" sldId="2147483648"/>
              <pc:sldLayoutMk cId="484452292" sldId="2147483657"/>
              <ac:spMk id="6" creationId="{BBE50CE7-D893-48F6-BEA7-8CB27C4CA71A}"/>
            </ac:spMkLst>
          </pc:spChg>
          <pc:spChg chg="add del">
            <ac:chgData name="Angel David Carrillo Herranz" userId="616bff3e-cada-4fec-97ea-ee2d45e5dc81" providerId="ADAL" clId="{56F424C1-4829-46E1-B060-91ED618F453A}" dt="2019-06-02T15:01:09.216" v="245"/>
            <ac:spMkLst>
              <pc:docMk/>
              <pc:sldMasterMk cId="3707346369" sldId="2147483648"/>
              <pc:sldLayoutMk cId="484452292" sldId="2147483657"/>
              <ac:spMk id="7" creationId="{BD86176E-278D-407F-A415-63F916157375}"/>
            </ac:spMkLst>
          </pc:spChg>
          <pc:spChg chg="add del">
            <ac:chgData name="Angel David Carrillo Herranz" userId="616bff3e-cada-4fec-97ea-ee2d45e5dc81" providerId="ADAL" clId="{56F424C1-4829-46E1-B060-91ED618F453A}" dt="2019-06-02T15:01:09.216" v="245"/>
            <ac:spMkLst>
              <pc:docMk/>
              <pc:sldMasterMk cId="3707346369" sldId="2147483648"/>
              <pc:sldLayoutMk cId="484452292" sldId="2147483657"/>
              <ac:spMk id="8" creationId="{6C2DD0F0-D5E7-460B-A356-59B9231F32F8}"/>
            </ac:spMkLst>
          </pc:spChg>
          <pc:spChg chg="add del">
            <ac:chgData name="Angel David Carrillo Herranz" userId="616bff3e-cada-4fec-97ea-ee2d45e5dc81" providerId="ADAL" clId="{56F424C1-4829-46E1-B060-91ED618F453A}" dt="2019-06-02T15:01:09.216" v="245"/>
            <ac:spMkLst>
              <pc:docMk/>
              <pc:sldMasterMk cId="3707346369" sldId="2147483648"/>
              <pc:sldLayoutMk cId="484452292" sldId="2147483657"/>
              <ac:spMk id="12" creationId="{4BF934A9-7077-4A1E-8484-B6472EB5B270}"/>
            </ac:spMkLst>
          </pc:spChg>
          <pc:spChg chg="mod">
            <ac:chgData name="Angel David Carrillo Herranz" userId="616bff3e-cada-4fec-97ea-ee2d45e5dc81" providerId="ADAL" clId="{56F424C1-4829-46E1-B060-91ED618F453A}" dt="2019-06-03T08:17:49.716" v="2571" actId="207"/>
            <ac:spMkLst>
              <pc:docMk/>
              <pc:sldMasterMk cId="3707346369" sldId="2147483648"/>
              <pc:sldLayoutMk cId="484452292" sldId="2147483657"/>
              <ac:spMk id="24" creationId="{00000000-0000-0000-0000-000000000000}"/>
            </ac:spMkLst>
          </pc:spChg>
          <pc:spChg chg="add del">
            <ac:chgData name="Angel David Carrillo Herranz" userId="616bff3e-cada-4fec-97ea-ee2d45e5dc81" providerId="ADAL" clId="{56F424C1-4829-46E1-B060-91ED618F453A}" dt="2019-06-02T15:01:21.635" v="248"/>
            <ac:spMkLst>
              <pc:docMk/>
              <pc:sldMasterMk cId="3707346369" sldId="2147483648"/>
              <pc:sldLayoutMk cId="484452292" sldId="2147483657"/>
              <ac:spMk id="33" creationId="{725B965F-8412-4429-A103-834BB4AFA14B}"/>
            </ac:spMkLst>
          </pc:spChg>
          <pc:spChg chg="add del">
            <ac:chgData name="Angel David Carrillo Herranz" userId="616bff3e-cada-4fec-97ea-ee2d45e5dc81" providerId="ADAL" clId="{56F424C1-4829-46E1-B060-91ED618F453A}" dt="2019-06-02T15:01:21.635" v="248"/>
            <ac:spMkLst>
              <pc:docMk/>
              <pc:sldMasterMk cId="3707346369" sldId="2147483648"/>
              <pc:sldLayoutMk cId="484452292" sldId="2147483657"/>
              <ac:spMk id="34" creationId="{1DC5B8F3-CDF8-4581-BDCE-62AB24EB03E1}"/>
            </ac:spMkLst>
          </pc:spChg>
          <pc:spChg chg="add del">
            <ac:chgData name="Angel David Carrillo Herranz" userId="616bff3e-cada-4fec-97ea-ee2d45e5dc81" providerId="ADAL" clId="{56F424C1-4829-46E1-B060-91ED618F453A}" dt="2019-06-02T15:01:21.635" v="248"/>
            <ac:spMkLst>
              <pc:docMk/>
              <pc:sldMasterMk cId="3707346369" sldId="2147483648"/>
              <pc:sldLayoutMk cId="484452292" sldId="2147483657"/>
              <ac:spMk id="35" creationId="{80F68BD7-6D2C-44DA-B97F-6388BFA076C6}"/>
            </ac:spMkLst>
          </pc:spChg>
          <pc:spChg chg="add del">
            <ac:chgData name="Angel David Carrillo Herranz" userId="616bff3e-cada-4fec-97ea-ee2d45e5dc81" providerId="ADAL" clId="{56F424C1-4829-46E1-B060-91ED618F453A}" dt="2019-06-02T15:01:21.635" v="248"/>
            <ac:spMkLst>
              <pc:docMk/>
              <pc:sldMasterMk cId="3707346369" sldId="2147483648"/>
              <pc:sldLayoutMk cId="484452292" sldId="2147483657"/>
              <ac:spMk id="36" creationId="{95F27CA2-DF83-4170-BFD6-161A06B3CA35}"/>
            </ac:spMkLst>
          </pc:spChg>
          <pc:spChg chg="add del">
            <ac:chgData name="Angel David Carrillo Herranz" userId="616bff3e-cada-4fec-97ea-ee2d45e5dc81" providerId="ADAL" clId="{56F424C1-4829-46E1-B060-91ED618F453A}" dt="2019-06-02T15:01:21.635" v="248"/>
            <ac:spMkLst>
              <pc:docMk/>
              <pc:sldMasterMk cId="3707346369" sldId="2147483648"/>
              <pc:sldLayoutMk cId="484452292" sldId="2147483657"/>
              <ac:spMk id="40" creationId="{50695323-4F0D-44F8-A43D-FE3FAE99CDFF}"/>
            </ac:spMkLst>
          </pc:spChg>
          <pc:spChg chg="add del">
            <ac:chgData name="Angel David Carrillo Herranz" userId="616bff3e-cada-4fec-97ea-ee2d45e5dc81" providerId="ADAL" clId="{56F424C1-4829-46E1-B060-91ED618F453A}" dt="2019-06-03T08:16:22.891" v="2553"/>
            <ac:spMkLst>
              <pc:docMk/>
              <pc:sldMasterMk cId="3707346369" sldId="2147483648"/>
              <pc:sldLayoutMk cId="484452292" sldId="2147483657"/>
              <ac:spMk id="63" creationId="{79971726-46FF-4859-B3A0-7EA0F55A4207}"/>
            </ac:spMkLst>
          </pc:spChg>
          <pc:spChg chg="add del">
            <ac:chgData name="Angel David Carrillo Herranz" userId="616bff3e-cada-4fec-97ea-ee2d45e5dc81" providerId="ADAL" clId="{56F424C1-4829-46E1-B060-91ED618F453A}" dt="2019-06-03T08:16:30.813" v="2555" actId="478"/>
            <ac:spMkLst>
              <pc:docMk/>
              <pc:sldMasterMk cId="3707346369" sldId="2147483648"/>
              <pc:sldLayoutMk cId="484452292" sldId="2147483657"/>
              <ac:spMk id="76" creationId="{ED62A693-3FA2-44A5-BBEB-6F26EBA74F23}"/>
            </ac:spMkLst>
          </pc:spChg>
          <pc:spChg chg="mod">
            <ac:chgData name="Angel David Carrillo Herranz" userId="616bff3e-cada-4fec-97ea-ee2d45e5dc81" providerId="ADAL" clId="{56F424C1-4829-46E1-B060-91ED618F453A}" dt="2019-06-03T08:17:03.421" v="2560" actId="207"/>
            <ac:spMkLst>
              <pc:docMk/>
              <pc:sldMasterMk cId="3707346369" sldId="2147483648"/>
              <pc:sldLayoutMk cId="484452292" sldId="2147483657"/>
              <ac:spMk id="78" creationId="{7BFACCBD-9806-42CD-B054-7BD13C8E1991}"/>
            </ac:spMkLst>
          </pc:spChg>
          <pc:spChg chg="mod">
            <ac:chgData name="Angel David Carrillo Herranz" userId="616bff3e-cada-4fec-97ea-ee2d45e5dc81" providerId="ADAL" clId="{56F424C1-4829-46E1-B060-91ED618F453A}" dt="2019-06-03T08:16:57.605" v="2558" actId="207"/>
            <ac:spMkLst>
              <pc:docMk/>
              <pc:sldMasterMk cId="3707346369" sldId="2147483648"/>
              <pc:sldLayoutMk cId="484452292" sldId="2147483657"/>
              <ac:spMk id="79" creationId="{5508F751-DC62-491D-AC08-0276AE2D8193}"/>
            </ac:spMkLst>
          </pc:spChg>
          <pc:spChg chg="mod">
            <ac:chgData name="Angel David Carrillo Herranz" userId="616bff3e-cada-4fec-97ea-ee2d45e5dc81" providerId="ADAL" clId="{56F424C1-4829-46E1-B060-91ED618F453A}" dt="2019-06-03T08:17:18.541" v="2563" actId="207"/>
            <ac:spMkLst>
              <pc:docMk/>
              <pc:sldMasterMk cId="3707346369" sldId="2147483648"/>
              <pc:sldLayoutMk cId="484452292" sldId="2147483657"/>
              <ac:spMk id="80" creationId="{0D79D146-335C-4CEE-9620-02DB91C665DE}"/>
            </ac:spMkLst>
          </pc:spChg>
          <pc:spChg chg="mod">
            <ac:chgData name="Angel David Carrillo Herranz" userId="616bff3e-cada-4fec-97ea-ee2d45e5dc81" providerId="ADAL" clId="{56F424C1-4829-46E1-B060-91ED618F453A}" dt="2019-06-03T08:17:21.461" v="2564" actId="207"/>
            <ac:spMkLst>
              <pc:docMk/>
              <pc:sldMasterMk cId="3707346369" sldId="2147483648"/>
              <pc:sldLayoutMk cId="484452292" sldId="2147483657"/>
              <ac:spMk id="81" creationId="{7BFBA0C0-8C89-49D6-B242-ECF4B98BCEF9}"/>
            </ac:spMkLst>
          </pc:spChg>
          <pc:spChg chg="mod">
            <ac:chgData name="Angel David Carrillo Herranz" userId="616bff3e-cada-4fec-97ea-ee2d45e5dc81" providerId="ADAL" clId="{56F424C1-4829-46E1-B060-91ED618F453A}" dt="2019-06-03T08:17:00.066" v="2559" actId="207"/>
            <ac:spMkLst>
              <pc:docMk/>
              <pc:sldMasterMk cId="3707346369" sldId="2147483648"/>
              <pc:sldLayoutMk cId="484452292" sldId="2147483657"/>
              <ac:spMk id="82" creationId="{187D41F9-07E1-43E0-A3FC-54466145F73C}"/>
            </ac:spMkLst>
          </pc:spChg>
          <pc:spChg chg="mod">
            <ac:chgData name="Angel David Carrillo Herranz" userId="616bff3e-cada-4fec-97ea-ee2d45e5dc81" providerId="ADAL" clId="{56F424C1-4829-46E1-B060-91ED618F453A}" dt="2019-06-03T08:16:51.412" v="2556" actId="207"/>
            <ac:spMkLst>
              <pc:docMk/>
              <pc:sldMasterMk cId="3707346369" sldId="2147483648"/>
              <pc:sldLayoutMk cId="484452292" sldId="2147483657"/>
              <ac:spMk id="83" creationId="{B3764DDE-17C9-43A7-A5BB-71EF679C750C}"/>
            </ac:spMkLst>
          </pc:spChg>
          <pc:spChg chg="mod">
            <ac:chgData name="Angel David Carrillo Herranz" userId="616bff3e-cada-4fec-97ea-ee2d45e5dc81" providerId="ADAL" clId="{56F424C1-4829-46E1-B060-91ED618F453A}" dt="2019-06-03T08:17:05.793" v="2561" actId="207"/>
            <ac:spMkLst>
              <pc:docMk/>
              <pc:sldMasterMk cId="3707346369" sldId="2147483648"/>
              <pc:sldLayoutMk cId="484452292" sldId="2147483657"/>
              <ac:spMk id="84" creationId="{29BB38FC-9196-423D-B088-97C3548858C4}"/>
            </ac:spMkLst>
          </pc:spChg>
          <pc:spChg chg="mod">
            <ac:chgData name="Angel David Carrillo Herranz" userId="616bff3e-cada-4fec-97ea-ee2d45e5dc81" providerId="ADAL" clId="{56F424C1-4829-46E1-B060-91ED618F453A}" dt="2019-06-03T08:16:53.410" v="2557" actId="207"/>
            <ac:spMkLst>
              <pc:docMk/>
              <pc:sldMasterMk cId="3707346369" sldId="2147483648"/>
              <pc:sldLayoutMk cId="484452292" sldId="2147483657"/>
              <ac:spMk id="85" creationId="{6DE7E6FF-6F7E-462B-BF24-A351FE3164C9}"/>
            </ac:spMkLst>
          </pc:spChg>
          <pc:spChg chg="mod">
            <ac:chgData name="Angel David Carrillo Herranz" userId="616bff3e-cada-4fec-97ea-ee2d45e5dc81" providerId="ADAL" clId="{56F424C1-4829-46E1-B060-91ED618F453A}" dt="2019-06-03T08:17:32.476" v="2566" actId="207"/>
            <ac:spMkLst>
              <pc:docMk/>
              <pc:sldMasterMk cId="3707346369" sldId="2147483648"/>
              <pc:sldLayoutMk cId="484452292" sldId="2147483657"/>
              <ac:spMk id="86" creationId="{74FB8C2C-9706-4632-A235-6E865F8D8A86}"/>
            </ac:spMkLst>
          </pc:spChg>
          <pc:spChg chg="mod">
            <ac:chgData name="Angel David Carrillo Herranz" userId="616bff3e-cada-4fec-97ea-ee2d45e5dc81" providerId="ADAL" clId="{56F424C1-4829-46E1-B060-91ED618F453A}" dt="2019-06-03T08:17:08.159" v="2562" actId="207"/>
            <ac:spMkLst>
              <pc:docMk/>
              <pc:sldMasterMk cId="3707346369" sldId="2147483648"/>
              <pc:sldLayoutMk cId="484452292" sldId="2147483657"/>
              <ac:spMk id="87" creationId="{F21145CA-EC9E-4BA3-B9B5-0A938DEEDEDE}"/>
            </ac:spMkLst>
          </pc:spChg>
          <pc:spChg chg="mod">
            <ac:chgData name="Angel David Carrillo Herranz" userId="616bff3e-cada-4fec-97ea-ee2d45e5dc81" providerId="ADAL" clId="{56F424C1-4829-46E1-B060-91ED618F453A}" dt="2019-06-03T08:17:28.699" v="2565" actId="207"/>
            <ac:spMkLst>
              <pc:docMk/>
              <pc:sldMasterMk cId="3707346369" sldId="2147483648"/>
              <pc:sldLayoutMk cId="484452292" sldId="2147483657"/>
              <ac:spMk id="88" creationId="{7F5DBB0D-D17C-4084-BDFE-0B8BBE868262}"/>
            </ac:spMkLst>
          </pc:spChg>
          <pc:spChg chg="add mod">
            <ac:chgData name="Angel David Carrillo Herranz" userId="616bff3e-cada-4fec-97ea-ee2d45e5dc81" providerId="ADAL" clId="{56F424C1-4829-46E1-B060-91ED618F453A}" dt="2019-06-03T08:18:09.707" v="2659" actId="1035"/>
            <ac:spMkLst>
              <pc:docMk/>
              <pc:sldMasterMk cId="3707346369" sldId="2147483648"/>
              <pc:sldLayoutMk cId="484452292" sldId="2147483657"/>
              <ac:spMk id="89" creationId="{1DBEEE46-C1F2-4F33-A86E-4B8B1A0442E9}"/>
            </ac:spMkLst>
          </pc:spChg>
          <pc:spChg chg="add mod">
            <ac:chgData name="Angel David Carrillo Herranz" userId="616bff3e-cada-4fec-97ea-ee2d45e5dc81" providerId="ADAL" clId="{56F424C1-4829-46E1-B060-91ED618F453A}" dt="2019-06-03T08:18:20.789" v="2662" actId="14100"/>
            <ac:spMkLst>
              <pc:docMk/>
              <pc:sldMasterMk cId="3707346369" sldId="2147483648"/>
              <pc:sldLayoutMk cId="484452292" sldId="2147483657"/>
              <ac:spMk id="90" creationId="{56E03C5E-5BF0-47D8-8DF2-3759C9A03791}"/>
            </ac:spMkLst>
          </pc:spChg>
          <pc:grpChg chg="add del">
            <ac:chgData name="Angel David Carrillo Herranz" userId="616bff3e-cada-4fec-97ea-ee2d45e5dc81" providerId="ADAL" clId="{56F424C1-4829-46E1-B060-91ED618F453A}" dt="2019-06-02T15:01:09.216" v="245"/>
            <ac:grpSpMkLst>
              <pc:docMk/>
              <pc:sldMasterMk cId="3707346369" sldId="2147483648"/>
              <pc:sldLayoutMk cId="484452292" sldId="2147483657"/>
              <ac:grpSpMk id="16" creationId="{08B84B79-AAD2-470C-BB81-075094055B10}"/>
            </ac:grpSpMkLst>
          </pc:grpChg>
          <pc:grpChg chg="add del">
            <ac:chgData name="Angel David Carrillo Herranz" userId="616bff3e-cada-4fec-97ea-ee2d45e5dc81" providerId="ADAL" clId="{56F424C1-4829-46E1-B060-91ED618F453A}" dt="2019-06-02T15:01:09.216" v="245"/>
            <ac:grpSpMkLst>
              <pc:docMk/>
              <pc:sldMasterMk cId="3707346369" sldId="2147483648"/>
              <pc:sldLayoutMk cId="484452292" sldId="2147483657"/>
              <ac:grpSpMk id="21" creationId="{BC67AFBE-DB68-428B-B304-E57C1C37DB47}"/>
            </ac:grpSpMkLst>
          </pc:grpChg>
          <pc:grpChg chg="add del">
            <ac:chgData name="Angel David Carrillo Herranz" userId="616bff3e-cada-4fec-97ea-ee2d45e5dc81" providerId="ADAL" clId="{56F424C1-4829-46E1-B060-91ED618F453A}" dt="2019-06-02T15:01:09.216" v="245"/>
            <ac:grpSpMkLst>
              <pc:docMk/>
              <pc:sldMasterMk cId="3707346369" sldId="2147483648"/>
              <pc:sldLayoutMk cId="484452292" sldId="2147483657"/>
              <ac:grpSpMk id="30" creationId="{A741A61A-ECB5-4685-9679-EF8BAF595C95}"/>
            </ac:grpSpMkLst>
          </pc:grpChg>
          <pc:grpChg chg="add del">
            <ac:chgData name="Angel David Carrillo Herranz" userId="616bff3e-cada-4fec-97ea-ee2d45e5dc81" providerId="ADAL" clId="{56F424C1-4829-46E1-B060-91ED618F453A}" dt="2019-06-02T15:01:21.635" v="248"/>
            <ac:grpSpMkLst>
              <pc:docMk/>
              <pc:sldMasterMk cId="3707346369" sldId="2147483648"/>
              <pc:sldLayoutMk cId="484452292" sldId="2147483657"/>
              <ac:grpSpMk id="44" creationId="{19412CF3-6B2D-48DA-B159-8784C444C5D5}"/>
            </ac:grpSpMkLst>
          </pc:grpChg>
          <pc:grpChg chg="add del">
            <ac:chgData name="Angel David Carrillo Herranz" userId="616bff3e-cada-4fec-97ea-ee2d45e5dc81" providerId="ADAL" clId="{56F424C1-4829-46E1-B060-91ED618F453A}" dt="2019-06-02T15:01:21.635" v="248"/>
            <ac:grpSpMkLst>
              <pc:docMk/>
              <pc:sldMasterMk cId="3707346369" sldId="2147483648"/>
              <pc:sldLayoutMk cId="484452292" sldId="2147483657"/>
              <ac:grpSpMk id="49" creationId="{F3BE4877-BCFA-40D2-97B9-92D9D9EB3CCD}"/>
            </ac:grpSpMkLst>
          </pc:grpChg>
          <pc:grpChg chg="add del">
            <ac:chgData name="Angel David Carrillo Herranz" userId="616bff3e-cada-4fec-97ea-ee2d45e5dc81" providerId="ADAL" clId="{56F424C1-4829-46E1-B060-91ED618F453A}" dt="2019-06-02T15:01:21.635" v="248"/>
            <ac:grpSpMkLst>
              <pc:docMk/>
              <pc:sldMasterMk cId="3707346369" sldId="2147483648"/>
              <pc:sldLayoutMk cId="484452292" sldId="2147483657"/>
              <ac:grpSpMk id="57" creationId="{C096CFEA-CA91-40A9-A1E1-E40A716EB013}"/>
            </ac:grpSpMkLst>
          </pc:grpChg>
          <pc:grpChg chg="add">
            <ac:chgData name="Angel David Carrillo Herranz" userId="616bff3e-cada-4fec-97ea-ee2d45e5dc81" providerId="ADAL" clId="{56F424C1-4829-46E1-B060-91ED618F453A}" dt="2019-06-03T07:40:24.179" v="2305"/>
            <ac:grpSpMkLst>
              <pc:docMk/>
              <pc:sldMasterMk cId="3707346369" sldId="2147483648"/>
              <pc:sldLayoutMk cId="484452292" sldId="2147483657"/>
              <ac:grpSpMk id="60" creationId="{6000A0AA-93BB-40F0-A80F-17FC3807982E}"/>
            </ac:grpSpMkLst>
          </pc:grpChg>
          <pc:grpChg chg="add del">
            <ac:chgData name="Angel David Carrillo Herranz" userId="616bff3e-cada-4fec-97ea-ee2d45e5dc81" providerId="ADAL" clId="{56F424C1-4829-46E1-B060-91ED618F453A}" dt="2019-06-03T08:16:22.891" v="2553"/>
            <ac:grpSpMkLst>
              <pc:docMk/>
              <pc:sldMasterMk cId="3707346369" sldId="2147483648"/>
              <pc:sldLayoutMk cId="484452292" sldId="2147483657"/>
              <ac:grpSpMk id="64" creationId="{B279F03D-41CB-4AB6-81E1-265874708E8A}"/>
            </ac:grpSpMkLst>
          </pc:grpChg>
          <pc:grpChg chg="add">
            <ac:chgData name="Angel David Carrillo Herranz" userId="616bff3e-cada-4fec-97ea-ee2d45e5dc81" providerId="ADAL" clId="{56F424C1-4829-46E1-B060-91ED618F453A}" dt="2019-06-03T08:16:23.790" v="2554"/>
            <ac:grpSpMkLst>
              <pc:docMk/>
              <pc:sldMasterMk cId="3707346369" sldId="2147483648"/>
              <pc:sldLayoutMk cId="484452292" sldId="2147483657"/>
              <ac:grpSpMk id="77" creationId="{945810D8-1CD1-473A-AA8E-778A1F20DEEE}"/>
            </ac:grpSpMkLst>
          </pc:grpChg>
          <pc:picChg chg="add del">
            <ac:chgData name="Angel David Carrillo Herranz" userId="616bff3e-cada-4fec-97ea-ee2d45e5dc81" providerId="ADAL" clId="{56F424C1-4829-46E1-B060-91ED618F453A}" dt="2019-06-02T15:01:09.216" v="245"/>
            <ac:picMkLst>
              <pc:docMk/>
              <pc:sldMasterMk cId="3707346369" sldId="2147483648"/>
              <pc:sldLayoutMk cId="484452292" sldId="2147483657"/>
              <ac:picMk id="9" creationId="{129D18AF-52DA-48DE-973B-E4F0F66D9153}"/>
            </ac:picMkLst>
          </pc:picChg>
          <pc:picChg chg="add del">
            <ac:chgData name="Angel David Carrillo Herranz" userId="616bff3e-cada-4fec-97ea-ee2d45e5dc81" providerId="ADAL" clId="{56F424C1-4829-46E1-B060-91ED618F453A}" dt="2019-06-02T15:01:09.216" v="245"/>
            <ac:picMkLst>
              <pc:docMk/>
              <pc:sldMasterMk cId="3707346369" sldId="2147483648"/>
              <pc:sldLayoutMk cId="484452292" sldId="2147483657"/>
              <ac:picMk id="10" creationId="{5317CA24-5494-4042-9FEF-F41F1310C590}"/>
            </ac:picMkLst>
          </pc:picChg>
          <pc:picChg chg="add del">
            <ac:chgData name="Angel David Carrillo Herranz" userId="616bff3e-cada-4fec-97ea-ee2d45e5dc81" providerId="ADAL" clId="{56F424C1-4829-46E1-B060-91ED618F453A}" dt="2019-06-02T15:01:09.216" v="245"/>
            <ac:picMkLst>
              <pc:docMk/>
              <pc:sldMasterMk cId="3707346369" sldId="2147483648"/>
              <pc:sldLayoutMk cId="484452292" sldId="2147483657"/>
              <ac:picMk id="11" creationId="{5BE9A0F2-3A3A-4275-8614-FE6D848BE7B6}"/>
            </ac:picMkLst>
          </pc:picChg>
          <pc:picChg chg="add del">
            <ac:chgData name="Angel David Carrillo Herranz" userId="616bff3e-cada-4fec-97ea-ee2d45e5dc81" providerId="ADAL" clId="{56F424C1-4829-46E1-B060-91ED618F453A}" dt="2019-06-02T15:01:09.216" v="245"/>
            <ac:picMkLst>
              <pc:docMk/>
              <pc:sldMasterMk cId="3707346369" sldId="2147483648"/>
              <pc:sldLayoutMk cId="484452292" sldId="2147483657"/>
              <ac:picMk id="13" creationId="{3B2458F8-04AD-40E6-A1BA-677BE760DA95}"/>
            </ac:picMkLst>
          </pc:picChg>
          <pc:picChg chg="add del">
            <ac:chgData name="Angel David Carrillo Herranz" userId="616bff3e-cada-4fec-97ea-ee2d45e5dc81" providerId="ADAL" clId="{56F424C1-4829-46E1-B060-91ED618F453A}" dt="2019-06-02T15:01:09.216" v="245"/>
            <ac:picMkLst>
              <pc:docMk/>
              <pc:sldMasterMk cId="3707346369" sldId="2147483648"/>
              <pc:sldLayoutMk cId="484452292" sldId="2147483657"/>
              <ac:picMk id="14" creationId="{9F982497-01F6-495C-935D-B1E900C075AA}"/>
            </ac:picMkLst>
          </pc:picChg>
          <pc:picChg chg="add del">
            <ac:chgData name="Angel David Carrillo Herranz" userId="616bff3e-cada-4fec-97ea-ee2d45e5dc81" providerId="ADAL" clId="{56F424C1-4829-46E1-B060-91ED618F453A}" dt="2019-06-02T15:01:09.216" v="245"/>
            <ac:picMkLst>
              <pc:docMk/>
              <pc:sldMasterMk cId="3707346369" sldId="2147483648"/>
              <pc:sldLayoutMk cId="484452292" sldId="2147483657"/>
              <ac:picMk id="15" creationId="{86083E86-7136-4716-BBC3-74DF2A43E4F2}"/>
            </ac:picMkLst>
          </pc:picChg>
          <pc:picChg chg="add del">
            <ac:chgData name="Angel David Carrillo Herranz" userId="616bff3e-cada-4fec-97ea-ee2d45e5dc81" providerId="ADAL" clId="{56F424C1-4829-46E1-B060-91ED618F453A}" dt="2019-06-02T15:01:09.216" v="245"/>
            <ac:picMkLst>
              <pc:docMk/>
              <pc:sldMasterMk cId="3707346369" sldId="2147483648"/>
              <pc:sldLayoutMk cId="484452292" sldId="2147483657"/>
              <ac:picMk id="27" creationId="{991A75FD-731E-477D-93A5-7D4C65592ACA}"/>
            </ac:picMkLst>
          </pc:picChg>
          <pc:picChg chg="add del">
            <ac:chgData name="Angel David Carrillo Herranz" userId="616bff3e-cada-4fec-97ea-ee2d45e5dc81" providerId="ADAL" clId="{56F424C1-4829-46E1-B060-91ED618F453A}" dt="2019-06-02T15:01:09.216" v="245"/>
            <ac:picMkLst>
              <pc:docMk/>
              <pc:sldMasterMk cId="3707346369" sldId="2147483648"/>
              <pc:sldLayoutMk cId="484452292" sldId="2147483657"/>
              <ac:picMk id="28" creationId="{195EC693-2FC2-4C7A-8AFE-FED596244BCE}"/>
            </ac:picMkLst>
          </pc:picChg>
          <pc:picChg chg="add del">
            <ac:chgData name="Angel David Carrillo Herranz" userId="616bff3e-cada-4fec-97ea-ee2d45e5dc81" providerId="ADAL" clId="{56F424C1-4829-46E1-B060-91ED618F453A}" dt="2019-06-02T15:01:09.216" v="245"/>
            <ac:picMkLst>
              <pc:docMk/>
              <pc:sldMasterMk cId="3707346369" sldId="2147483648"/>
              <pc:sldLayoutMk cId="484452292" sldId="2147483657"/>
              <ac:picMk id="29" creationId="{BCC6FFBF-C418-4C07-98A0-0BB0B879D7C4}"/>
            </ac:picMkLst>
          </pc:picChg>
          <pc:picChg chg="add del">
            <ac:chgData name="Angel David Carrillo Herranz" userId="616bff3e-cada-4fec-97ea-ee2d45e5dc81" providerId="ADAL" clId="{56F424C1-4829-46E1-B060-91ED618F453A}" dt="2019-06-02T15:01:21.635" v="248"/>
            <ac:picMkLst>
              <pc:docMk/>
              <pc:sldMasterMk cId="3707346369" sldId="2147483648"/>
              <pc:sldLayoutMk cId="484452292" sldId="2147483657"/>
              <ac:picMk id="37" creationId="{7CDC8220-F77F-44C6-AB99-3750CE88209F}"/>
            </ac:picMkLst>
          </pc:picChg>
          <pc:picChg chg="add del">
            <ac:chgData name="Angel David Carrillo Herranz" userId="616bff3e-cada-4fec-97ea-ee2d45e5dc81" providerId="ADAL" clId="{56F424C1-4829-46E1-B060-91ED618F453A}" dt="2019-06-02T15:01:21.635" v="248"/>
            <ac:picMkLst>
              <pc:docMk/>
              <pc:sldMasterMk cId="3707346369" sldId="2147483648"/>
              <pc:sldLayoutMk cId="484452292" sldId="2147483657"/>
              <ac:picMk id="38" creationId="{8B390FEB-1DB1-4E75-BA92-52804FE29645}"/>
            </ac:picMkLst>
          </pc:picChg>
          <pc:picChg chg="add del">
            <ac:chgData name="Angel David Carrillo Herranz" userId="616bff3e-cada-4fec-97ea-ee2d45e5dc81" providerId="ADAL" clId="{56F424C1-4829-46E1-B060-91ED618F453A}" dt="2019-06-02T15:01:21.635" v="248"/>
            <ac:picMkLst>
              <pc:docMk/>
              <pc:sldMasterMk cId="3707346369" sldId="2147483648"/>
              <pc:sldLayoutMk cId="484452292" sldId="2147483657"/>
              <ac:picMk id="39" creationId="{4771BA8C-2BB9-4E05-A63E-F9990EF8CC40}"/>
            </ac:picMkLst>
          </pc:picChg>
          <pc:picChg chg="add del">
            <ac:chgData name="Angel David Carrillo Herranz" userId="616bff3e-cada-4fec-97ea-ee2d45e5dc81" providerId="ADAL" clId="{56F424C1-4829-46E1-B060-91ED618F453A}" dt="2019-06-02T15:01:21.635" v="248"/>
            <ac:picMkLst>
              <pc:docMk/>
              <pc:sldMasterMk cId="3707346369" sldId="2147483648"/>
              <pc:sldLayoutMk cId="484452292" sldId="2147483657"/>
              <ac:picMk id="41" creationId="{C3863702-94A5-45BB-A417-46B9CC8C8620}"/>
            </ac:picMkLst>
          </pc:picChg>
          <pc:picChg chg="add del">
            <ac:chgData name="Angel David Carrillo Herranz" userId="616bff3e-cada-4fec-97ea-ee2d45e5dc81" providerId="ADAL" clId="{56F424C1-4829-46E1-B060-91ED618F453A}" dt="2019-06-02T15:01:21.635" v="248"/>
            <ac:picMkLst>
              <pc:docMk/>
              <pc:sldMasterMk cId="3707346369" sldId="2147483648"/>
              <pc:sldLayoutMk cId="484452292" sldId="2147483657"/>
              <ac:picMk id="42" creationId="{81591604-BA73-42F8-A416-F60DFD17452C}"/>
            </ac:picMkLst>
          </pc:picChg>
          <pc:picChg chg="add del">
            <ac:chgData name="Angel David Carrillo Herranz" userId="616bff3e-cada-4fec-97ea-ee2d45e5dc81" providerId="ADAL" clId="{56F424C1-4829-46E1-B060-91ED618F453A}" dt="2019-06-02T15:01:21.635" v="248"/>
            <ac:picMkLst>
              <pc:docMk/>
              <pc:sldMasterMk cId="3707346369" sldId="2147483648"/>
              <pc:sldLayoutMk cId="484452292" sldId="2147483657"/>
              <ac:picMk id="43" creationId="{82C64003-BA6F-431A-8B06-A4CFBF12F3C3}"/>
            </ac:picMkLst>
          </pc:picChg>
          <pc:picChg chg="add del">
            <ac:chgData name="Angel David Carrillo Herranz" userId="616bff3e-cada-4fec-97ea-ee2d45e5dc81" providerId="ADAL" clId="{56F424C1-4829-46E1-B060-91ED618F453A}" dt="2019-06-02T15:01:21.635" v="248"/>
            <ac:picMkLst>
              <pc:docMk/>
              <pc:sldMasterMk cId="3707346369" sldId="2147483648"/>
              <pc:sldLayoutMk cId="484452292" sldId="2147483657"/>
              <ac:picMk id="54" creationId="{5F63A523-AD0B-4356-BD18-6399AB6B3B8C}"/>
            </ac:picMkLst>
          </pc:picChg>
          <pc:picChg chg="add del">
            <ac:chgData name="Angel David Carrillo Herranz" userId="616bff3e-cada-4fec-97ea-ee2d45e5dc81" providerId="ADAL" clId="{56F424C1-4829-46E1-B060-91ED618F453A}" dt="2019-06-02T15:01:21.635" v="248"/>
            <ac:picMkLst>
              <pc:docMk/>
              <pc:sldMasterMk cId="3707346369" sldId="2147483648"/>
              <pc:sldLayoutMk cId="484452292" sldId="2147483657"/>
              <ac:picMk id="55" creationId="{3DEDDB86-E655-48A5-9FC4-07A5BFB36CD7}"/>
            </ac:picMkLst>
          </pc:picChg>
          <pc:picChg chg="add del">
            <ac:chgData name="Angel David Carrillo Herranz" userId="616bff3e-cada-4fec-97ea-ee2d45e5dc81" providerId="ADAL" clId="{56F424C1-4829-46E1-B060-91ED618F453A}" dt="2019-06-02T15:01:21.635" v="248"/>
            <ac:picMkLst>
              <pc:docMk/>
              <pc:sldMasterMk cId="3707346369" sldId="2147483648"/>
              <pc:sldLayoutMk cId="484452292" sldId="2147483657"/>
              <ac:picMk id="56" creationId="{84B344BE-31FC-4BBE-8747-0D46066F4FD1}"/>
            </ac:picMkLst>
          </pc:picChg>
        </pc:sldLayoutChg>
        <pc:sldLayoutChg chg="delSp del">
          <pc:chgData name="Angel David Carrillo Herranz" userId="616bff3e-cada-4fec-97ea-ee2d45e5dc81" providerId="ADAL" clId="{56F424C1-4829-46E1-B060-91ED618F453A}" dt="2019-06-02T15:05:47.424" v="268" actId="2696"/>
          <pc:sldLayoutMkLst>
            <pc:docMk/>
            <pc:sldMasterMk cId="3707346369" sldId="2147483648"/>
            <pc:sldLayoutMk cId="736809681" sldId="2147483658"/>
          </pc:sldLayoutMkLst>
          <pc:spChg chg="del">
            <ac:chgData name="Angel David Carrillo Herranz" userId="616bff3e-cada-4fec-97ea-ee2d45e5dc81" providerId="ADAL" clId="{56F424C1-4829-46E1-B060-91ED618F453A}" dt="2019-06-02T15:05:02.979" v="266" actId="478"/>
            <ac:spMkLst>
              <pc:docMk/>
              <pc:sldMasterMk cId="3707346369" sldId="2147483648"/>
              <pc:sldLayoutMk cId="736809681" sldId="2147483658"/>
              <ac:spMk id="3" creationId="{00000000-0000-0000-0000-000000000000}"/>
            </ac:spMkLst>
          </pc:spChg>
          <pc:spChg chg="del">
            <ac:chgData name="Angel David Carrillo Herranz" userId="616bff3e-cada-4fec-97ea-ee2d45e5dc81" providerId="ADAL" clId="{56F424C1-4829-46E1-B060-91ED618F453A}" dt="2019-06-02T15:04:21.746" v="254" actId="478"/>
            <ac:spMkLst>
              <pc:docMk/>
              <pc:sldMasterMk cId="3707346369" sldId="2147483648"/>
              <pc:sldLayoutMk cId="736809681" sldId="2147483658"/>
              <ac:spMk id="25" creationId="{00000000-0000-0000-0000-000000000000}"/>
            </ac:spMkLst>
          </pc:spChg>
          <pc:picChg chg="del">
            <ac:chgData name="Angel David Carrillo Herranz" userId="616bff3e-cada-4fec-97ea-ee2d45e5dc81" providerId="ADAL" clId="{56F424C1-4829-46E1-B060-91ED618F453A}" dt="2019-06-02T15:04:22.405" v="255" actId="478"/>
            <ac:picMkLst>
              <pc:docMk/>
              <pc:sldMasterMk cId="3707346369" sldId="2147483648"/>
              <pc:sldLayoutMk cId="736809681" sldId="2147483658"/>
              <ac:picMk id="24" creationId="{00000000-0000-0000-0000-000000000000}"/>
            </ac:picMkLst>
          </pc:picChg>
        </pc:sldLayoutChg>
        <pc:sldLayoutChg chg="addSp delSp modSp setBg delAnim modAnim">
          <pc:chgData name="Angel David Carrillo Herranz" userId="616bff3e-cada-4fec-97ea-ee2d45e5dc81" providerId="ADAL" clId="{56F424C1-4829-46E1-B060-91ED618F453A}" dt="2019-06-02T22:22:04.768" v="1331" actId="207"/>
          <pc:sldLayoutMkLst>
            <pc:docMk/>
            <pc:sldMasterMk cId="3707346369" sldId="2147483648"/>
            <pc:sldLayoutMk cId="3081712907" sldId="2147483659"/>
          </pc:sldLayoutMkLst>
          <pc:spChg chg="del">
            <ac:chgData name="Angel David Carrillo Herranz" userId="616bff3e-cada-4fec-97ea-ee2d45e5dc81" providerId="ADAL" clId="{56F424C1-4829-46E1-B060-91ED618F453A}" dt="2019-06-02T15:04:55.143" v="262" actId="478"/>
            <ac:spMkLst>
              <pc:docMk/>
              <pc:sldMasterMk cId="3707346369" sldId="2147483648"/>
              <pc:sldLayoutMk cId="3081712907" sldId="2147483659"/>
              <ac:spMk id="3" creationId="{00000000-0000-0000-0000-000000000000}"/>
            </ac:spMkLst>
          </pc:spChg>
          <pc:spChg chg="del">
            <ac:chgData name="Angel David Carrillo Herranz" userId="616bff3e-cada-4fec-97ea-ee2d45e5dc81" providerId="ADAL" clId="{56F424C1-4829-46E1-B060-91ED618F453A}" dt="2019-06-02T15:16:01.988" v="445" actId="478"/>
            <ac:spMkLst>
              <pc:docMk/>
              <pc:sldMasterMk cId="3707346369" sldId="2147483648"/>
              <pc:sldLayoutMk cId="3081712907" sldId="2147483659"/>
              <ac:spMk id="4" creationId="{00000000-0000-0000-0000-000000000000}"/>
            </ac:spMkLst>
          </pc:spChg>
          <pc:spChg chg="mod">
            <ac:chgData name="Angel David Carrillo Herranz" userId="616bff3e-cada-4fec-97ea-ee2d45e5dc81" providerId="ADAL" clId="{56F424C1-4829-46E1-B060-91ED618F453A}" dt="2019-06-02T15:13:17.900" v="379" actId="207"/>
            <ac:spMkLst>
              <pc:docMk/>
              <pc:sldMasterMk cId="3707346369" sldId="2147483648"/>
              <pc:sldLayoutMk cId="3081712907" sldId="2147483659"/>
              <ac:spMk id="6" creationId="{00000000-0000-0000-0000-000000000000}"/>
            </ac:spMkLst>
          </pc:spChg>
          <pc:spChg chg="mod">
            <ac:chgData name="Angel David Carrillo Herranz" userId="616bff3e-cada-4fec-97ea-ee2d45e5dc81" providerId="ADAL" clId="{56F424C1-4829-46E1-B060-91ED618F453A}" dt="2019-06-02T15:14:04.383" v="388" actId="207"/>
            <ac:spMkLst>
              <pc:docMk/>
              <pc:sldMasterMk cId="3707346369" sldId="2147483648"/>
              <pc:sldLayoutMk cId="3081712907" sldId="2147483659"/>
              <ac:spMk id="7" creationId="{00000000-0000-0000-0000-000000000000}"/>
            </ac:spMkLst>
          </pc:spChg>
          <pc:spChg chg="mod">
            <ac:chgData name="Angel David Carrillo Herranz" userId="616bff3e-cada-4fec-97ea-ee2d45e5dc81" providerId="ADAL" clId="{56F424C1-4829-46E1-B060-91ED618F453A}" dt="2019-06-02T15:14:29.020" v="396" actId="207"/>
            <ac:spMkLst>
              <pc:docMk/>
              <pc:sldMasterMk cId="3707346369" sldId="2147483648"/>
              <pc:sldLayoutMk cId="3081712907" sldId="2147483659"/>
              <ac:spMk id="8" creationId="{00000000-0000-0000-0000-000000000000}"/>
            </ac:spMkLst>
          </pc:spChg>
          <pc:spChg chg="mod">
            <ac:chgData name="Angel David Carrillo Herranz" userId="616bff3e-cada-4fec-97ea-ee2d45e5dc81" providerId="ADAL" clId="{56F424C1-4829-46E1-B060-91ED618F453A}" dt="2019-06-02T15:13:39.496" v="382" actId="207"/>
            <ac:spMkLst>
              <pc:docMk/>
              <pc:sldMasterMk cId="3707346369" sldId="2147483648"/>
              <pc:sldLayoutMk cId="3081712907" sldId="2147483659"/>
              <ac:spMk id="9" creationId="{00000000-0000-0000-0000-000000000000}"/>
            </ac:spMkLst>
          </pc:spChg>
          <pc:spChg chg="mod">
            <ac:chgData name="Angel David Carrillo Herranz" userId="616bff3e-cada-4fec-97ea-ee2d45e5dc81" providerId="ADAL" clId="{56F424C1-4829-46E1-B060-91ED618F453A}" dt="2019-06-02T15:14:18.275" v="392" actId="207"/>
            <ac:spMkLst>
              <pc:docMk/>
              <pc:sldMasterMk cId="3707346369" sldId="2147483648"/>
              <pc:sldLayoutMk cId="3081712907" sldId="2147483659"/>
              <ac:spMk id="10" creationId="{00000000-0000-0000-0000-000000000000}"/>
            </ac:spMkLst>
          </pc:spChg>
          <pc:spChg chg="mod">
            <ac:chgData name="Angel David Carrillo Herranz" userId="616bff3e-cada-4fec-97ea-ee2d45e5dc81" providerId="ADAL" clId="{56F424C1-4829-46E1-B060-91ED618F453A}" dt="2019-06-02T15:13:59.476" v="387" actId="207"/>
            <ac:spMkLst>
              <pc:docMk/>
              <pc:sldMasterMk cId="3707346369" sldId="2147483648"/>
              <pc:sldLayoutMk cId="3081712907" sldId="2147483659"/>
              <ac:spMk id="11" creationId="{00000000-0000-0000-0000-000000000000}"/>
            </ac:spMkLst>
          </pc:spChg>
          <pc:spChg chg="mod">
            <ac:chgData name="Angel David Carrillo Herranz" userId="616bff3e-cada-4fec-97ea-ee2d45e5dc81" providerId="ADAL" clId="{56F424C1-4829-46E1-B060-91ED618F453A}" dt="2019-06-02T15:13:41.979" v="383" actId="207"/>
            <ac:spMkLst>
              <pc:docMk/>
              <pc:sldMasterMk cId="3707346369" sldId="2147483648"/>
              <pc:sldLayoutMk cId="3081712907" sldId="2147483659"/>
              <ac:spMk id="12" creationId="{00000000-0000-0000-0000-000000000000}"/>
            </ac:spMkLst>
          </pc:spChg>
          <pc:spChg chg="mod">
            <ac:chgData name="Angel David Carrillo Herranz" userId="616bff3e-cada-4fec-97ea-ee2d45e5dc81" providerId="ADAL" clId="{56F424C1-4829-46E1-B060-91ED618F453A}" dt="2019-06-02T15:13:45.592" v="384" actId="207"/>
            <ac:spMkLst>
              <pc:docMk/>
              <pc:sldMasterMk cId="3707346369" sldId="2147483648"/>
              <pc:sldLayoutMk cId="3081712907" sldId="2147483659"/>
              <ac:spMk id="13" creationId="{00000000-0000-0000-0000-000000000000}"/>
            </ac:spMkLst>
          </pc:spChg>
          <pc:spChg chg="mod">
            <ac:chgData name="Angel David Carrillo Herranz" userId="616bff3e-cada-4fec-97ea-ee2d45e5dc81" providerId="ADAL" clId="{56F424C1-4829-46E1-B060-91ED618F453A}" dt="2019-06-02T15:14:09.048" v="390" actId="207"/>
            <ac:spMkLst>
              <pc:docMk/>
              <pc:sldMasterMk cId="3707346369" sldId="2147483648"/>
              <pc:sldLayoutMk cId="3081712907" sldId="2147483659"/>
              <ac:spMk id="14" creationId="{00000000-0000-0000-0000-000000000000}"/>
            </ac:spMkLst>
          </pc:spChg>
          <pc:spChg chg="mod">
            <ac:chgData name="Angel David Carrillo Herranz" userId="616bff3e-cada-4fec-97ea-ee2d45e5dc81" providerId="ADAL" clId="{56F424C1-4829-46E1-B060-91ED618F453A}" dt="2019-06-02T15:14:19.875" v="393" actId="207"/>
            <ac:spMkLst>
              <pc:docMk/>
              <pc:sldMasterMk cId="3707346369" sldId="2147483648"/>
              <pc:sldLayoutMk cId="3081712907" sldId="2147483659"/>
              <ac:spMk id="15" creationId="{00000000-0000-0000-0000-000000000000}"/>
            </ac:spMkLst>
          </pc:spChg>
          <pc:spChg chg="mod">
            <ac:chgData name="Angel David Carrillo Herranz" userId="616bff3e-cada-4fec-97ea-ee2d45e5dc81" providerId="ADAL" clId="{56F424C1-4829-46E1-B060-91ED618F453A}" dt="2019-06-02T15:14:24.007" v="395" actId="207"/>
            <ac:spMkLst>
              <pc:docMk/>
              <pc:sldMasterMk cId="3707346369" sldId="2147483648"/>
              <pc:sldLayoutMk cId="3081712907" sldId="2147483659"/>
              <ac:spMk id="16" creationId="{00000000-0000-0000-0000-000000000000}"/>
            </ac:spMkLst>
          </pc:spChg>
          <pc:spChg chg="mod">
            <ac:chgData name="Angel David Carrillo Herranz" userId="616bff3e-cada-4fec-97ea-ee2d45e5dc81" providerId="ADAL" clId="{56F424C1-4829-46E1-B060-91ED618F453A}" dt="2019-06-02T15:13:53.694" v="386" actId="207"/>
            <ac:spMkLst>
              <pc:docMk/>
              <pc:sldMasterMk cId="3707346369" sldId="2147483648"/>
              <pc:sldLayoutMk cId="3081712907" sldId="2147483659"/>
              <ac:spMk id="17" creationId="{00000000-0000-0000-0000-000000000000}"/>
            </ac:spMkLst>
          </pc:spChg>
          <pc:spChg chg="mod">
            <ac:chgData name="Angel David Carrillo Herranz" userId="616bff3e-cada-4fec-97ea-ee2d45e5dc81" providerId="ADAL" clId="{56F424C1-4829-46E1-B060-91ED618F453A}" dt="2019-06-02T15:14:22.008" v="394" actId="207"/>
            <ac:spMkLst>
              <pc:docMk/>
              <pc:sldMasterMk cId="3707346369" sldId="2147483648"/>
              <pc:sldLayoutMk cId="3081712907" sldId="2147483659"/>
              <ac:spMk id="18" creationId="{00000000-0000-0000-0000-000000000000}"/>
            </ac:spMkLst>
          </pc:spChg>
          <pc:spChg chg="mod">
            <ac:chgData name="Angel David Carrillo Herranz" userId="616bff3e-cada-4fec-97ea-ee2d45e5dc81" providerId="ADAL" clId="{56F424C1-4829-46E1-B060-91ED618F453A}" dt="2019-06-02T15:13:47.636" v="385" actId="207"/>
            <ac:spMkLst>
              <pc:docMk/>
              <pc:sldMasterMk cId="3707346369" sldId="2147483648"/>
              <pc:sldLayoutMk cId="3081712907" sldId="2147483659"/>
              <ac:spMk id="19" creationId="{00000000-0000-0000-0000-000000000000}"/>
            </ac:spMkLst>
          </pc:spChg>
          <pc:spChg chg="mod">
            <ac:chgData name="Angel David Carrillo Herranz" userId="616bff3e-cada-4fec-97ea-ee2d45e5dc81" providerId="ADAL" clId="{56F424C1-4829-46E1-B060-91ED618F453A}" dt="2019-06-02T15:14:14.803" v="391" actId="207"/>
            <ac:spMkLst>
              <pc:docMk/>
              <pc:sldMasterMk cId="3707346369" sldId="2147483648"/>
              <pc:sldLayoutMk cId="3081712907" sldId="2147483659"/>
              <ac:spMk id="20" creationId="{00000000-0000-0000-0000-000000000000}"/>
            </ac:spMkLst>
          </pc:spChg>
          <pc:spChg chg="mod">
            <ac:chgData name="Angel David Carrillo Herranz" userId="616bff3e-cada-4fec-97ea-ee2d45e5dc81" providerId="ADAL" clId="{56F424C1-4829-46E1-B060-91ED618F453A}" dt="2019-06-02T15:14:29.020" v="396" actId="207"/>
            <ac:spMkLst>
              <pc:docMk/>
              <pc:sldMasterMk cId="3707346369" sldId="2147483648"/>
              <pc:sldLayoutMk cId="3081712907" sldId="2147483659"/>
              <ac:spMk id="22" creationId="{00000000-0000-0000-0000-000000000000}"/>
            </ac:spMkLst>
          </pc:spChg>
          <pc:spChg chg="mod">
            <ac:chgData name="Angel David Carrillo Herranz" userId="616bff3e-cada-4fec-97ea-ee2d45e5dc81" providerId="ADAL" clId="{56F424C1-4829-46E1-B060-91ED618F453A}" dt="2019-06-02T15:14:37.457" v="398" actId="207"/>
            <ac:spMkLst>
              <pc:docMk/>
              <pc:sldMasterMk cId="3707346369" sldId="2147483648"/>
              <pc:sldLayoutMk cId="3081712907" sldId="2147483659"/>
              <ac:spMk id="23" creationId="{00000000-0000-0000-0000-000000000000}"/>
            </ac:spMkLst>
          </pc:spChg>
          <pc:spChg chg="add del mod">
            <ac:chgData name="Angel David Carrillo Herranz" userId="616bff3e-cada-4fec-97ea-ee2d45e5dc81" providerId="ADAL" clId="{56F424C1-4829-46E1-B060-91ED618F453A}" dt="2019-06-02T15:15:14.067" v="403" actId="478"/>
            <ac:spMkLst>
              <pc:docMk/>
              <pc:sldMasterMk cId="3707346369" sldId="2147483648"/>
              <pc:sldLayoutMk cId="3081712907" sldId="2147483659"/>
              <ac:spMk id="26" creationId="{46E1E2C4-456E-4373-811B-C6A9795432F6}"/>
            </ac:spMkLst>
          </pc:spChg>
          <pc:spChg chg="mod">
            <ac:chgData name="Angel David Carrillo Herranz" userId="616bff3e-cada-4fec-97ea-ee2d45e5dc81" providerId="ADAL" clId="{56F424C1-4829-46E1-B060-91ED618F453A}" dt="2019-06-02T15:49:05.549" v="889" actId="1076"/>
            <ac:spMkLst>
              <pc:docMk/>
              <pc:sldMasterMk cId="3707346369" sldId="2147483648"/>
              <pc:sldLayoutMk cId="3081712907" sldId="2147483659"/>
              <ac:spMk id="27" creationId="{00000000-0000-0000-0000-000000000000}"/>
            </ac:spMkLst>
          </pc:spChg>
          <pc:spChg chg="del mod">
            <ac:chgData name="Angel David Carrillo Herranz" userId="616bff3e-cada-4fec-97ea-ee2d45e5dc81" providerId="ADAL" clId="{56F424C1-4829-46E1-B060-91ED618F453A}" dt="2019-06-02T15:25:44.148" v="681" actId="478"/>
            <ac:spMkLst>
              <pc:docMk/>
              <pc:sldMasterMk cId="3707346369" sldId="2147483648"/>
              <pc:sldLayoutMk cId="3081712907" sldId="2147483659"/>
              <ac:spMk id="28" creationId="{00000000-0000-0000-0000-000000000000}"/>
            </ac:spMkLst>
          </pc:spChg>
          <pc:spChg chg="del">
            <ac:chgData name="Angel David Carrillo Herranz" userId="616bff3e-cada-4fec-97ea-ee2d45e5dc81" providerId="ADAL" clId="{56F424C1-4829-46E1-B060-91ED618F453A}" dt="2019-06-02T15:08:01.940" v="300" actId="478"/>
            <ac:spMkLst>
              <pc:docMk/>
              <pc:sldMasterMk cId="3707346369" sldId="2147483648"/>
              <pc:sldLayoutMk cId="3081712907" sldId="2147483659"/>
              <ac:spMk id="29" creationId="{00000000-0000-0000-0000-000000000000}"/>
            </ac:spMkLst>
          </pc:spChg>
          <pc:spChg chg="add del mod">
            <ac:chgData name="Angel David Carrillo Herranz" userId="616bff3e-cada-4fec-97ea-ee2d45e5dc81" providerId="ADAL" clId="{56F424C1-4829-46E1-B060-91ED618F453A}" dt="2019-06-02T15:45:49.410" v="772" actId="478"/>
            <ac:spMkLst>
              <pc:docMk/>
              <pc:sldMasterMk cId="3707346369" sldId="2147483648"/>
              <pc:sldLayoutMk cId="3081712907" sldId="2147483659"/>
              <ac:spMk id="30" creationId="{F763522F-E751-49CF-B199-126FE218F2F9}"/>
            </ac:spMkLst>
          </pc:spChg>
          <pc:spChg chg="add del mod">
            <ac:chgData name="Angel David Carrillo Herranz" userId="616bff3e-cada-4fec-97ea-ee2d45e5dc81" providerId="ADAL" clId="{56F424C1-4829-46E1-B060-91ED618F453A}" dt="2019-06-02T15:46:12.020" v="789" actId="478"/>
            <ac:spMkLst>
              <pc:docMk/>
              <pc:sldMasterMk cId="3707346369" sldId="2147483648"/>
              <pc:sldLayoutMk cId="3081712907" sldId="2147483659"/>
              <ac:spMk id="31" creationId="{089FDF9C-DD5D-447A-BAE2-9C1001E52670}"/>
            </ac:spMkLst>
          </pc:spChg>
          <pc:spChg chg="add del">
            <ac:chgData name="Angel David Carrillo Herranz" userId="616bff3e-cada-4fec-97ea-ee2d45e5dc81" providerId="ADAL" clId="{56F424C1-4829-46E1-B060-91ED618F453A}" dt="2019-06-02T15:15:11.485" v="402"/>
            <ac:spMkLst>
              <pc:docMk/>
              <pc:sldMasterMk cId="3707346369" sldId="2147483648"/>
              <pc:sldLayoutMk cId="3081712907" sldId="2147483659"/>
              <ac:spMk id="38" creationId="{67534B1A-6351-4555-8E09-F04C5624C3DC}"/>
            </ac:spMkLst>
          </pc:spChg>
          <pc:spChg chg="add del mod">
            <ac:chgData name="Angel David Carrillo Herranz" userId="616bff3e-cada-4fec-97ea-ee2d45e5dc81" providerId="ADAL" clId="{56F424C1-4829-46E1-B060-91ED618F453A}" dt="2019-06-02T15:33:08.571" v="751" actId="478"/>
            <ac:spMkLst>
              <pc:docMk/>
              <pc:sldMasterMk cId="3707346369" sldId="2147483648"/>
              <pc:sldLayoutMk cId="3081712907" sldId="2147483659"/>
              <ac:spMk id="39" creationId="{468C1F12-750E-4976-B483-4C5D1BFBC203}"/>
            </ac:spMkLst>
          </pc:spChg>
          <pc:spChg chg="mod">
            <ac:chgData name="Angel David Carrillo Herranz" userId="616bff3e-cada-4fec-97ea-ee2d45e5dc81" providerId="ADAL" clId="{56F424C1-4829-46E1-B060-91ED618F453A}" dt="2019-06-02T22:22:04.768" v="1331" actId="207"/>
            <ac:spMkLst>
              <pc:docMk/>
              <pc:sldMasterMk cId="3707346369" sldId="2147483648"/>
              <pc:sldLayoutMk cId="3081712907" sldId="2147483659"/>
              <ac:spMk id="44" creationId="{5A4E8E19-30F7-44D5-9E1B-9318C3463D82}"/>
            </ac:spMkLst>
          </pc:spChg>
          <pc:spChg chg="add mod">
            <ac:chgData name="Angel David Carrillo Herranz" userId="616bff3e-cada-4fec-97ea-ee2d45e5dc81" providerId="ADAL" clId="{56F424C1-4829-46E1-B060-91ED618F453A}" dt="2019-06-02T15:49:05.549" v="889" actId="1076"/>
            <ac:spMkLst>
              <pc:docMk/>
              <pc:sldMasterMk cId="3707346369" sldId="2147483648"/>
              <pc:sldLayoutMk cId="3081712907" sldId="2147483659"/>
              <ac:spMk id="46" creationId="{524EE8CA-C200-4AAF-845E-C7D62517995B}"/>
            </ac:spMkLst>
          </pc:spChg>
          <pc:spChg chg="add del mod">
            <ac:chgData name="Angel David Carrillo Herranz" userId="616bff3e-cada-4fec-97ea-ee2d45e5dc81" providerId="ADAL" clId="{56F424C1-4829-46E1-B060-91ED618F453A}" dt="2019-06-02T15:21:54.716" v="568" actId="478"/>
            <ac:spMkLst>
              <pc:docMk/>
              <pc:sldMasterMk cId="3707346369" sldId="2147483648"/>
              <pc:sldLayoutMk cId="3081712907" sldId="2147483659"/>
              <ac:spMk id="47" creationId="{64EE6016-DC84-431A-AF70-05AE57A12707}"/>
            </ac:spMkLst>
          </pc:spChg>
          <pc:spChg chg="add del mod">
            <ac:chgData name="Angel David Carrillo Herranz" userId="616bff3e-cada-4fec-97ea-ee2d45e5dc81" providerId="ADAL" clId="{56F424C1-4829-46E1-B060-91ED618F453A}" dt="2019-06-02T15:20:10.788" v="525" actId="478"/>
            <ac:spMkLst>
              <pc:docMk/>
              <pc:sldMasterMk cId="3707346369" sldId="2147483648"/>
              <pc:sldLayoutMk cId="3081712907" sldId="2147483659"/>
              <ac:spMk id="48" creationId="{4B7C1715-B75B-4067-AE20-CB336B0537B8}"/>
            </ac:spMkLst>
          </pc:spChg>
          <pc:spChg chg="add del mod">
            <ac:chgData name="Angel David Carrillo Herranz" userId="616bff3e-cada-4fec-97ea-ee2d45e5dc81" providerId="ADAL" clId="{56F424C1-4829-46E1-B060-91ED618F453A}" dt="2019-06-02T15:22:19.684" v="594" actId="478"/>
            <ac:spMkLst>
              <pc:docMk/>
              <pc:sldMasterMk cId="3707346369" sldId="2147483648"/>
              <pc:sldLayoutMk cId="3081712907" sldId="2147483659"/>
              <ac:spMk id="49" creationId="{79D9A60C-459A-44A5-9B9A-D74998F9942A}"/>
            </ac:spMkLst>
          </pc:spChg>
          <pc:spChg chg="add del mod">
            <ac:chgData name="Angel David Carrillo Herranz" userId="616bff3e-cada-4fec-97ea-ee2d45e5dc81" providerId="ADAL" clId="{56F424C1-4829-46E1-B060-91ED618F453A}" dt="2019-06-02T15:22:24.705" v="598" actId="478"/>
            <ac:spMkLst>
              <pc:docMk/>
              <pc:sldMasterMk cId="3707346369" sldId="2147483648"/>
              <pc:sldLayoutMk cId="3081712907" sldId="2147483659"/>
              <ac:spMk id="50" creationId="{73A78856-CA02-40D3-BAD0-4FF85FE349EC}"/>
            </ac:spMkLst>
          </pc:spChg>
          <pc:spChg chg="add del mod">
            <ac:chgData name="Angel David Carrillo Herranz" userId="616bff3e-cada-4fec-97ea-ee2d45e5dc81" providerId="ADAL" clId="{56F424C1-4829-46E1-B060-91ED618F453A}" dt="2019-06-02T15:23:00.789" v="627" actId="478"/>
            <ac:spMkLst>
              <pc:docMk/>
              <pc:sldMasterMk cId="3707346369" sldId="2147483648"/>
              <pc:sldLayoutMk cId="3081712907" sldId="2147483659"/>
              <ac:spMk id="51" creationId="{284CAB21-727F-4510-AB55-1AC4D2EA64F0}"/>
            </ac:spMkLst>
          </pc:spChg>
          <pc:spChg chg="add del mod">
            <ac:chgData name="Angel David Carrillo Herranz" userId="616bff3e-cada-4fec-97ea-ee2d45e5dc81" providerId="ADAL" clId="{56F424C1-4829-46E1-B060-91ED618F453A}" dt="2019-06-02T15:21:52.248" v="567"/>
            <ac:spMkLst>
              <pc:docMk/>
              <pc:sldMasterMk cId="3707346369" sldId="2147483648"/>
              <pc:sldLayoutMk cId="3081712907" sldId="2147483659"/>
              <ac:spMk id="52" creationId="{FDBA7CA2-55E6-4F91-88E5-9CA0A51C1D9A}"/>
            </ac:spMkLst>
          </pc:spChg>
          <pc:spChg chg="add del mod">
            <ac:chgData name="Angel David Carrillo Herranz" userId="616bff3e-cada-4fec-97ea-ee2d45e5dc81" providerId="ADAL" clId="{56F424C1-4829-46E1-B060-91ED618F453A}" dt="2019-06-02T15:46:41.991" v="804" actId="478"/>
            <ac:spMkLst>
              <pc:docMk/>
              <pc:sldMasterMk cId="3707346369" sldId="2147483648"/>
              <pc:sldLayoutMk cId="3081712907" sldId="2147483659"/>
              <ac:spMk id="53" creationId="{EBE2C7D3-FFEC-467D-BDE6-A85746CB400D}"/>
            </ac:spMkLst>
          </pc:spChg>
          <pc:spChg chg="add del mod">
            <ac:chgData name="Angel David Carrillo Herranz" userId="616bff3e-cada-4fec-97ea-ee2d45e5dc81" providerId="ADAL" clId="{56F424C1-4829-46E1-B060-91ED618F453A}" dt="2019-06-02T15:22:17.802" v="593"/>
            <ac:spMkLst>
              <pc:docMk/>
              <pc:sldMasterMk cId="3707346369" sldId="2147483648"/>
              <pc:sldLayoutMk cId="3081712907" sldId="2147483659"/>
              <ac:spMk id="54" creationId="{B6D73FE0-7D5C-4A4C-80B0-0736046CFD95}"/>
            </ac:spMkLst>
          </pc:spChg>
          <pc:spChg chg="add del mod">
            <ac:chgData name="Angel David Carrillo Herranz" userId="616bff3e-cada-4fec-97ea-ee2d45e5dc81" providerId="ADAL" clId="{56F424C1-4829-46E1-B060-91ED618F453A}" dt="2019-06-02T15:46:56.664" v="809" actId="478"/>
            <ac:spMkLst>
              <pc:docMk/>
              <pc:sldMasterMk cId="3707346369" sldId="2147483648"/>
              <pc:sldLayoutMk cId="3081712907" sldId="2147483659"/>
              <ac:spMk id="55" creationId="{9B581D77-735A-44B2-A5E0-6D73450CBAE9}"/>
            </ac:spMkLst>
          </pc:spChg>
          <pc:spChg chg="add del">
            <ac:chgData name="Angel David Carrillo Herranz" userId="616bff3e-cada-4fec-97ea-ee2d45e5dc81" providerId="ADAL" clId="{56F424C1-4829-46E1-B060-91ED618F453A}" dt="2019-06-02T15:22:22.508" v="597"/>
            <ac:spMkLst>
              <pc:docMk/>
              <pc:sldMasterMk cId="3707346369" sldId="2147483648"/>
              <pc:sldLayoutMk cId="3081712907" sldId="2147483659"/>
              <ac:spMk id="56" creationId="{0E2537DE-AD05-48B0-903F-CC5734904F89}"/>
            </ac:spMkLst>
          </pc:spChg>
          <pc:spChg chg="add del mod">
            <ac:chgData name="Angel David Carrillo Herranz" userId="616bff3e-cada-4fec-97ea-ee2d45e5dc81" providerId="ADAL" clId="{56F424C1-4829-46E1-B060-91ED618F453A}" dt="2019-06-02T15:47:02.469" v="818" actId="478"/>
            <ac:spMkLst>
              <pc:docMk/>
              <pc:sldMasterMk cId="3707346369" sldId="2147483648"/>
              <pc:sldLayoutMk cId="3081712907" sldId="2147483659"/>
              <ac:spMk id="57" creationId="{23A23198-3567-4B8C-98DA-6303A8011F93}"/>
            </ac:spMkLst>
          </pc:spChg>
          <pc:spChg chg="add del mod">
            <ac:chgData name="Angel David Carrillo Herranz" userId="616bff3e-cada-4fec-97ea-ee2d45e5dc81" providerId="ADAL" clId="{56F424C1-4829-46E1-B060-91ED618F453A}" dt="2019-06-02T15:47:24.993" v="840" actId="478"/>
            <ac:spMkLst>
              <pc:docMk/>
              <pc:sldMasterMk cId="3707346369" sldId="2147483648"/>
              <pc:sldLayoutMk cId="3081712907" sldId="2147483659"/>
              <ac:spMk id="58" creationId="{1979987D-716E-47C2-98A8-792A0CD39ACF}"/>
            </ac:spMkLst>
          </pc:spChg>
          <pc:spChg chg="add del mod">
            <ac:chgData name="Angel David Carrillo Herranz" userId="616bff3e-cada-4fec-97ea-ee2d45e5dc81" providerId="ADAL" clId="{56F424C1-4829-46E1-B060-91ED618F453A}" dt="2019-06-02T15:33:06.190" v="750"/>
            <ac:spMkLst>
              <pc:docMk/>
              <pc:sldMasterMk cId="3707346369" sldId="2147483648"/>
              <pc:sldLayoutMk cId="3081712907" sldId="2147483659"/>
              <ac:spMk id="66" creationId="{FF270280-329F-41A3-81F9-F6AEF5F22045}"/>
            </ac:spMkLst>
          </pc:spChg>
          <pc:spChg chg="add del mod">
            <ac:chgData name="Angel David Carrillo Herranz" userId="616bff3e-cada-4fec-97ea-ee2d45e5dc81" providerId="ADAL" clId="{56F424C1-4829-46E1-B060-91ED618F453A}" dt="2019-06-02T15:45:18.626" v="764" actId="478"/>
            <ac:spMkLst>
              <pc:docMk/>
              <pc:sldMasterMk cId="3707346369" sldId="2147483648"/>
              <pc:sldLayoutMk cId="3081712907" sldId="2147483659"/>
              <ac:spMk id="67" creationId="{23B0D9D9-E463-441D-B825-173C44545AE2}"/>
            </ac:spMkLst>
          </pc:spChg>
          <pc:spChg chg="add del mod">
            <ac:chgData name="Angel David Carrillo Herranz" userId="616bff3e-cada-4fec-97ea-ee2d45e5dc81" providerId="ADAL" clId="{56F424C1-4829-46E1-B060-91ED618F453A}" dt="2019-06-02T15:45:16.385" v="763"/>
            <ac:spMkLst>
              <pc:docMk/>
              <pc:sldMasterMk cId="3707346369" sldId="2147483648"/>
              <pc:sldLayoutMk cId="3081712907" sldId="2147483659"/>
              <ac:spMk id="68" creationId="{FA621C0F-A1B3-4F91-B763-324B1008FD28}"/>
            </ac:spMkLst>
          </pc:spChg>
          <pc:spChg chg="add mod">
            <ac:chgData name="Angel David Carrillo Herranz" userId="616bff3e-cada-4fec-97ea-ee2d45e5dc81" providerId="ADAL" clId="{56F424C1-4829-46E1-B060-91ED618F453A}" dt="2019-06-02T15:49:05.549" v="889" actId="1076"/>
            <ac:spMkLst>
              <pc:docMk/>
              <pc:sldMasterMk cId="3707346369" sldId="2147483648"/>
              <pc:sldLayoutMk cId="3081712907" sldId="2147483659"/>
              <ac:spMk id="69" creationId="{3920D92E-DC01-4862-B22E-67E7361C5C65}"/>
            </ac:spMkLst>
          </pc:spChg>
          <pc:spChg chg="add del mod">
            <ac:chgData name="Angel David Carrillo Herranz" userId="616bff3e-cada-4fec-97ea-ee2d45e5dc81" providerId="ADAL" clId="{56F424C1-4829-46E1-B060-91ED618F453A}" dt="2019-06-02T15:45:47.833" v="771"/>
            <ac:spMkLst>
              <pc:docMk/>
              <pc:sldMasterMk cId="3707346369" sldId="2147483648"/>
              <pc:sldLayoutMk cId="3081712907" sldId="2147483659"/>
              <ac:spMk id="70" creationId="{50BCE5B4-96FC-4A82-95DA-F5E3056A93F0}"/>
            </ac:spMkLst>
          </pc:spChg>
          <pc:spChg chg="add mod">
            <ac:chgData name="Angel David Carrillo Herranz" userId="616bff3e-cada-4fec-97ea-ee2d45e5dc81" providerId="ADAL" clId="{56F424C1-4829-46E1-B060-91ED618F453A}" dt="2019-06-02T15:49:05.549" v="889" actId="1076"/>
            <ac:spMkLst>
              <pc:docMk/>
              <pc:sldMasterMk cId="3707346369" sldId="2147483648"/>
              <pc:sldLayoutMk cId="3081712907" sldId="2147483659"/>
              <ac:spMk id="71" creationId="{EF0E8208-81CF-4DCC-B0E7-90C2E0BA0C26}"/>
            </ac:spMkLst>
          </pc:spChg>
          <pc:spChg chg="add del mod">
            <ac:chgData name="Angel David Carrillo Herranz" userId="616bff3e-cada-4fec-97ea-ee2d45e5dc81" providerId="ADAL" clId="{56F424C1-4829-46E1-B060-91ED618F453A}" dt="2019-06-02T15:46:10.576" v="788"/>
            <ac:spMkLst>
              <pc:docMk/>
              <pc:sldMasterMk cId="3707346369" sldId="2147483648"/>
              <pc:sldLayoutMk cId="3081712907" sldId="2147483659"/>
              <ac:spMk id="72" creationId="{AE49D4E6-E75F-47C4-9E95-464846017887}"/>
            </ac:spMkLst>
          </pc:spChg>
          <pc:spChg chg="add mod">
            <ac:chgData name="Angel David Carrillo Herranz" userId="616bff3e-cada-4fec-97ea-ee2d45e5dc81" providerId="ADAL" clId="{56F424C1-4829-46E1-B060-91ED618F453A}" dt="2019-06-02T15:49:05.549" v="889" actId="1076"/>
            <ac:spMkLst>
              <pc:docMk/>
              <pc:sldMasterMk cId="3707346369" sldId="2147483648"/>
              <pc:sldLayoutMk cId="3081712907" sldId="2147483659"/>
              <ac:spMk id="73" creationId="{28A6F7DF-9B6E-408F-9964-903E17436C23}"/>
            </ac:spMkLst>
          </pc:spChg>
          <pc:spChg chg="add del mod">
            <ac:chgData name="Angel David Carrillo Herranz" userId="616bff3e-cada-4fec-97ea-ee2d45e5dc81" providerId="ADAL" clId="{56F424C1-4829-46E1-B060-91ED618F453A}" dt="2019-06-02T15:46:40.569" v="803"/>
            <ac:spMkLst>
              <pc:docMk/>
              <pc:sldMasterMk cId="3707346369" sldId="2147483648"/>
              <pc:sldLayoutMk cId="3081712907" sldId="2147483659"/>
              <ac:spMk id="74" creationId="{73463441-E143-4716-B333-0BD646187555}"/>
            </ac:spMkLst>
          </pc:spChg>
          <pc:spChg chg="add mod">
            <ac:chgData name="Angel David Carrillo Herranz" userId="616bff3e-cada-4fec-97ea-ee2d45e5dc81" providerId="ADAL" clId="{56F424C1-4829-46E1-B060-91ED618F453A}" dt="2019-06-02T15:49:05.549" v="889" actId="1076"/>
            <ac:spMkLst>
              <pc:docMk/>
              <pc:sldMasterMk cId="3707346369" sldId="2147483648"/>
              <pc:sldLayoutMk cId="3081712907" sldId="2147483659"/>
              <ac:spMk id="75" creationId="{8F428E7E-C6C9-44AD-8EB9-26B1A1DA8237}"/>
            </ac:spMkLst>
          </pc:spChg>
          <pc:spChg chg="add del mod">
            <ac:chgData name="Angel David Carrillo Herranz" userId="616bff3e-cada-4fec-97ea-ee2d45e5dc81" providerId="ADAL" clId="{56F424C1-4829-46E1-B060-91ED618F453A}" dt="2019-06-02T15:46:54.349" v="808"/>
            <ac:spMkLst>
              <pc:docMk/>
              <pc:sldMasterMk cId="3707346369" sldId="2147483648"/>
              <pc:sldLayoutMk cId="3081712907" sldId="2147483659"/>
              <ac:spMk id="76" creationId="{509E8E90-B44C-47BD-B578-DB7FDF6BB7E8}"/>
            </ac:spMkLst>
          </pc:spChg>
          <pc:spChg chg="add mod">
            <ac:chgData name="Angel David Carrillo Herranz" userId="616bff3e-cada-4fec-97ea-ee2d45e5dc81" providerId="ADAL" clId="{56F424C1-4829-46E1-B060-91ED618F453A}" dt="2019-06-02T15:49:05.549" v="889" actId="1076"/>
            <ac:spMkLst>
              <pc:docMk/>
              <pc:sldMasterMk cId="3707346369" sldId="2147483648"/>
              <pc:sldLayoutMk cId="3081712907" sldId="2147483659"/>
              <ac:spMk id="77" creationId="{FD401E2A-9B3B-4624-9BEA-218BC5B6DD70}"/>
            </ac:spMkLst>
          </pc:spChg>
          <pc:spChg chg="add mod">
            <ac:chgData name="Angel David Carrillo Herranz" userId="616bff3e-cada-4fec-97ea-ee2d45e5dc81" providerId="ADAL" clId="{56F424C1-4829-46E1-B060-91ED618F453A}" dt="2019-06-02T15:49:05.549" v="889" actId="1076"/>
            <ac:spMkLst>
              <pc:docMk/>
              <pc:sldMasterMk cId="3707346369" sldId="2147483648"/>
              <pc:sldLayoutMk cId="3081712907" sldId="2147483659"/>
              <ac:spMk id="78" creationId="{D420DE8B-1405-4E37-98B3-1D87D25B4FBC}"/>
            </ac:spMkLst>
          </pc:spChg>
          <pc:spChg chg="add del mod">
            <ac:chgData name="Angel David Carrillo Herranz" userId="616bff3e-cada-4fec-97ea-ee2d45e5dc81" providerId="ADAL" clId="{56F424C1-4829-46E1-B060-91ED618F453A}" dt="2019-06-02T15:47:23.452" v="839"/>
            <ac:spMkLst>
              <pc:docMk/>
              <pc:sldMasterMk cId="3707346369" sldId="2147483648"/>
              <pc:sldLayoutMk cId="3081712907" sldId="2147483659"/>
              <ac:spMk id="79" creationId="{45EBEA1A-D3BB-4284-9C1C-3E30DEE50F2E}"/>
            </ac:spMkLst>
          </pc:spChg>
          <pc:spChg chg="add mod">
            <ac:chgData name="Angel David Carrillo Herranz" userId="616bff3e-cada-4fec-97ea-ee2d45e5dc81" providerId="ADAL" clId="{56F424C1-4829-46E1-B060-91ED618F453A}" dt="2019-06-02T15:49:05.549" v="889" actId="1076"/>
            <ac:spMkLst>
              <pc:docMk/>
              <pc:sldMasterMk cId="3707346369" sldId="2147483648"/>
              <pc:sldLayoutMk cId="3081712907" sldId="2147483659"/>
              <ac:spMk id="80" creationId="{8B3BDCD3-BE6C-452A-A86C-D9B8E63D5465}"/>
            </ac:spMkLst>
          </pc:spChg>
          <pc:grpChg chg="mod">
            <ac:chgData name="Angel David Carrillo Herranz" userId="616bff3e-cada-4fec-97ea-ee2d45e5dc81" providerId="ADAL" clId="{56F424C1-4829-46E1-B060-91ED618F453A}" dt="2019-06-02T15:24:56.387" v="679" actId="1035"/>
            <ac:grpSpMkLst>
              <pc:docMk/>
              <pc:sldMasterMk cId="3707346369" sldId="2147483648"/>
              <pc:sldLayoutMk cId="3081712907" sldId="2147483659"/>
              <ac:grpSpMk id="5" creationId="{00000000-0000-0000-0000-000000000000}"/>
            </ac:grpSpMkLst>
          </pc:grpChg>
          <pc:grpChg chg="add del">
            <ac:chgData name="Angel David Carrillo Herranz" userId="616bff3e-cada-4fec-97ea-ee2d45e5dc81" providerId="ADAL" clId="{56F424C1-4829-46E1-B060-91ED618F453A}" dt="2019-06-02T15:16:00.058" v="444"/>
            <ac:grpSpMkLst>
              <pc:docMk/>
              <pc:sldMasterMk cId="3707346369" sldId="2147483648"/>
              <pc:sldLayoutMk cId="3081712907" sldId="2147483659"/>
              <ac:grpSpMk id="40" creationId="{1059A573-49B5-4FEC-9DE6-F815ED6A9B89}"/>
            </ac:grpSpMkLst>
          </pc:grpChg>
          <pc:grpChg chg="add mod">
            <ac:chgData name="Angel David Carrillo Herranz" userId="616bff3e-cada-4fec-97ea-ee2d45e5dc81" providerId="ADAL" clId="{56F424C1-4829-46E1-B060-91ED618F453A}" dt="2019-06-02T15:27:10.753" v="712" actId="1076"/>
            <ac:grpSpMkLst>
              <pc:docMk/>
              <pc:sldMasterMk cId="3707346369" sldId="2147483648"/>
              <pc:sldLayoutMk cId="3081712907" sldId="2147483659"/>
              <ac:grpSpMk id="43" creationId="{DC49CD2A-8910-4E95-B32D-CBA18ED02ED5}"/>
            </ac:grpSpMkLst>
          </pc:grpChg>
          <pc:grpChg chg="add mod">
            <ac:chgData name="Angel David Carrillo Herranz" userId="616bff3e-cada-4fec-97ea-ee2d45e5dc81" providerId="ADAL" clId="{56F424C1-4829-46E1-B060-91ED618F453A}" dt="2019-06-02T15:32:23.446" v="733" actId="1076"/>
            <ac:grpSpMkLst>
              <pc:docMk/>
              <pc:sldMasterMk cId="3707346369" sldId="2147483648"/>
              <pc:sldLayoutMk cId="3081712907" sldId="2147483659"/>
              <ac:grpSpMk id="63" creationId="{10241124-888E-4129-B788-34AC05F75B5D}"/>
            </ac:grpSpMkLst>
          </pc:grpChg>
          <pc:picChg chg="add mod">
            <ac:chgData name="Angel David Carrillo Herranz" userId="616bff3e-cada-4fec-97ea-ee2d45e5dc81" providerId="ADAL" clId="{56F424C1-4829-46E1-B060-91ED618F453A}" dt="2019-06-02T15:49:05.549" v="889" actId="1076"/>
            <ac:picMkLst>
              <pc:docMk/>
              <pc:sldMasterMk cId="3707346369" sldId="2147483648"/>
              <pc:sldLayoutMk cId="3081712907" sldId="2147483659"/>
              <ac:picMk id="24" creationId="{1C75D975-1FB5-4B60-A039-A88B935963E2}"/>
            </ac:picMkLst>
          </pc:picChg>
          <pc:picChg chg="add del mod">
            <ac:chgData name="Angel David Carrillo Herranz" userId="616bff3e-cada-4fec-97ea-ee2d45e5dc81" providerId="ADAL" clId="{56F424C1-4829-46E1-B060-91ED618F453A}" dt="2019-06-02T15:10:50.871" v="358" actId="478"/>
            <ac:picMkLst>
              <pc:docMk/>
              <pc:sldMasterMk cId="3707346369" sldId="2147483648"/>
              <pc:sldLayoutMk cId="3081712907" sldId="2147483659"/>
              <ac:picMk id="32" creationId="{937D6694-E46A-460D-AC26-82C290CE8F21}"/>
            </ac:picMkLst>
          </pc:picChg>
          <pc:picChg chg="add del mod">
            <ac:chgData name="Angel David Carrillo Herranz" userId="616bff3e-cada-4fec-97ea-ee2d45e5dc81" providerId="ADAL" clId="{56F424C1-4829-46E1-B060-91ED618F453A}" dt="2019-06-02T15:10:50.871" v="358" actId="478"/>
            <ac:picMkLst>
              <pc:docMk/>
              <pc:sldMasterMk cId="3707346369" sldId="2147483648"/>
              <pc:sldLayoutMk cId="3081712907" sldId="2147483659"/>
              <ac:picMk id="33" creationId="{23EEB236-AA9D-458A-A3FE-55321974D614}"/>
            </ac:picMkLst>
          </pc:picChg>
          <pc:picChg chg="add mod">
            <ac:chgData name="Angel David Carrillo Herranz" userId="616bff3e-cada-4fec-97ea-ee2d45e5dc81" providerId="ADAL" clId="{56F424C1-4829-46E1-B060-91ED618F453A}" dt="2019-06-02T15:49:05.549" v="889" actId="1076"/>
            <ac:picMkLst>
              <pc:docMk/>
              <pc:sldMasterMk cId="3707346369" sldId="2147483648"/>
              <pc:sldLayoutMk cId="3081712907" sldId="2147483659"/>
              <ac:picMk id="34" creationId="{96968BC9-7234-4842-9EDF-BD2F3CB1063C}"/>
            </ac:picMkLst>
          </pc:picChg>
          <pc:picChg chg="add del mod">
            <ac:chgData name="Angel David Carrillo Herranz" userId="616bff3e-cada-4fec-97ea-ee2d45e5dc81" providerId="ADAL" clId="{56F424C1-4829-46E1-B060-91ED618F453A}" dt="2019-06-02T15:12:53.422" v="373" actId="478"/>
            <ac:picMkLst>
              <pc:docMk/>
              <pc:sldMasterMk cId="3707346369" sldId="2147483648"/>
              <pc:sldLayoutMk cId="3081712907" sldId="2147483659"/>
              <ac:picMk id="35" creationId="{2EE7ED66-99A5-4413-AF00-BA71F3A90480}"/>
            </ac:picMkLst>
          </pc:picChg>
          <pc:picChg chg="add del mod">
            <ac:chgData name="Angel David Carrillo Herranz" userId="616bff3e-cada-4fec-97ea-ee2d45e5dc81" providerId="ADAL" clId="{56F424C1-4829-46E1-B060-91ED618F453A}" dt="2019-06-02T15:17:42.596" v="462" actId="478"/>
            <ac:picMkLst>
              <pc:docMk/>
              <pc:sldMasterMk cId="3707346369" sldId="2147483648"/>
              <pc:sldLayoutMk cId="3081712907" sldId="2147483659"/>
              <ac:picMk id="37" creationId="{0C84FE4F-F6C1-42AF-8A28-30519F778425}"/>
            </ac:picMkLst>
          </pc:picChg>
          <pc:picChg chg="add del mod">
            <ac:chgData name="Angel David Carrillo Herranz" userId="616bff3e-cada-4fec-97ea-ee2d45e5dc81" providerId="ADAL" clId="{56F424C1-4829-46E1-B060-91ED618F453A}" dt="2019-06-02T15:31:57.053" v="728" actId="478"/>
            <ac:picMkLst>
              <pc:docMk/>
              <pc:sldMasterMk cId="3707346369" sldId="2147483648"/>
              <pc:sldLayoutMk cId="3081712907" sldId="2147483659"/>
              <ac:picMk id="60" creationId="{76F36E6A-F8F7-4B44-978A-863D2DF8206F}"/>
            </ac:picMkLst>
          </pc:picChg>
          <pc:picChg chg="add del mod">
            <ac:chgData name="Angel David Carrillo Herranz" userId="616bff3e-cada-4fec-97ea-ee2d45e5dc81" providerId="ADAL" clId="{56F424C1-4829-46E1-B060-91ED618F453A}" dt="2019-06-02T15:32:13.419" v="731" actId="478"/>
            <ac:picMkLst>
              <pc:docMk/>
              <pc:sldMasterMk cId="3707346369" sldId="2147483648"/>
              <pc:sldLayoutMk cId="3081712907" sldId="2147483659"/>
              <ac:picMk id="62" creationId="{B4669743-66C2-4F82-BE85-285F5E9351E3}"/>
            </ac:picMkLst>
          </pc:picChg>
        </pc:sldLayoutChg>
        <pc:sldLayoutChg chg="addSp delSp modSp setBg">
          <pc:chgData name="Angel David Carrillo Herranz" userId="616bff3e-cada-4fec-97ea-ee2d45e5dc81" providerId="ADAL" clId="{56F424C1-4829-46E1-B060-91ED618F453A}" dt="2019-06-02T22:20:53.601" v="1322" actId="207"/>
          <pc:sldLayoutMkLst>
            <pc:docMk/>
            <pc:sldMasterMk cId="3707346369" sldId="2147483648"/>
            <pc:sldLayoutMk cId="17670758" sldId="2147483660"/>
          </pc:sldLayoutMkLst>
          <pc:spChg chg="del mod ord">
            <ac:chgData name="Angel David Carrillo Herranz" userId="616bff3e-cada-4fec-97ea-ee2d45e5dc81" providerId="ADAL" clId="{56F424C1-4829-46E1-B060-91ED618F453A}" dt="2019-06-02T22:00:13.404" v="1180"/>
            <ac:spMkLst>
              <pc:docMk/>
              <pc:sldMasterMk cId="3707346369" sldId="2147483648"/>
              <pc:sldLayoutMk cId="17670758" sldId="2147483660"/>
              <ac:spMk id="2" creationId="{87731B41-68C9-4B82-8175-0EEC63ED7088}"/>
            </ac:spMkLst>
          </pc:spChg>
          <pc:spChg chg="del mod ord">
            <ac:chgData name="Angel David Carrillo Herranz" userId="616bff3e-cada-4fec-97ea-ee2d45e5dc81" providerId="ADAL" clId="{56F424C1-4829-46E1-B060-91ED618F453A}" dt="2019-06-02T22:02:27.564" v="1217" actId="478"/>
            <ac:spMkLst>
              <pc:docMk/>
              <pc:sldMasterMk cId="3707346369" sldId="2147483648"/>
              <pc:sldLayoutMk cId="17670758" sldId="2147483660"/>
              <ac:spMk id="3" creationId="{02018D61-AE7E-45AB-834D-B60346919F1C}"/>
            </ac:spMkLst>
          </pc:spChg>
          <pc:spChg chg="add del mod">
            <ac:chgData name="Angel David Carrillo Herranz" userId="616bff3e-cada-4fec-97ea-ee2d45e5dc81" providerId="ADAL" clId="{56F424C1-4829-46E1-B060-91ED618F453A}" dt="2019-06-02T22:02:27.564" v="1217" actId="478"/>
            <ac:spMkLst>
              <pc:docMk/>
              <pc:sldMasterMk cId="3707346369" sldId="2147483648"/>
              <pc:sldLayoutMk cId="17670758" sldId="2147483660"/>
              <ac:spMk id="4" creationId="{7402DD93-0F24-44DB-B9E2-51C2EDF2F75E}"/>
            </ac:spMkLst>
          </pc:spChg>
          <pc:spChg chg="del">
            <ac:chgData name="Angel David Carrillo Herranz" userId="616bff3e-cada-4fec-97ea-ee2d45e5dc81" providerId="ADAL" clId="{56F424C1-4829-46E1-B060-91ED618F453A}" dt="2019-06-02T22:02:27.564" v="1217" actId="478"/>
            <ac:spMkLst>
              <pc:docMk/>
              <pc:sldMasterMk cId="3707346369" sldId="2147483648"/>
              <pc:sldLayoutMk cId="17670758" sldId="2147483660"/>
              <ac:spMk id="5" creationId="{8EDEDD6F-F17C-4103-BC94-E4B1B204EC98}"/>
            </ac:spMkLst>
          </pc:spChg>
          <pc:spChg chg="mod">
            <ac:chgData name="Angel David Carrillo Herranz" userId="616bff3e-cada-4fec-97ea-ee2d45e5dc81" providerId="ADAL" clId="{56F424C1-4829-46E1-B060-91ED618F453A}" dt="2019-06-02T14:48:19.252" v="21" actId="207"/>
            <ac:spMkLst>
              <pc:docMk/>
              <pc:sldMasterMk cId="3707346369" sldId="2147483648"/>
              <pc:sldLayoutMk cId="17670758" sldId="2147483660"/>
              <ac:spMk id="7" creationId="{1E783BB3-E7C7-4522-996C-812164C62D03}"/>
            </ac:spMkLst>
          </pc:spChg>
          <pc:spChg chg="mod">
            <ac:chgData name="Angel David Carrillo Herranz" userId="616bff3e-cada-4fec-97ea-ee2d45e5dc81" providerId="ADAL" clId="{56F424C1-4829-46E1-B060-91ED618F453A}" dt="2019-06-02T22:05:00.596" v="1253" actId="207"/>
            <ac:spMkLst>
              <pc:docMk/>
              <pc:sldMasterMk cId="3707346369" sldId="2147483648"/>
              <pc:sldLayoutMk cId="17670758" sldId="2147483660"/>
              <ac:spMk id="8" creationId="{DC0DA3A7-2A72-4AD8-AA84-10CCB62E25EE}"/>
            </ac:spMkLst>
          </pc:spChg>
          <pc:spChg chg="mod">
            <ac:chgData name="Angel David Carrillo Herranz" userId="616bff3e-cada-4fec-97ea-ee2d45e5dc81" providerId="ADAL" clId="{56F424C1-4829-46E1-B060-91ED618F453A}" dt="2019-06-02T22:05:36.095" v="1256" actId="207"/>
            <ac:spMkLst>
              <pc:docMk/>
              <pc:sldMasterMk cId="3707346369" sldId="2147483648"/>
              <pc:sldLayoutMk cId="17670758" sldId="2147483660"/>
              <ac:spMk id="9" creationId="{DFF07FC6-2B0A-4372-828D-43D5393769BC}"/>
            </ac:spMkLst>
          </pc:spChg>
          <pc:spChg chg="mod">
            <ac:chgData name="Angel David Carrillo Herranz" userId="616bff3e-cada-4fec-97ea-ee2d45e5dc81" providerId="ADAL" clId="{56F424C1-4829-46E1-B060-91ED618F453A}" dt="2019-06-02T22:04:36.386" v="1249" actId="207"/>
            <ac:spMkLst>
              <pc:docMk/>
              <pc:sldMasterMk cId="3707346369" sldId="2147483648"/>
              <pc:sldLayoutMk cId="17670758" sldId="2147483660"/>
              <ac:spMk id="10" creationId="{687C37EE-B413-4A81-A4B5-93C23D27ADBD}"/>
            </ac:spMkLst>
          </pc:spChg>
          <pc:spChg chg="mod">
            <ac:chgData name="Angel David Carrillo Herranz" userId="616bff3e-cada-4fec-97ea-ee2d45e5dc81" providerId="ADAL" clId="{56F424C1-4829-46E1-B060-91ED618F453A}" dt="2019-06-02T14:48:35.974" v="22" actId="207"/>
            <ac:spMkLst>
              <pc:docMk/>
              <pc:sldMasterMk cId="3707346369" sldId="2147483648"/>
              <pc:sldLayoutMk cId="17670758" sldId="2147483660"/>
              <ac:spMk id="11" creationId="{492AA2EE-6353-493B-8DB3-15EB1238DA6C}"/>
            </ac:spMkLst>
          </pc:spChg>
          <pc:spChg chg="mod">
            <ac:chgData name="Angel David Carrillo Herranz" userId="616bff3e-cada-4fec-97ea-ee2d45e5dc81" providerId="ADAL" clId="{56F424C1-4829-46E1-B060-91ED618F453A}" dt="2019-06-02T22:04:22.345" v="1246" actId="207"/>
            <ac:spMkLst>
              <pc:docMk/>
              <pc:sldMasterMk cId="3707346369" sldId="2147483648"/>
              <pc:sldLayoutMk cId="17670758" sldId="2147483660"/>
              <ac:spMk id="12" creationId="{7244A9E3-6DE6-4566-8589-C3E7EBB43583}"/>
            </ac:spMkLst>
          </pc:spChg>
          <pc:spChg chg="mod">
            <ac:chgData name="Angel David Carrillo Herranz" userId="616bff3e-cada-4fec-97ea-ee2d45e5dc81" providerId="ADAL" clId="{56F424C1-4829-46E1-B060-91ED618F453A}" dt="2019-06-02T22:04:26.295" v="1247" actId="207"/>
            <ac:spMkLst>
              <pc:docMk/>
              <pc:sldMasterMk cId="3707346369" sldId="2147483648"/>
              <pc:sldLayoutMk cId="17670758" sldId="2147483660"/>
              <ac:spMk id="13" creationId="{D1B07320-9AC3-425C-8B95-33BC2C3389B1}"/>
            </ac:spMkLst>
          </pc:spChg>
          <pc:spChg chg="mod">
            <ac:chgData name="Angel David Carrillo Herranz" userId="616bff3e-cada-4fec-97ea-ee2d45e5dc81" providerId="ADAL" clId="{56F424C1-4829-46E1-B060-91ED618F453A}" dt="2019-06-02T22:04:43.955" v="1250" actId="207"/>
            <ac:spMkLst>
              <pc:docMk/>
              <pc:sldMasterMk cId="3707346369" sldId="2147483648"/>
              <pc:sldLayoutMk cId="17670758" sldId="2147483660"/>
              <ac:spMk id="14" creationId="{2984CCF3-8BFC-4A43-BF67-6C782FD2EEE6}"/>
            </ac:spMkLst>
          </pc:spChg>
          <pc:spChg chg="mod">
            <ac:chgData name="Angel David Carrillo Herranz" userId="616bff3e-cada-4fec-97ea-ee2d45e5dc81" providerId="ADAL" clId="{56F424C1-4829-46E1-B060-91ED618F453A}" dt="2019-06-02T22:05:11.487" v="1254" actId="207"/>
            <ac:spMkLst>
              <pc:docMk/>
              <pc:sldMasterMk cId="3707346369" sldId="2147483648"/>
              <pc:sldLayoutMk cId="17670758" sldId="2147483660"/>
              <ac:spMk id="15" creationId="{8E1585F1-06DB-4337-A15C-2714D971D9F9}"/>
            </ac:spMkLst>
          </pc:spChg>
          <pc:spChg chg="mod">
            <ac:chgData name="Angel David Carrillo Herranz" userId="616bff3e-cada-4fec-97ea-ee2d45e5dc81" providerId="ADAL" clId="{56F424C1-4829-46E1-B060-91ED618F453A}" dt="2019-06-02T14:48:35.974" v="22" actId="207"/>
            <ac:spMkLst>
              <pc:docMk/>
              <pc:sldMasterMk cId="3707346369" sldId="2147483648"/>
              <pc:sldLayoutMk cId="17670758" sldId="2147483660"/>
              <ac:spMk id="16" creationId="{84761BCE-4159-48DF-ACD8-F981A5A6A3B2}"/>
            </ac:spMkLst>
          </pc:spChg>
          <pc:spChg chg="mod">
            <ac:chgData name="Angel David Carrillo Herranz" userId="616bff3e-cada-4fec-97ea-ee2d45e5dc81" providerId="ADAL" clId="{56F424C1-4829-46E1-B060-91ED618F453A}" dt="2019-06-02T22:05:29.059" v="1255" actId="207"/>
            <ac:spMkLst>
              <pc:docMk/>
              <pc:sldMasterMk cId="3707346369" sldId="2147483648"/>
              <pc:sldLayoutMk cId="17670758" sldId="2147483660"/>
              <ac:spMk id="17" creationId="{B76E6097-08F1-4E26-9385-07D7386FB1D7}"/>
            </ac:spMkLst>
          </pc:spChg>
          <pc:spChg chg="mod">
            <ac:chgData name="Angel David Carrillo Herranz" userId="616bff3e-cada-4fec-97ea-ee2d45e5dc81" providerId="ADAL" clId="{56F424C1-4829-46E1-B060-91ED618F453A}" dt="2019-06-02T14:48:35.974" v="22" actId="207"/>
            <ac:spMkLst>
              <pc:docMk/>
              <pc:sldMasterMk cId="3707346369" sldId="2147483648"/>
              <pc:sldLayoutMk cId="17670758" sldId="2147483660"/>
              <ac:spMk id="18" creationId="{173B2374-4B23-4E2C-BBB7-68ACC663B82A}"/>
            </ac:spMkLst>
          </pc:spChg>
          <pc:spChg chg="mod">
            <ac:chgData name="Angel David Carrillo Herranz" userId="616bff3e-cada-4fec-97ea-ee2d45e5dc81" providerId="ADAL" clId="{56F424C1-4829-46E1-B060-91ED618F453A}" dt="2019-06-02T14:48:35.974" v="22" actId="207"/>
            <ac:spMkLst>
              <pc:docMk/>
              <pc:sldMasterMk cId="3707346369" sldId="2147483648"/>
              <pc:sldLayoutMk cId="17670758" sldId="2147483660"/>
              <ac:spMk id="19" creationId="{F88D6850-1DFC-4956-9853-BAF11DE68325}"/>
            </ac:spMkLst>
          </pc:spChg>
          <pc:spChg chg="mod">
            <ac:chgData name="Angel David Carrillo Herranz" userId="616bff3e-cada-4fec-97ea-ee2d45e5dc81" providerId="ADAL" clId="{56F424C1-4829-46E1-B060-91ED618F453A}" dt="2019-06-02T22:04:33.416" v="1248" actId="207"/>
            <ac:spMkLst>
              <pc:docMk/>
              <pc:sldMasterMk cId="3707346369" sldId="2147483648"/>
              <pc:sldLayoutMk cId="17670758" sldId="2147483660"/>
              <ac:spMk id="20" creationId="{BEB9F5D7-CDAB-4230-9D00-6E4FAFCEA780}"/>
            </ac:spMkLst>
          </pc:spChg>
          <pc:spChg chg="mod">
            <ac:chgData name="Angel David Carrillo Herranz" userId="616bff3e-cada-4fec-97ea-ee2d45e5dc81" providerId="ADAL" clId="{56F424C1-4829-46E1-B060-91ED618F453A}" dt="2019-06-02T22:05:58.161" v="1257" actId="207"/>
            <ac:spMkLst>
              <pc:docMk/>
              <pc:sldMasterMk cId="3707346369" sldId="2147483648"/>
              <pc:sldLayoutMk cId="17670758" sldId="2147483660"/>
              <ac:spMk id="21" creationId="{B38B6775-85A3-468B-87C2-51ED0F365232}"/>
            </ac:spMkLst>
          </pc:spChg>
          <pc:spChg chg="mod">
            <ac:chgData name="Angel David Carrillo Herranz" userId="616bff3e-cada-4fec-97ea-ee2d45e5dc81" providerId="ADAL" clId="{56F424C1-4829-46E1-B060-91ED618F453A}" dt="2019-06-02T22:04:55.063" v="1252" actId="207"/>
            <ac:spMkLst>
              <pc:docMk/>
              <pc:sldMasterMk cId="3707346369" sldId="2147483648"/>
              <pc:sldLayoutMk cId="17670758" sldId="2147483660"/>
              <ac:spMk id="22" creationId="{33DD617A-96AA-4A83-8484-E613AC3C82E2}"/>
            </ac:spMkLst>
          </pc:spChg>
          <pc:spChg chg="mod">
            <ac:chgData name="Angel David Carrillo Herranz" userId="616bff3e-cada-4fec-97ea-ee2d45e5dc81" providerId="ADAL" clId="{56F424C1-4829-46E1-B060-91ED618F453A}" dt="2019-06-02T22:14:28.748" v="1289" actId="207"/>
            <ac:spMkLst>
              <pc:docMk/>
              <pc:sldMasterMk cId="3707346369" sldId="2147483648"/>
              <pc:sldLayoutMk cId="17670758" sldId="2147483660"/>
              <ac:spMk id="23" creationId="{19E9EA29-40AD-4733-8F8F-883978DAEB17}"/>
            </ac:spMkLst>
          </pc:spChg>
          <pc:spChg chg="mod">
            <ac:chgData name="Angel David Carrillo Herranz" userId="616bff3e-cada-4fec-97ea-ee2d45e5dc81" providerId="ADAL" clId="{56F424C1-4829-46E1-B060-91ED618F453A}" dt="2019-06-02T22:04:52.313" v="1251" actId="207"/>
            <ac:spMkLst>
              <pc:docMk/>
              <pc:sldMasterMk cId="3707346369" sldId="2147483648"/>
              <pc:sldLayoutMk cId="17670758" sldId="2147483660"/>
              <ac:spMk id="24" creationId="{F0CEC55B-7DEF-4A18-BA79-5C4AEF9E76B0}"/>
            </ac:spMkLst>
          </pc:spChg>
          <pc:spChg chg="add mod">
            <ac:chgData name="Angel David Carrillo Herranz" userId="616bff3e-cada-4fec-97ea-ee2d45e5dc81" providerId="ADAL" clId="{56F424C1-4829-46E1-B060-91ED618F453A}" dt="2019-06-02T22:00:32.203" v="1186"/>
            <ac:spMkLst>
              <pc:docMk/>
              <pc:sldMasterMk cId="3707346369" sldId="2147483648"/>
              <pc:sldLayoutMk cId="17670758" sldId="2147483660"/>
              <ac:spMk id="25" creationId="{4A4167EA-A7BD-44A5-8753-54026CC10286}"/>
            </ac:spMkLst>
          </pc:spChg>
          <pc:spChg chg="add del">
            <ac:chgData name="Angel David Carrillo Herranz" userId="616bff3e-cada-4fec-97ea-ee2d45e5dc81" providerId="ADAL" clId="{56F424C1-4829-46E1-B060-91ED618F453A}" dt="2019-06-02T22:00:17.340" v="1181" actId="478"/>
            <ac:spMkLst>
              <pc:docMk/>
              <pc:sldMasterMk cId="3707346369" sldId="2147483648"/>
              <pc:sldLayoutMk cId="17670758" sldId="2147483660"/>
              <ac:spMk id="26" creationId="{A824AEBB-9A67-4A6D-BAA5-59D9C30518BF}"/>
            </ac:spMkLst>
          </pc:spChg>
          <pc:spChg chg="add del mod">
            <ac:chgData name="Angel David Carrillo Herranz" userId="616bff3e-cada-4fec-97ea-ee2d45e5dc81" providerId="ADAL" clId="{56F424C1-4829-46E1-B060-91ED618F453A}" dt="2019-06-02T22:01:41.025" v="1211" actId="478"/>
            <ac:spMkLst>
              <pc:docMk/>
              <pc:sldMasterMk cId="3707346369" sldId="2147483648"/>
              <pc:sldLayoutMk cId="17670758" sldId="2147483660"/>
              <ac:spMk id="27" creationId="{1CB8F2EB-2F2F-4544-AB21-3CD0A1D97E1F}"/>
            </ac:spMkLst>
          </pc:spChg>
          <pc:spChg chg="add mod">
            <ac:chgData name="Angel David Carrillo Herranz" userId="616bff3e-cada-4fec-97ea-ee2d45e5dc81" providerId="ADAL" clId="{56F424C1-4829-46E1-B060-91ED618F453A}" dt="2019-06-02T22:18:36.689" v="1315" actId="207"/>
            <ac:spMkLst>
              <pc:docMk/>
              <pc:sldMasterMk cId="3707346369" sldId="2147483648"/>
              <pc:sldLayoutMk cId="17670758" sldId="2147483660"/>
              <ac:spMk id="28" creationId="{569B410C-9E7C-4FCF-9AD6-011A27CD8835}"/>
            </ac:spMkLst>
          </pc:spChg>
          <pc:spChg chg="add mod">
            <ac:chgData name="Angel David Carrillo Herranz" userId="616bff3e-cada-4fec-97ea-ee2d45e5dc81" providerId="ADAL" clId="{56F424C1-4829-46E1-B060-91ED618F453A}" dt="2019-06-02T22:06:08.701" v="1259" actId="242"/>
            <ac:spMkLst>
              <pc:docMk/>
              <pc:sldMasterMk cId="3707346369" sldId="2147483648"/>
              <pc:sldLayoutMk cId="17670758" sldId="2147483660"/>
              <ac:spMk id="29" creationId="{879A2D48-169D-4ED4-AC66-6F16389DB297}"/>
            </ac:spMkLst>
          </pc:spChg>
          <pc:spChg chg="add del mod">
            <ac:chgData name="Angel David Carrillo Herranz" userId="616bff3e-cada-4fec-97ea-ee2d45e5dc81" providerId="ADAL" clId="{56F424C1-4829-46E1-B060-91ED618F453A}" dt="2019-06-02T22:00:45.642" v="1194" actId="478"/>
            <ac:spMkLst>
              <pc:docMk/>
              <pc:sldMasterMk cId="3707346369" sldId="2147483648"/>
              <pc:sldLayoutMk cId="17670758" sldId="2147483660"/>
              <ac:spMk id="30" creationId="{797F42FB-755F-47C0-BFBB-1C6DC5F2BD7D}"/>
            </ac:spMkLst>
          </pc:spChg>
          <pc:spChg chg="add del mod">
            <ac:chgData name="Angel David Carrillo Herranz" userId="616bff3e-cada-4fec-97ea-ee2d45e5dc81" providerId="ADAL" clId="{56F424C1-4829-46E1-B060-91ED618F453A}" dt="2019-06-02T22:03:48.305" v="1238" actId="478"/>
            <ac:spMkLst>
              <pc:docMk/>
              <pc:sldMasterMk cId="3707346369" sldId="2147483648"/>
              <pc:sldLayoutMk cId="17670758" sldId="2147483660"/>
              <ac:spMk id="31" creationId="{998D60C7-6D67-4C0B-AFAD-FABD895DD699}"/>
            </ac:spMkLst>
          </pc:spChg>
          <pc:spChg chg="add del mod">
            <ac:chgData name="Angel David Carrillo Herranz" userId="616bff3e-cada-4fec-97ea-ee2d45e5dc81" providerId="ADAL" clId="{56F424C1-4829-46E1-B060-91ED618F453A}" dt="2019-06-02T22:02:13.031" v="1216" actId="478"/>
            <ac:spMkLst>
              <pc:docMk/>
              <pc:sldMasterMk cId="3707346369" sldId="2147483648"/>
              <pc:sldLayoutMk cId="17670758" sldId="2147483660"/>
              <ac:spMk id="32" creationId="{3569D987-5B8E-42C7-BFCC-D2B46FCD92A9}"/>
            </ac:spMkLst>
          </pc:spChg>
          <pc:spChg chg="add del">
            <ac:chgData name="Angel David Carrillo Herranz" userId="616bff3e-cada-4fec-97ea-ee2d45e5dc81" providerId="ADAL" clId="{56F424C1-4829-46E1-B060-91ED618F453A}" dt="2019-06-02T22:02:45.047" v="1219" actId="478"/>
            <ac:spMkLst>
              <pc:docMk/>
              <pc:sldMasterMk cId="3707346369" sldId="2147483648"/>
              <pc:sldLayoutMk cId="17670758" sldId="2147483660"/>
              <ac:spMk id="33" creationId="{6DA68221-4475-4FF4-99E1-66C9A2D93E6E}"/>
            </ac:spMkLst>
          </pc:spChg>
          <pc:spChg chg="mod">
            <ac:chgData name="Angel David Carrillo Herranz" userId="616bff3e-cada-4fec-97ea-ee2d45e5dc81" providerId="ADAL" clId="{56F424C1-4829-46E1-B060-91ED618F453A}" dt="2019-06-02T22:20:53.601" v="1322" actId="207"/>
            <ac:spMkLst>
              <pc:docMk/>
              <pc:sldMasterMk cId="3707346369" sldId="2147483648"/>
              <pc:sldLayoutMk cId="17670758" sldId="2147483660"/>
              <ac:spMk id="35" creationId="{74A04909-C9F7-4152-B896-1525FCC00F82}"/>
            </ac:spMkLst>
          </pc:spChg>
          <pc:spChg chg="add mod">
            <ac:chgData name="Angel David Carrillo Herranz" userId="616bff3e-cada-4fec-97ea-ee2d45e5dc81" providerId="ADAL" clId="{56F424C1-4829-46E1-B060-91ED618F453A}" dt="2019-06-02T22:04:08.976" v="1244" actId="242"/>
            <ac:spMkLst>
              <pc:docMk/>
              <pc:sldMasterMk cId="3707346369" sldId="2147483648"/>
              <pc:sldLayoutMk cId="17670758" sldId="2147483660"/>
              <ac:spMk id="40" creationId="{8E289A1D-D340-4D92-9D34-F5A61FF32916}"/>
            </ac:spMkLst>
          </pc:spChg>
          <pc:grpChg chg="add mod">
            <ac:chgData name="Angel David Carrillo Herranz" userId="616bff3e-cada-4fec-97ea-ee2d45e5dc81" providerId="ADAL" clId="{56F424C1-4829-46E1-B060-91ED618F453A}" dt="2019-06-02T22:01:37.660" v="1210"/>
            <ac:grpSpMkLst>
              <pc:docMk/>
              <pc:sldMasterMk cId="3707346369" sldId="2147483648"/>
              <pc:sldLayoutMk cId="17670758" sldId="2147483660"/>
              <ac:grpSpMk id="6" creationId="{DD17E8EE-66D4-4A31-8FBC-9353AF8109A9}"/>
            </ac:grpSpMkLst>
          </pc:grpChg>
          <pc:grpChg chg="add">
            <ac:chgData name="Angel David Carrillo Herranz" userId="616bff3e-cada-4fec-97ea-ee2d45e5dc81" providerId="ADAL" clId="{56F424C1-4829-46E1-B060-91ED618F453A}" dt="2019-06-02T22:02:45.303" v="1220"/>
            <ac:grpSpMkLst>
              <pc:docMk/>
              <pc:sldMasterMk cId="3707346369" sldId="2147483648"/>
              <pc:sldLayoutMk cId="17670758" sldId="2147483660"/>
              <ac:grpSpMk id="34" creationId="{A5DFEA50-97DB-4C5B-B623-339167C4E9D4}"/>
            </ac:grpSpMkLst>
          </pc:grpChg>
          <pc:grpChg chg="add">
            <ac:chgData name="Angel David Carrillo Herranz" userId="616bff3e-cada-4fec-97ea-ee2d45e5dc81" providerId="ADAL" clId="{56F424C1-4829-46E1-B060-91ED618F453A}" dt="2019-06-02T22:02:45.303" v="1220"/>
            <ac:grpSpMkLst>
              <pc:docMk/>
              <pc:sldMasterMk cId="3707346369" sldId="2147483648"/>
              <pc:sldLayoutMk cId="17670758" sldId="2147483660"/>
              <ac:grpSpMk id="37" creationId="{66E6F145-BA41-4EA9-B71C-4ACF77925291}"/>
            </ac:grpSpMkLst>
          </pc:grpChg>
        </pc:sldLayoutChg>
        <pc:sldLayoutChg chg="addSp delSp modSp setBg">
          <pc:chgData name="Angel David Carrillo Herranz" userId="616bff3e-cada-4fec-97ea-ee2d45e5dc81" providerId="ADAL" clId="{56F424C1-4829-46E1-B060-91ED618F453A}" dt="2019-06-02T15:06:56.656" v="272" actId="478"/>
          <pc:sldLayoutMkLst>
            <pc:docMk/>
            <pc:sldMasterMk cId="3707346369" sldId="2147483648"/>
            <pc:sldLayoutMk cId="3062522908" sldId="2147483661"/>
          </pc:sldLayoutMkLst>
          <pc:spChg chg="del mod">
            <ac:chgData name="Angel David Carrillo Herranz" userId="616bff3e-cada-4fec-97ea-ee2d45e5dc81" providerId="ADAL" clId="{56F424C1-4829-46E1-B060-91ED618F453A}" dt="2019-06-02T14:53:40.852" v="44" actId="478"/>
            <ac:spMkLst>
              <pc:docMk/>
              <pc:sldMasterMk cId="3707346369" sldId="2147483648"/>
              <pc:sldLayoutMk cId="3062522908" sldId="2147483661"/>
              <ac:spMk id="2" creationId="{25DA3390-D5AB-47DB-BBE1-3F961A03545F}"/>
            </ac:spMkLst>
          </pc:spChg>
          <pc:spChg chg="del">
            <ac:chgData name="Angel David Carrillo Herranz" userId="616bff3e-cada-4fec-97ea-ee2d45e5dc81" providerId="ADAL" clId="{56F424C1-4829-46E1-B060-91ED618F453A}" dt="2019-06-02T14:52:07.086" v="28" actId="478"/>
            <ac:spMkLst>
              <pc:docMk/>
              <pc:sldMasterMk cId="3707346369" sldId="2147483648"/>
              <pc:sldLayoutMk cId="3062522908" sldId="2147483661"/>
              <ac:spMk id="3" creationId="{68D4DE7C-11D4-481D-83FC-0CEF64C09A8B}"/>
            </ac:spMkLst>
          </pc:spChg>
          <pc:spChg chg="del">
            <ac:chgData name="Angel David Carrillo Herranz" userId="616bff3e-cada-4fec-97ea-ee2d45e5dc81" providerId="ADAL" clId="{56F424C1-4829-46E1-B060-91ED618F453A}" dt="2019-06-02T14:52:07.086" v="28" actId="478"/>
            <ac:spMkLst>
              <pc:docMk/>
              <pc:sldMasterMk cId="3707346369" sldId="2147483648"/>
              <pc:sldLayoutMk cId="3062522908" sldId="2147483661"/>
              <ac:spMk id="4" creationId="{6CAA529E-ECF4-4D06-8709-C34D42F149BF}"/>
            </ac:spMkLst>
          </pc:spChg>
          <pc:spChg chg="del">
            <ac:chgData name="Angel David Carrillo Herranz" userId="616bff3e-cada-4fec-97ea-ee2d45e5dc81" providerId="ADAL" clId="{56F424C1-4829-46E1-B060-91ED618F453A}" dt="2019-06-02T14:52:07.086" v="28" actId="478"/>
            <ac:spMkLst>
              <pc:docMk/>
              <pc:sldMasterMk cId="3707346369" sldId="2147483648"/>
              <pc:sldLayoutMk cId="3062522908" sldId="2147483661"/>
              <ac:spMk id="5" creationId="{9251942F-7D53-4ED5-8ED7-42B66566D001}"/>
            </ac:spMkLst>
          </pc:spChg>
          <pc:spChg chg="add mod">
            <ac:chgData name="Angel David Carrillo Herranz" userId="616bff3e-cada-4fec-97ea-ee2d45e5dc81" providerId="ADAL" clId="{56F424C1-4829-46E1-B060-91ED618F453A}" dt="2019-06-02T14:52:44.379" v="35" actId="164"/>
            <ac:spMkLst>
              <pc:docMk/>
              <pc:sldMasterMk cId="3707346369" sldId="2147483648"/>
              <pc:sldLayoutMk cId="3062522908" sldId="2147483661"/>
              <ac:spMk id="6" creationId="{D31259CC-DE27-44CB-A3C5-9EC0120E08DC}"/>
            </ac:spMkLst>
          </pc:spChg>
          <pc:spChg chg="add del">
            <ac:chgData name="Angel David Carrillo Herranz" userId="616bff3e-cada-4fec-97ea-ee2d45e5dc81" providerId="ADAL" clId="{56F424C1-4829-46E1-B060-91ED618F453A}" dt="2019-06-02T14:53:03.372" v="38"/>
            <ac:spMkLst>
              <pc:docMk/>
              <pc:sldMasterMk cId="3707346369" sldId="2147483648"/>
              <pc:sldLayoutMk cId="3062522908" sldId="2147483661"/>
              <ac:spMk id="10" creationId="{EB682F6D-D43C-45FE-BC00-84B2AB01254F}"/>
            </ac:spMkLst>
          </pc:spChg>
          <pc:spChg chg="add del">
            <ac:chgData name="Angel David Carrillo Herranz" userId="616bff3e-cada-4fec-97ea-ee2d45e5dc81" providerId="ADAL" clId="{56F424C1-4829-46E1-B060-91ED618F453A}" dt="2019-06-02T14:53:03.372" v="38"/>
            <ac:spMkLst>
              <pc:docMk/>
              <pc:sldMasterMk cId="3707346369" sldId="2147483648"/>
              <pc:sldLayoutMk cId="3062522908" sldId="2147483661"/>
              <ac:spMk id="11" creationId="{C3DC4D38-21C7-4C6B-B85C-B51C0E05A827}"/>
            </ac:spMkLst>
          </pc:spChg>
          <pc:spChg chg="add mod">
            <ac:chgData name="Angel David Carrillo Herranz" userId="616bff3e-cada-4fec-97ea-ee2d45e5dc81" providerId="ADAL" clId="{56F424C1-4829-46E1-B060-91ED618F453A}" dt="2019-06-02T14:58:42.523" v="237" actId="20577"/>
            <ac:spMkLst>
              <pc:docMk/>
              <pc:sldMasterMk cId="3707346369" sldId="2147483648"/>
              <pc:sldLayoutMk cId="3062522908" sldId="2147483661"/>
              <ac:spMk id="12" creationId="{A114B155-116D-4FD5-95E9-FEB0A9593AA2}"/>
            </ac:spMkLst>
          </pc:spChg>
          <pc:spChg chg="add mod">
            <ac:chgData name="Angel David Carrillo Herranz" userId="616bff3e-cada-4fec-97ea-ee2d45e5dc81" providerId="ADAL" clId="{56F424C1-4829-46E1-B060-91ED618F453A}" dt="2019-06-02T14:57:55.488" v="218" actId="207"/>
            <ac:spMkLst>
              <pc:docMk/>
              <pc:sldMasterMk cId="3707346369" sldId="2147483648"/>
              <pc:sldLayoutMk cId="3062522908" sldId="2147483661"/>
              <ac:spMk id="13" creationId="{D710E86D-024B-4EEC-8BE5-A6D613B04D8D}"/>
            </ac:spMkLst>
          </pc:spChg>
          <pc:spChg chg="add del mod">
            <ac:chgData name="Angel David Carrillo Herranz" userId="616bff3e-cada-4fec-97ea-ee2d45e5dc81" providerId="ADAL" clId="{56F424C1-4829-46E1-B060-91ED618F453A}" dt="2019-06-02T14:54:12.779" v="51" actId="478"/>
            <ac:spMkLst>
              <pc:docMk/>
              <pc:sldMasterMk cId="3707346369" sldId="2147483648"/>
              <pc:sldLayoutMk cId="3062522908" sldId="2147483661"/>
              <ac:spMk id="14" creationId="{A8F61B8F-9A5D-47AC-B0D9-7C974350A5A9}"/>
            </ac:spMkLst>
          </pc:spChg>
          <pc:spChg chg="add mod">
            <ac:chgData name="Angel David Carrillo Herranz" userId="616bff3e-cada-4fec-97ea-ee2d45e5dc81" providerId="ADAL" clId="{56F424C1-4829-46E1-B060-91ED618F453A}" dt="2019-06-02T14:54:32.745" v="54" actId="1076"/>
            <ac:spMkLst>
              <pc:docMk/>
              <pc:sldMasterMk cId="3707346369" sldId="2147483648"/>
              <pc:sldLayoutMk cId="3062522908" sldId="2147483661"/>
              <ac:spMk id="15" creationId="{64586CF8-2CE0-4BD4-A9DF-1C27B983FC15}"/>
            </ac:spMkLst>
          </pc:spChg>
          <pc:spChg chg="add mod">
            <ac:chgData name="Angel David Carrillo Herranz" userId="616bff3e-cada-4fec-97ea-ee2d45e5dc81" providerId="ADAL" clId="{56F424C1-4829-46E1-B060-91ED618F453A}" dt="2019-06-02T14:58:36.217" v="226"/>
            <ac:spMkLst>
              <pc:docMk/>
              <pc:sldMasterMk cId="3707346369" sldId="2147483648"/>
              <pc:sldLayoutMk cId="3062522908" sldId="2147483661"/>
              <ac:spMk id="16" creationId="{A327EA2F-7D14-4DDC-A6B3-4CAF182C0689}"/>
            </ac:spMkLst>
          </pc:spChg>
          <pc:spChg chg="add mod">
            <ac:chgData name="Angel David Carrillo Herranz" userId="616bff3e-cada-4fec-97ea-ee2d45e5dc81" providerId="ADAL" clId="{56F424C1-4829-46E1-B060-91ED618F453A}" dt="2019-06-02T14:57:52.048" v="217"/>
            <ac:spMkLst>
              <pc:docMk/>
              <pc:sldMasterMk cId="3707346369" sldId="2147483648"/>
              <pc:sldLayoutMk cId="3062522908" sldId="2147483661"/>
              <ac:spMk id="17" creationId="{53375FB5-AD11-40D0-B8D0-F6C3BBC39502}"/>
            </ac:spMkLst>
          </pc:spChg>
          <pc:spChg chg="add del mod">
            <ac:chgData name="Angel David Carrillo Herranz" userId="616bff3e-cada-4fec-97ea-ee2d45e5dc81" providerId="ADAL" clId="{56F424C1-4829-46E1-B060-91ED618F453A}" dt="2019-06-02T15:06:56.656" v="272" actId="478"/>
            <ac:spMkLst>
              <pc:docMk/>
              <pc:sldMasterMk cId="3707346369" sldId="2147483648"/>
              <pc:sldLayoutMk cId="3062522908" sldId="2147483661"/>
              <ac:spMk id="18" creationId="{3267A54B-A885-4031-8AA4-AA3D5BE69733}"/>
            </ac:spMkLst>
          </pc:spChg>
          <pc:spChg chg="add del mod">
            <ac:chgData name="Angel David Carrillo Herranz" userId="616bff3e-cada-4fec-97ea-ee2d45e5dc81" providerId="ADAL" clId="{56F424C1-4829-46E1-B060-91ED618F453A}" dt="2019-06-02T15:06:56.656" v="272" actId="478"/>
            <ac:spMkLst>
              <pc:docMk/>
              <pc:sldMasterMk cId="3707346369" sldId="2147483648"/>
              <pc:sldLayoutMk cId="3062522908" sldId="2147483661"/>
              <ac:spMk id="19" creationId="{286A73C4-C157-41A4-A7F8-6A3EBDF9C4C6}"/>
            </ac:spMkLst>
          </pc:spChg>
          <pc:grpChg chg="add mod">
            <ac:chgData name="Angel David Carrillo Herranz" userId="616bff3e-cada-4fec-97ea-ee2d45e5dc81" providerId="ADAL" clId="{56F424C1-4829-46E1-B060-91ED618F453A}" dt="2019-06-02T14:59:10.275" v="238" actId="1076"/>
            <ac:grpSpMkLst>
              <pc:docMk/>
              <pc:sldMasterMk cId="3707346369" sldId="2147483648"/>
              <pc:sldLayoutMk cId="3062522908" sldId="2147483661"/>
              <ac:grpSpMk id="8" creationId="{4C75D4A4-1BD0-4560-B8F6-C4AA8C2DD181}"/>
            </ac:grpSpMkLst>
          </pc:grpChg>
          <pc:picChg chg="add mod">
            <ac:chgData name="Angel David Carrillo Herranz" userId="616bff3e-cada-4fec-97ea-ee2d45e5dc81" providerId="ADAL" clId="{56F424C1-4829-46E1-B060-91ED618F453A}" dt="2019-06-02T14:52:44.379" v="35" actId="164"/>
            <ac:picMkLst>
              <pc:docMk/>
              <pc:sldMasterMk cId="3707346369" sldId="2147483648"/>
              <pc:sldLayoutMk cId="3062522908" sldId="2147483661"/>
              <ac:picMk id="7" creationId="{41A5087E-9F24-4B19-ACA1-4AFA7A70C095}"/>
            </ac:picMkLst>
          </pc:picChg>
          <pc:picChg chg="add del">
            <ac:chgData name="Angel David Carrillo Herranz" userId="616bff3e-cada-4fec-97ea-ee2d45e5dc81" providerId="ADAL" clId="{56F424C1-4829-46E1-B060-91ED618F453A}" dt="2019-06-02T14:53:03.372" v="38"/>
            <ac:picMkLst>
              <pc:docMk/>
              <pc:sldMasterMk cId="3707346369" sldId="2147483648"/>
              <pc:sldLayoutMk cId="3062522908" sldId="2147483661"/>
              <ac:picMk id="9" creationId="{725E0A1D-0C6E-4E43-A8A7-AFFEC51C937B}"/>
            </ac:picMkLst>
          </pc:picChg>
        </pc:sldLayoutChg>
        <pc:sldLayoutChg chg="addSp delSp modSp">
          <pc:chgData name="Angel David Carrillo Herranz" userId="616bff3e-cada-4fec-97ea-ee2d45e5dc81" providerId="ADAL" clId="{56F424C1-4829-46E1-B060-91ED618F453A}" dt="2019-06-02T21:54:38.810" v="1130" actId="1076"/>
          <pc:sldLayoutMkLst>
            <pc:docMk/>
            <pc:sldMasterMk cId="3707346369" sldId="2147483648"/>
            <pc:sldLayoutMk cId="416192913" sldId="2147483662"/>
          </pc:sldLayoutMkLst>
          <pc:spChg chg="add del mod ord">
            <ac:chgData name="Angel David Carrillo Herranz" userId="616bff3e-cada-4fec-97ea-ee2d45e5dc81" providerId="ADAL" clId="{56F424C1-4829-46E1-B060-91ED618F453A}" dt="2019-06-02T16:01:46.068" v="1071" actId="478"/>
            <ac:spMkLst>
              <pc:docMk/>
              <pc:sldMasterMk cId="3707346369" sldId="2147483648"/>
              <pc:sldLayoutMk cId="416192913" sldId="2147483662"/>
              <ac:spMk id="60" creationId="{265306B7-B528-4FAF-B095-BFD17D893692}"/>
            </ac:spMkLst>
          </pc:spChg>
          <pc:grpChg chg="add mod ord">
            <ac:chgData name="Angel David Carrillo Herranz" userId="616bff3e-cada-4fec-97ea-ee2d45e5dc81" providerId="ADAL" clId="{56F424C1-4829-46E1-B060-91ED618F453A}" dt="2019-06-02T21:51:27.114" v="1116"/>
            <ac:grpSpMkLst>
              <pc:docMk/>
              <pc:sldMasterMk cId="3707346369" sldId="2147483648"/>
              <pc:sldLayoutMk cId="416192913" sldId="2147483662"/>
              <ac:grpSpMk id="32" creationId="{974ED01B-DAB2-4560-BFDB-D3B5B2EB226D}"/>
            </ac:grpSpMkLst>
          </pc:grpChg>
          <pc:grpChg chg="mod">
            <ac:chgData name="Angel David Carrillo Herranz" userId="616bff3e-cada-4fec-97ea-ee2d45e5dc81" providerId="ADAL" clId="{56F424C1-4829-46E1-B060-91ED618F453A}" dt="2019-06-02T21:54:16.694" v="1128" actId="14826"/>
            <ac:grpSpMkLst>
              <pc:docMk/>
              <pc:sldMasterMk cId="3707346369" sldId="2147483648"/>
              <pc:sldLayoutMk cId="416192913" sldId="2147483662"/>
              <ac:grpSpMk id="47" creationId="{DE721F74-9AD0-4D36-8567-F82309AE5692}"/>
            </ac:grpSpMkLst>
          </pc:grpChg>
          <pc:grpChg chg="add del mod ord">
            <ac:chgData name="Angel David Carrillo Herranz" userId="616bff3e-cada-4fec-97ea-ee2d45e5dc81" providerId="ADAL" clId="{56F424C1-4829-46E1-B060-91ED618F453A}" dt="2019-06-02T21:52:13.727" v="1124"/>
            <ac:grpSpMkLst>
              <pc:docMk/>
              <pc:sldMasterMk cId="3707346369" sldId="2147483648"/>
              <pc:sldLayoutMk cId="416192913" sldId="2147483662"/>
              <ac:grpSpMk id="61" creationId="{A4C920C3-6AC4-4099-A4E0-3EB02C9C7CAF}"/>
            </ac:grpSpMkLst>
          </pc:grpChg>
          <pc:grpChg chg="add mod ord">
            <ac:chgData name="Angel David Carrillo Herranz" userId="616bff3e-cada-4fec-97ea-ee2d45e5dc81" providerId="ADAL" clId="{56F424C1-4829-46E1-B060-91ED618F453A}" dt="2019-06-02T21:52:24.335" v="1126" actId="167"/>
            <ac:grpSpMkLst>
              <pc:docMk/>
              <pc:sldMasterMk cId="3707346369" sldId="2147483648"/>
              <pc:sldLayoutMk cId="416192913" sldId="2147483662"/>
              <ac:grpSpMk id="81" creationId="{BC227C12-0D7B-4BAA-965D-4CA9DB1D9761}"/>
            </ac:grpSpMkLst>
          </pc:grpChg>
          <pc:picChg chg="mod">
            <ac:chgData name="Angel David Carrillo Herranz" userId="616bff3e-cada-4fec-97ea-ee2d45e5dc81" providerId="ADAL" clId="{56F424C1-4829-46E1-B060-91ED618F453A}" dt="2019-06-02T21:54:38.810" v="1130" actId="1076"/>
            <ac:picMkLst>
              <pc:docMk/>
              <pc:sldMasterMk cId="3707346369" sldId="2147483648"/>
              <pc:sldLayoutMk cId="416192913" sldId="2147483662"/>
              <ac:picMk id="4" creationId="{A93EFB74-79E8-4F88-B685-D779E6318597}"/>
            </ac:picMkLst>
          </pc:picChg>
          <pc:picChg chg="mod">
            <ac:chgData name="Angel David Carrillo Herranz" userId="616bff3e-cada-4fec-97ea-ee2d45e5dc81" providerId="ADAL" clId="{56F424C1-4829-46E1-B060-91ED618F453A}" dt="2019-06-02T21:52:09.287" v="1122" actId="1076"/>
            <ac:picMkLst>
              <pc:docMk/>
              <pc:sldMasterMk cId="3707346369" sldId="2147483648"/>
              <pc:sldLayoutMk cId="416192913" sldId="2147483662"/>
              <ac:picMk id="39" creationId="{AFECDF4D-4361-438A-AA65-6167E770FB94}"/>
            </ac:picMkLst>
          </pc:picChg>
        </pc:sldLayoutChg>
        <pc:sldLayoutChg chg="modSp del">
          <pc:chgData name="Angel David Carrillo Herranz" userId="616bff3e-cada-4fec-97ea-ee2d45e5dc81" providerId="ADAL" clId="{56F424C1-4829-46E1-B060-91ED618F453A}" dt="2019-06-02T15:59:23.022" v="1057" actId="2696"/>
          <pc:sldLayoutMkLst>
            <pc:docMk/>
            <pc:sldMasterMk cId="3707346369" sldId="2147483648"/>
            <pc:sldLayoutMk cId="1315481382" sldId="2147483663"/>
          </pc:sldLayoutMkLst>
          <pc:spChg chg="mod">
            <ac:chgData name="Angel David Carrillo Herranz" userId="616bff3e-cada-4fec-97ea-ee2d45e5dc81" providerId="ADAL" clId="{56F424C1-4829-46E1-B060-91ED618F453A}" dt="2019-06-02T15:50:32.604" v="891"/>
            <ac:spMkLst>
              <pc:docMk/>
              <pc:sldMasterMk cId="3707346369" sldId="2147483648"/>
              <pc:sldLayoutMk cId="1315481382" sldId="2147483663"/>
              <ac:spMk id="28" creationId="{00000000-0000-0000-0000-000000000000}"/>
            </ac:spMkLst>
          </pc:spChg>
        </pc:sldLayoutChg>
        <pc:sldLayoutChg chg="addSp delSp modSp delAnim modAnim">
          <pc:chgData name="Angel David Carrillo Herranz" userId="616bff3e-cada-4fec-97ea-ee2d45e5dc81" providerId="ADAL" clId="{56F424C1-4829-46E1-B060-91ED618F453A}" dt="2019-06-02T22:49:39.998" v="1769" actId="164"/>
          <pc:sldLayoutMkLst>
            <pc:docMk/>
            <pc:sldMasterMk cId="3707346369" sldId="2147483648"/>
            <pc:sldLayoutMk cId="1460413188" sldId="2147483664"/>
          </pc:sldLayoutMkLst>
          <pc:spChg chg="add mod ord">
            <ac:chgData name="Angel David Carrillo Herranz" userId="616bff3e-cada-4fec-97ea-ee2d45e5dc81" providerId="ADAL" clId="{56F424C1-4829-46E1-B060-91ED618F453A}" dt="2019-06-02T22:49:39.998" v="1769" actId="164"/>
            <ac:spMkLst>
              <pc:docMk/>
              <pc:sldMasterMk cId="3707346369" sldId="2147483648"/>
              <pc:sldLayoutMk cId="1460413188" sldId="2147483664"/>
              <ac:spMk id="2" creationId="{1A327F06-D9CC-43F7-A309-B5EB32555A65}"/>
            </ac:spMkLst>
          </pc:spChg>
          <pc:spChg chg="mod">
            <ac:chgData name="Angel David Carrillo Herranz" userId="616bff3e-cada-4fec-97ea-ee2d45e5dc81" providerId="ADAL" clId="{56F424C1-4829-46E1-B060-91ED618F453A}" dt="2019-06-02T15:52:34.257" v="945" actId="1076"/>
            <ac:spMkLst>
              <pc:docMk/>
              <pc:sldMasterMk cId="3707346369" sldId="2147483648"/>
              <pc:sldLayoutMk cId="1460413188" sldId="2147483664"/>
              <ac:spMk id="27" creationId="{00000000-0000-0000-0000-000000000000}"/>
            </ac:spMkLst>
          </pc:spChg>
          <pc:spChg chg="add mod">
            <ac:chgData name="Angel David Carrillo Herranz" userId="616bff3e-cada-4fec-97ea-ee2d45e5dc81" providerId="ADAL" clId="{56F424C1-4829-46E1-B060-91ED618F453A}" dt="2019-06-02T15:52:34.257" v="945" actId="1076"/>
            <ac:spMkLst>
              <pc:docMk/>
              <pc:sldMasterMk cId="3707346369" sldId="2147483648"/>
              <pc:sldLayoutMk cId="1460413188" sldId="2147483664"/>
              <ac:spMk id="38" creationId="{A23D5FED-E5C5-41C5-AC8B-1441BD6C75DA}"/>
            </ac:spMkLst>
          </pc:spChg>
          <pc:spChg chg="add mod">
            <ac:chgData name="Angel David Carrillo Herranz" userId="616bff3e-cada-4fec-97ea-ee2d45e5dc81" providerId="ADAL" clId="{56F424C1-4829-46E1-B060-91ED618F453A}" dt="2019-06-02T15:52:34.257" v="945" actId="1076"/>
            <ac:spMkLst>
              <pc:docMk/>
              <pc:sldMasterMk cId="3707346369" sldId="2147483648"/>
              <pc:sldLayoutMk cId="1460413188" sldId="2147483664"/>
              <ac:spMk id="39" creationId="{003984A4-B0BE-42A3-BA13-5AD166866972}"/>
            </ac:spMkLst>
          </pc:spChg>
          <pc:spChg chg="add mod">
            <ac:chgData name="Angel David Carrillo Herranz" userId="616bff3e-cada-4fec-97ea-ee2d45e5dc81" providerId="ADAL" clId="{56F424C1-4829-46E1-B060-91ED618F453A}" dt="2019-06-02T15:52:34.257" v="945" actId="1076"/>
            <ac:spMkLst>
              <pc:docMk/>
              <pc:sldMasterMk cId="3707346369" sldId="2147483648"/>
              <pc:sldLayoutMk cId="1460413188" sldId="2147483664"/>
              <ac:spMk id="40" creationId="{3DE1CCBA-54A5-4A97-AD61-3B8DAF2498D6}"/>
            </ac:spMkLst>
          </pc:spChg>
          <pc:spChg chg="add mod">
            <ac:chgData name="Angel David Carrillo Herranz" userId="616bff3e-cada-4fec-97ea-ee2d45e5dc81" providerId="ADAL" clId="{56F424C1-4829-46E1-B060-91ED618F453A}" dt="2019-06-02T15:52:34.257" v="945" actId="1076"/>
            <ac:spMkLst>
              <pc:docMk/>
              <pc:sldMasterMk cId="3707346369" sldId="2147483648"/>
              <pc:sldLayoutMk cId="1460413188" sldId="2147483664"/>
              <ac:spMk id="41" creationId="{AF319B09-340A-4368-B34C-7C9FB5343F1D}"/>
            </ac:spMkLst>
          </pc:spChg>
          <pc:spChg chg="mod">
            <ac:chgData name="Angel David Carrillo Herranz" userId="616bff3e-cada-4fec-97ea-ee2d45e5dc81" providerId="ADAL" clId="{56F424C1-4829-46E1-B060-91ED618F453A}" dt="2019-06-02T22:21:57.572" v="1330" actId="207"/>
            <ac:spMkLst>
              <pc:docMk/>
              <pc:sldMasterMk cId="3707346369" sldId="2147483648"/>
              <pc:sldLayoutMk cId="1460413188" sldId="2147483664"/>
              <ac:spMk id="44" creationId="{5A4E8E19-30F7-44D5-9E1B-9318C3463D82}"/>
            </ac:spMkLst>
          </pc:spChg>
          <pc:spChg chg="del mod">
            <ac:chgData name="Angel David Carrillo Herranz" userId="616bff3e-cada-4fec-97ea-ee2d45e5dc81" providerId="ADAL" clId="{56F424C1-4829-46E1-B060-91ED618F453A}" dt="2019-06-02T15:58:54.668" v="1050" actId="478"/>
            <ac:spMkLst>
              <pc:docMk/>
              <pc:sldMasterMk cId="3707346369" sldId="2147483648"/>
              <pc:sldLayoutMk cId="1460413188" sldId="2147483664"/>
              <ac:spMk id="46" creationId="{524EE8CA-C200-4AAF-845E-C7D62517995B}"/>
            </ac:spMkLst>
          </pc:spChg>
          <pc:spChg chg="add mod">
            <ac:chgData name="Angel David Carrillo Herranz" userId="616bff3e-cada-4fec-97ea-ee2d45e5dc81" providerId="ADAL" clId="{56F424C1-4829-46E1-B060-91ED618F453A}" dt="2019-06-02T22:49:39.998" v="1769" actId="164"/>
            <ac:spMkLst>
              <pc:docMk/>
              <pc:sldMasterMk cId="3707346369" sldId="2147483648"/>
              <pc:sldLayoutMk cId="1460413188" sldId="2147483664"/>
              <ac:spMk id="48" creationId="{27FCAEFF-57E0-4A75-8AC4-E53C241B2FE9}"/>
            </ac:spMkLst>
          </pc:spChg>
          <pc:spChg chg="add mod">
            <ac:chgData name="Angel David Carrillo Herranz" userId="616bff3e-cada-4fec-97ea-ee2d45e5dc81" providerId="ADAL" clId="{56F424C1-4829-46E1-B060-91ED618F453A}" dt="2019-06-02T15:58:43.632" v="1046" actId="14100"/>
            <ac:spMkLst>
              <pc:docMk/>
              <pc:sldMasterMk cId="3707346369" sldId="2147483648"/>
              <pc:sldLayoutMk cId="1460413188" sldId="2147483664"/>
              <ac:spMk id="49" creationId="{7E4FB6F8-343E-430A-AD50-592228AF6E09}"/>
            </ac:spMkLst>
          </pc:spChg>
          <pc:spChg chg="add mod">
            <ac:chgData name="Angel David Carrillo Herranz" userId="616bff3e-cada-4fec-97ea-ee2d45e5dc81" providerId="ADAL" clId="{56F424C1-4829-46E1-B060-91ED618F453A}" dt="2019-06-02T15:58:45.627" v="1047" actId="14100"/>
            <ac:spMkLst>
              <pc:docMk/>
              <pc:sldMasterMk cId="3707346369" sldId="2147483648"/>
              <pc:sldLayoutMk cId="1460413188" sldId="2147483664"/>
              <ac:spMk id="50" creationId="{9B46BC94-52A5-4D27-97C8-1F01DCF39E65}"/>
            </ac:spMkLst>
          </pc:spChg>
          <pc:spChg chg="add mod">
            <ac:chgData name="Angel David Carrillo Herranz" userId="616bff3e-cada-4fec-97ea-ee2d45e5dc81" providerId="ADAL" clId="{56F424C1-4829-46E1-B060-91ED618F453A}" dt="2019-06-02T15:58:47.597" v="1048" actId="14100"/>
            <ac:spMkLst>
              <pc:docMk/>
              <pc:sldMasterMk cId="3707346369" sldId="2147483648"/>
              <pc:sldLayoutMk cId="1460413188" sldId="2147483664"/>
              <ac:spMk id="51" creationId="{37700ABB-A2A1-4046-A53B-6B8A38FA3B61}"/>
            </ac:spMkLst>
          </pc:spChg>
          <pc:spChg chg="add mod">
            <ac:chgData name="Angel David Carrillo Herranz" userId="616bff3e-cada-4fec-97ea-ee2d45e5dc81" providerId="ADAL" clId="{56F424C1-4829-46E1-B060-91ED618F453A}" dt="2019-06-02T15:58:50.016" v="1049" actId="14100"/>
            <ac:spMkLst>
              <pc:docMk/>
              <pc:sldMasterMk cId="3707346369" sldId="2147483648"/>
              <pc:sldLayoutMk cId="1460413188" sldId="2147483664"/>
              <ac:spMk id="52" creationId="{D00D689D-F601-4848-8AB1-F672AD6676DD}"/>
            </ac:spMkLst>
          </pc:spChg>
          <pc:spChg chg="add del">
            <ac:chgData name="Angel David Carrillo Herranz" userId="616bff3e-cada-4fec-97ea-ee2d45e5dc81" providerId="ADAL" clId="{56F424C1-4829-46E1-B060-91ED618F453A}" dt="2019-06-02T15:59:03.217" v="1054"/>
            <ac:spMkLst>
              <pc:docMk/>
              <pc:sldMasterMk cId="3707346369" sldId="2147483648"/>
              <pc:sldLayoutMk cId="1460413188" sldId="2147483664"/>
              <ac:spMk id="55" creationId="{FAC516D6-802C-43A7-AE0D-4A17947A3701}"/>
            </ac:spMkLst>
          </pc:spChg>
          <pc:spChg chg="add del">
            <ac:chgData name="Angel David Carrillo Herranz" userId="616bff3e-cada-4fec-97ea-ee2d45e5dc81" providerId="ADAL" clId="{56F424C1-4829-46E1-B060-91ED618F453A}" dt="2019-06-02T15:59:03.217" v="1054"/>
            <ac:spMkLst>
              <pc:docMk/>
              <pc:sldMasterMk cId="3707346369" sldId="2147483648"/>
              <pc:sldLayoutMk cId="1460413188" sldId="2147483664"/>
              <ac:spMk id="56" creationId="{5D38F805-B5AE-4C73-96AA-3DECED428BE0}"/>
            </ac:spMkLst>
          </pc:spChg>
          <pc:spChg chg="add del">
            <ac:chgData name="Angel David Carrillo Herranz" userId="616bff3e-cada-4fec-97ea-ee2d45e5dc81" providerId="ADAL" clId="{56F424C1-4829-46E1-B060-91ED618F453A}" dt="2019-06-02T15:59:03.217" v="1054"/>
            <ac:spMkLst>
              <pc:docMk/>
              <pc:sldMasterMk cId="3707346369" sldId="2147483648"/>
              <pc:sldLayoutMk cId="1460413188" sldId="2147483664"/>
              <ac:spMk id="57" creationId="{DC636B40-6D09-4999-8F07-5069FF0E168E}"/>
            </ac:spMkLst>
          </pc:spChg>
          <pc:spChg chg="add del">
            <ac:chgData name="Angel David Carrillo Herranz" userId="616bff3e-cada-4fec-97ea-ee2d45e5dc81" providerId="ADAL" clId="{56F424C1-4829-46E1-B060-91ED618F453A}" dt="2019-06-02T15:59:03.217" v="1054"/>
            <ac:spMkLst>
              <pc:docMk/>
              <pc:sldMasterMk cId="3707346369" sldId="2147483648"/>
              <pc:sldLayoutMk cId="1460413188" sldId="2147483664"/>
              <ac:spMk id="58" creationId="{1319C71B-F365-4C95-A289-A953B89F09AF}"/>
            </ac:spMkLst>
          </pc:spChg>
          <pc:spChg chg="add del">
            <ac:chgData name="Angel David Carrillo Herranz" userId="616bff3e-cada-4fec-97ea-ee2d45e5dc81" providerId="ADAL" clId="{56F424C1-4829-46E1-B060-91ED618F453A}" dt="2019-06-02T15:59:03.217" v="1054"/>
            <ac:spMkLst>
              <pc:docMk/>
              <pc:sldMasterMk cId="3707346369" sldId="2147483648"/>
              <pc:sldLayoutMk cId="1460413188" sldId="2147483664"/>
              <ac:spMk id="59" creationId="{0C17797D-4EC6-4783-81C3-CA70EAAEC565}"/>
            </ac:spMkLst>
          </pc:spChg>
          <pc:spChg chg="add mod">
            <ac:chgData name="Angel David Carrillo Herranz" userId="616bff3e-cada-4fec-97ea-ee2d45e5dc81" providerId="ADAL" clId="{56F424C1-4829-46E1-B060-91ED618F453A}" dt="2019-06-02T15:59:15.392" v="1056" actId="1076"/>
            <ac:spMkLst>
              <pc:docMk/>
              <pc:sldMasterMk cId="3707346369" sldId="2147483648"/>
              <pc:sldLayoutMk cId="1460413188" sldId="2147483664"/>
              <ac:spMk id="62" creationId="{0C1F2F93-B0CD-4DE2-87E2-09636502E049}"/>
            </ac:spMkLst>
          </pc:spChg>
          <pc:spChg chg="add mod">
            <ac:chgData name="Angel David Carrillo Herranz" userId="616bff3e-cada-4fec-97ea-ee2d45e5dc81" providerId="ADAL" clId="{56F424C1-4829-46E1-B060-91ED618F453A}" dt="2019-06-02T15:59:15.392" v="1056" actId="1076"/>
            <ac:spMkLst>
              <pc:docMk/>
              <pc:sldMasterMk cId="3707346369" sldId="2147483648"/>
              <pc:sldLayoutMk cId="1460413188" sldId="2147483664"/>
              <ac:spMk id="66" creationId="{12C9FA2F-7F70-4109-AD82-A47080A61092}"/>
            </ac:spMkLst>
          </pc:spChg>
          <pc:spChg chg="add mod">
            <ac:chgData name="Angel David Carrillo Herranz" userId="616bff3e-cada-4fec-97ea-ee2d45e5dc81" providerId="ADAL" clId="{56F424C1-4829-46E1-B060-91ED618F453A}" dt="2019-06-02T15:59:15.392" v="1056" actId="1076"/>
            <ac:spMkLst>
              <pc:docMk/>
              <pc:sldMasterMk cId="3707346369" sldId="2147483648"/>
              <pc:sldLayoutMk cId="1460413188" sldId="2147483664"/>
              <ac:spMk id="67" creationId="{9F4D0BDA-BFAF-4270-ABCA-C629266BBC37}"/>
            </ac:spMkLst>
          </pc:spChg>
          <pc:spChg chg="add mod">
            <ac:chgData name="Angel David Carrillo Herranz" userId="616bff3e-cada-4fec-97ea-ee2d45e5dc81" providerId="ADAL" clId="{56F424C1-4829-46E1-B060-91ED618F453A}" dt="2019-06-02T15:59:15.392" v="1056" actId="1076"/>
            <ac:spMkLst>
              <pc:docMk/>
              <pc:sldMasterMk cId="3707346369" sldId="2147483648"/>
              <pc:sldLayoutMk cId="1460413188" sldId="2147483664"/>
              <ac:spMk id="68" creationId="{107B232F-D81F-41BE-9C8B-3F621FC09606}"/>
            </ac:spMkLst>
          </pc:spChg>
          <pc:spChg chg="mod">
            <ac:chgData name="Angel David Carrillo Herranz" userId="616bff3e-cada-4fec-97ea-ee2d45e5dc81" providerId="ADAL" clId="{56F424C1-4829-46E1-B060-91ED618F453A}" dt="2019-06-02T15:57:00.237" v="1042" actId="404"/>
            <ac:spMkLst>
              <pc:docMk/>
              <pc:sldMasterMk cId="3707346369" sldId="2147483648"/>
              <pc:sldLayoutMk cId="1460413188" sldId="2147483664"/>
              <ac:spMk id="69" creationId="{3920D92E-DC01-4862-B22E-67E7361C5C65}"/>
            </ac:spMkLst>
          </pc:spChg>
          <pc:spChg chg="add mod">
            <ac:chgData name="Angel David Carrillo Herranz" userId="616bff3e-cada-4fec-97ea-ee2d45e5dc81" providerId="ADAL" clId="{56F424C1-4829-46E1-B060-91ED618F453A}" dt="2019-06-02T15:59:15.392" v="1056" actId="1076"/>
            <ac:spMkLst>
              <pc:docMk/>
              <pc:sldMasterMk cId="3707346369" sldId="2147483648"/>
              <pc:sldLayoutMk cId="1460413188" sldId="2147483664"/>
              <ac:spMk id="70" creationId="{3877B289-0A55-4A3E-A092-7F6A28C5FFD7}"/>
            </ac:spMkLst>
          </pc:spChg>
          <pc:spChg chg="mod">
            <ac:chgData name="Angel David Carrillo Herranz" userId="616bff3e-cada-4fec-97ea-ee2d45e5dc81" providerId="ADAL" clId="{56F424C1-4829-46E1-B060-91ED618F453A}" dt="2019-06-02T15:56:56.347" v="1040" actId="404"/>
            <ac:spMkLst>
              <pc:docMk/>
              <pc:sldMasterMk cId="3707346369" sldId="2147483648"/>
              <pc:sldLayoutMk cId="1460413188" sldId="2147483664"/>
              <ac:spMk id="71" creationId="{EF0E8208-81CF-4DCC-B0E7-90C2E0BA0C26}"/>
            </ac:spMkLst>
          </pc:spChg>
          <pc:spChg chg="mod">
            <ac:chgData name="Angel David Carrillo Herranz" userId="616bff3e-cada-4fec-97ea-ee2d45e5dc81" providerId="ADAL" clId="{56F424C1-4829-46E1-B060-91ED618F453A}" dt="2019-06-02T15:56:58.566" v="1041" actId="404"/>
            <ac:spMkLst>
              <pc:docMk/>
              <pc:sldMasterMk cId="3707346369" sldId="2147483648"/>
              <pc:sldLayoutMk cId="1460413188" sldId="2147483664"/>
              <ac:spMk id="73" creationId="{28A6F7DF-9B6E-408F-9964-903E17436C23}"/>
            </ac:spMkLst>
          </pc:spChg>
          <pc:spChg chg="del mod">
            <ac:chgData name="Angel David Carrillo Herranz" userId="616bff3e-cada-4fec-97ea-ee2d45e5dc81" providerId="ADAL" clId="{56F424C1-4829-46E1-B060-91ED618F453A}" dt="2019-06-02T15:58:54.668" v="1050" actId="478"/>
            <ac:spMkLst>
              <pc:docMk/>
              <pc:sldMasterMk cId="3707346369" sldId="2147483648"/>
              <pc:sldLayoutMk cId="1460413188" sldId="2147483664"/>
              <ac:spMk id="75" creationId="{8F428E7E-C6C9-44AD-8EB9-26B1A1DA8237}"/>
            </ac:spMkLst>
          </pc:spChg>
          <pc:spChg chg="del mod">
            <ac:chgData name="Angel David Carrillo Herranz" userId="616bff3e-cada-4fec-97ea-ee2d45e5dc81" providerId="ADAL" clId="{56F424C1-4829-46E1-B060-91ED618F453A}" dt="2019-06-02T15:58:54.668" v="1050" actId="478"/>
            <ac:spMkLst>
              <pc:docMk/>
              <pc:sldMasterMk cId="3707346369" sldId="2147483648"/>
              <pc:sldLayoutMk cId="1460413188" sldId="2147483664"/>
              <ac:spMk id="77" creationId="{FD401E2A-9B3B-4624-9BEA-218BC5B6DD70}"/>
            </ac:spMkLst>
          </pc:spChg>
          <pc:spChg chg="del mod">
            <ac:chgData name="Angel David Carrillo Herranz" userId="616bff3e-cada-4fec-97ea-ee2d45e5dc81" providerId="ADAL" clId="{56F424C1-4829-46E1-B060-91ED618F453A}" dt="2019-06-02T15:58:54.668" v="1050" actId="478"/>
            <ac:spMkLst>
              <pc:docMk/>
              <pc:sldMasterMk cId="3707346369" sldId="2147483648"/>
              <pc:sldLayoutMk cId="1460413188" sldId="2147483664"/>
              <ac:spMk id="78" creationId="{D420DE8B-1405-4E37-98B3-1D87D25B4FBC}"/>
            </ac:spMkLst>
          </pc:spChg>
          <pc:spChg chg="del mod">
            <ac:chgData name="Angel David Carrillo Herranz" userId="616bff3e-cada-4fec-97ea-ee2d45e5dc81" providerId="ADAL" clId="{56F424C1-4829-46E1-B060-91ED618F453A}" dt="2019-06-02T15:58:54.668" v="1050" actId="478"/>
            <ac:spMkLst>
              <pc:docMk/>
              <pc:sldMasterMk cId="3707346369" sldId="2147483648"/>
              <pc:sldLayoutMk cId="1460413188" sldId="2147483664"/>
              <ac:spMk id="80" creationId="{8B3BDCD3-BE6C-452A-A86C-D9B8E63D5465}"/>
            </ac:spMkLst>
          </pc:spChg>
          <pc:grpChg chg="add mod">
            <ac:chgData name="Angel David Carrillo Herranz" userId="616bff3e-cada-4fec-97ea-ee2d45e5dc81" providerId="ADAL" clId="{56F424C1-4829-46E1-B060-91ED618F453A}" dt="2019-06-02T22:49:39.998" v="1769" actId="164"/>
            <ac:grpSpMkLst>
              <pc:docMk/>
              <pc:sldMasterMk cId="3707346369" sldId="2147483648"/>
              <pc:sldLayoutMk cId="1460413188" sldId="2147483664"/>
              <ac:grpSpMk id="3" creationId="{C7E97F3F-473F-47F6-B035-B0B15D8977C9}"/>
            </ac:grpSpMkLst>
          </pc:grpChg>
          <pc:grpChg chg="mod">
            <ac:chgData name="Angel David Carrillo Herranz" userId="616bff3e-cada-4fec-97ea-ee2d45e5dc81" providerId="ADAL" clId="{56F424C1-4829-46E1-B060-91ED618F453A}" dt="2019-06-02T15:59:01.375" v="1053" actId="1076"/>
            <ac:grpSpMkLst>
              <pc:docMk/>
              <pc:sldMasterMk cId="3707346369" sldId="2147483648"/>
              <pc:sldLayoutMk cId="1460413188" sldId="2147483664"/>
              <ac:grpSpMk id="5" creationId="{00000000-0000-0000-0000-000000000000}"/>
            </ac:grpSpMkLst>
          </pc:grpChg>
          <pc:picChg chg="del mod">
            <ac:chgData name="Angel David Carrillo Herranz" userId="616bff3e-cada-4fec-97ea-ee2d45e5dc81" providerId="ADAL" clId="{56F424C1-4829-46E1-B060-91ED618F453A}" dt="2019-06-02T15:58:54.668" v="1050" actId="478"/>
            <ac:picMkLst>
              <pc:docMk/>
              <pc:sldMasterMk cId="3707346369" sldId="2147483648"/>
              <pc:sldLayoutMk cId="1460413188" sldId="2147483664"/>
              <ac:picMk id="24" creationId="{1C75D975-1FB5-4B60-A039-A88B935963E2}"/>
            </ac:picMkLst>
          </pc:picChg>
          <pc:picChg chg="del mod">
            <ac:chgData name="Angel David Carrillo Herranz" userId="616bff3e-cada-4fec-97ea-ee2d45e5dc81" providerId="ADAL" clId="{56F424C1-4829-46E1-B060-91ED618F453A}" dt="2019-06-02T15:58:54.668" v="1050" actId="478"/>
            <ac:picMkLst>
              <pc:docMk/>
              <pc:sldMasterMk cId="3707346369" sldId="2147483648"/>
              <pc:sldLayoutMk cId="1460413188" sldId="2147483664"/>
              <ac:picMk id="34" creationId="{96968BC9-7234-4842-9EDF-BD2F3CB1063C}"/>
            </ac:picMkLst>
          </pc:picChg>
          <pc:picChg chg="add mod">
            <ac:chgData name="Angel David Carrillo Herranz" userId="616bff3e-cada-4fec-97ea-ee2d45e5dc81" providerId="ADAL" clId="{56F424C1-4829-46E1-B060-91ED618F453A}" dt="2019-06-02T15:58:13.881" v="1044" actId="1076"/>
            <ac:picMkLst>
              <pc:docMk/>
              <pc:sldMasterMk cId="3707346369" sldId="2147483648"/>
              <pc:sldLayoutMk cId="1460413188" sldId="2147483664"/>
              <ac:picMk id="42" creationId="{348F22AF-1883-40E9-9D21-E3A665B0C984}"/>
            </ac:picMkLst>
          </pc:picChg>
          <pc:picChg chg="add mod">
            <ac:chgData name="Angel David Carrillo Herranz" userId="616bff3e-cada-4fec-97ea-ee2d45e5dc81" providerId="ADAL" clId="{56F424C1-4829-46E1-B060-91ED618F453A}" dt="2019-06-02T15:58:13.881" v="1044" actId="1076"/>
            <ac:picMkLst>
              <pc:docMk/>
              <pc:sldMasterMk cId="3707346369" sldId="2147483648"/>
              <pc:sldLayoutMk cId="1460413188" sldId="2147483664"/>
              <ac:picMk id="47" creationId="{94292FD1-60B6-4534-91EE-6D6155468858}"/>
            </ac:picMkLst>
          </pc:picChg>
          <pc:picChg chg="add del">
            <ac:chgData name="Angel David Carrillo Herranz" userId="616bff3e-cada-4fec-97ea-ee2d45e5dc81" providerId="ADAL" clId="{56F424C1-4829-46E1-B060-91ED618F453A}" dt="2019-06-02T15:59:03.217" v="1054"/>
            <ac:picMkLst>
              <pc:docMk/>
              <pc:sldMasterMk cId="3707346369" sldId="2147483648"/>
              <pc:sldLayoutMk cId="1460413188" sldId="2147483664"/>
              <ac:picMk id="53" creationId="{1299AF10-E0AA-483F-AFE7-4B33BABEA871}"/>
            </ac:picMkLst>
          </pc:picChg>
          <pc:picChg chg="add del">
            <ac:chgData name="Angel David Carrillo Herranz" userId="616bff3e-cada-4fec-97ea-ee2d45e5dc81" providerId="ADAL" clId="{56F424C1-4829-46E1-B060-91ED618F453A}" dt="2019-06-02T15:59:03.217" v="1054"/>
            <ac:picMkLst>
              <pc:docMk/>
              <pc:sldMasterMk cId="3707346369" sldId="2147483648"/>
              <pc:sldLayoutMk cId="1460413188" sldId="2147483664"/>
              <ac:picMk id="54" creationId="{0C4658EA-2A5A-4B0F-AED6-0D89D4D9D970}"/>
            </ac:picMkLst>
          </pc:picChg>
          <pc:picChg chg="add mod">
            <ac:chgData name="Angel David Carrillo Herranz" userId="616bff3e-cada-4fec-97ea-ee2d45e5dc81" providerId="ADAL" clId="{56F424C1-4829-46E1-B060-91ED618F453A}" dt="2019-06-02T15:59:15.392" v="1056" actId="1076"/>
            <ac:picMkLst>
              <pc:docMk/>
              <pc:sldMasterMk cId="3707346369" sldId="2147483648"/>
              <pc:sldLayoutMk cId="1460413188" sldId="2147483664"/>
              <ac:picMk id="60" creationId="{76388F64-5346-4134-894B-C2BAB4F27B6F}"/>
            </ac:picMkLst>
          </pc:picChg>
          <pc:picChg chg="add mod">
            <ac:chgData name="Angel David Carrillo Herranz" userId="616bff3e-cada-4fec-97ea-ee2d45e5dc81" providerId="ADAL" clId="{56F424C1-4829-46E1-B060-91ED618F453A}" dt="2019-06-02T15:59:15.392" v="1056" actId="1076"/>
            <ac:picMkLst>
              <pc:docMk/>
              <pc:sldMasterMk cId="3707346369" sldId="2147483648"/>
              <pc:sldLayoutMk cId="1460413188" sldId="2147483664"/>
              <ac:picMk id="61" creationId="{AF2BCE2B-36FA-45E9-A508-4B9A469D1E0C}"/>
            </ac:picMkLst>
          </pc:picChg>
        </pc:sldLayoutChg>
        <pc:sldLayoutChg chg="modSp del">
          <pc:chgData name="Angel David Carrillo Herranz" userId="616bff3e-cada-4fec-97ea-ee2d45e5dc81" providerId="ADAL" clId="{56F424C1-4829-46E1-B060-91ED618F453A}" dt="2019-06-03T06:51:31.528" v="2243" actId="2696"/>
          <pc:sldLayoutMkLst>
            <pc:docMk/>
            <pc:sldMasterMk cId="3707346369" sldId="2147483648"/>
            <pc:sldLayoutMk cId="4093218905" sldId="2147483665"/>
          </pc:sldLayoutMkLst>
          <pc:grpChg chg="mod">
            <ac:chgData name="Angel David Carrillo Herranz" userId="616bff3e-cada-4fec-97ea-ee2d45e5dc81" providerId="ADAL" clId="{56F424C1-4829-46E1-B060-91ED618F453A}" dt="2019-06-02T16:02:11.027" v="1075" actId="207"/>
            <ac:grpSpMkLst>
              <pc:docMk/>
              <pc:sldMasterMk cId="3707346369" sldId="2147483648"/>
              <pc:sldLayoutMk cId="4093218905" sldId="2147483665"/>
              <ac:grpSpMk id="5" creationId="{00000000-0000-0000-0000-000000000000}"/>
            </ac:grpSpMkLst>
          </pc:grpChg>
        </pc:sldLayoutChg>
        <pc:sldLayoutChg chg="addSp delSp modSp">
          <pc:chgData name="Angel David Carrillo Herranz" userId="616bff3e-cada-4fec-97ea-ee2d45e5dc81" providerId="ADAL" clId="{56F424C1-4829-46E1-B060-91ED618F453A}" dt="2019-06-03T06:07:50.628" v="1775" actId="207"/>
          <pc:sldLayoutMkLst>
            <pc:docMk/>
            <pc:sldMasterMk cId="3707346369" sldId="2147483648"/>
            <pc:sldLayoutMk cId="1964036863" sldId="2147483666"/>
          </pc:sldLayoutMkLst>
          <pc:spChg chg="del">
            <ac:chgData name="Angel David Carrillo Herranz" userId="616bff3e-cada-4fec-97ea-ee2d45e5dc81" providerId="ADAL" clId="{56F424C1-4829-46E1-B060-91ED618F453A}" dt="2019-06-02T22:22:33.003" v="1334" actId="478"/>
            <ac:spMkLst>
              <pc:docMk/>
              <pc:sldMasterMk cId="3707346369" sldId="2147483648"/>
              <pc:sldLayoutMk cId="1964036863" sldId="2147483666"/>
              <ac:spMk id="4" creationId="{00000000-0000-0000-0000-000000000000}"/>
            </ac:spMkLst>
          </pc:spChg>
          <pc:spChg chg="mod">
            <ac:chgData name="Angel David Carrillo Herranz" userId="616bff3e-cada-4fec-97ea-ee2d45e5dc81" providerId="ADAL" clId="{56F424C1-4829-46E1-B060-91ED618F453A}" dt="2019-06-02T16:04:24.302" v="1103" actId="207"/>
            <ac:spMkLst>
              <pc:docMk/>
              <pc:sldMasterMk cId="3707346369" sldId="2147483648"/>
              <pc:sldLayoutMk cId="1964036863" sldId="2147483666"/>
              <ac:spMk id="7" creationId="{00000000-0000-0000-0000-000000000000}"/>
            </ac:spMkLst>
          </pc:spChg>
          <pc:spChg chg="mod">
            <ac:chgData name="Angel David Carrillo Herranz" userId="616bff3e-cada-4fec-97ea-ee2d45e5dc81" providerId="ADAL" clId="{56F424C1-4829-46E1-B060-91ED618F453A}" dt="2019-06-02T16:04:29.545" v="1105" actId="207"/>
            <ac:spMkLst>
              <pc:docMk/>
              <pc:sldMasterMk cId="3707346369" sldId="2147483648"/>
              <pc:sldLayoutMk cId="1964036863" sldId="2147483666"/>
              <ac:spMk id="8" creationId="{00000000-0000-0000-0000-000000000000}"/>
            </ac:spMkLst>
          </pc:spChg>
          <pc:spChg chg="mod">
            <ac:chgData name="Angel David Carrillo Herranz" userId="616bff3e-cada-4fec-97ea-ee2d45e5dc81" providerId="ADAL" clId="{56F424C1-4829-46E1-B060-91ED618F453A}" dt="2019-06-02T16:03:31.810" v="1092" actId="207"/>
            <ac:spMkLst>
              <pc:docMk/>
              <pc:sldMasterMk cId="3707346369" sldId="2147483648"/>
              <pc:sldLayoutMk cId="1964036863" sldId="2147483666"/>
              <ac:spMk id="9" creationId="{00000000-0000-0000-0000-000000000000}"/>
            </ac:spMkLst>
          </pc:spChg>
          <pc:spChg chg="mod">
            <ac:chgData name="Angel David Carrillo Herranz" userId="616bff3e-cada-4fec-97ea-ee2d45e5dc81" providerId="ADAL" clId="{56F424C1-4829-46E1-B060-91ED618F453A}" dt="2019-06-02T16:03:35.095" v="1093" actId="207"/>
            <ac:spMkLst>
              <pc:docMk/>
              <pc:sldMasterMk cId="3707346369" sldId="2147483648"/>
              <pc:sldLayoutMk cId="1964036863" sldId="2147483666"/>
              <ac:spMk id="11" creationId="{00000000-0000-0000-0000-000000000000}"/>
            </ac:spMkLst>
          </pc:spChg>
          <pc:spChg chg="mod">
            <ac:chgData name="Angel David Carrillo Herranz" userId="616bff3e-cada-4fec-97ea-ee2d45e5dc81" providerId="ADAL" clId="{56F424C1-4829-46E1-B060-91ED618F453A}" dt="2019-06-02T16:03:26.300" v="1090" actId="207"/>
            <ac:spMkLst>
              <pc:docMk/>
              <pc:sldMasterMk cId="3707346369" sldId="2147483648"/>
              <pc:sldLayoutMk cId="1964036863" sldId="2147483666"/>
              <ac:spMk id="12" creationId="{00000000-0000-0000-0000-000000000000}"/>
            </ac:spMkLst>
          </pc:spChg>
          <pc:spChg chg="mod">
            <ac:chgData name="Angel David Carrillo Herranz" userId="616bff3e-cada-4fec-97ea-ee2d45e5dc81" providerId="ADAL" clId="{56F424C1-4829-46E1-B060-91ED618F453A}" dt="2019-06-02T16:04:07.354" v="1098" actId="207"/>
            <ac:spMkLst>
              <pc:docMk/>
              <pc:sldMasterMk cId="3707346369" sldId="2147483648"/>
              <pc:sldLayoutMk cId="1964036863" sldId="2147483666"/>
              <ac:spMk id="13" creationId="{00000000-0000-0000-0000-000000000000}"/>
            </ac:spMkLst>
          </pc:spChg>
          <pc:spChg chg="mod">
            <ac:chgData name="Angel David Carrillo Herranz" userId="616bff3e-cada-4fec-97ea-ee2d45e5dc81" providerId="ADAL" clId="{56F424C1-4829-46E1-B060-91ED618F453A}" dt="2019-06-02T16:05:08.777" v="1113" actId="207"/>
            <ac:spMkLst>
              <pc:docMk/>
              <pc:sldMasterMk cId="3707346369" sldId="2147483648"/>
              <pc:sldLayoutMk cId="1964036863" sldId="2147483666"/>
              <ac:spMk id="14" creationId="{00000000-0000-0000-0000-000000000000}"/>
            </ac:spMkLst>
          </pc:spChg>
          <pc:spChg chg="mod">
            <ac:chgData name="Angel David Carrillo Herranz" userId="616bff3e-cada-4fec-97ea-ee2d45e5dc81" providerId="ADAL" clId="{56F424C1-4829-46E1-B060-91ED618F453A}" dt="2019-06-02T16:04:15.120" v="1101" actId="207"/>
            <ac:spMkLst>
              <pc:docMk/>
              <pc:sldMasterMk cId="3707346369" sldId="2147483648"/>
              <pc:sldLayoutMk cId="1964036863" sldId="2147483666"/>
              <ac:spMk id="16" creationId="{00000000-0000-0000-0000-000000000000}"/>
            </ac:spMkLst>
          </pc:spChg>
          <pc:spChg chg="mod">
            <ac:chgData name="Angel David Carrillo Herranz" userId="616bff3e-cada-4fec-97ea-ee2d45e5dc81" providerId="ADAL" clId="{56F424C1-4829-46E1-B060-91ED618F453A}" dt="2019-06-02T16:04:10.962" v="1099" actId="207"/>
            <ac:spMkLst>
              <pc:docMk/>
              <pc:sldMasterMk cId="3707346369" sldId="2147483648"/>
              <pc:sldLayoutMk cId="1964036863" sldId="2147483666"/>
              <ac:spMk id="17" creationId="{00000000-0000-0000-0000-000000000000}"/>
            </ac:spMkLst>
          </pc:spChg>
          <pc:spChg chg="mod">
            <ac:chgData name="Angel David Carrillo Herranz" userId="616bff3e-cada-4fec-97ea-ee2d45e5dc81" providerId="ADAL" clId="{56F424C1-4829-46E1-B060-91ED618F453A}" dt="2019-06-02T16:03:28.705" v="1091" actId="207"/>
            <ac:spMkLst>
              <pc:docMk/>
              <pc:sldMasterMk cId="3707346369" sldId="2147483648"/>
              <pc:sldLayoutMk cId="1964036863" sldId="2147483666"/>
              <ac:spMk id="19" creationId="{00000000-0000-0000-0000-000000000000}"/>
            </ac:spMkLst>
          </pc:spChg>
          <pc:spChg chg="mod">
            <ac:chgData name="Angel David Carrillo Herranz" userId="616bff3e-cada-4fec-97ea-ee2d45e5dc81" providerId="ADAL" clId="{56F424C1-4829-46E1-B060-91ED618F453A}" dt="2019-06-02T16:04:38.024" v="1108" actId="207"/>
            <ac:spMkLst>
              <pc:docMk/>
              <pc:sldMasterMk cId="3707346369" sldId="2147483648"/>
              <pc:sldLayoutMk cId="1964036863" sldId="2147483666"/>
              <ac:spMk id="20" creationId="{00000000-0000-0000-0000-000000000000}"/>
            </ac:spMkLst>
          </pc:spChg>
          <pc:spChg chg="mod">
            <ac:chgData name="Angel David Carrillo Herranz" userId="616bff3e-cada-4fec-97ea-ee2d45e5dc81" providerId="ADAL" clId="{56F424C1-4829-46E1-B060-91ED618F453A}" dt="2019-06-02T16:05:17.127" v="1115" actId="207"/>
            <ac:spMkLst>
              <pc:docMk/>
              <pc:sldMasterMk cId="3707346369" sldId="2147483648"/>
              <pc:sldLayoutMk cId="1964036863" sldId="2147483666"/>
              <ac:spMk id="21" creationId="{00000000-0000-0000-0000-000000000000}"/>
            </ac:spMkLst>
          </pc:spChg>
          <pc:spChg chg="mod">
            <ac:chgData name="Angel David Carrillo Herranz" userId="616bff3e-cada-4fec-97ea-ee2d45e5dc81" providerId="ADAL" clId="{56F424C1-4829-46E1-B060-91ED618F453A}" dt="2019-06-02T16:04:17.625" v="1102" actId="207"/>
            <ac:spMkLst>
              <pc:docMk/>
              <pc:sldMasterMk cId="3707346369" sldId="2147483648"/>
              <pc:sldLayoutMk cId="1964036863" sldId="2147483666"/>
              <ac:spMk id="22" creationId="{00000000-0000-0000-0000-000000000000}"/>
            </ac:spMkLst>
          </pc:spChg>
          <pc:spChg chg="mod">
            <ac:chgData name="Angel David Carrillo Herranz" userId="616bff3e-cada-4fec-97ea-ee2d45e5dc81" providerId="ADAL" clId="{56F424C1-4829-46E1-B060-91ED618F453A}" dt="2019-06-02T16:04:33.562" v="1106" actId="207"/>
            <ac:spMkLst>
              <pc:docMk/>
              <pc:sldMasterMk cId="3707346369" sldId="2147483648"/>
              <pc:sldLayoutMk cId="1964036863" sldId="2147483666"/>
              <ac:spMk id="23" creationId="{00000000-0000-0000-0000-000000000000}"/>
            </ac:spMkLst>
          </pc:spChg>
          <pc:spChg chg="add del">
            <ac:chgData name="Angel David Carrillo Herranz" userId="616bff3e-cada-4fec-97ea-ee2d45e5dc81" providerId="ADAL" clId="{56F424C1-4829-46E1-B060-91ED618F453A}" dt="2019-06-02T16:02:55.625" v="1079" actId="478"/>
            <ac:spMkLst>
              <pc:docMk/>
              <pc:sldMasterMk cId="3707346369" sldId="2147483648"/>
              <pc:sldLayoutMk cId="1964036863" sldId="2147483666"/>
              <ac:spMk id="43" creationId="{0447E70E-0067-4AE0-9F89-13DABC02824F}"/>
            </ac:spMkLst>
          </pc:spChg>
          <pc:spChg chg="mod">
            <ac:chgData name="Angel David Carrillo Herranz" userId="616bff3e-cada-4fec-97ea-ee2d45e5dc81" providerId="ADAL" clId="{56F424C1-4829-46E1-B060-91ED618F453A}" dt="2019-06-02T22:22:18.886" v="1332" actId="207"/>
            <ac:spMkLst>
              <pc:docMk/>
              <pc:sldMasterMk cId="3707346369" sldId="2147483648"/>
              <pc:sldLayoutMk cId="1964036863" sldId="2147483666"/>
              <ac:spMk id="47" creationId="{D20A39E9-4954-40D3-B5D1-C53EA9842BDA}"/>
            </ac:spMkLst>
          </pc:spChg>
          <pc:spChg chg="add del">
            <ac:chgData name="Angel David Carrillo Herranz" userId="616bff3e-cada-4fec-97ea-ee2d45e5dc81" providerId="ADAL" clId="{56F424C1-4829-46E1-B060-91ED618F453A}" dt="2019-06-02T16:03:02.240" v="1087" actId="478"/>
            <ac:spMkLst>
              <pc:docMk/>
              <pc:sldMasterMk cId="3707346369" sldId="2147483648"/>
              <pc:sldLayoutMk cId="1964036863" sldId="2147483666"/>
              <ac:spMk id="49" creationId="{419B0194-77DE-470C-8256-3818440D21D3}"/>
            </ac:spMkLst>
          </pc:spChg>
          <pc:spChg chg="add del">
            <ac:chgData name="Angel David Carrillo Herranz" userId="616bff3e-cada-4fec-97ea-ee2d45e5dc81" providerId="ADAL" clId="{56F424C1-4829-46E1-B060-91ED618F453A}" dt="2019-06-02T16:02:57.805" v="1081" actId="478"/>
            <ac:spMkLst>
              <pc:docMk/>
              <pc:sldMasterMk cId="3707346369" sldId="2147483648"/>
              <pc:sldLayoutMk cId="1964036863" sldId="2147483666"/>
              <ac:spMk id="53" creationId="{E251A588-4A4D-493F-96EF-6A8C5C97738D}"/>
            </ac:spMkLst>
          </pc:spChg>
          <pc:spChg chg="add del">
            <ac:chgData name="Angel David Carrillo Herranz" userId="616bff3e-cada-4fec-97ea-ee2d45e5dc81" providerId="ADAL" clId="{56F424C1-4829-46E1-B060-91ED618F453A}" dt="2019-06-02T16:02:57.131" v="1080" actId="478"/>
            <ac:spMkLst>
              <pc:docMk/>
              <pc:sldMasterMk cId="3707346369" sldId="2147483648"/>
              <pc:sldLayoutMk cId="1964036863" sldId="2147483666"/>
              <ac:spMk id="54" creationId="{3B82ED99-1BA5-400F-AB6E-80912B65F117}"/>
            </ac:spMkLst>
          </pc:spChg>
          <pc:spChg chg="add del">
            <ac:chgData name="Angel David Carrillo Herranz" userId="616bff3e-cada-4fec-97ea-ee2d45e5dc81" providerId="ADAL" clId="{56F424C1-4829-46E1-B060-91ED618F453A}" dt="2019-06-02T16:02:58.592" v="1082" actId="478"/>
            <ac:spMkLst>
              <pc:docMk/>
              <pc:sldMasterMk cId="3707346369" sldId="2147483648"/>
              <pc:sldLayoutMk cId="1964036863" sldId="2147483666"/>
              <ac:spMk id="55" creationId="{4C1E18E6-7D2F-45EF-807C-301FCBC5247F}"/>
            </ac:spMkLst>
          </pc:spChg>
          <pc:spChg chg="add del">
            <ac:chgData name="Angel David Carrillo Herranz" userId="616bff3e-cada-4fec-97ea-ee2d45e5dc81" providerId="ADAL" clId="{56F424C1-4829-46E1-B060-91ED618F453A}" dt="2019-06-02T16:02:59.082" v="1083" actId="478"/>
            <ac:spMkLst>
              <pc:docMk/>
              <pc:sldMasterMk cId="3707346369" sldId="2147483648"/>
              <pc:sldLayoutMk cId="1964036863" sldId="2147483666"/>
              <ac:spMk id="56" creationId="{F8C70217-18DD-4740-B8A9-AF0CC52B3752}"/>
            </ac:spMkLst>
          </pc:spChg>
          <pc:spChg chg="add del">
            <ac:chgData name="Angel David Carrillo Herranz" userId="616bff3e-cada-4fec-97ea-ee2d45e5dc81" providerId="ADAL" clId="{56F424C1-4829-46E1-B060-91ED618F453A}" dt="2019-06-02T16:02:59.555" v="1084" actId="478"/>
            <ac:spMkLst>
              <pc:docMk/>
              <pc:sldMasterMk cId="3707346369" sldId="2147483648"/>
              <pc:sldLayoutMk cId="1964036863" sldId="2147483666"/>
              <ac:spMk id="57" creationId="{7EF76DD3-9867-48E4-81F3-6A51CB899E11}"/>
            </ac:spMkLst>
          </pc:spChg>
          <pc:spChg chg="add del">
            <ac:chgData name="Angel David Carrillo Herranz" userId="616bff3e-cada-4fec-97ea-ee2d45e5dc81" providerId="ADAL" clId="{56F424C1-4829-46E1-B060-91ED618F453A}" dt="2019-06-02T16:03:00.010" v="1085" actId="478"/>
            <ac:spMkLst>
              <pc:docMk/>
              <pc:sldMasterMk cId="3707346369" sldId="2147483648"/>
              <pc:sldLayoutMk cId="1964036863" sldId="2147483666"/>
              <ac:spMk id="58" creationId="{97D86C79-A193-4CB9-BB8F-45C69FD697C7}"/>
            </ac:spMkLst>
          </pc:spChg>
          <pc:spChg chg="add del">
            <ac:chgData name="Angel David Carrillo Herranz" userId="616bff3e-cada-4fec-97ea-ee2d45e5dc81" providerId="ADAL" clId="{56F424C1-4829-46E1-B060-91ED618F453A}" dt="2019-06-02T16:03:00.618" v="1086" actId="478"/>
            <ac:spMkLst>
              <pc:docMk/>
              <pc:sldMasterMk cId="3707346369" sldId="2147483648"/>
              <pc:sldLayoutMk cId="1964036863" sldId="2147483666"/>
              <ac:spMk id="59" creationId="{CB5721E0-2C5F-4242-9198-7F5E9FE47C82}"/>
            </ac:spMkLst>
          </pc:spChg>
          <pc:spChg chg="add mod">
            <ac:chgData name="Angel David Carrillo Herranz" userId="616bff3e-cada-4fec-97ea-ee2d45e5dc81" providerId="ADAL" clId="{56F424C1-4829-46E1-B060-91ED618F453A}" dt="2019-06-03T06:07:50.628" v="1775" actId="207"/>
            <ac:spMkLst>
              <pc:docMk/>
              <pc:sldMasterMk cId="3707346369" sldId="2147483648"/>
              <pc:sldLayoutMk cId="1964036863" sldId="2147483666"/>
              <ac:spMk id="60" creationId="{98D06922-A180-4194-ACEC-953D5103F4CE}"/>
            </ac:spMkLst>
          </pc:spChg>
          <pc:spChg chg="add mod">
            <ac:chgData name="Angel David Carrillo Herranz" userId="616bff3e-cada-4fec-97ea-ee2d45e5dc81" providerId="ADAL" clId="{56F424C1-4829-46E1-B060-91ED618F453A}" dt="2019-06-02T21:56:58.404" v="1156" actId="14100"/>
            <ac:spMkLst>
              <pc:docMk/>
              <pc:sldMasterMk cId="3707346369" sldId="2147483648"/>
              <pc:sldLayoutMk cId="1964036863" sldId="2147483666"/>
              <ac:spMk id="61" creationId="{9F18853C-7D08-473C-A37D-BE5177E38A5C}"/>
            </ac:spMkLst>
          </pc:spChg>
          <pc:grpChg chg="add mod">
            <ac:chgData name="Angel David Carrillo Herranz" userId="616bff3e-cada-4fec-97ea-ee2d45e5dc81" providerId="ADAL" clId="{56F424C1-4829-46E1-B060-91ED618F453A}" dt="2019-06-02T16:04:58.313" v="1111"/>
            <ac:grpSpMkLst>
              <pc:docMk/>
              <pc:sldMasterMk cId="3707346369" sldId="2147483648"/>
              <pc:sldLayoutMk cId="1964036863" sldId="2147483666"/>
              <ac:grpSpMk id="24" creationId="{10C88DAB-6669-4AF8-90E9-5DA0F63EBDFB}"/>
            </ac:grpSpMkLst>
          </pc:grpChg>
          <pc:grpChg chg="add del">
            <ac:chgData name="Angel David Carrillo Herranz" userId="616bff3e-cada-4fec-97ea-ee2d45e5dc81" providerId="ADAL" clId="{56F424C1-4829-46E1-B060-91ED618F453A}" dt="2019-06-02T22:22:31.157" v="1333"/>
            <ac:grpSpMkLst>
              <pc:docMk/>
              <pc:sldMasterMk cId="3707346369" sldId="2147483648"/>
              <pc:sldLayoutMk cId="1964036863" sldId="2147483666"/>
              <ac:grpSpMk id="46" creationId="{472D80C9-017F-4248-BDD5-4BB970E0AC40}"/>
            </ac:grpSpMkLst>
          </pc:grpChg>
          <pc:grpChg chg="add del">
            <ac:chgData name="Angel David Carrillo Herranz" userId="616bff3e-cada-4fec-97ea-ee2d45e5dc81" providerId="ADAL" clId="{56F424C1-4829-46E1-B060-91ED618F453A}" dt="2019-06-02T16:03:02.789" v="1088" actId="478"/>
            <ac:grpSpMkLst>
              <pc:docMk/>
              <pc:sldMasterMk cId="3707346369" sldId="2147483648"/>
              <pc:sldLayoutMk cId="1964036863" sldId="2147483666"/>
              <ac:grpSpMk id="50" creationId="{82B323D0-BB07-4425-AE16-994928D0726E}"/>
            </ac:grpSpMkLst>
          </pc:grpChg>
          <pc:grpChg chg="add">
            <ac:chgData name="Angel David Carrillo Herranz" userId="616bff3e-cada-4fec-97ea-ee2d45e5dc81" providerId="ADAL" clId="{56F424C1-4829-46E1-B060-91ED618F453A}" dt="2019-06-02T22:22:33.589" v="1335"/>
            <ac:grpSpMkLst>
              <pc:docMk/>
              <pc:sldMasterMk cId="3707346369" sldId="2147483648"/>
              <pc:sldLayoutMk cId="1964036863" sldId="2147483666"/>
              <ac:grpSpMk id="62" creationId="{FB49E384-7FBA-474A-9A6E-F1F41699309B}"/>
            </ac:grpSpMkLst>
          </pc:grpChg>
          <pc:picChg chg="add del">
            <ac:chgData name="Angel David Carrillo Herranz" userId="616bff3e-cada-4fec-97ea-ee2d45e5dc81" providerId="ADAL" clId="{56F424C1-4829-46E1-B060-91ED618F453A}" dt="2019-06-02T16:03:02.240" v="1087" actId="478"/>
            <ac:picMkLst>
              <pc:docMk/>
              <pc:sldMasterMk cId="3707346369" sldId="2147483648"/>
              <pc:sldLayoutMk cId="1964036863" sldId="2147483666"/>
              <ac:picMk id="44" creationId="{D88CC1AD-7C2D-4C1E-9C2B-14D5515A3EBB}"/>
            </ac:picMkLst>
          </pc:picChg>
          <pc:picChg chg="add del">
            <ac:chgData name="Angel David Carrillo Herranz" userId="616bff3e-cada-4fec-97ea-ee2d45e5dc81" providerId="ADAL" clId="{56F424C1-4829-46E1-B060-91ED618F453A}" dt="2019-06-02T16:03:02.240" v="1087" actId="478"/>
            <ac:picMkLst>
              <pc:docMk/>
              <pc:sldMasterMk cId="3707346369" sldId="2147483648"/>
              <pc:sldLayoutMk cId="1964036863" sldId="2147483666"/>
              <ac:picMk id="45" creationId="{43DE4FD7-9868-4410-B46B-D70E053836AC}"/>
            </ac:picMkLst>
          </pc:picChg>
        </pc:sldLayoutChg>
        <pc:sldLayoutChg chg="modSp setBg">
          <pc:chgData name="Angel David Carrillo Herranz" userId="616bff3e-cada-4fec-97ea-ee2d45e5dc81" providerId="ADAL" clId="{56F424C1-4829-46E1-B060-91ED618F453A}" dt="2019-06-02T22:21:36.656" v="1328" actId="2085"/>
          <pc:sldLayoutMkLst>
            <pc:docMk/>
            <pc:sldMasterMk cId="3707346369" sldId="2147483648"/>
            <pc:sldLayoutMk cId="2436051692" sldId="2147483667"/>
          </pc:sldLayoutMkLst>
          <pc:spChg chg="mod">
            <ac:chgData name="Angel David Carrillo Herranz" userId="616bff3e-cada-4fec-97ea-ee2d45e5dc81" providerId="ADAL" clId="{56F424C1-4829-46E1-B060-91ED618F453A}" dt="2019-06-02T22:09:30.329" v="1264" actId="207"/>
            <ac:spMkLst>
              <pc:docMk/>
              <pc:sldMasterMk cId="3707346369" sldId="2147483648"/>
              <pc:sldLayoutMk cId="2436051692" sldId="2147483667"/>
              <ac:spMk id="7" creationId="{1E783BB3-E7C7-4522-996C-812164C62D03}"/>
            </ac:spMkLst>
          </pc:spChg>
          <pc:spChg chg="mod">
            <ac:chgData name="Angel David Carrillo Herranz" userId="616bff3e-cada-4fec-97ea-ee2d45e5dc81" providerId="ADAL" clId="{56F424C1-4829-46E1-B060-91ED618F453A}" dt="2019-06-02T22:16:15.559" v="1301" actId="207"/>
            <ac:spMkLst>
              <pc:docMk/>
              <pc:sldMasterMk cId="3707346369" sldId="2147483648"/>
              <pc:sldLayoutMk cId="2436051692" sldId="2147483667"/>
              <ac:spMk id="9" creationId="{DFF07FC6-2B0A-4372-828D-43D5393769BC}"/>
            </ac:spMkLst>
          </pc:spChg>
          <pc:spChg chg="mod">
            <ac:chgData name="Angel David Carrillo Herranz" userId="616bff3e-cada-4fec-97ea-ee2d45e5dc81" providerId="ADAL" clId="{56F424C1-4829-46E1-B060-91ED618F453A}" dt="2019-06-02T22:17:11.803" v="1305" actId="207"/>
            <ac:spMkLst>
              <pc:docMk/>
              <pc:sldMasterMk cId="3707346369" sldId="2147483648"/>
              <pc:sldLayoutMk cId="2436051692" sldId="2147483667"/>
              <ac:spMk id="11" creationId="{492AA2EE-6353-493B-8DB3-15EB1238DA6C}"/>
            </ac:spMkLst>
          </pc:spChg>
          <pc:spChg chg="mod">
            <ac:chgData name="Angel David Carrillo Herranz" userId="616bff3e-cada-4fec-97ea-ee2d45e5dc81" providerId="ADAL" clId="{56F424C1-4829-46E1-B060-91ED618F453A}" dt="2019-06-02T22:15:45.239" v="1299" actId="207"/>
            <ac:spMkLst>
              <pc:docMk/>
              <pc:sldMasterMk cId="3707346369" sldId="2147483648"/>
              <pc:sldLayoutMk cId="2436051692" sldId="2147483667"/>
              <ac:spMk id="16" creationId="{84761BCE-4159-48DF-ACD8-F981A5A6A3B2}"/>
            </ac:spMkLst>
          </pc:spChg>
          <pc:spChg chg="mod">
            <ac:chgData name="Angel David Carrillo Herranz" userId="616bff3e-cada-4fec-97ea-ee2d45e5dc81" providerId="ADAL" clId="{56F424C1-4829-46E1-B060-91ED618F453A}" dt="2019-06-02T22:16:03.575" v="1300" actId="207"/>
            <ac:spMkLst>
              <pc:docMk/>
              <pc:sldMasterMk cId="3707346369" sldId="2147483648"/>
              <pc:sldLayoutMk cId="2436051692" sldId="2147483667"/>
              <ac:spMk id="18" creationId="{173B2374-4B23-4E2C-BBB7-68ACC663B82A}"/>
            </ac:spMkLst>
          </pc:spChg>
          <pc:spChg chg="mod">
            <ac:chgData name="Angel David Carrillo Herranz" userId="616bff3e-cada-4fec-97ea-ee2d45e5dc81" providerId="ADAL" clId="{56F424C1-4829-46E1-B060-91ED618F453A}" dt="2019-06-02T22:15:34.583" v="1298" actId="207"/>
            <ac:spMkLst>
              <pc:docMk/>
              <pc:sldMasterMk cId="3707346369" sldId="2147483648"/>
              <pc:sldLayoutMk cId="2436051692" sldId="2147483667"/>
              <ac:spMk id="19" creationId="{F88D6850-1DFC-4956-9853-BAF11DE68325}"/>
            </ac:spMkLst>
          </pc:spChg>
          <pc:spChg chg="mod">
            <ac:chgData name="Angel David Carrillo Herranz" userId="616bff3e-cada-4fec-97ea-ee2d45e5dc81" providerId="ADAL" clId="{56F424C1-4829-46E1-B060-91ED618F453A}" dt="2019-06-02T22:14:35.062" v="1290" actId="207"/>
            <ac:spMkLst>
              <pc:docMk/>
              <pc:sldMasterMk cId="3707346369" sldId="2147483648"/>
              <pc:sldLayoutMk cId="2436051692" sldId="2147483667"/>
              <ac:spMk id="23" creationId="{19E9EA29-40AD-4733-8F8F-883978DAEB17}"/>
            </ac:spMkLst>
          </pc:spChg>
          <pc:spChg chg="mod">
            <ac:chgData name="Angel David Carrillo Herranz" userId="616bff3e-cada-4fec-97ea-ee2d45e5dc81" providerId="ADAL" clId="{56F424C1-4829-46E1-B060-91ED618F453A}" dt="2019-06-02T22:18:23.762" v="1313" actId="207"/>
            <ac:spMkLst>
              <pc:docMk/>
              <pc:sldMasterMk cId="3707346369" sldId="2147483648"/>
              <pc:sldLayoutMk cId="2436051692" sldId="2147483667"/>
              <ac:spMk id="28" creationId="{569B410C-9E7C-4FCF-9AD6-011A27CD8835}"/>
            </ac:spMkLst>
          </pc:spChg>
          <pc:spChg chg="mod">
            <ac:chgData name="Angel David Carrillo Herranz" userId="616bff3e-cada-4fec-97ea-ee2d45e5dc81" providerId="ADAL" clId="{56F424C1-4829-46E1-B060-91ED618F453A}" dt="2019-06-02T22:20:47.281" v="1321" actId="207"/>
            <ac:spMkLst>
              <pc:docMk/>
              <pc:sldMasterMk cId="3707346369" sldId="2147483648"/>
              <pc:sldLayoutMk cId="2436051692" sldId="2147483667"/>
              <ac:spMk id="35" creationId="{74A04909-C9F7-4152-B896-1525FCC00F82}"/>
            </ac:spMkLst>
          </pc:spChg>
          <pc:spChg chg="mod">
            <ac:chgData name="Angel David Carrillo Herranz" userId="616bff3e-cada-4fec-97ea-ee2d45e5dc81" providerId="ADAL" clId="{56F424C1-4829-46E1-B060-91ED618F453A}" dt="2019-06-02T22:20:29.644" v="1319" actId="207"/>
            <ac:spMkLst>
              <pc:docMk/>
              <pc:sldMasterMk cId="3707346369" sldId="2147483648"/>
              <pc:sldLayoutMk cId="2436051692" sldId="2147483667"/>
              <ac:spMk id="39" creationId="{89446BF9-24AB-421D-A0C3-5443F41D781A}"/>
            </ac:spMkLst>
          </pc:spChg>
          <pc:grpChg chg="mod">
            <ac:chgData name="Angel David Carrillo Herranz" userId="616bff3e-cada-4fec-97ea-ee2d45e5dc81" providerId="ADAL" clId="{56F424C1-4829-46E1-B060-91ED618F453A}" dt="2019-06-02T22:20:21.453" v="1317" actId="207"/>
            <ac:grpSpMkLst>
              <pc:docMk/>
              <pc:sldMasterMk cId="3707346369" sldId="2147483648"/>
              <pc:sldLayoutMk cId="2436051692" sldId="2147483667"/>
              <ac:grpSpMk id="37" creationId="{66E6F145-BA41-4EA9-B71C-4ACF77925291}"/>
            </ac:grpSpMkLst>
          </pc:grpChg>
          <pc:picChg chg="mod">
            <ac:chgData name="Angel David Carrillo Herranz" userId="616bff3e-cada-4fec-97ea-ee2d45e5dc81" providerId="ADAL" clId="{56F424C1-4829-46E1-B060-91ED618F453A}" dt="2019-06-02T22:21:36.656" v="1328" actId="2085"/>
            <ac:picMkLst>
              <pc:docMk/>
              <pc:sldMasterMk cId="3707346369" sldId="2147483648"/>
              <pc:sldLayoutMk cId="2436051692" sldId="2147483667"/>
              <ac:picMk id="38" creationId="{B5971212-BFC3-41B9-8B20-1E6C9C54E929}"/>
            </ac:picMkLst>
          </pc:picChg>
        </pc:sldLayoutChg>
        <pc:sldLayoutChg chg="modSp del setBg">
          <pc:chgData name="Angel David Carrillo Herranz" userId="616bff3e-cada-4fec-97ea-ee2d45e5dc81" providerId="ADAL" clId="{56F424C1-4829-46E1-B060-91ED618F453A}" dt="2019-06-02T22:13:50.519" v="1284" actId="2696"/>
          <pc:sldLayoutMkLst>
            <pc:docMk/>
            <pc:sldMasterMk cId="3707346369" sldId="2147483648"/>
            <pc:sldLayoutMk cId="3537877350" sldId="2147483668"/>
          </pc:sldLayoutMkLst>
          <pc:spChg chg="mod">
            <ac:chgData name="Angel David Carrillo Herranz" userId="616bff3e-cada-4fec-97ea-ee2d45e5dc81" providerId="ADAL" clId="{56F424C1-4829-46E1-B060-91ED618F453A}" dt="2019-06-02T22:13:35.963" v="1282" actId="207"/>
            <ac:spMkLst>
              <pc:docMk/>
              <pc:sldMasterMk cId="3707346369" sldId="2147483648"/>
              <pc:sldLayoutMk cId="3537877350" sldId="2147483668"/>
              <ac:spMk id="7" creationId="{1E783BB3-E7C7-4522-996C-812164C62D03}"/>
            </ac:spMkLst>
          </pc:spChg>
          <pc:spChg chg="mod">
            <ac:chgData name="Angel David Carrillo Herranz" userId="616bff3e-cada-4fec-97ea-ee2d45e5dc81" providerId="ADAL" clId="{56F424C1-4829-46E1-B060-91ED618F453A}" dt="2019-06-02T22:10:50.507" v="1274" actId="207"/>
            <ac:spMkLst>
              <pc:docMk/>
              <pc:sldMasterMk cId="3707346369" sldId="2147483648"/>
              <pc:sldLayoutMk cId="3537877350" sldId="2147483668"/>
              <ac:spMk id="9" creationId="{DFF07FC6-2B0A-4372-828D-43D5393769BC}"/>
            </ac:spMkLst>
          </pc:spChg>
          <pc:spChg chg="mod">
            <ac:chgData name="Angel David Carrillo Herranz" userId="616bff3e-cada-4fec-97ea-ee2d45e5dc81" providerId="ADAL" clId="{56F424C1-4829-46E1-B060-91ED618F453A}" dt="2019-06-02T22:13:10.030" v="1278" actId="207"/>
            <ac:spMkLst>
              <pc:docMk/>
              <pc:sldMasterMk cId="3707346369" sldId="2147483648"/>
              <pc:sldLayoutMk cId="3537877350" sldId="2147483668"/>
              <ac:spMk id="10" creationId="{687C37EE-B413-4A81-A4B5-93C23D27ADBD}"/>
            </ac:spMkLst>
          </pc:spChg>
          <pc:spChg chg="mod">
            <ac:chgData name="Angel David Carrillo Herranz" userId="616bff3e-cada-4fec-97ea-ee2d45e5dc81" providerId="ADAL" clId="{56F424C1-4829-46E1-B060-91ED618F453A}" dt="2019-06-02T22:13:14.077" v="1279" actId="207"/>
            <ac:spMkLst>
              <pc:docMk/>
              <pc:sldMasterMk cId="3707346369" sldId="2147483648"/>
              <pc:sldLayoutMk cId="3537877350" sldId="2147483668"/>
              <ac:spMk id="12" creationId="{7244A9E3-6DE6-4566-8589-C3E7EBB43583}"/>
            </ac:spMkLst>
          </pc:spChg>
          <pc:spChg chg="mod">
            <ac:chgData name="Angel David Carrillo Herranz" userId="616bff3e-cada-4fec-97ea-ee2d45e5dc81" providerId="ADAL" clId="{56F424C1-4829-46E1-B060-91ED618F453A}" dt="2019-06-02T22:10:50.507" v="1274" actId="207"/>
            <ac:spMkLst>
              <pc:docMk/>
              <pc:sldMasterMk cId="3707346369" sldId="2147483648"/>
              <pc:sldLayoutMk cId="3537877350" sldId="2147483668"/>
              <ac:spMk id="15" creationId="{8E1585F1-06DB-4337-A15C-2714D971D9F9}"/>
            </ac:spMkLst>
          </pc:spChg>
          <pc:spChg chg="mod">
            <ac:chgData name="Angel David Carrillo Herranz" userId="616bff3e-cada-4fec-97ea-ee2d45e5dc81" providerId="ADAL" clId="{56F424C1-4829-46E1-B060-91ED618F453A}" dt="2019-06-02T22:10:50.507" v="1274" actId="207"/>
            <ac:spMkLst>
              <pc:docMk/>
              <pc:sldMasterMk cId="3707346369" sldId="2147483648"/>
              <pc:sldLayoutMk cId="3537877350" sldId="2147483668"/>
              <ac:spMk id="17" creationId="{B76E6097-08F1-4E26-9385-07D7386FB1D7}"/>
            </ac:spMkLst>
          </pc:spChg>
          <pc:spChg chg="mod">
            <ac:chgData name="Angel David Carrillo Herranz" userId="616bff3e-cada-4fec-97ea-ee2d45e5dc81" providerId="ADAL" clId="{56F424C1-4829-46E1-B060-91ED618F453A}" dt="2019-06-02T22:10:50.507" v="1274" actId="207"/>
            <ac:spMkLst>
              <pc:docMk/>
              <pc:sldMasterMk cId="3707346369" sldId="2147483648"/>
              <pc:sldLayoutMk cId="3537877350" sldId="2147483668"/>
              <ac:spMk id="21" creationId="{B38B6775-85A3-468B-87C2-51ED0F365232}"/>
            </ac:spMkLst>
          </pc:spChg>
          <pc:spChg chg="mod">
            <ac:chgData name="Angel David Carrillo Herranz" userId="616bff3e-cada-4fec-97ea-ee2d45e5dc81" providerId="ADAL" clId="{56F424C1-4829-46E1-B060-91ED618F453A}" dt="2019-06-02T22:13:41.591" v="1283" actId="207"/>
            <ac:spMkLst>
              <pc:docMk/>
              <pc:sldMasterMk cId="3707346369" sldId="2147483648"/>
              <pc:sldLayoutMk cId="3537877350" sldId="2147483668"/>
              <ac:spMk id="25" creationId="{4A4167EA-A7BD-44A5-8753-54026CC10286}"/>
            </ac:spMkLst>
          </pc:spChg>
          <pc:spChg chg="mod">
            <ac:chgData name="Angel David Carrillo Herranz" userId="616bff3e-cada-4fec-97ea-ee2d45e5dc81" providerId="ADAL" clId="{56F424C1-4829-46E1-B060-91ED618F453A}" dt="2019-06-02T22:12:24.371" v="1276" actId="207"/>
            <ac:spMkLst>
              <pc:docMk/>
              <pc:sldMasterMk cId="3707346369" sldId="2147483648"/>
              <pc:sldLayoutMk cId="3537877350" sldId="2147483668"/>
              <ac:spMk id="29" creationId="{879A2D48-169D-4ED4-AC66-6F16389DB297}"/>
            </ac:spMkLst>
          </pc:spChg>
          <pc:spChg chg="mod">
            <ac:chgData name="Angel David Carrillo Herranz" userId="616bff3e-cada-4fec-97ea-ee2d45e5dc81" providerId="ADAL" clId="{56F424C1-4829-46E1-B060-91ED618F453A}" dt="2019-06-02T22:12:26.742" v="1277" actId="207"/>
            <ac:spMkLst>
              <pc:docMk/>
              <pc:sldMasterMk cId="3707346369" sldId="2147483648"/>
              <pc:sldLayoutMk cId="3537877350" sldId="2147483668"/>
              <ac:spMk id="40" creationId="{8E289A1D-D340-4D92-9D34-F5A61FF32916}"/>
            </ac:spMkLst>
          </pc:spChg>
        </pc:sldLayoutChg>
        <pc:sldLayoutChg chg="addSp delSp modSp setBg">
          <pc:chgData name="Angel David Carrillo Herranz" userId="616bff3e-cada-4fec-97ea-ee2d45e5dc81" providerId="ADAL" clId="{56F424C1-4829-46E1-B060-91ED618F453A}" dt="2019-06-02T22:21:44.961" v="1329" actId="207"/>
          <pc:sldLayoutMkLst>
            <pc:docMk/>
            <pc:sldMasterMk cId="3707346369" sldId="2147483648"/>
            <pc:sldLayoutMk cId="3703273535" sldId="2147483668"/>
          </pc:sldLayoutMkLst>
          <pc:spChg chg="mod">
            <ac:chgData name="Angel David Carrillo Herranz" userId="616bff3e-cada-4fec-97ea-ee2d45e5dc81" providerId="ADAL" clId="{56F424C1-4829-46E1-B060-91ED618F453A}" dt="2019-06-02T22:17:04.816" v="1304" actId="207"/>
            <ac:spMkLst>
              <pc:docMk/>
              <pc:sldMasterMk cId="3707346369" sldId="2147483648"/>
              <pc:sldLayoutMk cId="3703273535" sldId="2147483668"/>
              <ac:spMk id="8" creationId="{DC0DA3A7-2A72-4AD8-AA84-10CCB62E25EE}"/>
            </ac:spMkLst>
          </pc:spChg>
          <pc:spChg chg="mod">
            <ac:chgData name="Angel David Carrillo Herranz" userId="616bff3e-cada-4fec-97ea-ee2d45e5dc81" providerId="ADAL" clId="{56F424C1-4829-46E1-B060-91ED618F453A}" dt="2019-06-02T22:16:55.346" v="1303" actId="207"/>
            <ac:spMkLst>
              <pc:docMk/>
              <pc:sldMasterMk cId="3707346369" sldId="2147483648"/>
              <pc:sldLayoutMk cId="3703273535" sldId="2147483668"/>
              <ac:spMk id="9" creationId="{DFF07FC6-2B0A-4372-828D-43D5393769BC}"/>
            </ac:spMkLst>
          </pc:spChg>
          <pc:spChg chg="mod">
            <ac:chgData name="Angel David Carrillo Herranz" userId="616bff3e-cada-4fec-97ea-ee2d45e5dc81" providerId="ADAL" clId="{56F424C1-4829-46E1-B060-91ED618F453A}" dt="2019-06-02T22:14:08.018" v="1286" actId="207"/>
            <ac:spMkLst>
              <pc:docMk/>
              <pc:sldMasterMk cId="3707346369" sldId="2147483648"/>
              <pc:sldLayoutMk cId="3703273535" sldId="2147483668"/>
              <ac:spMk id="10" creationId="{687C37EE-B413-4A81-A4B5-93C23D27ADBD}"/>
            </ac:spMkLst>
          </pc:spChg>
          <pc:spChg chg="mod">
            <ac:chgData name="Angel David Carrillo Herranz" userId="616bff3e-cada-4fec-97ea-ee2d45e5dc81" providerId="ADAL" clId="{56F424C1-4829-46E1-B060-91ED618F453A}" dt="2019-06-02T22:14:54.067" v="1293" actId="207"/>
            <ac:spMkLst>
              <pc:docMk/>
              <pc:sldMasterMk cId="3707346369" sldId="2147483648"/>
              <pc:sldLayoutMk cId="3703273535" sldId="2147483668"/>
              <ac:spMk id="12" creationId="{7244A9E3-6DE6-4566-8589-C3E7EBB43583}"/>
            </ac:spMkLst>
          </pc:spChg>
          <pc:spChg chg="mod">
            <ac:chgData name="Angel David Carrillo Herranz" userId="616bff3e-cada-4fec-97ea-ee2d45e5dc81" providerId="ADAL" clId="{56F424C1-4829-46E1-B060-91ED618F453A}" dt="2019-06-02T22:14:45.707" v="1292" actId="207"/>
            <ac:spMkLst>
              <pc:docMk/>
              <pc:sldMasterMk cId="3707346369" sldId="2147483648"/>
              <pc:sldLayoutMk cId="3703273535" sldId="2147483668"/>
              <ac:spMk id="13" creationId="{D1B07320-9AC3-425C-8B95-33BC2C3389B1}"/>
            </ac:spMkLst>
          </pc:spChg>
          <pc:spChg chg="mod">
            <ac:chgData name="Angel David Carrillo Herranz" userId="616bff3e-cada-4fec-97ea-ee2d45e5dc81" providerId="ADAL" clId="{56F424C1-4829-46E1-B060-91ED618F453A}" dt="2019-06-02T22:15:00.023" v="1295" actId="207"/>
            <ac:spMkLst>
              <pc:docMk/>
              <pc:sldMasterMk cId="3707346369" sldId="2147483648"/>
              <pc:sldLayoutMk cId="3703273535" sldId="2147483668"/>
              <ac:spMk id="14" creationId="{2984CCF3-8BFC-4A43-BF67-6C782FD2EEE6}"/>
            </ac:spMkLst>
          </pc:spChg>
          <pc:spChg chg="mod">
            <ac:chgData name="Angel David Carrillo Herranz" userId="616bff3e-cada-4fec-97ea-ee2d45e5dc81" providerId="ADAL" clId="{56F424C1-4829-46E1-B060-91ED618F453A}" dt="2019-06-02T22:17:19.169" v="1306" actId="207"/>
            <ac:spMkLst>
              <pc:docMk/>
              <pc:sldMasterMk cId="3707346369" sldId="2147483648"/>
              <pc:sldLayoutMk cId="3703273535" sldId="2147483668"/>
              <ac:spMk id="16" creationId="{84761BCE-4159-48DF-ACD8-F981A5A6A3B2}"/>
            </ac:spMkLst>
          </pc:spChg>
          <pc:spChg chg="mod">
            <ac:chgData name="Angel David Carrillo Herranz" userId="616bff3e-cada-4fec-97ea-ee2d45e5dc81" providerId="ADAL" clId="{56F424C1-4829-46E1-B060-91ED618F453A}" dt="2019-06-02T22:16:40.300" v="1302" actId="207"/>
            <ac:spMkLst>
              <pc:docMk/>
              <pc:sldMasterMk cId="3707346369" sldId="2147483648"/>
              <pc:sldLayoutMk cId="3703273535" sldId="2147483668"/>
              <ac:spMk id="19" creationId="{F88D6850-1DFC-4956-9853-BAF11DE68325}"/>
            </ac:spMkLst>
          </pc:spChg>
          <pc:spChg chg="mod">
            <ac:chgData name="Angel David Carrillo Herranz" userId="616bff3e-cada-4fec-97ea-ee2d45e5dc81" providerId="ADAL" clId="{56F424C1-4829-46E1-B060-91ED618F453A}" dt="2019-06-02T22:14:11.570" v="1287" actId="207"/>
            <ac:spMkLst>
              <pc:docMk/>
              <pc:sldMasterMk cId="3707346369" sldId="2147483648"/>
              <pc:sldLayoutMk cId="3703273535" sldId="2147483668"/>
              <ac:spMk id="20" creationId="{BEB9F5D7-CDAB-4230-9D00-6E4FAFCEA780}"/>
            </ac:spMkLst>
          </pc:spChg>
          <pc:spChg chg="mod">
            <ac:chgData name="Angel David Carrillo Herranz" userId="616bff3e-cada-4fec-97ea-ee2d45e5dc81" providerId="ADAL" clId="{56F424C1-4829-46E1-B060-91ED618F453A}" dt="2019-06-02T22:15:04.725" v="1296" actId="207"/>
            <ac:spMkLst>
              <pc:docMk/>
              <pc:sldMasterMk cId="3707346369" sldId="2147483648"/>
              <pc:sldLayoutMk cId="3703273535" sldId="2147483668"/>
              <ac:spMk id="22" creationId="{33DD617A-96AA-4A83-8484-E613AC3C82E2}"/>
            </ac:spMkLst>
          </pc:spChg>
          <pc:spChg chg="mod">
            <ac:chgData name="Angel David Carrillo Herranz" userId="616bff3e-cada-4fec-97ea-ee2d45e5dc81" providerId="ADAL" clId="{56F424C1-4829-46E1-B060-91ED618F453A}" dt="2019-06-02T22:14:39.539" v="1291" actId="207"/>
            <ac:spMkLst>
              <pc:docMk/>
              <pc:sldMasterMk cId="3707346369" sldId="2147483648"/>
              <pc:sldLayoutMk cId="3703273535" sldId="2147483668"/>
              <ac:spMk id="23" creationId="{19E9EA29-40AD-4733-8F8F-883978DAEB17}"/>
            </ac:spMkLst>
          </pc:spChg>
          <pc:spChg chg="mod">
            <ac:chgData name="Angel David Carrillo Herranz" userId="616bff3e-cada-4fec-97ea-ee2d45e5dc81" providerId="ADAL" clId="{56F424C1-4829-46E1-B060-91ED618F453A}" dt="2019-06-02T22:14:56.141" v="1294" actId="207"/>
            <ac:spMkLst>
              <pc:docMk/>
              <pc:sldMasterMk cId="3707346369" sldId="2147483648"/>
              <pc:sldLayoutMk cId="3703273535" sldId="2147483668"/>
              <ac:spMk id="24" creationId="{F0CEC55B-7DEF-4A18-BA79-5C4AEF9E76B0}"/>
            </ac:spMkLst>
          </pc:spChg>
          <pc:spChg chg="mod">
            <ac:chgData name="Angel David Carrillo Herranz" userId="616bff3e-cada-4fec-97ea-ee2d45e5dc81" providerId="ADAL" clId="{56F424C1-4829-46E1-B060-91ED618F453A}" dt="2019-06-02T22:18:28.455" v="1314" actId="207"/>
            <ac:spMkLst>
              <pc:docMk/>
              <pc:sldMasterMk cId="3707346369" sldId="2147483648"/>
              <pc:sldLayoutMk cId="3703273535" sldId="2147483668"/>
              <ac:spMk id="28" creationId="{569B410C-9E7C-4FCF-9AD6-011A27CD8835}"/>
            </ac:spMkLst>
          </pc:spChg>
          <pc:spChg chg="mod">
            <ac:chgData name="Angel David Carrillo Herranz" userId="616bff3e-cada-4fec-97ea-ee2d45e5dc81" providerId="ADAL" clId="{56F424C1-4829-46E1-B060-91ED618F453A}" dt="2019-06-02T22:21:44.961" v="1329" actId="207"/>
            <ac:spMkLst>
              <pc:docMk/>
              <pc:sldMasterMk cId="3707346369" sldId="2147483648"/>
              <pc:sldLayoutMk cId="3703273535" sldId="2147483668"/>
              <ac:spMk id="35" creationId="{74A04909-C9F7-4152-B896-1525FCC00F82}"/>
            </ac:spMkLst>
          </pc:spChg>
          <pc:grpChg chg="add">
            <ac:chgData name="Angel David Carrillo Herranz" userId="616bff3e-cada-4fec-97ea-ee2d45e5dc81" providerId="ADAL" clId="{56F424C1-4829-46E1-B060-91ED618F453A}" dt="2019-06-02T22:21:18.151" v="1326"/>
            <ac:grpSpMkLst>
              <pc:docMk/>
              <pc:sldMasterMk cId="3707346369" sldId="2147483648"/>
              <pc:sldLayoutMk cId="3703273535" sldId="2147483668"/>
              <ac:grpSpMk id="31" creationId="{1B7A8BFB-D243-41AC-AD3C-5D33413FE9E2}"/>
            </ac:grpSpMkLst>
          </pc:grpChg>
          <pc:grpChg chg="del">
            <ac:chgData name="Angel David Carrillo Herranz" userId="616bff3e-cada-4fec-97ea-ee2d45e5dc81" providerId="ADAL" clId="{56F424C1-4829-46E1-B060-91ED618F453A}" dt="2019-06-02T22:21:17.939" v="1325" actId="478"/>
            <ac:grpSpMkLst>
              <pc:docMk/>
              <pc:sldMasterMk cId="3707346369" sldId="2147483648"/>
              <pc:sldLayoutMk cId="3703273535" sldId="2147483668"/>
              <ac:grpSpMk id="37" creationId="{66E6F145-BA41-4EA9-B71C-4ACF77925291}"/>
            </ac:grpSpMkLst>
          </pc:grpChg>
          <pc:picChg chg="mod">
            <ac:chgData name="Angel David Carrillo Herranz" userId="616bff3e-cada-4fec-97ea-ee2d45e5dc81" providerId="ADAL" clId="{56F424C1-4829-46E1-B060-91ED618F453A}" dt="2019-06-02T22:21:29.273" v="1327" actId="2085"/>
            <ac:picMkLst>
              <pc:docMk/>
              <pc:sldMasterMk cId="3707346369" sldId="2147483648"/>
              <pc:sldLayoutMk cId="3703273535" sldId="2147483668"/>
              <ac:picMk id="32" creationId="{A9244B51-5EF5-4F91-8F2B-7025598BBEA7}"/>
            </ac:picMkLst>
          </pc:picChg>
        </pc:sldLayoutChg>
        <pc:sldLayoutChg chg="modSp setBg">
          <pc:chgData name="Angel David Carrillo Herranz" userId="616bff3e-cada-4fec-97ea-ee2d45e5dc81" providerId="ADAL" clId="{56F424C1-4829-46E1-B060-91ED618F453A}" dt="2019-06-02T22:20:59.164" v="1323" actId="207"/>
          <pc:sldLayoutMkLst>
            <pc:docMk/>
            <pc:sldMasterMk cId="3707346369" sldId="2147483648"/>
            <pc:sldLayoutMk cId="989718057" sldId="2147483669"/>
          </pc:sldLayoutMkLst>
          <pc:spChg chg="mod">
            <ac:chgData name="Angel David Carrillo Herranz" userId="616bff3e-cada-4fec-97ea-ee2d45e5dc81" providerId="ADAL" clId="{56F424C1-4829-46E1-B060-91ED618F453A}" dt="2019-06-02T22:18:03.068" v="1311" actId="207"/>
            <ac:spMkLst>
              <pc:docMk/>
              <pc:sldMasterMk cId="3707346369" sldId="2147483648"/>
              <pc:sldLayoutMk cId="989718057" sldId="2147483669"/>
              <ac:spMk id="9" creationId="{DFF07FC6-2B0A-4372-828D-43D5393769BC}"/>
            </ac:spMkLst>
          </pc:spChg>
          <pc:spChg chg="mod">
            <ac:chgData name="Angel David Carrillo Herranz" userId="616bff3e-cada-4fec-97ea-ee2d45e5dc81" providerId="ADAL" clId="{56F424C1-4829-46E1-B060-91ED618F453A}" dt="2019-06-02T22:17:49.128" v="1309" actId="207"/>
            <ac:spMkLst>
              <pc:docMk/>
              <pc:sldMasterMk cId="3707346369" sldId="2147483648"/>
              <pc:sldLayoutMk cId="989718057" sldId="2147483669"/>
              <ac:spMk id="15" creationId="{8E1585F1-06DB-4337-A15C-2714D971D9F9}"/>
            </ac:spMkLst>
          </pc:spChg>
          <pc:spChg chg="mod">
            <ac:chgData name="Angel David Carrillo Herranz" userId="616bff3e-cada-4fec-97ea-ee2d45e5dc81" providerId="ADAL" clId="{56F424C1-4829-46E1-B060-91ED618F453A}" dt="2019-06-02T22:17:53.232" v="1310" actId="207"/>
            <ac:spMkLst>
              <pc:docMk/>
              <pc:sldMasterMk cId="3707346369" sldId="2147483648"/>
              <pc:sldLayoutMk cId="989718057" sldId="2147483669"/>
              <ac:spMk id="17" creationId="{B76E6097-08F1-4E26-9385-07D7386FB1D7}"/>
            </ac:spMkLst>
          </pc:spChg>
          <pc:spChg chg="mod">
            <ac:chgData name="Angel David Carrillo Herranz" userId="616bff3e-cada-4fec-97ea-ee2d45e5dc81" providerId="ADAL" clId="{56F424C1-4829-46E1-B060-91ED618F453A}" dt="2019-06-02T22:17:43.456" v="1308" actId="207"/>
            <ac:spMkLst>
              <pc:docMk/>
              <pc:sldMasterMk cId="3707346369" sldId="2147483648"/>
              <pc:sldLayoutMk cId="989718057" sldId="2147483669"/>
              <ac:spMk id="21" creationId="{B38B6775-85A3-468B-87C2-51ED0F365232}"/>
            </ac:spMkLst>
          </pc:spChg>
          <pc:spChg chg="mod">
            <ac:chgData name="Angel David Carrillo Herranz" userId="616bff3e-cada-4fec-97ea-ee2d45e5dc81" providerId="ADAL" clId="{56F424C1-4829-46E1-B060-91ED618F453A}" dt="2019-06-02T22:18:14.059" v="1312" actId="207"/>
            <ac:spMkLst>
              <pc:docMk/>
              <pc:sldMasterMk cId="3707346369" sldId="2147483648"/>
              <pc:sldLayoutMk cId="989718057" sldId="2147483669"/>
              <ac:spMk id="23" creationId="{19E9EA29-40AD-4733-8F8F-883978DAEB17}"/>
            </ac:spMkLst>
          </pc:spChg>
          <pc:spChg chg="mod">
            <ac:chgData name="Angel David Carrillo Herranz" userId="616bff3e-cada-4fec-97ea-ee2d45e5dc81" providerId="ADAL" clId="{56F424C1-4829-46E1-B060-91ED618F453A}" dt="2019-06-02T22:20:59.164" v="1323" actId="207"/>
            <ac:spMkLst>
              <pc:docMk/>
              <pc:sldMasterMk cId="3707346369" sldId="2147483648"/>
              <pc:sldLayoutMk cId="989718057" sldId="2147483669"/>
              <ac:spMk id="35" creationId="{74A04909-C9F7-4152-B896-1525FCC00F82}"/>
            </ac:spMkLst>
          </pc:spChg>
        </pc:sldLayoutChg>
        <pc:sldLayoutChg chg="addSp delSp modSp del delAnim modAnim">
          <pc:chgData name="Angel David Carrillo Herranz" userId="616bff3e-cada-4fec-97ea-ee2d45e5dc81" providerId="ADAL" clId="{56F424C1-4829-46E1-B060-91ED618F453A}" dt="2019-06-02T22:46:22.176" v="1750" actId="2696"/>
          <pc:sldLayoutMkLst>
            <pc:docMk/>
            <pc:sldMasterMk cId="3707346369" sldId="2147483648"/>
            <pc:sldLayoutMk cId="2140268006" sldId="2147483670"/>
          </pc:sldLayoutMkLst>
          <pc:spChg chg="del mod">
            <ac:chgData name="Angel David Carrillo Herranz" userId="616bff3e-cada-4fec-97ea-ee2d45e5dc81" providerId="ADAL" clId="{56F424C1-4829-46E1-B060-91ED618F453A}" dt="2019-06-02T22:25:00.047" v="1392"/>
            <ac:spMkLst>
              <pc:docMk/>
              <pc:sldMasterMk cId="3707346369" sldId="2147483648"/>
              <pc:sldLayoutMk cId="2140268006" sldId="2147483670"/>
              <ac:spMk id="2" creationId="{B63A7644-2F67-4D00-9E0B-E2E670D071F7}"/>
            </ac:spMkLst>
          </pc:spChg>
          <pc:spChg chg="del">
            <ac:chgData name="Angel David Carrillo Herranz" userId="616bff3e-cada-4fec-97ea-ee2d45e5dc81" providerId="ADAL" clId="{56F424C1-4829-46E1-B060-91ED618F453A}" dt="2019-06-02T22:24:14.393" v="1347" actId="478"/>
            <ac:spMkLst>
              <pc:docMk/>
              <pc:sldMasterMk cId="3707346369" sldId="2147483648"/>
              <pc:sldLayoutMk cId="2140268006" sldId="2147483670"/>
              <ac:spMk id="3" creationId="{0129F521-EC78-4F5E-B65B-634245F19B3E}"/>
            </ac:spMkLst>
          </pc:spChg>
          <pc:spChg chg="del">
            <ac:chgData name="Angel David Carrillo Herranz" userId="616bff3e-cada-4fec-97ea-ee2d45e5dc81" providerId="ADAL" clId="{56F424C1-4829-46E1-B060-91ED618F453A}" dt="2019-06-02T22:24:14.393" v="1347" actId="478"/>
            <ac:spMkLst>
              <pc:docMk/>
              <pc:sldMasterMk cId="3707346369" sldId="2147483648"/>
              <pc:sldLayoutMk cId="2140268006" sldId="2147483670"/>
              <ac:spMk id="4" creationId="{B0E098DA-771D-45E8-9972-EBE682602FFF}"/>
            </ac:spMkLst>
          </pc:spChg>
          <pc:spChg chg="del">
            <ac:chgData name="Angel David Carrillo Herranz" userId="616bff3e-cada-4fec-97ea-ee2d45e5dc81" providerId="ADAL" clId="{56F424C1-4829-46E1-B060-91ED618F453A}" dt="2019-06-02T22:24:14.393" v="1347" actId="478"/>
            <ac:spMkLst>
              <pc:docMk/>
              <pc:sldMasterMk cId="3707346369" sldId="2147483648"/>
              <pc:sldLayoutMk cId="2140268006" sldId="2147483670"/>
              <ac:spMk id="5" creationId="{E674DB2A-6EDF-419F-8774-E80D7C88F3FB}"/>
            </ac:spMkLst>
          </pc:spChg>
          <pc:spChg chg="add del">
            <ac:chgData name="Angel David Carrillo Herranz" userId="616bff3e-cada-4fec-97ea-ee2d45e5dc81" providerId="ADAL" clId="{56F424C1-4829-46E1-B060-91ED618F453A}" dt="2019-06-02T22:25:02.508" v="1393" actId="478"/>
            <ac:spMkLst>
              <pc:docMk/>
              <pc:sldMasterMk cId="3707346369" sldId="2147483648"/>
              <pc:sldLayoutMk cId="2140268006" sldId="2147483670"/>
              <ac:spMk id="6" creationId="{4D9DBB33-DDCC-4D0E-8A84-C407377990F4}"/>
            </ac:spMkLst>
          </pc:spChg>
          <pc:spChg chg="add del">
            <ac:chgData name="Angel David Carrillo Herranz" userId="616bff3e-cada-4fec-97ea-ee2d45e5dc81" providerId="ADAL" clId="{56F424C1-4829-46E1-B060-91ED618F453A}" dt="2019-06-02T22:24:41.124" v="1389" actId="478"/>
            <ac:spMkLst>
              <pc:docMk/>
              <pc:sldMasterMk cId="3707346369" sldId="2147483648"/>
              <pc:sldLayoutMk cId="2140268006" sldId="2147483670"/>
              <ac:spMk id="7" creationId="{C5451DFF-3D6E-42F7-B6CC-55E29CB76426}"/>
            </ac:spMkLst>
          </pc:spChg>
          <pc:spChg chg="add del">
            <ac:chgData name="Angel David Carrillo Herranz" userId="616bff3e-cada-4fec-97ea-ee2d45e5dc81" providerId="ADAL" clId="{56F424C1-4829-46E1-B060-91ED618F453A}" dt="2019-06-02T22:32:22.815" v="1600" actId="478"/>
            <ac:spMkLst>
              <pc:docMk/>
              <pc:sldMasterMk cId="3707346369" sldId="2147483648"/>
              <pc:sldLayoutMk cId="2140268006" sldId="2147483670"/>
              <ac:spMk id="8" creationId="{C155B9EB-E43E-4376-8C03-0DF8990E980E}"/>
            </ac:spMkLst>
          </pc:spChg>
          <pc:spChg chg="mod">
            <ac:chgData name="Angel David Carrillo Herranz" userId="616bff3e-cada-4fec-97ea-ee2d45e5dc81" providerId="ADAL" clId="{56F424C1-4829-46E1-B060-91ED618F453A}" dt="2019-06-02T22:28:33.404" v="1416" actId="207"/>
            <ac:spMkLst>
              <pc:docMk/>
              <pc:sldMasterMk cId="3707346369" sldId="2147483648"/>
              <pc:sldLayoutMk cId="2140268006" sldId="2147483670"/>
              <ac:spMk id="10" creationId="{00C1B5EF-3C3C-4EE7-9CBB-650A95E3FE39}"/>
            </ac:spMkLst>
          </pc:spChg>
          <pc:spChg chg="del">
            <ac:chgData name="Angel David Carrillo Herranz" userId="616bff3e-cada-4fec-97ea-ee2d45e5dc81" providerId="ADAL" clId="{56F424C1-4829-46E1-B060-91ED618F453A}" dt="2019-06-02T22:32:21.417" v="1599" actId="478"/>
            <ac:spMkLst>
              <pc:docMk/>
              <pc:sldMasterMk cId="3707346369" sldId="2147483648"/>
              <pc:sldLayoutMk cId="2140268006" sldId="2147483670"/>
              <ac:spMk id="23" creationId="{2FDDC040-4CC2-40A5-BEBC-646366F84474}"/>
            </ac:spMkLst>
          </pc:spChg>
          <pc:spChg chg="add del mod">
            <ac:chgData name="Angel David Carrillo Herranz" userId="616bff3e-cada-4fec-97ea-ee2d45e5dc81" providerId="ADAL" clId="{56F424C1-4829-46E1-B060-91ED618F453A}" dt="2019-06-02T22:44:12.966" v="1724"/>
            <ac:spMkLst>
              <pc:docMk/>
              <pc:sldMasterMk cId="3707346369" sldId="2147483648"/>
              <pc:sldLayoutMk cId="2140268006" sldId="2147483670"/>
              <ac:spMk id="28" creationId="{C3E1F433-F46A-455A-86BF-9351BD49DCF9}"/>
            </ac:spMkLst>
          </pc:spChg>
          <pc:spChg chg="mod">
            <ac:chgData name="Angel David Carrillo Herranz" userId="616bff3e-cada-4fec-97ea-ee2d45e5dc81" providerId="ADAL" clId="{56F424C1-4829-46E1-B060-91ED618F453A}" dt="2019-06-02T22:25:29.259" v="1398" actId="207"/>
            <ac:spMkLst>
              <pc:docMk/>
              <pc:sldMasterMk cId="3707346369" sldId="2147483648"/>
              <pc:sldLayoutMk cId="2140268006" sldId="2147483670"/>
              <ac:spMk id="63" creationId="{1142FBDF-1FA1-4B19-AEF1-519B78A21AD4}"/>
            </ac:spMkLst>
          </pc:spChg>
          <pc:spChg chg="mod">
            <ac:chgData name="Angel David Carrillo Herranz" userId="616bff3e-cada-4fec-97ea-ee2d45e5dc81" providerId="ADAL" clId="{56F424C1-4829-46E1-B060-91ED618F453A}" dt="2019-06-02T22:32:03.710" v="1598" actId="1037"/>
            <ac:spMkLst>
              <pc:docMk/>
              <pc:sldMasterMk cId="3707346369" sldId="2147483648"/>
              <pc:sldLayoutMk cId="2140268006" sldId="2147483670"/>
              <ac:spMk id="64" creationId="{C10B41F8-2296-4354-81E5-E7D08B70D5E4}"/>
            </ac:spMkLst>
          </pc:spChg>
          <pc:spChg chg="mod">
            <ac:chgData name="Angel David Carrillo Herranz" userId="616bff3e-cada-4fec-97ea-ee2d45e5dc81" providerId="ADAL" clId="{56F424C1-4829-46E1-B060-91ED618F453A}" dt="2019-06-02T22:25:25.196" v="1397" actId="207"/>
            <ac:spMkLst>
              <pc:docMk/>
              <pc:sldMasterMk cId="3707346369" sldId="2147483648"/>
              <pc:sldLayoutMk cId="2140268006" sldId="2147483670"/>
              <ac:spMk id="71" creationId="{9970162A-4B18-453E-9130-ECD4C7766384}"/>
            </ac:spMkLst>
          </pc:spChg>
          <pc:spChg chg="del">
            <ac:chgData name="Angel David Carrillo Herranz" userId="616bff3e-cada-4fec-97ea-ee2d45e5dc81" providerId="ADAL" clId="{56F424C1-4829-46E1-B060-91ED618F453A}" dt="2019-06-02T22:25:11.283" v="1396" actId="478"/>
            <ac:spMkLst>
              <pc:docMk/>
              <pc:sldMasterMk cId="3707346369" sldId="2147483648"/>
              <pc:sldLayoutMk cId="2140268006" sldId="2147483670"/>
              <ac:spMk id="72" creationId="{916F6DD7-469F-4E97-AB86-C36C9B39675D}"/>
            </ac:spMkLst>
          </pc:spChg>
          <pc:spChg chg="del">
            <ac:chgData name="Angel David Carrillo Herranz" userId="616bff3e-cada-4fec-97ea-ee2d45e5dc81" providerId="ADAL" clId="{56F424C1-4829-46E1-B060-91ED618F453A}" dt="2019-06-02T22:25:09.194" v="1395" actId="478"/>
            <ac:spMkLst>
              <pc:docMk/>
              <pc:sldMasterMk cId="3707346369" sldId="2147483648"/>
              <pc:sldLayoutMk cId="2140268006" sldId="2147483670"/>
              <ac:spMk id="74" creationId="{EE5492B8-2BB9-471D-AA0A-4E864DBB709A}"/>
            </ac:spMkLst>
          </pc:spChg>
          <pc:spChg chg="add mod">
            <ac:chgData name="Angel David Carrillo Herranz" userId="616bff3e-cada-4fec-97ea-ee2d45e5dc81" providerId="ADAL" clId="{56F424C1-4829-46E1-B060-91ED618F453A}" dt="2019-06-02T22:28:42.512" v="1417" actId="1076"/>
            <ac:spMkLst>
              <pc:docMk/>
              <pc:sldMasterMk cId="3707346369" sldId="2147483648"/>
              <pc:sldLayoutMk cId="2140268006" sldId="2147483670"/>
              <ac:spMk id="116" creationId="{DD2F4C7A-5773-4649-A909-648125F1B7B5}"/>
            </ac:spMkLst>
          </pc:spChg>
          <pc:spChg chg="add mod">
            <ac:chgData name="Angel David Carrillo Herranz" userId="616bff3e-cada-4fec-97ea-ee2d45e5dc81" providerId="ADAL" clId="{56F424C1-4829-46E1-B060-91ED618F453A}" dt="2019-06-02T22:31:51.410" v="1595" actId="1076"/>
            <ac:spMkLst>
              <pc:docMk/>
              <pc:sldMasterMk cId="3707346369" sldId="2147483648"/>
              <pc:sldLayoutMk cId="2140268006" sldId="2147483670"/>
              <ac:spMk id="123" creationId="{89F06B72-E9D5-4D88-8877-4C1C7FC3156E}"/>
            </ac:spMkLst>
          </pc:spChg>
          <pc:spChg chg="add del mod">
            <ac:chgData name="Angel David Carrillo Herranz" userId="616bff3e-cada-4fec-97ea-ee2d45e5dc81" providerId="ADAL" clId="{56F424C1-4829-46E1-B060-91ED618F453A}" dt="2019-06-02T22:37:18.814" v="1622"/>
            <ac:spMkLst>
              <pc:docMk/>
              <pc:sldMasterMk cId="3707346369" sldId="2147483648"/>
              <pc:sldLayoutMk cId="2140268006" sldId="2147483670"/>
              <ac:spMk id="124" creationId="{E95C37F0-4EB6-43B6-9C94-B80A97B8957E}"/>
            </ac:spMkLst>
          </pc:spChg>
          <pc:grpChg chg="add">
            <ac:chgData name="Angel David Carrillo Herranz" userId="616bff3e-cada-4fec-97ea-ee2d45e5dc81" providerId="ADAL" clId="{56F424C1-4829-46E1-B060-91ED618F453A}" dt="2019-06-02T22:24:05.620" v="1346"/>
            <ac:grpSpMkLst>
              <pc:docMk/>
              <pc:sldMasterMk cId="3707346369" sldId="2147483648"/>
              <pc:sldLayoutMk cId="2140268006" sldId="2147483670"/>
              <ac:grpSpMk id="9" creationId="{108207FF-9E38-4BF5-9E09-BDA6467560C5}"/>
            </ac:grpSpMkLst>
          </pc:grpChg>
          <pc:grpChg chg="add">
            <ac:chgData name="Angel David Carrillo Herranz" userId="616bff3e-cada-4fec-97ea-ee2d45e5dc81" providerId="ADAL" clId="{56F424C1-4829-46E1-B060-91ED618F453A}" dt="2019-06-02T22:24:05.620" v="1346"/>
            <ac:grpSpMkLst>
              <pc:docMk/>
              <pc:sldMasterMk cId="3707346369" sldId="2147483648"/>
              <pc:sldLayoutMk cId="2140268006" sldId="2147483670"/>
              <ac:grpSpMk id="29" creationId="{7436C87A-C884-4788-B2A9-67E69037A935}"/>
            </ac:grpSpMkLst>
          </pc:grpChg>
          <pc:grpChg chg="add">
            <ac:chgData name="Angel David Carrillo Herranz" userId="616bff3e-cada-4fec-97ea-ee2d45e5dc81" providerId="ADAL" clId="{56F424C1-4829-46E1-B060-91ED618F453A}" dt="2019-06-02T22:24:20.375" v="1348"/>
            <ac:grpSpMkLst>
              <pc:docMk/>
              <pc:sldMasterMk cId="3707346369" sldId="2147483648"/>
              <pc:sldLayoutMk cId="2140268006" sldId="2147483670"/>
              <ac:grpSpMk id="110" creationId="{2AB8CF13-8855-4476-A96E-534D42E5D4C6}"/>
            </ac:grpSpMkLst>
          </pc:grpChg>
          <pc:grpChg chg="add">
            <ac:chgData name="Angel David Carrillo Herranz" userId="616bff3e-cada-4fec-97ea-ee2d45e5dc81" providerId="ADAL" clId="{56F424C1-4829-46E1-B060-91ED618F453A}" dt="2019-06-02T22:24:20.375" v="1348"/>
            <ac:grpSpMkLst>
              <pc:docMk/>
              <pc:sldMasterMk cId="3707346369" sldId="2147483648"/>
              <pc:sldLayoutMk cId="2140268006" sldId="2147483670"/>
              <ac:grpSpMk id="113" creationId="{492ECD2A-33CF-42F5-8CBE-C761DC0CA8CF}"/>
            </ac:grpSpMkLst>
          </pc:grpChg>
          <pc:picChg chg="add del mod">
            <ac:chgData name="Angel David Carrillo Herranz" userId="616bff3e-cada-4fec-97ea-ee2d45e5dc81" providerId="ADAL" clId="{56F424C1-4829-46E1-B060-91ED618F453A}" dt="2019-06-02T22:26:51.041" v="1403" actId="478"/>
            <ac:picMkLst>
              <pc:docMk/>
              <pc:sldMasterMk cId="3707346369" sldId="2147483648"/>
              <pc:sldLayoutMk cId="2140268006" sldId="2147483670"/>
              <ac:picMk id="118" creationId="{402FEB00-AA8E-4F07-A72B-8311C203312E}"/>
            </ac:picMkLst>
          </pc:picChg>
          <pc:picChg chg="add del mod">
            <ac:chgData name="Angel David Carrillo Herranz" userId="616bff3e-cada-4fec-97ea-ee2d45e5dc81" providerId="ADAL" clId="{56F424C1-4829-46E1-B060-91ED618F453A}" dt="2019-06-02T22:27:51.463" v="1411" actId="478"/>
            <ac:picMkLst>
              <pc:docMk/>
              <pc:sldMasterMk cId="3707346369" sldId="2147483648"/>
              <pc:sldLayoutMk cId="2140268006" sldId="2147483670"/>
              <ac:picMk id="120" creationId="{66C75E92-1083-461C-A2E0-6A067B14B196}"/>
            </ac:picMkLst>
          </pc:picChg>
          <pc:picChg chg="add del mod">
            <ac:chgData name="Angel David Carrillo Herranz" userId="616bff3e-cada-4fec-97ea-ee2d45e5dc81" providerId="ADAL" clId="{56F424C1-4829-46E1-B060-91ED618F453A}" dt="2019-06-02T22:28:13.647" v="1414" actId="478"/>
            <ac:picMkLst>
              <pc:docMk/>
              <pc:sldMasterMk cId="3707346369" sldId="2147483648"/>
              <pc:sldLayoutMk cId="2140268006" sldId="2147483670"/>
              <ac:picMk id="122" creationId="{3422F45D-61A7-4FE0-A7F6-989A189951D9}"/>
            </ac:picMkLst>
          </pc:picChg>
          <pc:picChg chg="add del mod">
            <ac:chgData name="Angel David Carrillo Herranz" userId="616bff3e-cada-4fec-97ea-ee2d45e5dc81" providerId="ADAL" clId="{56F424C1-4829-46E1-B060-91ED618F453A}" dt="2019-06-02T22:27:22.043" v="1407"/>
            <ac:picMkLst>
              <pc:docMk/>
              <pc:sldMasterMk cId="3707346369" sldId="2147483648"/>
              <pc:sldLayoutMk cId="2140268006" sldId="2147483670"/>
              <ac:picMk id="1026" creationId="{F2BEBE49-1569-4852-9491-C7625EBD7116}"/>
            </ac:picMkLst>
          </pc:picChg>
        </pc:sldLayoutChg>
        <pc:sldLayoutChg chg="del">
          <pc:chgData name="Angel David Carrillo Herranz" userId="616bff3e-cada-4fec-97ea-ee2d45e5dc81" providerId="ADAL" clId="{56F424C1-4829-46E1-B060-91ED618F453A}" dt="2019-06-03T08:19:28.914" v="2691" actId="2696"/>
          <pc:sldLayoutMkLst>
            <pc:docMk/>
            <pc:sldMasterMk cId="3707346369" sldId="2147483648"/>
            <pc:sldLayoutMk cId="2834286509" sldId="2147483671"/>
          </pc:sldLayoutMkLst>
        </pc:sldLayoutChg>
        <pc:sldLayoutChg chg="del">
          <pc:chgData name="Angel David Carrillo Herranz" userId="616bff3e-cada-4fec-97ea-ee2d45e5dc81" providerId="ADAL" clId="{56F424C1-4829-46E1-B060-91ED618F453A}" dt="2019-06-03T06:49:01.976" v="2225" actId="2696"/>
          <pc:sldLayoutMkLst>
            <pc:docMk/>
            <pc:sldMasterMk cId="3707346369" sldId="2147483648"/>
            <pc:sldLayoutMk cId="1593717518" sldId="2147483672"/>
          </pc:sldLayoutMkLst>
        </pc:sldLayoutChg>
        <pc:sldLayoutChg chg="delSp">
          <pc:chgData name="Angel David Carrillo Herranz" userId="616bff3e-cada-4fec-97ea-ee2d45e5dc81" providerId="ADAL" clId="{56F424C1-4829-46E1-B060-91ED618F453A}" dt="2019-06-02T22:35:50.701" v="1608" actId="478"/>
          <pc:sldLayoutMkLst>
            <pc:docMk/>
            <pc:sldMasterMk cId="3707346369" sldId="2147483648"/>
            <pc:sldLayoutMk cId="4230205108" sldId="2147483673"/>
          </pc:sldLayoutMkLst>
          <pc:spChg chg="del">
            <ac:chgData name="Angel David Carrillo Herranz" userId="616bff3e-cada-4fec-97ea-ee2d45e5dc81" providerId="ADAL" clId="{56F424C1-4829-46E1-B060-91ED618F453A}" dt="2019-06-02T22:35:50.701" v="1608" actId="478"/>
            <ac:spMkLst>
              <pc:docMk/>
              <pc:sldMasterMk cId="3707346369" sldId="2147483648"/>
              <pc:sldLayoutMk cId="4230205108" sldId="2147483673"/>
              <ac:spMk id="12" creationId="{A114B155-116D-4FD5-95E9-FEB0A9593AA2}"/>
            </ac:spMkLst>
          </pc:spChg>
          <pc:spChg chg="del">
            <ac:chgData name="Angel David Carrillo Herranz" userId="616bff3e-cada-4fec-97ea-ee2d45e5dc81" providerId="ADAL" clId="{56F424C1-4829-46E1-B060-91ED618F453A}" dt="2019-06-02T22:35:50.701" v="1608" actId="478"/>
            <ac:spMkLst>
              <pc:docMk/>
              <pc:sldMasterMk cId="3707346369" sldId="2147483648"/>
              <pc:sldLayoutMk cId="4230205108" sldId="2147483673"/>
              <ac:spMk id="13" creationId="{D710E86D-024B-4EEC-8BE5-A6D613B04D8D}"/>
            </ac:spMkLst>
          </pc:spChg>
        </pc:sldLayoutChg>
        <pc:sldLayoutChg chg="addSp delSp modSp">
          <pc:chgData name="Angel David Carrillo Herranz" userId="616bff3e-cada-4fec-97ea-ee2d45e5dc81" providerId="ADAL" clId="{56F424C1-4829-46E1-B060-91ED618F453A}" dt="2019-06-03T06:07:36.710" v="1774" actId="207"/>
          <pc:sldLayoutMkLst>
            <pc:docMk/>
            <pc:sldMasterMk cId="3707346369" sldId="2147483648"/>
            <pc:sldLayoutMk cId="1862216185" sldId="2147483674"/>
          </pc:sldLayoutMkLst>
          <pc:spChg chg="add del mod">
            <ac:chgData name="Angel David Carrillo Herranz" userId="616bff3e-cada-4fec-97ea-ee2d45e5dc81" providerId="ADAL" clId="{56F424C1-4829-46E1-B060-91ED618F453A}" dt="2019-06-02T22:42:55.259" v="1712"/>
            <ac:spMkLst>
              <pc:docMk/>
              <pc:sldMasterMk cId="3707346369" sldId="2147483648"/>
              <pc:sldLayoutMk cId="1862216185" sldId="2147483674"/>
              <ac:spMk id="2" creationId="{72203D67-9486-47C4-A2D6-15CB57D1C211}"/>
            </ac:spMkLst>
          </pc:spChg>
          <pc:spChg chg="add del mod">
            <ac:chgData name="Angel David Carrillo Herranz" userId="616bff3e-cada-4fec-97ea-ee2d45e5dc81" providerId="ADAL" clId="{56F424C1-4829-46E1-B060-91ED618F453A}" dt="2019-06-02T22:39:06.284" v="1643" actId="478"/>
            <ac:spMkLst>
              <pc:docMk/>
              <pc:sldMasterMk cId="3707346369" sldId="2147483648"/>
              <pc:sldLayoutMk cId="1862216185" sldId="2147483674"/>
              <ac:spMk id="28" creationId="{C3E1F433-F46A-455A-86BF-9351BD49DCF9}"/>
            </ac:spMkLst>
          </pc:spChg>
          <pc:spChg chg="del">
            <ac:chgData name="Angel David Carrillo Herranz" userId="616bff3e-cada-4fec-97ea-ee2d45e5dc81" providerId="ADAL" clId="{56F424C1-4829-46E1-B060-91ED618F453A}" dt="2019-06-02T22:37:26.629" v="1626" actId="478"/>
            <ac:spMkLst>
              <pc:docMk/>
              <pc:sldMasterMk cId="3707346369" sldId="2147483648"/>
              <pc:sldLayoutMk cId="1862216185" sldId="2147483674"/>
              <ac:spMk id="116" creationId="{DD2F4C7A-5773-4649-A909-648125F1B7B5}"/>
            </ac:spMkLst>
          </pc:spChg>
          <pc:spChg chg="add mod">
            <ac:chgData name="Angel David Carrillo Herranz" userId="616bff3e-cada-4fec-97ea-ee2d45e5dc81" providerId="ADAL" clId="{56F424C1-4829-46E1-B060-91ED618F453A}" dt="2019-06-03T06:07:36.710" v="1774" actId="207"/>
            <ac:spMkLst>
              <pc:docMk/>
              <pc:sldMasterMk cId="3707346369" sldId="2147483648"/>
              <pc:sldLayoutMk cId="1862216185" sldId="2147483674"/>
              <ac:spMk id="117" creationId="{09633790-9992-42C3-AE0E-688756DB82AB}"/>
            </ac:spMkLst>
          </pc:spChg>
          <pc:spChg chg="add del mod ord">
            <ac:chgData name="Angel David Carrillo Herranz" userId="616bff3e-cada-4fec-97ea-ee2d45e5dc81" providerId="ADAL" clId="{56F424C1-4829-46E1-B060-91ED618F453A}" dt="2019-06-02T22:40:07.718" v="1664" actId="478"/>
            <ac:spMkLst>
              <pc:docMk/>
              <pc:sldMasterMk cId="3707346369" sldId="2147483648"/>
              <pc:sldLayoutMk cId="1862216185" sldId="2147483674"/>
              <ac:spMk id="118" creationId="{D9914F6E-414F-4661-8F9E-044AFFB95046}"/>
            </ac:spMkLst>
          </pc:spChg>
          <pc:spChg chg="add del mod">
            <ac:chgData name="Angel David Carrillo Herranz" userId="616bff3e-cada-4fec-97ea-ee2d45e5dc81" providerId="ADAL" clId="{56F424C1-4829-46E1-B060-91ED618F453A}" dt="2019-06-02T22:42:49.912" v="1708" actId="478"/>
            <ac:spMkLst>
              <pc:docMk/>
              <pc:sldMasterMk cId="3707346369" sldId="2147483648"/>
              <pc:sldLayoutMk cId="1862216185" sldId="2147483674"/>
              <ac:spMk id="119" creationId="{3036839E-0B48-44BC-941E-CE84A966705B}"/>
            </ac:spMkLst>
          </pc:spChg>
          <pc:spChg chg="mod">
            <ac:chgData name="Angel David Carrillo Herranz" userId="616bff3e-cada-4fec-97ea-ee2d45e5dc81" providerId="ADAL" clId="{56F424C1-4829-46E1-B060-91ED618F453A}" dt="2019-06-02T22:42:38.492" v="1706" actId="1076"/>
            <ac:spMkLst>
              <pc:docMk/>
              <pc:sldMasterMk cId="3707346369" sldId="2147483648"/>
              <pc:sldLayoutMk cId="1862216185" sldId="2147483674"/>
              <ac:spMk id="123" creationId="{89F06B72-E9D5-4D88-8877-4C1C7FC3156E}"/>
            </ac:spMkLst>
          </pc:spChg>
          <pc:spChg chg="del">
            <ac:chgData name="Angel David Carrillo Herranz" userId="616bff3e-cada-4fec-97ea-ee2d45e5dc81" providerId="ADAL" clId="{56F424C1-4829-46E1-B060-91ED618F453A}" dt="2019-06-02T22:44:59.872" v="1738" actId="478"/>
            <ac:spMkLst>
              <pc:docMk/>
              <pc:sldMasterMk cId="3707346369" sldId="2147483648"/>
              <pc:sldLayoutMk cId="1862216185" sldId="2147483674"/>
              <ac:spMk id="137" creationId="{029B36FF-C7D1-421D-89D7-9B11B9B6CC75}"/>
            </ac:spMkLst>
          </pc:spChg>
          <pc:spChg chg="mod">
            <ac:chgData name="Angel David Carrillo Herranz" userId="616bff3e-cada-4fec-97ea-ee2d45e5dc81" providerId="ADAL" clId="{56F424C1-4829-46E1-B060-91ED618F453A}" dt="2019-06-02T22:45:07.626" v="1740" actId="207"/>
            <ac:spMkLst>
              <pc:docMk/>
              <pc:sldMasterMk cId="3707346369" sldId="2147483648"/>
              <pc:sldLayoutMk cId="1862216185" sldId="2147483674"/>
              <ac:spMk id="138" creationId="{9C1DB2CA-63A2-4F74-B422-D49EF9FF7D25}"/>
            </ac:spMkLst>
          </pc:spChg>
          <pc:spChg chg="mod">
            <ac:chgData name="Angel David Carrillo Herranz" userId="616bff3e-cada-4fec-97ea-ee2d45e5dc81" providerId="ADAL" clId="{56F424C1-4829-46E1-B060-91ED618F453A}" dt="2019-06-02T22:45:12.948" v="1742" actId="207"/>
            <ac:spMkLst>
              <pc:docMk/>
              <pc:sldMasterMk cId="3707346369" sldId="2147483648"/>
              <pc:sldLayoutMk cId="1862216185" sldId="2147483674"/>
              <ac:spMk id="139" creationId="{A5A8B5E2-EC4F-48B7-87DF-A732C0CD0F50}"/>
            </ac:spMkLst>
          </pc:spChg>
          <pc:spChg chg="mod">
            <ac:chgData name="Angel David Carrillo Herranz" userId="616bff3e-cada-4fec-97ea-ee2d45e5dc81" providerId="ADAL" clId="{56F424C1-4829-46E1-B060-91ED618F453A}" dt="2019-06-02T22:45:15.903" v="1743" actId="207"/>
            <ac:spMkLst>
              <pc:docMk/>
              <pc:sldMasterMk cId="3707346369" sldId="2147483648"/>
              <pc:sldLayoutMk cId="1862216185" sldId="2147483674"/>
              <ac:spMk id="140" creationId="{1E6254AC-0FB4-4CC3-87F3-0914277794D7}"/>
            </ac:spMkLst>
          </pc:spChg>
          <pc:spChg chg="mod">
            <ac:chgData name="Angel David Carrillo Herranz" userId="616bff3e-cada-4fec-97ea-ee2d45e5dc81" providerId="ADAL" clId="{56F424C1-4829-46E1-B060-91ED618F453A}" dt="2019-06-02T22:44:41.531" v="1733" actId="207"/>
            <ac:spMkLst>
              <pc:docMk/>
              <pc:sldMasterMk cId="3707346369" sldId="2147483648"/>
              <pc:sldLayoutMk cId="1862216185" sldId="2147483674"/>
              <ac:spMk id="141" creationId="{FD0BCCAF-0AF7-451C-9800-72ABAB64B487}"/>
            </ac:spMkLst>
          </pc:spChg>
          <pc:spChg chg="del">
            <ac:chgData name="Angel David Carrillo Herranz" userId="616bff3e-cada-4fec-97ea-ee2d45e5dc81" providerId="ADAL" clId="{56F424C1-4829-46E1-B060-91ED618F453A}" dt="2019-06-02T22:44:45.734" v="1735" actId="478"/>
            <ac:spMkLst>
              <pc:docMk/>
              <pc:sldMasterMk cId="3707346369" sldId="2147483648"/>
              <pc:sldLayoutMk cId="1862216185" sldId="2147483674"/>
              <ac:spMk id="155" creationId="{EC45808D-AD97-484D-81C5-90BCDA8AE7B6}"/>
            </ac:spMkLst>
          </pc:spChg>
          <pc:spChg chg="del">
            <ac:chgData name="Angel David Carrillo Herranz" userId="616bff3e-cada-4fec-97ea-ee2d45e5dc81" providerId="ADAL" clId="{56F424C1-4829-46E1-B060-91ED618F453A}" dt="2019-06-02T22:44:51.591" v="1737" actId="478"/>
            <ac:spMkLst>
              <pc:docMk/>
              <pc:sldMasterMk cId="3707346369" sldId="2147483648"/>
              <pc:sldLayoutMk cId="1862216185" sldId="2147483674"/>
              <ac:spMk id="156" creationId="{EAF7BF4F-235C-4838-92E1-7881CE068654}"/>
            </ac:spMkLst>
          </pc:spChg>
          <pc:spChg chg="del">
            <ac:chgData name="Angel David Carrillo Herranz" userId="616bff3e-cada-4fec-97ea-ee2d45e5dc81" providerId="ADAL" clId="{56F424C1-4829-46E1-B060-91ED618F453A}" dt="2019-06-02T22:44:49.323" v="1736" actId="478"/>
            <ac:spMkLst>
              <pc:docMk/>
              <pc:sldMasterMk cId="3707346369" sldId="2147483648"/>
              <pc:sldLayoutMk cId="1862216185" sldId="2147483674"/>
              <ac:spMk id="157" creationId="{AC23B0C6-B819-4C59-B31C-2DE302BFBE1A}"/>
            </ac:spMkLst>
          </pc:spChg>
          <pc:spChg chg="del">
            <ac:chgData name="Angel David Carrillo Herranz" userId="616bff3e-cada-4fec-97ea-ee2d45e5dc81" providerId="ADAL" clId="{56F424C1-4829-46E1-B060-91ED618F453A}" dt="2019-06-02T22:44:43.663" v="1734" actId="478"/>
            <ac:spMkLst>
              <pc:docMk/>
              <pc:sldMasterMk cId="3707346369" sldId="2147483648"/>
              <pc:sldLayoutMk cId="1862216185" sldId="2147483674"/>
              <ac:spMk id="158" creationId="{1C78A262-5C60-4B04-B07C-A2D12CB7678C}"/>
            </ac:spMkLst>
          </pc:spChg>
          <pc:spChg chg="mod">
            <ac:chgData name="Angel David Carrillo Herranz" userId="616bff3e-cada-4fec-97ea-ee2d45e5dc81" providerId="ADAL" clId="{56F424C1-4829-46E1-B060-91ED618F453A}" dt="2019-06-02T22:45:04.177" v="1739" actId="207"/>
            <ac:spMkLst>
              <pc:docMk/>
              <pc:sldMasterMk cId="3707346369" sldId="2147483648"/>
              <pc:sldLayoutMk cId="1862216185" sldId="2147483674"/>
              <ac:spMk id="161" creationId="{2F94BBA0-153C-495A-9F3F-1B1F001636D7}"/>
            </ac:spMkLst>
          </pc:spChg>
          <pc:spChg chg="add del mod">
            <ac:chgData name="Angel David Carrillo Herranz" userId="616bff3e-cada-4fec-97ea-ee2d45e5dc81" providerId="ADAL" clId="{56F424C1-4829-46E1-B060-91ED618F453A}" dt="2019-06-02T22:44:15.335" v="1725" actId="478"/>
            <ac:spMkLst>
              <pc:docMk/>
              <pc:sldMasterMk cId="3707346369" sldId="2147483648"/>
              <pc:sldLayoutMk cId="1862216185" sldId="2147483674"/>
              <ac:spMk id="164" creationId="{6669B56B-C7C7-4372-8C0D-53EEB9CB9D41}"/>
            </ac:spMkLst>
          </pc:spChg>
          <pc:spChg chg="add mod">
            <ac:chgData name="Angel David Carrillo Herranz" userId="616bff3e-cada-4fec-97ea-ee2d45e5dc81" providerId="ADAL" clId="{56F424C1-4829-46E1-B060-91ED618F453A}" dt="2019-06-02T22:45:30.393" v="1744" actId="403"/>
            <ac:spMkLst>
              <pc:docMk/>
              <pc:sldMasterMk cId="3707346369" sldId="2147483648"/>
              <pc:sldLayoutMk cId="1862216185" sldId="2147483674"/>
              <ac:spMk id="165" creationId="{5AE82ED3-F616-4F19-9BB2-88F3AAC1BC73}"/>
            </ac:spMkLst>
          </pc:spChg>
          <pc:grpChg chg="del">
            <ac:chgData name="Angel David Carrillo Herranz" userId="616bff3e-cada-4fec-97ea-ee2d45e5dc81" providerId="ADAL" clId="{56F424C1-4829-46E1-B060-91ED618F453A}" dt="2019-06-02T22:37:02.470" v="1617" actId="478"/>
            <ac:grpSpMkLst>
              <pc:docMk/>
              <pc:sldMasterMk cId="3707346369" sldId="2147483648"/>
              <pc:sldLayoutMk cId="1862216185" sldId="2147483674"/>
              <ac:grpSpMk id="9" creationId="{108207FF-9E38-4BF5-9E09-BDA6467560C5}"/>
            </ac:grpSpMkLst>
          </pc:grpChg>
          <pc:grpChg chg="del">
            <ac:chgData name="Angel David Carrillo Herranz" userId="616bff3e-cada-4fec-97ea-ee2d45e5dc81" providerId="ADAL" clId="{56F424C1-4829-46E1-B060-91ED618F453A}" dt="2019-06-02T22:37:03.790" v="1618" actId="478"/>
            <ac:grpSpMkLst>
              <pc:docMk/>
              <pc:sldMasterMk cId="3707346369" sldId="2147483648"/>
              <pc:sldLayoutMk cId="1862216185" sldId="2147483674"/>
              <ac:grpSpMk id="29" creationId="{7436C87A-C884-4788-B2A9-67E69037A935}"/>
            </ac:grpSpMkLst>
          </pc:grpChg>
          <pc:grpChg chg="add mod">
            <ac:chgData name="Angel David Carrillo Herranz" userId="616bff3e-cada-4fec-97ea-ee2d45e5dc81" providerId="ADAL" clId="{56F424C1-4829-46E1-B060-91ED618F453A}" dt="2019-06-02T22:45:34.189" v="1745" actId="1076"/>
            <ac:grpSpMkLst>
              <pc:docMk/>
              <pc:sldMasterMk cId="3707346369" sldId="2147483648"/>
              <pc:sldLayoutMk cId="1862216185" sldId="2147483674"/>
              <ac:grpSpMk id="120" creationId="{F7ECBBB9-7D7C-4213-AE6B-563ED975805B}"/>
            </ac:grpSpMkLst>
          </pc:grpChg>
        </pc:sldLayoutChg>
        <pc:sldLayoutChg chg="addSp modSp">
          <pc:chgData name="Angel David Carrillo Herranz" userId="616bff3e-cada-4fec-97ea-ee2d45e5dc81" providerId="ADAL" clId="{56F424C1-4829-46E1-B060-91ED618F453A}" dt="2019-06-03T06:19:06.792" v="1805" actId="1076"/>
          <pc:sldLayoutMkLst>
            <pc:docMk/>
            <pc:sldMasterMk cId="3707346369" sldId="2147483648"/>
            <pc:sldLayoutMk cId="3029248657" sldId="2147483675"/>
          </pc:sldLayoutMkLst>
          <pc:spChg chg="add mod">
            <ac:chgData name="Angel David Carrillo Herranz" userId="616bff3e-cada-4fec-97ea-ee2d45e5dc81" providerId="ADAL" clId="{56F424C1-4829-46E1-B060-91ED618F453A}" dt="2019-06-03T06:19:06.792" v="1805" actId="1076"/>
            <ac:spMkLst>
              <pc:docMk/>
              <pc:sldMasterMk cId="3707346369" sldId="2147483648"/>
              <pc:sldLayoutMk cId="3029248657" sldId="2147483675"/>
              <ac:spMk id="45" creationId="{7916D886-1042-4EE2-A667-D742DC38C782}"/>
            </ac:spMkLst>
          </pc:spChg>
          <pc:spChg chg="mod">
            <ac:chgData name="Angel David Carrillo Herranz" userId="616bff3e-cada-4fec-97ea-ee2d45e5dc81" providerId="ADAL" clId="{56F424C1-4829-46E1-B060-91ED618F453A}" dt="2019-06-03T06:18:57.770" v="1803" actId="14100"/>
            <ac:spMkLst>
              <pc:docMk/>
              <pc:sldMasterMk cId="3707346369" sldId="2147483648"/>
              <pc:sldLayoutMk cId="3029248657" sldId="2147483675"/>
              <ac:spMk id="61" creationId="{9F18853C-7D08-473C-A37D-BE5177E38A5C}"/>
            </ac:spMkLst>
          </pc:spChg>
        </pc:sldLayoutChg>
        <pc:sldLayoutChg chg="modSp">
          <pc:chgData name="Angel David Carrillo Herranz" userId="616bff3e-cada-4fec-97ea-ee2d45e5dc81" providerId="ADAL" clId="{56F424C1-4829-46E1-B060-91ED618F453A}" dt="2019-06-03T06:20:29.798" v="1816" actId="14100"/>
          <pc:sldLayoutMkLst>
            <pc:docMk/>
            <pc:sldMasterMk cId="3707346369" sldId="2147483648"/>
            <pc:sldLayoutMk cId="1289999124" sldId="2147483676"/>
          </pc:sldLayoutMkLst>
          <pc:spChg chg="mod">
            <ac:chgData name="Angel David Carrillo Herranz" userId="616bff3e-cada-4fec-97ea-ee2d45e5dc81" providerId="ADAL" clId="{56F424C1-4829-46E1-B060-91ED618F453A}" dt="2019-06-03T06:20:29.798" v="1816" actId="14100"/>
            <ac:spMkLst>
              <pc:docMk/>
              <pc:sldMasterMk cId="3707346369" sldId="2147483648"/>
              <pc:sldLayoutMk cId="1289999124" sldId="2147483676"/>
              <ac:spMk id="45" creationId="{7916D886-1042-4EE2-A667-D742DC38C782}"/>
            </ac:spMkLst>
          </pc:spChg>
          <pc:spChg chg="mod">
            <ac:chgData name="Angel David Carrillo Herranz" userId="616bff3e-cada-4fec-97ea-ee2d45e5dc81" providerId="ADAL" clId="{56F424C1-4829-46E1-B060-91ED618F453A}" dt="2019-06-03T06:20:22.397" v="1815" actId="14100"/>
            <ac:spMkLst>
              <pc:docMk/>
              <pc:sldMasterMk cId="3707346369" sldId="2147483648"/>
              <pc:sldLayoutMk cId="1289999124" sldId="2147483676"/>
              <ac:spMk id="61" creationId="{9F18853C-7D08-473C-A37D-BE5177E38A5C}"/>
            </ac:spMkLst>
          </pc:spChg>
        </pc:sldLayoutChg>
        <pc:sldLayoutChg chg="addSp delSp modSp">
          <pc:chgData name="Angel David Carrillo Herranz" userId="616bff3e-cada-4fec-97ea-ee2d45e5dc81" providerId="ADAL" clId="{56F424C1-4829-46E1-B060-91ED618F453A}" dt="2019-06-03T08:56:45.434" v="2969" actId="1076"/>
          <pc:sldLayoutMkLst>
            <pc:docMk/>
            <pc:sldMasterMk cId="3707346369" sldId="2147483648"/>
            <pc:sldLayoutMk cId="2296558631" sldId="2147483677"/>
          </pc:sldLayoutMkLst>
          <pc:spChg chg="del">
            <ac:chgData name="Angel David Carrillo Herranz" userId="616bff3e-cada-4fec-97ea-ee2d45e5dc81" providerId="ADAL" clId="{56F424C1-4829-46E1-B060-91ED618F453A}" dt="2019-06-03T06:24:35.272" v="1825" actId="478"/>
            <ac:spMkLst>
              <pc:docMk/>
              <pc:sldMasterMk cId="3707346369" sldId="2147483648"/>
              <pc:sldLayoutMk cId="2296558631" sldId="2147483677"/>
              <ac:spMk id="45" creationId="{7916D886-1042-4EE2-A667-D742DC38C782}"/>
            </ac:spMkLst>
          </pc:spChg>
          <pc:spChg chg="mod">
            <ac:chgData name="Angel David Carrillo Herranz" userId="616bff3e-cada-4fec-97ea-ee2d45e5dc81" providerId="ADAL" clId="{56F424C1-4829-46E1-B060-91ED618F453A}" dt="2019-06-03T06:31:19.116" v="1863" actId="14100"/>
            <ac:spMkLst>
              <pc:docMk/>
              <pc:sldMasterMk cId="3707346369" sldId="2147483648"/>
              <pc:sldLayoutMk cId="2296558631" sldId="2147483677"/>
              <ac:spMk id="61" creationId="{9F18853C-7D08-473C-A37D-BE5177E38A5C}"/>
            </ac:spMkLst>
          </pc:spChg>
          <pc:spChg chg="ord">
            <ac:chgData name="Angel David Carrillo Herranz" userId="616bff3e-cada-4fec-97ea-ee2d45e5dc81" providerId="ADAL" clId="{56F424C1-4829-46E1-B060-91ED618F453A}" dt="2019-06-03T08:54:18.345" v="2919" actId="167"/>
            <ac:spMkLst>
              <pc:docMk/>
              <pc:sldMasterMk cId="3707346369" sldId="2147483648"/>
              <pc:sldLayoutMk cId="2296558631" sldId="2147483677"/>
              <ac:spMk id="93" creationId="{7F5DD289-57A7-463A-99FE-03080BE2D53B}"/>
            </ac:spMkLst>
          </pc:spChg>
          <pc:grpChg chg="mod">
            <ac:chgData name="Angel David Carrillo Herranz" userId="616bff3e-cada-4fec-97ea-ee2d45e5dc81" providerId="ADAL" clId="{56F424C1-4829-46E1-B060-91ED618F453A}" dt="2019-06-03T06:30:46.061" v="1856"/>
            <ac:grpSpMkLst>
              <pc:docMk/>
              <pc:sldMasterMk cId="3707346369" sldId="2147483648"/>
              <pc:sldLayoutMk cId="2296558631" sldId="2147483677"/>
              <ac:grpSpMk id="5" creationId="{00000000-0000-0000-0000-000000000000}"/>
            </ac:grpSpMkLst>
          </pc:grpChg>
          <pc:grpChg chg="del mod">
            <ac:chgData name="Angel David Carrillo Herranz" userId="616bff3e-cada-4fec-97ea-ee2d45e5dc81" providerId="ADAL" clId="{56F424C1-4829-46E1-B060-91ED618F453A}" dt="2019-06-03T06:30:49.534" v="1860" actId="478"/>
            <ac:grpSpMkLst>
              <pc:docMk/>
              <pc:sldMasterMk cId="3707346369" sldId="2147483648"/>
              <pc:sldLayoutMk cId="2296558631" sldId="2147483677"/>
              <ac:grpSpMk id="24" creationId="{10C88DAB-6669-4AF8-90E9-5DA0F63EBDFB}"/>
            </ac:grpSpMkLst>
          </pc:grpChg>
          <pc:grpChg chg="add del mod ord">
            <ac:chgData name="Angel David Carrillo Herranz" userId="616bff3e-cada-4fec-97ea-ee2d45e5dc81" providerId="ADAL" clId="{56F424C1-4829-46E1-B060-91ED618F453A}" dt="2019-06-03T08:53:01.777" v="2760" actId="478"/>
            <ac:grpSpMkLst>
              <pc:docMk/>
              <pc:sldMasterMk cId="3707346369" sldId="2147483648"/>
              <pc:sldLayoutMk cId="2296558631" sldId="2147483677"/>
              <ac:grpSpMk id="46" creationId="{0595DE8B-26FF-460D-9466-BD84ABE71D4C}"/>
            </ac:grpSpMkLst>
          </pc:grpChg>
          <pc:grpChg chg="add del mod">
            <ac:chgData name="Angel David Carrillo Herranz" userId="616bff3e-cada-4fec-97ea-ee2d45e5dc81" providerId="ADAL" clId="{56F424C1-4829-46E1-B060-91ED618F453A}" dt="2019-06-03T06:38:48.361" v="2132" actId="478"/>
            <ac:grpSpMkLst>
              <pc:docMk/>
              <pc:sldMasterMk cId="3707346369" sldId="2147483648"/>
              <pc:sldLayoutMk cId="2296558631" sldId="2147483677"/>
              <ac:grpSpMk id="70" creationId="{5CC6F023-6614-4734-ADAE-E4EBF21E28BA}"/>
            </ac:grpSpMkLst>
          </pc:grpChg>
          <pc:grpChg chg="add del mod">
            <ac:chgData name="Angel David Carrillo Herranz" userId="616bff3e-cada-4fec-97ea-ee2d45e5dc81" providerId="ADAL" clId="{56F424C1-4829-46E1-B060-91ED618F453A}" dt="2019-06-03T08:54:15.437" v="2917" actId="478"/>
            <ac:grpSpMkLst>
              <pc:docMk/>
              <pc:sldMasterMk cId="3707346369" sldId="2147483648"/>
              <pc:sldLayoutMk cId="2296558631" sldId="2147483677"/>
              <ac:grpSpMk id="73" creationId="{941C6E6E-C4E5-4CD2-994D-4977DD5BDE0B}"/>
            </ac:grpSpMkLst>
          </pc:grpChg>
          <pc:grpChg chg="add mod ord">
            <ac:chgData name="Angel David Carrillo Herranz" userId="616bff3e-cada-4fec-97ea-ee2d45e5dc81" providerId="ADAL" clId="{56F424C1-4829-46E1-B060-91ED618F453A}" dt="2019-06-03T08:56:45.434" v="2969" actId="1076"/>
            <ac:grpSpMkLst>
              <pc:docMk/>
              <pc:sldMasterMk cId="3707346369" sldId="2147483648"/>
              <pc:sldLayoutMk cId="2296558631" sldId="2147483677"/>
              <ac:grpSpMk id="92" creationId="{5696EBCE-48B4-4E08-A84A-2AC1B4FE9B4C}"/>
            </ac:grpSpMkLst>
          </pc:grpChg>
        </pc:sldLayoutChg>
        <pc:sldLayoutChg chg="addSp delSp modSp">
          <pc:chgData name="Angel David Carrillo Herranz" userId="616bff3e-cada-4fec-97ea-ee2d45e5dc81" providerId="ADAL" clId="{56F424C1-4829-46E1-B060-91ED618F453A}" dt="2019-06-03T08:57:04.157" v="2972" actId="1076"/>
          <pc:sldLayoutMkLst>
            <pc:docMk/>
            <pc:sldMasterMk cId="3707346369" sldId="2147483648"/>
            <pc:sldLayoutMk cId="3913285295" sldId="2147483678"/>
          </pc:sldLayoutMkLst>
          <pc:spChg chg="mod">
            <ac:chgData name="Angel David Carrillo Herranz" userId="616bff3e-cada-4fec-97ea-ee2d45e5dc81" providerId="ADAL" clId="{56F424C1-4829-46E1-B060-91ED618F453A}" dt="2019-06-03T06:32:52.311" v="1981" actId="1037"/>
            <ac:spMkLst>
              <pc:docMk/>
              <pc:sldMasterMk cId="3707346369" sldId="2147483648"/>
              <pc:sldLayoutMk cId="3913285295" sldId="2147483678"/>
              <ac:spMk id="61" creationId="{9F18853C-7D08-473C-A37D-BE5177E38A5C}"/>
            </ac:spMkLst>
          </pc:spChg>
          <pc:grpChg chg="add mod">
            <ac:chgData name="Angel David Carrillo Herranz" userId="616bff3e-cada-4fec-97ea-ee2d45e5dc81" providerId="ADAL" clId="{56F424C1-4829-46E1-B060-91ED618F453A}" dt="2019-06-03T06:33:05.274" v="1983" actId="1076"/>
            <ac:grpSpMkLst>
              <pc:docMk/>
              <pc:sldMasterMk cId="3707346369" sldId="2147483648"/>
              <pc:sldLayoutMk cId="3913285295" sldId="2147483678"/>
              <ac:grpSpMk id="45" creationId="{2056FF5B-231D-4DDF-B32B-5F054B31D790}"/>
            </ac:grpSpMkLst>
          </pc:grpChg>
          <pc:grpChg chg="del ord">
            <ac:chgData name="Angel David Carrillo Herranz" userId="616bff3e-cada-4fec-97ea-ee2d45e5dc81" providerId="ADAL" clId="{56F424C1-4829-46E1-B060-91ED618F453A}" dt="2019-06-03T08:53:04.905" v="2762" actId="478"/>
            <ac:grpSpMkLst>
              <pc:docMk/>
              <pc:sldMasterMk cId="3707346369" sldId="2147483648"/>
              <pc:sldLayoutMk cId="3913285295" sldId="2147483678"/>
              <ac:grpSpMk id="46" creationId="{0595DE8B-26FF-460D-9466-BD84ABE71D4C}"/>
            </ac:grpSpMkLst>
          </pc:grpChg>
          <pc:grpChg chg="del">
            <ac:chgData name="Angel David Carrillo Herranz" userId="616bff3e-cada-4fec-97ea-ee2d45e5dc81" providerId="ADAL" clId="{56F424C1-4829-46E1-B060-91ED618F453A}" dt="2019-06-03T06:33:07.221" v="1984" actId="478"/>
            <ac:grpSpMkLst>
              <pc:docMk/>
              <pc:sldMasterMk cId="3707346369" sldId="2147483648"/>
              <pc:sldLayoutMk cId="3913285295" sldId="2147483678"/>
              <ac:grpSpMk id="62" creationId="{FB49E384-7FBA-474A-9A6E-F1F41699309B}"/>
            </ac:grpSpMkLst>
          </pc:grpChg>
          <pc:grpChg chg="add del mod">
            <ac:chgData name="Angel David Carrillo Herranz" userId="616bff3e-cada-4fec-97ea-ee2d45e5dc81" providerId="ADAL" clId="{56F424C1-4829-46E1-B060-91ED618F453A}" dt="2019-06-03T08:54:20.570" v="2920" actId="478"/>
            <ac:grpSpMkLst>
              <pc:docMk/>
              <pc:sldMasterMk cId="3707346369" sldId="2147483648"/>
              <pc:sldLayoutMk cId="3913285295" sldId="2147483678"/>
              <ac:grpSpMk id="72" creationId="{CD4E1B9F-873B-4399-A6D9-8A9C39E6D031}"/>
            </ac:grpSpMkLst>
          </pc:grpChg>
          <pc:grpChg chg="add mod ord">
            <ac:chgData name="Angel David Carrillo Herranz" userId="616bff3e-cada-4fec-97ea-ee2d45e5dc81" providerId="ADAL" clId="{56F424C1-4829-46E1-B060-91ED618F453A}" dt="2019-06-03T08:57:04.157" v="2972" actId="1076"/>
            <ac:grpSpMkLst>
              <pc:docMk/>
              <pc:sldMasterMk cId="3707346369" sldId="2147483648"/>
              <pc:sldLayoutMk cId="3913285295" sldId="2147483678"/>
              <ac:grpSpMk id="91" creationId="{C945E476-BF46-4028-95AF-238A0CBFB5AC}"/>
            </ac:grpSpMkLst>
          </pc:grpChg>
        </pc:sldLayoutChg>
        <pc:sldLayoutChg chg="addSp delSp modSp">
          <pc:chgData name="Angel David Carrillo Herranz" userId="616bff3e-cada-4fec-97ea-ee2d45e5dc81" providerId="ADAL" clId="{56F424C1-4829-46E1-B060-91ED618F453A}" dt="2019-06-03T08:56:54.724" v="2970" actId="1076"/>
          <pc:sldLayoutMkLst>
            <pc:docMk/>
            <pc:sldMasterMk cId="3707346369" sldId="2147483648"/>
            <pc:sldLayoutMk cId="4079056158" sldId="2147483679"/>
          </pc:sldLayoutMkLst>
          <pc:spChg chg="mod">
            <ac:chgData name="Angel David Carrillo Herranz" userId="616bff3e-cada-4fec-97ea-ee2d45e5dc81" providerId="ADAL" clId="{56F424C1-4829-46E1-B060-91ED618F453A}" dt="2019-06-03T06:46:34.442" v="2204" actId="207"/>
            <ac:spMkLst>
              <pc:docMk/>
              <pc:sldMasterMk cId="3707346369" sldId="2147483648"/>
              <pc:sldLayoutMk cId="4079056158" sldId="2147483679"/>
              <ac:spMk id="60" creationId="{98D06922-A180-4194-ACEC-953D5103F4CE}"/>
            </ac:spMkLst>
          </pc:spChg>
          <pc:spChg chg="mod">
            <ac:chgData name="Angel David Carrillo Herranz" userId="616bff3e-cada-4fec-97ea-ee2d45e5dc81" providerId="ADAL" clId="{56F424C1-4829-46E1-B060-91ED618F453A}" dt="2019-06-03T06:47:22.537" v="2214" actId="207"/>
            <ac:spMkLst>
              <pc:docMk/>
              <pc:sldMasterMk cId="3707346369" sldId="2147483648"/>
              <pc:sldLayoutMk cId="4079056158" sldId="2147483679"/>
              <ac:spMk id="71" creationId="{278BCAB4-BD20-42FF-B5EA-6C44882AE5D8}"/>
            </ac:spMkLst>
          </pc:spChg>
          <pc:grpChg chg="mod ord">
            <ac:chgData name="Angel David Carrillo Herranz" userId="616bff3e-cada-4fec-97ea-ee2d45e5dc81" providerId="ADAL" clId="{56F424C1-4829-46E1-B060-91ED618F453A}" dt="2019-06-03T08:56:54.724" v="2970" actId="1076"/>
            <ac:grpSpMkLst>
              <pc:docMk/>
              <pc:sldMasterMk cId="3707346369" sldId="2147483648"/>
              <pc:sldLayoutMk cId="4079056158" sldId="2147483679"/>
              <ac:grpSpMk id="46" creationId="{0595DE8B-26FF-460D-9466-BD84ABE71D4C}"/>
            </ac:grpSpMkLst>
          </pc:grpChg>
          <pc:grpChg chg="del">
            <ac:chgData name="Angel David Carrillo Herranz" userId="616bff3e-cada-4fec-97ea-ee2d45e5dc81" providerId="ADAL" clId="{56F424C1-4829-46E1-B060-91ED618F453A}" dt="2019-06-03T06:38:50.233" v="2133" actId="478"/>
            <ac:grpSpMkLst>
              <pc:docMk/>
              <pc:sldMasterMk cId="3707346369" sldId="2147483648"/>
              <pc:sldLayoutMk cId="4079056158" sldId="2147483679"/>
              <ac:grpSpMk id="62" creationId="{FB49E384-7FBA-474A-9A6E-F1F41699309B}"/>
            </ac:grpSpMkLst>
          </pc:grpChg>
          <pc:grpChg chg="add del mod ord">
            <ac:chgData name="Angel David Carrillo Herranz" userId="616bff3e-cada-4fec-97ea-ee2d45e5dc81" providerId="ADAL" clId="{56F424C1-4829-46E1-B060-91ED618F453A}" dt="2019-06-03T06:46:50.917" v="2210"/>
            <ac:grpSpMkLst>
              <pc:docMk/>
              <pc:sldMasterMk cId="3707346369" sldId="2147483648"/>
              <pc:sldLayoutMk cId="4079056158" sldId="2147483679"/>
              <ac:grpSpMk id="73" creationId="{E0744392-45A2-4587-BD7E-11D31DD7D406}"/>
            </ac:grpSpMkLst>
          </pc:grpChg>
          <pc:grpChg chg="add del mod ord">
            <ac:chgData name="Angel David Carrillo Herranz" userId="616bff3e-cada-4fec-97ea-ee2d45e5dc81" providerId="ADAL" clId="{56F424C1-4829-46E1-B060-91ED618F453A}" dt="2019-06-03T06:48:27.266" v="2224"/>
            <ac:grpSpMkLst>
              <pc:docMk/>
              <pc:sldMasterMk cId="3707346369" sldId="2147483648"/>
              <pc:sldLayoutMk cId="4079056158" sldId="2147483679"/>
              <ac:grpSpMk id="92" creationId="{E9E27245-88A3-4AE5-A646-991FA2FCC4AF}"/>
            </ac:grpSpMkLst>
          </pc:grpChg>
          <pc:grpChg chg="add del mod">
            <ac:chgData name="Angel David Carrillo Herranz" userId="616bff3e-cada-4fec-97ea-ee2d45e5dc81" providerId="ADAL" clId="{56F424C1-4829-46E1-B060-91ED618F453A}" dt="2019-06-03T08:53:20.026" v="2909" actId="478"/>
            <ac:grpSpMkLst>
              <pc:docMk/>
              <pc:sldMasterMk cId="3707346369" sldId="2147483648"/>
              <pc:sldLayoutMk cId="4079056158" sldId="2147483679"/>
              <ac:grpSpMk id="111" creationId="{575845AD-47C1-4B18-9107-CB87545573CA}"/>
            </ac:grpSpMkLst>
          </pc:grpChg>
        </pc:sldLayoutChg>
        <pc:sldLayoutChg chg="addSp delSp modSp">
          <pc:chgData name="Angel David Carrillo Herranz" userId="616bff3e-cada-4fec-97ea-ee2d45e5dc81" providerId="ADAL" clId="{56F424C1-4829-46E1-B060-91ED618F453A}" dt="2019-06-03T06:49:56.893" v="2228" actId="167"/>
          <pc:sldLayoutMkLst>
            <pc:docMk/>
            <pc:sldMasterMk cId="3707346369" sldId="2147483648"/>
            <pc:sldLayoutMk cId="3575145733" sldId="2147483680"/>
          </pc:sldLayoutMkLst>
          <pc:grpChg chg="del">
            <ac:chgData name="Angel David Carrillo Herranz" userId="616bff3e-cada-4fec-97ea-ee2d45e5dc81" providerId="ADAL" clId="{56F424C1-4829-46E1-B060-91ED618F453A}" dt="2019-06-03T06:49:52.469" v="2226" actId="478"/>
            <ac:grpSpMkLst>
              <pc:docMk/>
              <pc:sldMasterMk cId="3707346369" sldId="2147483648"/>
              <pc:sldLayoutMk cId="3575145733" sldId="2147483680"/>
              <ac:grpSpMk id="5" creationId="{00000000-0000-0000-0000-000000000000}"/>
            </ac:grpSpMkLst>
          </pc:grpChg>
          <pc:grpChg chg="add ord">
            <ac:chgData name="Angel David Carrillo Herranz" userId="616bff3e-cada-4fec-97ea-ee2d45e5dc81" providerId="ADAL" clId="{56F424C1-4829-46E1-B060-91ED618F453A}" dt="2019-06-03T06:49:56.893" v="2228" actId="167"/>
            <ac:grpSpMkLst>
              <pc:docMk/>
              <pc:sldMasterMk cId="3707346369" sldId="2147483648"/>
              <pc:sldLayoutMk cId="3575145733" sldId="2147483680"/>
              <ac:grpSpMk id="45" creationId="{FCA9D63D-3E3A-44F7-AFC7-A56386CD61AE}"/>
            </ac:grpSpMkLst>
          </pc:grpChg>
        </pc:sldLayoutChg>
        <pc:sldLayoutChg chg="addSp delSp modSp">
          <pc:chgData name="Angel David Carrillo Herranz" userId="616bff3e-cada-4fec-97ea-ee2d45e5dc81" providerId="ADAL" clId="{56F424C1-4829-46E1-B060-91ED618F453A}" dt="2019-06-03T06:50:02.799" v="2231" actId="167"/>
          <pc:sldLayoutMkLst>
            <pc:docMk/>
            <pc:sldMasterMk cId="3707346369" sldId="2147483648"/>
            <pc:sldLayoutMk cId="3143870700" sldId="2147483681"/>
          </pc:sldLayoutMkLst>
          <pc:grpChg chg="del">
            <ac:chgData name="Angel David Carrillo Herranz" userId="616bff3e-cada-4fec-97ea-ee2d45e5dc81" providerId="ADAL" clId="{56F424C1-4829-46E1-B060-91ED618F453A}" dt="2019-06-03T06:50:00.501" v="2229" actId="478"/>
            <ac:grpSpMkLst>
              <pc:docMk/>
              <pc:sldMasterMk cId="3707346369" sldId="2147483648"/>
              <pc:sldLayoutMk cId="3143870700" sldId="2147483681"/>
              <ac:grpSpMk id="5" creationId="{00000000-0000-0000-0000-000000000000}"/>
            </ac:grpSpMkLst>
          </pc:grpChg>
          <pc:grpChg chg="add ord">
            <ac:chgData name="Angel David Carrillo Herranz" userId="616bff3e-cada-4fec-97ea-ee2d45e5dc81" providerId="ADAL" clId="{56F424C1-4829-46E1-B060-91ED618F453A}" dt="2019-06-03T06:50:02.799" v="2231" actId="167"/>
            <ac:grpSpMkLst>
              <pc:docMk/>
              <pc:sldMasterMk cId="3707346369" sldId="2147483648"/>
              <pc:sldLayoutMk cId="3143870700" sldId="2147483681"/>
              <ac:grpSpMk id="46" creationId="{785D8B3C-3632-4546-8989-BE432F906B54}"/>
            </ac:grpSpMkLst>
          </pc:grpChg>
        </pc:sldLayoutChg>
        <pc:sldLayoutChg chg="addSp delSp modSp">
          <pc:chgData name="Angel David Carrillo Herranz" userId="616bff3e-cada-4fec-97ea-ee2d45e5dc81" providerId="ADAL" clId="{56F424C1-4829-46E1-B060-91ED618F453A}" dt="2019-06-03T06:50:14.274" v="2234" actId="167"/>
          <pc:sldLayoutMkLst>
            <pc:docMk/>
            <pc:sldMasterMk cId="3707346369" sldId="2147483648"/>
            <pc:sldLayoutMk cId="3285449468" sldId="2147483682"/>
          </pc:sldLayoutMkLst>
          <pc:grpChg chg="del">
            <ac:chgData name="Angel David Carrillo Herranz" userId="616bff3e-cada-4fec-97ea-ee2d45e5dc81" providerId="ADAL" clId="{56F424C1-4829-46E1-B060-91ED618F453A}" dt="2019-06-03T06:50:10.357" v="2232" actId="478"/>
            <ac:grpSpMkLst>
              <pc:docMk/>
              <pc:sldMasterMk cId="3707346369" sldId="2147483648"/>
              <pc:sldLayoutMk cId="3285449468" sldId="2147483682"/>
              <ac:grpSpMk id="5" creationId="{00000000-0000-0000-0000-000000000000}"/>
            </ac:grpSpMkLst>
          </pc:grpChg>
          <pc:grpChg chg="add ord">
            <ac:chgData name="Angel David Carrillo Herranz" userId="616bff3e-cada-4fec-97ea-ee2d45e5dc81" providerId="ADAL" clId="{56F424C1-4829-46E1-B060-91ED618F453A}" dt="2019-06-03T06:50:14.274" v="2234" actId="167"/>
            <ac:grpSpMkLst>
              <pc:docMk/>
              <pc:sldMasterMk cId="3707346369" sldId="2147483648"/>
              <pc:sldLayoutMk cId="3285449468" sldId="2147483682"/>
              <ac:grpSpMk id="46" creationId="{28FF1DC4-1DE2-447B-AD46-A65A59F7D491}"/>
            </ac:grpSpMkLst>
          </pc:grpChg>
        </pc:sldLayoutChg>
        <pc:sldLayoutChg chg="modSp">
          <pc:chgData name="Angel David Carrillo Herranz" userId="616bff3e-cada-4fec-97ea-ee2d45e5dc81" providerId="ADAL" clId="{56F424C1-4829-46E1-B060-91ED618F453A}" dt="2019-06-03T06:50:23.139" v="2235" actId="207"/>
          <pc:sldLayoutMkLst>
            <pc:docMk/>
            <pc:sldMasterMk cId="3707346369" sldId="2147483648"/>
            <pc:sldLayoutMk cId="116354835" sldId="2147483683"/>
          </pc:sldLayoutMkLst>
          <pc:grpChg chg="mod">
            <ac:chgData name="Angel David Carrillo Herranz" userId="616bff3e-cada-4fec-97ea-ee2d45e5dc81" providerId="ADAL" clId="{56F424C1-4829-46E1-B060-91ED618F453A}" dt="2019-06-03T06:50:23.139" v="2235" actId="207"/>
            <ac:grpSpMkLst>
              <pc:docMk/>
              <pc:sldMasterMk cId="3707346369" sldId="2147483648"/>
              <pc:sldLayoutMk cId="116354835" sldId="2147483683"/>
              <ac:grpSpMk id="45" creationId="{FCA9D63D-3E3A-44F7-AFC7-A56386CD61AE}"/>
            </ac:grpSpMkLst>
          </pc:grpChg>
        </pc:sldLayoutChg>
        <pc:sldLayoutChg chg="modSp">
          <pc:chgData name="Angel David Carrillo Herranz" userId="616bff3e-cada-4fec-97ea-ee2d45e5dc81" providerId="ADAL" clId="{56F424C1-4829-46E1-B060-91ED618F453A}" dt="2019-06-03T06:50:26.022" v="2236" actId="207"/>
          <pc:sldLayoutMkLst>
            <pc:docMk/>
            <pc:sldMasterMk cId="3707346369" sldId="2147483648"/>
            <pc:sldLayoutMk cId="1282340422" sldId="2147483684"/>
          </pc:sldLayoutMkLst>
          <pc:grpChg chg="mod">
            <ac:chgData name="Angel David Carrillo Herranz" userId="616bff3e-cada-4fec-97ea-ee2d45e5dc81" providerId="ADAL" clId="{56F424C1-4829-46E1-B060-91ED618F453A}" dt="2019-06-03T06:50:26.022" v="2236" actId="207"/>
            <ac:grpSpMkLst>
              <pc:docMk/>
              <pc:sldMasterMk cId="3707346369" sldId="2147483648"/>
              <pc:sldLayoutMk cId="1282340422" sldId="2147483684"/>
              <ac:grpSpMk id="46" creationId="{785D8B3C-3632-4546-8989-BE432F906B54}"/>
            </ac:grpSpMkLst>
          </pc:grpChg>
        </pc:sldLayoutChg>
        <pc:sldLayoutChg chg="modSp">
          <pc:chgData name="Angel David Carrillo Herranz" userId="616bff3e-cada-4fec-97ea-ee2d45e5dc81" providerId="ADAL" clId="{56F424C1-4829-46E1-B060-91ED618F453A}" dt="2019-06-03T06:50:28.580" v="2237" actId="207"/>
          <pc:sldLayoutMkLst>
            <pc:docMk/>
            <pc:sldMasterMk cId="3707346369" sldId="2147483648"/>
            <pc:sldLayoutMk cId="2298487809" sldId="2147483685"/>
          </pc:sldLayoutMkLst>
          <pc:grpChg chg="mod">
            <ac:chgData name="Angel David Carrillo Herranz" userId="616bff3e-cada-4fec-97ea-ee2d45e5dc81" providerId="ADAL" clId="{56F424C1-4829-46E1-B060-91ED618F453A}" dt="2019-06-03T06:50:28.580" v="2237" actId="207"/>
            <ac:grpSpMkLst>
              <pc:docMk/>
              <pc:sldMasterMk cId="3707346369" sldId="2147483648"/>
              <pc:sldLayoutMk cId="2298487809" sldId="2147483685"/>
              <ac:grpSpMk id="46" creationId="{28FF1DC4-1DE2-447B-AD46-A65A59F7D491}"/>
            </ac:grpSpMkLst>
          </pc:grpChg>
        </pc:sldLayoutChg>
        <pc:sldLayoutChg chg="modSp">
          <pc:chgData name="Angel David Carrillo Herranz" userId="616bff3e-cada-4fec-97ea-ee2d45e5dc81" providerId="ADAL" clId="{56F424C1-4829-46E1-B060-91ED618F453A}" dt="2019-06-03T08:53:59.412" v="2911" actId="167"/>
          <pc:sldLayoutMkLst>
            <pc:docMk/>
            <pc:sldMasterMk cId="3707346369" sldId="2147483648"/>
            <pc:sldLayoutMk cId="517022199" sldId="2147483686"/>
          </pc:sldLayoutMkLst>
          <pc:grpChg chg="mod ord">
            <ac:chgData name="Angel David Carrillo Herranz" userId="616bff3e-cada-4fec-97ea-ee2d45e5dc81" providerId="ADAL" clId="{56F424C1-4829-46E1-B060-91ED618F453A}" dt="2019-06-03T08:53:59.412" v="2911" actId="167"/>
            <ac:grpSpMkLst>
              <pc:docMk/>
              <pc:sldMasterMk cId="3707346369" sldId="2147483648"/>
              <pc:sldLayoutMk cId="517022199" sldId="2147483686"/>
              <ac:grpSpMk id="45" creationId="{FCA9D63D-3E3A-44F7-AFC7-A56386CD61AE}"/>
            </ac:grpSpMkLst>
          </pc:grpChg>
        </pc:sldLayoutChg>
        <pc:sldLayoutChg chg="modSp">
          <pc:chgData name="Angel David Carrillo Herranz" userId="616bff3e-cada-4fec-97ea-ee2d45e5dc81" providerId="ADAL" clId="{56F424C1-4829-46E1-B060-91ED618F453A}" dt="2019-06-03T08:54:03.583" v="2912" actId="167"/>
          <pc:sldLayoutMkLst>
            <pc:docMk/>
            <pc:sldMasterMk cId="3707346369" sldId="2147483648"/>
            <pc:sldLayoutMk cId="492649418" sldId="2147483687"/>
          </pc:sldLayoutMkLst>
          <pc:grpChg chg="mod ord">
            <ac:chgData name="Angel David Carrillo Herranz" userId="616bff3e-cada-4fec-97ea-ee2d45e5dc81" providerId="ADAL" clId="{56F424C1-4829-46E1-B060-91ED618F453A}" dt="2019-06-03T08:54:03.583" v="2912" actId="167"/>
            <ac:grpSpMkLst>
              <pc:docMk/>
              <pc:sldMasterMk cId="3707346369" sldId="2147483648"/>
              <pc:sldLayoutMk cId="492649418" sldId="2147483687"/>
              <ac:grpSpMk id="46" creationId="{785D8B3C-3632-4546-8989-BE432F906B54}"/>
            </ac:grpSpMkLst>
          </pc:grpChg>
        </pc:sldLayoutChg>
        <pc:sldLayoutChg chg="addSp delSp modSp">
          <pc:chgData name="Angel David Carrillo Herranz" userId="616bff3e-cada-4fec-97ea-ee2d45e5dc81" providerId="ADAL" clId="{56F424C1-4829-46E1-B060-91ED618F453A}" dt="2019-06-03T08:56:12.576" v="2965" actId="1076"/>
          <pc:sldLayoutMkLst>
            <pc:docMk/>
            <pc:sldMasterMk cId="3707346369" sldId="2147483648"/>
            <pc:sldLayoutMk cId="4003881372" sldId="2147483688"/>
          </pc:sldLayoutMkLst>
          <pc:spChg chg="add del">
            <ac:chgData name="Angel David Carrillo Herranz" userId="616bff3e-cada-4fec-97ea-ee2d45e5dc81" providerId="ADAL" clId="{56F424C1-4829-46E1-B060-91ED618F453A}" dt="2019-06-03T07:41:23.096" v="2317"/>
            <ac:spMkLst>
              <pc:docMk/>
              <pc:sldMasterMk cId="3707346369" sldId="2147483648"/>
              <pc:sldLayoutMk cId="4003881372" sldId="2147483688"/>
              <ac:spMk id="70" creationId="{AC05DE09-CAC7-4949-B688-3231E0320F3E}"/>
            </ac:spMkLst>
          </pc:spChg>
          <pc:grpChg chg="mod">
            <ac:chgData name="Angel David Carrillo Herranz" userId="616bff3e-cada-4fec-97ea-ee2d45e5dc81" providerId="ADAL" clId="{56F424C1-4829-46E1-B060-91ED618F453A}" dt="2019-06-03T08:55:43.406" v="2960"/>
            <ac:grpSpMkLst>
              <pc:docMk/>
              <pc:sldMasterMk cId="3707346369" sldId="2147483648"/>
              <pc:sldLayoutMk cId="4003881372" sldId="2147483688"/>
              <ac:grpSpMk id="24" creationId="{10C88DAB-6669-4AF8-90E9-5DA0F63EBDFB}"/>
            </ac:grpSpMkLst>
          </pc:grpChg>
          <pc:grpChg chg="mod ord">
            <ac:chgData name="Angel David Carrillo Herranz" userId="616bff3e-cada-4fec-97ea-ee2d45e5dc81" providerId="ADAL" clId="{56F424C1-4829-46E1-B060-91ED618F453A}" dt="2019-06-03T08:56:12.576" v="2965" actId="1076"/>
            <ac:grpSpMkLst>
              <pc:docMk/>
              <pc:sldMasterMk cId="3707346369" sldId="2147483648"/>
              <pc:sldLayoutMk cId="4003881372" sldId="2147483688"/>
              <ac:grpSpMk id="46" creationId="{28FF1DC4-1DE2-447B-AD46-A65A59F7D491}"/>
            </ac:grpSpMkLst>
          </pc:grpChg>
        </pc:sldLayoutChg>
        <pc:sldLayoutChg chg="modSp">
          <pc:chgData name="Angel David Carrillo Herranz" userId="616bff3e-cada-4fec-97ea-ee2d45e5dc81" providerId="ADAL" clId="{56F424C1-4829-46E1-B060-91ED618F453A}" dt="2019-06-03T07:45:10.033" v="2550" actId="14100"/>
          <pc:sldLayoutMkLst>
            <pc:docMk/>
            <pc:sldMasterMk cId="3707346369" sldId="2147483648"/>
            <pc:sldLayoutMk cId="2346704513" sldId="2147483689"/>
          </pc:sldLayoutMkLst>
          <pc:spChg chg="mod">
            <ac:chgData name="Angel David Carrillo Herranz" userId="616bff3e-cada-4fec-97ea-ee2d45e5dc81" providerId="ADAL" clId="{56F424C1-4829-46E1-B060-91ED618F453A}" dt="2019-06-03T07:45:10.033" v="2550" actId="14100"/>
            <ac:spMkLst>
              <pc:docMk/>
              <pc:sldMasterMk cId="3707346369" sldId="2147483648"/>
              <pc:sldLayoutMk cId="2346704513" sldId="2147483689"/>
              <ac:spMk id="18" creationId="{7F4A5993-1072-4501-80A7-802A448A573C}"/>
            </ac:spMkLst>
          </pc:spChg>
          <pc:spChg chg="mod">
            <ac:chgData name="Angel David Carrillo Herranz" userId="616bff3e-cada-4fec-97ea-ee2d45e5dc81" providerId="ADAL" clId="{56F424C1-4829-46E1-B060-91ED618F453A}" dt="2019-06-03T07:45:07.740" v="2549" actId="14100"/>
            <ac:spMkLst>
              <pc:docMk/>
              <pc:sldMasterMk cId="3707346369" sldId="2147483648"/>
              <pc:sldLayoutMk cId="2346704513" sldId="2147483689"/>
              <ac:spMk id="19" creationId="{D2FF99C6-0C1B-43FA-8225-54523B28186C}"/>
            </ac:spMkLst>
          </pc:spChg>
          <pc:spChg chg="mod">
            <ac:chgData name="Angel David Carrillo Herranz" userId="616bff3e-cada-4fec-97ea-ee2d45e5dc81" providerId="ADAL" clId="{56F424C1-4829-46E1-B060-91ED618F453A}" dt="2019-06-03T07:44:50.760" v="2546" actId="1037"/>
            <ac:spMkLst>
              <pc:docMk/>
              <pc:sldMasterMk cId="3707346369" sldId="2147483648"/>
              <pc:sldLayoutMk cId="2346704513" sldId="2147483689"/>
              <ac:spMk id="35" creationId="{00000000-0000-0000-0000-000000000000}"/>
            </ac:spMkLst>
          </pc:spChg>
          <pc:grpChg chg="mod">
            <ac:chgData name="Angel David Carrillo Herranz" userId="616bff3e-cada-4fec-97ea-ee2d45e5dc81" providerId="ADAL" clId="{56F424C1-4829-46E1-B060-91ED618F453A}" dt="2019-06-03T07:44:50.760" v="2546" actId="1037"/>
            <ac:grpSpMkLst>
              <pc:docMk/>
              <pc:sldMasterMk cId="3707346369" sldId="2147483648"/>
              <pc:sldLayoutMk cId="2346704513" sldId="2147483689"/>
              <ac:grpSpMk id="6" creationId="{FFA13F75-DF4C-4F36-838E-061246C9B99A}"/>
            </ac:grpSpMkLst>
          </pc:grpChg>
        </pc:sldLayoutChg>
        <pc:sldLayoutChg chg="addSp delSp modSp">
          <pc:chgData name="Angel David Carrillo Herranz" userId="616bff3e-cada-4fec-97ea-ee2d45e5dc81" providerId="ADAL" clId="{56F424C1-4829-46E1-B060-91ED618F453A}" dt="2019-06-03T08:56:34.540" v="2967" actId="1076"/>
          <pc:sldLayoutMkLst>
            <pc:docMk/>
            <pc:sldMasterMk cId="3707346369" sldId="2147483648"/>
            <pc:sldLayoutMk cId="1514938636" sldId="2147483690"/>
          </pc:sldLayoutMkLst>
          <pc:spChg chg="add mod">
            <ac:chgData name="Angel David Carrillo Herranz" userId="616bff3e-cada-4fec-97ea-ee2d45e5dc81" providerId="ADAL" clId="{56F424C1-4829-46E1-B060-91ED618F453A}" dt="2019-06-03T08:54:53.258" v="2954" actId="14100"/>
            <ac:spMkLst>
              <pc:docMk/>
              <pc:sldMasterMk cId="3707346369" sldId="2147483648"/>
              <pc:sldLayoutMk cId="1514938636" sldId="2147483690"/>
              <ac:spMk id="45" creationId="{A0C470D1-BE97-495D-8CC6-3E07637663CE}"/>
            </ac:spMkLst>
          </pc:spChg>
          <pc:spChg chg="mod">
            <ac:chgData name="Angel David Carrillo Herranz" userId="616bff3e-cada-4fec-97ea-ee2d45e5dc81" providerId="ADAL" clId="{56F424C1-4829-46E1-B060-91ED618F453A}" dt="2019-06-03T08:19:25.541" v="2690" actId="20577"/>
            <ac:spMkLst>
              <pc:docMk/>
              <pc:sldMasterMk cId="3707346369" sldId="2147483648"/>
              <pc:sldLayoutMk cId="1514938636" sldId="2147483690"/>
              <ac:spMk id="60" creationId="{98D06922-A180-4194-ACEC-953D5103F4CE}"/>
            </ac:spMkLst>
          </pc:spChg>
          <pc:spChg chg="del mod">
            <ac:chgData name="Angel David Carrillo Herranz" userId="616bff3e-cada-4fec-97ea-ee2d45e5dc81" providerId="ADAL" clId="{56F424C1-4829-46E1-B060-91ED618F453A}" dt="2019-06-03T08:19:02.764" v="2665" actId="478"/>
            <ac:spMkLst>
              <pc:docMk/>
              <pc:sldMasterMk cId="3707346369" sldId="2147483648"/>
              <pc:sldLayoutMk cId="1514938636" sldId="2147483690"/>
              <ac:spMk id="61" creationId="{9F18853C-7D08-473C-A37D-BE5177E38A5C}"/>
            </ac:spMkLst>
          </pc:spChg>
          <pc:spChg chg="add del">
            <ac:chgData name="Angel David Carrillo Herranz" userId="616bff3e-cada-4fec-97ea-ee2d45e5dc81" providerId="ADAL" clId="{56F424C1-4829-46E1-B060-91ED618F453A}" dt="2019-06-03T08:54:54.895" v="2955" actId="478"/>
            <ac:spMkLst>
              <pc:docMk/>
              <pc:sldMasterMk cId="3707346369" sldId="2147483648"/>
              <pc:sldLayoutMk cId="1514938636" sldId="2147483690"/>
              <ac:spMk id="108" creationId="{B089D60D-65A9-49ED-90F3-59DAD0B3F564}"/>
            </ac:spMkLst>
          </pc:spChg>
          <pc:grpChg chg="del">
            <ac:chgData name="Angel David Carrillo Herranz" userId="616bff3e-cada-4fec-97ea-ee2d45e5dc81" providerId="ADAL" clId="{56F424C1-4829-46E1-B060-91ED618F453A}" dt="2019-06-03T08:52:57.223" v="2758" actId="478"/>
            <ac:grpSpMkLst>
              <pc:docMk/>
              <pc:sldMasterMk cId="3707346369" sldId="2147483648"/>
              <pc:sldLayoutMk cId="1514938636" sldId="2147483690"/>
              <ac:grpSpMk id="46" creationId="{0595DE8B-26FF-460D-9466-BD84ABE71D4C}"/>
            </ac:grpSpMkLst>
          </pc:grpChg>
          <pc:grpChg chg="add del mod">
            <ac:chgData name="Angel David Carrillo Herranz" userId="616bff3e-cada-4fec-97ea-ee2d45e5dc81" providerId="ADAL" clId="{56F424C1-4829-46E1-B060-91ED618F453A}" dt="2019-06-03T08:54:10.248" v="2914" actId="478"/>
            <ac:grpSpMkLst>
              <pc:docMk/>
              <pc:sldMasterMk cId="3707346369" sldId="2147483648"/>
              <pc:sldLayoutMk cId="1514938636" sldId="2147483690"/>
              <ac:grpSpMk id="70" creationId="{657FA15E-56B4-425E-AEE5-84528154A4DB}"/>
            </ac:grpSpMkLst>
          </pc:grpChg>
          <pc:grpChg chg="add del mod ord">
            <ac:chgData name="Angel David Carrillo Herranz" userId="616bff3e-cada-4fec-97ea-ee2d45e5dc81" providerId="ADAL" clId="{56F424C1-4829-46E1-B060-91ED618F453A}" dt="2019-06-03T08:55:30.539" v="2957" actId="478"/>
            <ac:grpSpMkLst>
              <pc:docMk/>
              <pc:sldMasterMk cId="3707346369" sldId="2147483648"/>
              <pc:sldLayoutMk cId="1514938636" sldId="2147483690"/>
              <ac:grpSpMk id="89" creationId="{BA84AF90-6D56-474D-8C92-66098C0C22C8}"/>
            </ac:grpSpMkLst>
          </pc:grpChg>
          <pc:grpChg chg="add mod ord">
            <ac:chgData name="Angel David Carrillo Herranz" userId="616bff3e-cada-4fec-97ea-ee2d45e5dc81" providerId="ADAL" clId="{56F424C1-4829-46E1-B060-91ED618F453A}" dt="2019-06-03T08:56:34.540" v="2967" actId="1076"/>
            <ac:grpSpMkLst>
              <pc:docMk/>
              <pc:sldMasterMk cId="3707346369" sldId="2147483648"/>
              <pc:sldLayoutMk cId="1514938636" sldId="2147483690"/>
              <ac:grpSpMk id="109" creationId="{CEAF6FE8-F43D-4ED8-A7D5-71E97B71F6EC}"/>
            </ac:grpSpMkLst>
          </pc:grpChg>
        </pc:sldLayoutChg>
        <pc:sldLayoutChg chg="modSp">
          <pc:chgData name="Angel David Carrillo Herranz" userId="616bff3e-cada-4fec-97ea-ee2d45e5dc81" providerId="ADAL" clId="{56F424C1-4829-46E1-B060-91ED618F453A}" dt="2019-06-03T08:25:27.531" v="2702" actId="13244"/>
          <pc:sldLayoutMkLst>
            <pc:docMk/>
            <pc:sldMasterMk cId="3707346369" sldId="2147483648"/>
            <pc:sldLayoutMk cId="1167783687" sldId="2147483691"/>
          </pc:sldLayoutMkLst>
          <pc:spChg chg="mod">
            <ac:chgData name="Angel David Carrillo Herranz" userId="616bff3e-cada-4fec-97ea-ee2d45e5dc81" providerId="ADAL" clId="{56F424C1-4829-46E1-B060-91ED618F453A}" dt="2019-06-03T08:25:27.531" v="2702" actId="13244"/>
            <ac:spMkLst>
              <pc:docMk/>
              <pc:sldMasterMk cId="3707346369" sldId="2147483648"/>
              <pc:sldLayoutMk cId="1167783687" sldId="2147483691"/>
              <ac:spMk id="35" creationId="{00000000-0000-0000-0000-000000000000}"/>
            </ac:spMkLst>
          </pc:spChg>
        </pc:sldLayoutChg>
      </pc:sldMasterChg>
      <pc:sldMasterChg chg="addSp modSp">
        <pc:chgData name="Angel David Carrillo Herranz" userId="616bff3e-cada-4fec-97ea-ee2d45e5dc81" providerId="ADAL" clId="{56F424C1-4829-46E1-B060-91ED618F453A}" dt="2019-06-02T15:00:28.980" v="243"/>
        <pc:sldMasterMkLst>
          <pc:docMk/>
          <pc:sldMasterMk cId="3894004516" sldId="2147483663"/>
        </pc:sldMasterMkLst>
        <pc:spChg chg="add mod">
          <ac:chgData name="Angel David Carrillo Herranz" userId="616bff3e-cada-4fec-97ea-ee2d45e5dc81" providerId="ADAL" clId="{56F424C1-4829-46E1-B060-91ED618F453A}" dt="2019-06-02T15:00:28.980" v="243"/>
          <ac:spMkLst>
            <pc:docMk/>
            <pc:sldMasterMk cId="3894004516" sldId="2147483663"/>
            <ac:spMk id="2" creationId="{0DB61660-842C-4141-9EF6-6BE3789C897F}"/>
          </ac:spMkLst>
        </pc:spChg>
        <pc:spChg chg="add mod">
          <ac:chgData name="Angel David Carrillo Herranz" userId="616bff3e-cada-4fec-97ea-ee2d45e5dc81" providerId="ADAL" clId="{56F424C1-4829-46E1-B060-91ED618F453A}" dt="2019-06-02T15:00:28.980" v="243"/>
          <ac:spMkLst>
            <pc:docMk/>
            <pc:sldMasterMk cId="3894004516" sldId="2147483663"/>
            <ac:spMk id="3" creationId="{4B2CEE76-C26D-4D26-BF7D-042AA27890BA}"/>
          </ac:spMkLst>
        </pc:spChg>
        <pc:spChg chg="add mod">
          <ac:chgData name="Angel David Carrillo Herranz" userId="616bff3e-cada-4fec-97ea-ee2d45e5dc81" providerId="ADAL" clId="{56F424C1-4829-46E1-B060-91ED618F453A}" dt="2019-06-02T15:00:28.980" v="243"/>
          <ac:spMkLst>
            <pc:docMk/>
            <pc:sldMasterMk cId="3894004516" sldId="2147483663"/>
            <ac:spMk id="4" creationId="{34CD0F7F-0586-433C-A3EB-627E5FCA9107}"/>
          </ac:spMkLst>
        </pc:spChg>
        <pc:spChg chg="add mod">
          <ac:chgData name="Angel David Carrillo Herranz" userId="616bff3e-cada-4fec-97ea-ee2d45e5dc81" providerId="ADAL" clId="{56F424C1-4829-46E1-B060-91ED618F453A}" dt="2019-06-02T15:00:28.980" v="243"/>
          <ac:spMkLst>
            <pc:docMk/>
            <pc:sldMasterMk cId="3894004516" sldId="2147483663"/>
            <ac:spMk id="5" creationId="{107031D0-1B76-440D-9A8E-45EAD307FFE1}"/>
          </ac:spMkLst>
        </pc:spChg>
        <pc:spChg chg="add mod">
          <ac:chgData name="Angel David Carrillo Herranz" userId="616bff3e-cada-4fec-97ea-ee2d45e5dc81" providerId="ADAL" clId="{56F424C1-4829-46E1-B060-91ED618F453A}" dt="2019-06-02T15:00:28.980" v="243"/>
          <ac:spMkLst>
            <pc:docMk/>
            <pc:sldMasterMk cId="3894004516" sldId="2147483663"/>
            <ac:spMk id="6" creationId="{6D5836B6-A40E-4615-AC21-1BE1DADC032E}"/>
          </ac:spMkLst>
        </pc:sp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CEEF162E-FAAE-40D4-AC83-20E7E4D0B6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E409AAA0-1DBE-46B2-A3C8-59FEB5BE1DE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6CF639-76B2-4E61-ADC7-8257AFBF1B46}" type="datetimeFigureOut">
              <a:rPr lang="es-ES" smtClean="0"/>
              <a:t>06/11/2020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20A88076-AF26-438A-97F1-732CD89EF24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A901E309-D248-400A-A4FC-7C064239247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60FAF5-B7B0-4CED-874E-D9E4C5FABE7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88943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1B6B41-0DA9-4962-A2FF-83F438FD79B3}" type="datetimeFigureOut">
              <a:rPr lang="es-ES" smtClean="0"/>
              <a:t>06/11/2020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BF9894-B125-44FA-8C0E-372D6E49F6B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519081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18" Type="http://schemas.openxmlformats.org/officeDocument/2006/relationships/image" Target="../media/image1.png"/><Relationship Id="rId26" Type="http://schemas.openxmlformats.org/officeDocument/2006/relationships/image" Target="../media/image26.svg"/><Relationship Id="rId3" Type="http://schemas.openxmlformats.org/officeDocument/2006/relationships/image" Target="../media/image6.png"/><Relationship Id="rId21" Type="http://schemas.openxmlformats.org/officeDocument/2006/relationships/image" Target="../media/image21.sv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17" Type="http://schemas.openxmlformats.org/officeDocument/2006/relationships/image" Target="../media/image3.svg"/><Relationship Id="rId25" Type="http://schemas.openxmlformats.org/officeDocument/2006/relationships/image" Target="../media/image25.png"/><Relationship Id="rId2" Type="http://schemas.openxmlformats.org/officeDocument/2006/relationships/image" Target="../media/image5.png"/><Relationship Id="rId16" Type="http://schemas.openxmlformats.org/officeDocument/2006/relationships/image" Target="../media/image2.png"/><Relationship Id="rId20" Type="http://schemas.openxmlformats.org/officeDocument/2006/relationships/image" Target="../media/image20.png"/><Relationship Id="rId29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24" Type="http://schemas.openxmlformats.org/officeDocument/2006/relationships/image" Target="../media/image24.png"/><Relationship Id="rId5" Type="http://schemas.openxmlformats.org/officeDocument/2006/relationships/image" Target="../media/image8.svg"/><Relationship Id="rId15" Type="http://schemas.openxmlformats.org/officeDocument/2006/relationships/image" Target="../media/image18.svg"/><Relationship Id="rId23" Type="http://schemas.openxmlformats.org/officeDocument/2006/relationships/image" Target="../media/image23.png"/><Relationship Id="rId28" Type="http://schemas.openxmlformats.org/officeDocument/2006/relationships/image" Target="../media/image28.svg"/><Relationship Id="rId10" Type="http://schemas.openxmlformats.org/officeDocument/2006/relationships/image" Target="../media/image13.png"/><Relationship Id="rId19" Type="http://schemas.openxmlformats.org/officeDocument/2006/relationships/image" Target="../media/image19.png"/><Relationship Id="rId4" Type="http://schemas.openxmlformats.org/officeDocument/2006/relationships/image" Target="../media/image7.png"/><Relationship Id="rId9" Type="http://schemas.openxmlformats.org/officeDocument/2006/relationships/image" Target="../media/image12.svg"/><Relationship Id="rId14" Type="http://schemas.openxmlformats.org/officeDocument/2006/relationships/image" Target="../media/image17.png"/><Relationship Id="rId22" Type="http://schemas.openxmlformats.org/officeDocument/2006/relationships/image" Target="../media/image22.png"/><Relationship Id="rId27" Type="http://schemas.openxmlformats.org/officeDocument/2006/relationships/image" Target="../media/image27.png"/><Relationship Id="rId30" Type="http://schemas.openxmlformats.org/officeDocument/2006/relationships/image" Target="../media/image30.svg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13" Type="http://schemas.openxmlformats.org/officeDocument/2006/relationships/image" Target="../media/image32.png"/><Relationship Id="rId18" Type="http://schemas.openxmlformats.org/officeDocument/2006/relationships/image" Target="../media/image28.svg"/><Relationship Id="rId26" Type="http://schemas.openxmlformats.org/officeDocument/2006/relationships/image" Target="../media/image37.jpeg"/><Relationship Id="rId3" Type="http://schemas.openxmlformats.org/officeDocument/2006/relationships/image" Target="../media/image12.svg"/><Relationship Id="rId21" Type="http://schemas.openxmlformats.org/officeDocument/2006/relationships/image" Target="../media/image18.svg"/><Relationship Id="rId34" Type="http://schemas.openxmlformats.org/officeDocument/2006/relationships/image" Target="../media/image29.png"/><Relationship Id="rId7" Type="http://schemas.openxmlformats.org/officeDocument/2006/relationships/image" Target="../media/image3.svg"/><Relationship Id="rId12" Type="http://schemas.openxmlformats.org/officeDocument/2006/relationships/image" Target="../media/image31.png"/><Relationship Id="rId17" Type="http://schemas.openxmlformats.org/officeDocument/2006/relationships/image" Target="../media/image27.png"/><Relationship Id="rId25" Type="http://schemas.openxmlformats.org/officeDocument/2006/relationships/image" Target="../media/image36.jpeg"/><Relationship Id="rId33" Type="http://schemas.openxmlformats.org/officeDocument/2006/relationships/image" Target="../media/image44.png"/><Relationship Id="rId2" Type="http://schemas.openxmlformats.org/officeDocument/2006/relationships/image" Target="../media/image11.png"/><Relationship Id="rId16" Type="http://schemas.openxmlformats.org/officeDocument/2006/relationships/image" Target="../media/image26.svg"/><Relationship Id="rId20" Type="http://schemas.openxmlformats.org/officeDocument/2006/relationships/image" Target="../media/image17.png"/><Relationship Id="rId29" Type="http://schemas.openxmlformats.org/officeDocument/2006/relationships/image" Target="../media/image40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11" Type="http://schemas.openxmlformats.org/officeDocument/2006/relationships/image" Target="../media/image21.svg"/><Relationship Id="rId24" Type="http://schemas.openxmlformats.org/officeDocument/2006/relationships/image" Target="../media/image14.svg"/><Relationship Id="rId32" Type="http://schemas.openxmlformats.org/officeDocument/2006/relationships/image" Target="../media/image43.png"/><Relationship Id="rId5" Type="http://schemas.openxmlformats.org/officeDocument/2006/relationships/image" Target="../media/image16.svg"/><Relationship Id="rId15" Type="http://schemas.openxmlformats.org/officeDocument/2006/relationships/image" Target="../media/image25.png"/><Relationship Id="rId23" Type="http://schemas.openxmlformats.org/officeDocument/2006/relationships/image" Target="../media/image13.png"/><Relationship Id="rId28" Type="http://schemas.openxmlformats.org/officeDocument/2006/relationships/image" Target="../media/image39.png"/><Relationship Id="rId36" Type="http://schemas.openxmlformats.org/officeDocument/2006/relationships/image" Target="../media/image45.png"/><Relationship Id="rId10" Type="http://schemas.openxmlformats.org/officeDocument/2006/relationships/image" Target="../media/image20.png"/><Relationship Id="rId19" Type="http://schemas.openxmlformats.org/officeDocument/2006/relationships/image" Target="../media/image34.jpg"/><Relationship Id="rId31" Type="http://schemas.openxmlformats.org/officeDocument/2006/relationships/image" Target="../media/image42.png"/><Relationship Id="rId4" Type="http://schemas.openxmlformats.org/officeDocument/2006/relationships/image" Target="../media/image15.png"/><Relationship Id="rId9" Type="http://schemas.openxmlformats.org/officeDocument/2006/relationships/image" Target="../media/image19.png"/><Relationship Id="rId14" Type="http://schemas.openxmlformats.org/officeDocument/2006/relationships/image" Target="../media/image33.png"/><Relationship Id="rId22" Type="http://schemas.openxmlformats.org/officeDocument/2006/relationships/image" Target="../media/image35.jpeg"/><Relationship Id="rId27" Type="http://schemas.openxmlformats.org/officeDocument/2006/relationships/image" Target="../media/image38.jpeg"/><Relationship Id="rId30" Type="http://schemas.openxmlformats.org/officeDocument/2006/relationships/image" Target="../media/image41.jpeg"/><Relationship Id="rId35" Type="http://schemas.openxmlformats.org/officeDocument/2006/relationships/image" Target="../media/image30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svg"/><Relationship Id="rId2" Type="http://schemas.openxmlformats.org/officeDocument/2006/relationships/image" Target="../media/image4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ont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ítulo 1">
            <a:extLst>
              <a:ext uri="{FF2B5EF4-FFF2-40B4-BE49-F238E27FC236}">
                <a16:creationId xmlns:a16="http://schemas.microsoft.com/office/drawing/2014/main" id="{879A2D48-169D-4ED4-AC66-6F16389DB2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4064" y="3509051"/>
            <a:ext cx="5485434" cy="1482455"/>
          </a:xfrm>
        </p:spPr>
        <p:txBody>
          <a:bodyPr anchor="b" anchorCtr="0">
            <a:normAutofit/>
          </a:bodyPr>
          <a:lstStyle>
            <a:lvl1pPr algn="l">
              <a:defRPr lang="es-ES" sz="3600" b="1" kern="1200" cap="all" spc="0" baseline="0" dirty="0" smtClean="0">
                <a:solidFill>
                  <a:srgbClr val="404040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s-ES" dirty="0" err="1"/>
              <a:t>Session</a:t>
            </a:r>
            <a:r>
              <a:rPr lang="es-ES" dirty="0"/>
              <a:t> </a:t>
            </a:r>
            <a:r>
              <a:rPr lang="es-ES" dirty="0" err="1"/>
              <a:t>name</a:t>
            </a:r>
            <a:endParaRPr lang="es-ES" dirty="0"/>
          </a:p>
        </p:txBody>
      </p:sp>
      <p:grpSp>
        <p:nvGrpSpPr>
          <p:cNvPr id="31" name="Grupo 30">
            <a:extLst>
              <a:ext uri="{FF2B5EF4-FFF2-40B4-BE49-F238E27FC236}">
                <a16:creationId xmlns:a16="http://schemas.microsoft.com/office/drawing/2014/main" id="{BEB02331-EFF7-41E6-85D3-95EBBC9CDF7A}"/>
              </a:ext>
            </a:extLst>
          </p:cNvPr>
          <p:cNvGrpSpPr/>
          <p:nvPr userDrawn="1"/>
        </p:nvGrpSpPr>
        <p:grpSpPr>
          <a:xfrm>
            <a:off x="354064" y="6260680"/>
            <a:ext cx="2511261" cy="495108"/>
            <a:chOff x="9955553" y="5742164"/>
            <a:chExt cx="2511261" cy="495108"/>
          </a:xfrm>
        </p:grpSpPr>
        <p:sp>
          <p:nvSpPr>
            <p:cNvPr id="32" name="CuadroTexto 31">
              <a:extLst>
                <a:ext uri="{FF2B5EF4-FFF2-40B4-BE49-F238E27FC236}">
                  <a16:creationId xmlns:a16="http://schemas.microsoft.com/office/drawing/2014/main" id="{5E340109-3ADC-4A13-9E22-132D21B32CEF}"/>
                </a:ext>
              </a:extLst>
            </p:cNvPr>
            <p:cNvSpPr txBox="1"/>
            <p:nvPr userDrawn="1"/>
          </p:nvSpPr>
          <p:spPr>
            <a:xfrm>
              <a:off x="10189229" y="5742164"/>
              <a:ext cx="2277585" cy="495108"/>
            </a:xfrm>
            <a:prstGeom prst="rect">
              <a:avLst/>
            </a:prstGeom>
            <a:noFill/>
          </p:spPr>
          <p:txBody>
            <a:bodyPr wrap="square" lIns="180000" tIns="108000" rIns="180000" bIns="108000" rtlCol="0">
              <a:spAutoFit/>
            </a:bodyPr>
            <a:lstStyle/>
            <a:p>
              <a:pPr algn="l"/>
              <a:r>
                <a:rPr lang="es-ES" sz="1800" spc="-7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#</a:t>
              </a:r>
              <a:r>
                <a:rPr lang="en-US" sz="1800" spc="-70" noProof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M365MADVirtual</a:t>
              </a:r>
            </a:p>
          </p:txBody>
        </p:sp>
        <p:pic>
          <p:nvPicPr>
            <p:cNvPr id="33" name="Imagen 32">
              <a:extLst>
                <a:ext uri="{FF2B5EF4-FFF2-40B4-BE49-F238E27FC236}">
                  <a16:creationId xmlns:a16="http://schemas.microsoft.com/office/drawing/2014/main" id="{AA27470D-8DDC-4056-AA35-0AF07D77F35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9955553" y="5852050"/>
              <a:ext cx="348003" cy="282925"/>
            </a:xfrm>
            <a:prstGeom prst="rect">
              <a:avLst/>
            </a:prstGeom>
          </p:spPr>
        </p:pic>
      </p:grpSp>
      <p:pic>
        <p:nvPicPr>
          <p:cNvPr id="41" name="Gráfico 40">
            <a:extLst>
              <a:ext uri="{FF2B5EF4-FFF2-40B4-BE49-F238E27FC236}">
                <a16:creationId xmlns:a16="http://schemas.microsoft.com/office/drawing/2014/main" id="{076C1DBD-C10E-4A44-B654-173BB5B3C55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73770" y="203558"/>
            <a:ext cx="5482859" cy="1680442"/>
          </a:xfrm>
          <a:prstGeom prst="rect">
            <a:avLst/>
          </a:prstGeom>
        </p:spPr>
      </p:pic>
      <p:grpSp>
        <p:nvGrpSpPr>
          <p:cNvPr id="30" name="Group 27">
            <a:extLst>
              <a:ext uri="{FF2B5EF4-FFF2-40B4-BE49-F238E27FC236}">
                <a16:creationId xmlns:a16="http://schemas.microsoft.com/office/drawing/2014/main" id="{E7A3B5D3-651F-420E-86E3-7AE63F6397B4}"/>
              </a:ext>
            </a:extLst>
          </p:cNvPr>
          <p:cNvGrpSpPr/>
          <p:nvPr userDrawn="1"/>
        </p:nvGrpSpPr>
        <p:grpSpPr>
          <a:xfrm>
            <a:off x="6363668" y="-412436"/>
            <a:ext cx="10212324" cy="7682871"/>
            <a:chOff x="2432790" y="730250"/>
            <a:chExt cx="7132330" cy="5365749"/>
          </a:xfrm>
          <a:solidFill>
            <a:schemeClr val="accent1"/>
          </a:solidFill>
        </p:grpSpPr>
        <p:sp>
          <p:nvSpPr>
            <p:cNvPr id="34" name="Freeform 5">
              <a:extLst>
                <a:ext uri="{FF2B5EF4-FFF2-40B4-BE49-F238E27FC236}">
                  <a16:creationId xmlns:a16="http://schemas.microsoft.com/office/drawing/2014/main" id="{F4234AA5-04C0-41A7-87E4-25EB4BFDE882}"/>
                </a:ext>
              </a:extLst>
            </p:cNvPr>
            <p:cNvSpPr>
              <a:spLocks/>
            </p:cNvSpPr>
            <p:nvPr/>
          </p:nvSpPr>
          <p:spPr bwMode="auto">
            <a:xfrm>
              <a:off x="3363911" y="800100"/>
              <a:ext cx="5110162" cy="5078412"/>
            </a:xfrm>
            <a:custGeom>
              <a:avLst/>
              <a:gdLst>
                <a:gd name="T0" fmla="*/ 1670 w 2447"/>
                <a:gd name="T1" fmla="*/ 937 h 2432"/>
                <a:gd name="T2" fmla="*/ 1589 w 2447"/>
                <a:gd name="T3" fmla="*/ 957 h 2432"/>
                <a:gd name="T4" fmla="*/ 1551 w 2447"/>
                <a:gd name="T5" fmla="*/ 930 h 2432"/>
                <a:gd name="T6" fmla="*/ 1550 w 2447"/>
                <a:gd name="T7" fmla="*/ 929 h 2432"/>
                <a:gd name="T8" fmla="*/ 1423 w 2447"/>
                <a:gd name="T9" fmla="*/ 929 h 2432"/>
                <a:gd name="T10" fmla="*/ 1311 w 2447"/>
                <a:gd name="T11" fmla="*/ 1041 h 2432"/>
                <a:gd name="T12" fmla="*/ 1183 w 2447"/>
                <a:gd name="T13" fmla="*/ 1041 h 2432"/>
                <a:gd name="T14" fmla="*/ 1183 w 2447"/>
                <a:gd name="T15" fmla="*/ 913 h 2432"/>
                <a:gd name="T16" fmla="*/ 1550 w 2447"/>
                <a:gd name="T17" fmla="*/ 546 h 2432"/>
                <a:gd name="T18" fmla="*/ 1555 w 2447"/>
                <a:gd name="T19" fmla="*/ 423 h 2432"/>
                <a:gd name="T20" fmla="*/ 1555 w 2447"/>
                <a:gd name="T21" fmla="*/ 423 h 2432"/>
                <a:gd name="T22" fmla="*/ 1523 w 2447"/>
                <a:gd name="T23" fmla="*/ 380 h 2432"/>
                <a:gd name="T24" fmla="*/ 1543 w 2447"/>
                <a:gd name="T25" fmla="*/ 299 h 2432"/>
                <a:gd name="T26" fmla="*/ 1678 w 2447"/>
                <a:gd name="T27" fmla="*/ 163 h 2432"/>
                <a:gd name="T28" fmla="*/ 1678 w 2447"/>
                <a:gd name="T29" fmla="*/ 36 h 2432"/>
                <a:gd name="T30" fmla="*/ 1550 w 2447"/>
                <a:gd name="T31" fmla="*/ 36 h 2432"/>
                <a:gd name="T32" fmla="*/ 1462 w 2447"/>
                <a:gd name="T33" fmla="*/ 124 h 2432"/>
                <a:gd name="T34" fmla="*/ 1381 w 2447"/>
                <a:gd name="T35" fmla="*/ 143 h 2432"/>
                <a:gd name="T36" fmla="*/ 1348 w 2447"/>
                <a:gd name="T37" fmla="*/ 121 h 2432"/>
                <a:gd name="T38" fmla="*/ 1343 w 2447"/>
                <a:gd name="T39" fmla="*/ 115 h 2432"/>
                <a:gd name="T40" fmla="*/ 1215 w 2447"/>
                <a:gd name="T41" fmla="*/ 115 h 2432"/>
                <a:gd name="T42" fmla="*/ 35 w 2447"/>
                <a:gd name="T43" fmla="*/ 1296 h 2432"/>
                <a:gd name="T44" fmla="*/ 35 w 2447"/>
                <a:gd name="T45" fmla="*/ 1424 h 2432"/>
                <a:gd name="T46" fmla="*/ 162 w 2447"/>
                <a:gd name="T47" fmla="*/ 1424 h 2432"/>
                <a:gd name="T48" fmla="*/ 266 w 2447"/>
                <a:gd name="T49" fmla="*/ 1320 h 2432"/>
                <a:gd name="T50" fmla="*/ 394 w 2447"/>
                <a:gd name="T51" fmla="*/ 1320 h 2432"/>
                <a:gd name="T52" fmla="*/ 394 w 2447"/>
                <a:gd name="T53" fmla="*/ 1447 h 2432"/>
                <a:gd name="T54" fmla="*/ 178 w 2447"/>
                <a:gd name="T55" fmla="*/ 1663 h 2432"/>
                <a:gd name="T56" fmla="*/ 178 w 2447"/>
                <a:gd name="T57" fmla="*/ 1790 h 2432"/>
                <a:gd name="T58" fmla="*/ 306 w 2447"/>
                <a:gd name="T59" fmla="*/ 1790 h 2432"/>
                <a:gd name="T60" fmla="*/ 497 w 2447"/>
                <a:gd name="T61" fmla="*/ 1599 h 2432"/>
                <a:gd name="T62" fmla="*/ 625 w 2447"/>
                <a:gd name="T63" fmla="*/ 1599 h 2432"/>
                <a:gd name="T64" fmla="*/ 625 w 2447"/>
                <a:gd name="T65" fmla="*/ 1727 h 2432"/>
                <a:gd name="T66" fmla="*/ 178 w 2447"/>
                <a:gd name="T67" fmla="*/ 2173 h 2432"/>
                <a:gd name="T68" fmla="*/ 178 w 2447"/>
                <a:gd name="T69" fmla="*/ 2301 h 2432"/>
                <a:gd name="T70" fmla="*/ 306 w 2447"/>
                <a:gd name="T71" fmla="*/ 2301 h 2432"/>
                <a:gd name="T72" fmla="*/ 673 w 2447"/>
                <a:gd name="T73" fmla="*/ 1934 h 2432"/>
                <a:gd name="T74" fmla="*/ 801 w 2447"/>
                <a:gd name="T75" fmla="*/ 1934 h 2432"/>
                <a:gd name="T76" fmla="*/ 801 w 2447"/>
                <a:gd name="T77" fmla="*/ 2062 h 2432"/>
                <a:gd name="T78" fmla="*/ 815 w 2447"/>
                <a:gd name="T79" fmla="*/ 2047 h 2432"/>
                <a:gd name="T80" fmla="*/ 815 w 2447"/>
                <a:gd name="T81" fmla="*/ 2175 h 2432"/>
                <a:gd name="T82" fmla="*/ 942 w 2447"/>
                <a:gd name="T83" fmla="*/ 2175 h 2432"/>
                <a:gd name="T84" fmla="*/ 968 w 2447"/>
                <a:gd name="T85" fmla="*/ 2149 h 2432"/>
                <a:gd name="T86" fmla="*/ 1096 w 2447"/>
                <a:gd name="T87" fmla="*/ 2149 h 2432"/>
                <a:gd name="T88" fmla="*/ 1096 w 2447"/>
                <a:gd name="T89" fmla="*/ 2277 h 2432"/>
                <a:gd name="T90" fmla="*/ 1104 w 2447"/>
                <a:gd name="T91" fmla="*/ 2269 h 2432"/>
                <a:gd name="T92" fmla="*/ 1104 w 2447"/>
                <a:gd name="T93" fmla="*/ 2397 h 2432"/>
                <a:gd name="T94" fmla="*/ 1231 w 2447"/>
                <a:gd name="T95" fmla="*/ 2397 h 2432"/>
                <a:gd name="T96" fmla="*/ 2412 w 2447"/>
                <a:gd name="T97" fmla="*/ 1216 h 2432"/>
                <a:gd name="T98" fmla="*/ 2412 w 2447"/>
                <a:gd name="T99" fmla="*/ 1089 h 2432"/>
                <a:gd name="T100" fmla="*/ 2284 w 2447"/>
                <a:gd name="T101" fmla="*/ 1089 h 2432"/>
                <a:gd name="T102" fmla="*/ 2252 w 2447"/>
                <a:gd name="T103" fmla="*/ 1120 h 2432"/>
                <a:gd name="T104" fmla="*/ 2125 w 2447"/>
                <a:gd name="T105" fmla="*/ 1120 h 2432"/>
                <a:gd name="T106" fmla="*/ 2125 w 2447"/>
                <a:gd name="T107" fmla="*/ 993 h 2432"/>
                <a:gd name="T108" fmla="*/ 2334 w 2447"/>
                <a:gd name="T109" fmla="*/ 784 h 2432"/>
                <a:gd name="T110" fmla="*/ 2334 w 2447"/>
                <a:gd name="T111" fmla="*/ 656 h 2432"/>
                <a:gd name="T112" fmla="*/ 2206 w 2447"/>
                <a:gd name="T113" fmla="*/ 656 h 2432"/>
                <a:gd name="T114" fmla="*/ 2196 w 2447"/>
                <a:gd name="T115" fmla="*/ 666 h 2432"/>
                <a:gd name="T116" fmla="*/ 2123 w 2447"/>
                <a:gd name="T117" fmla="*/ 678 h 2432"/>
                <a:gd name="T118" fmla="*/ 2088 w 2447"/>
                <a:gd name="T119" fmla="*/ 653 h 2432"/>
                <a:gd name="T120" fmla="*/ 2085 w 2447"/>
                <a:gd name="T121" fmla="*/ 650 h 2432"/>
                <a:gd name="T122" fmla="*/ 1957 w 2447"/>
                <a:gd name="T123" fmla="*/ 650 h 2432"/>
                <a:gd name="T124" fmla="*/ 1670 w 2447"/>
                <a:gd name="T125" fmla="*/ 937 h 24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447" h="2432">
                  <a:moveTo>
                    <a:pt x="1670" y="937"/>
                  </a:moveTo>
                  <a:cubicBezTo>
                    <a:pt x="1635" y="970"/>
                    <a:pt x="1604" y="963"/>
                    <a:pt x="1589" y="957"/>
                  </a:cubicBezTo>
                  <a:cubicBezTo>
                    <a:pt x="1569" y="948"/>
                    <a:pt x="1564" y="942"/>
                    <a:pt x="1551" y="930"/>
                  </a:cubicBezTo>
                  <a:cubicBezTo>
                    <a:pt x="1551" y="930"/>
                    <a:pt x="1551" y="929"/>
                    <a:pt x="1550" y="929"/>
                  </a:cubicBezTo>
                  <a:cubicBezTo>
                    <a:pt x="1515" y="894"/>
                    <a:pt x="1458" y="894"/>
                    <a:pt x="1423" y="929"/>
                  </a:cubicBezTo>
                  <a:cubicBezTo>
                    <a:pt x="1311" y="1041"/>
                    <a:pt x="1311" y="1041"/>
                    <a:pt x="1311" y="1041"/>
                  </a:cubicBezTo>
                  <a:cubicBezTo>
                    <a:pt x="1276" y="1076"/>
                    <a:pt x="1219" y="1076"/>
                    <a:pt x="1183" y="1041"/>
                  </a:cubicBezTo>
                  <a:cubicBezTo>
                    <a:pt x="1148" y="1005"/>
                    <a:pt x="1148" y="948"/>
                    <a:pt x="1183" y="913"/>
                  </a:cubicBezTo>
                  <a:cubicBezTo>
                    <a:pt x="1550" y="546"/>
                    <a:pt x="1550" y="546"/>
                    <a:pt x="1550" y="546"/>
                  </a:cubicBezTo>
                  <a:cubicBezTo>
                    <a:pt x="1584" y="512"/>
                    <a:pt x="1585" y="459"/>
                    <a:pt x="1555" y="423"/>
                  </a:cubicBezTo>
                  <a:cubicBezTo>
                    <a:pt x="1555" y="423"/>
                    <a:pt x="1555" y="423"/>
                    <a:pt x="1555" y="423"/>
                  </a:cubicBezTo>
                  <a:cubicBezTo>
                    <a:pt x="1539" y="406"/>
                    <a:pt x="1533" y="402"/>
                    <a:pt x="1523" y="380"/>
                  </a:cubicBezTo>
                  <a:cubicBezTo>
                    <a:pt x="1516" y="365"/>
                    <a:pt x="1510" y="334"/>
                    <a:pt x="1543" y="299"/>
                  </a:cubicBezTo>
                  <a:cubicBezTo>
                    <a:pt x="1678" y="163"/>
                    <a:pt x="1678" y="163"/>
                    <a:pt x="1678" y="163"/>
                  </a:cubicBezTo>
                  <a:cubicBezTo>
                    <a:pt x="1713" y="128"/>
                    <a:pt x="1713" y="71"/>
                    <a:pt x="1678" y="36"/>
                  </a:cubicBezTo>
                  <a:cubicBezTo>
                    <a:pt x="1643" y="0"/>
                    <a:pt x="1586" y="0"/>
                    <a:pt x="1550" y="36"/>
                  </a:cubicBezTo>
                  <a:cubicBezTo>
                    <a:pt x="1462" y="124"/>
                    <a:pt x="1462" y="124"/>
                    <a:pt x="1462" y="124"/>
                  </a:cubicBezTo>
                  <a:cubicBezTo>
                    <a:pt x="1427" y="156"/>
                    <a:pt x="1396" y="150"/>
                    <a:pt x="1381" y="143"/>
                  </a:cubicBezTo>
                  <a:cubicBezTo>
                    <a:pt x="1364" y="136"/>
                    <a:pt x="1358" y="130"/>
                    <a:pt x="1348" y="121"/>
                  </a:cubicBezTo>
                  <a:cubicBezTo>
                    <a:pt x="1346" y="119"/>
                    <a:pt x="1345" y="117"/>
                    <a:pt x="1343" y="115"/>
                  </a:cubicBezTo>
                  <a:cubicBezTo>
                    <a:pt x="1308" y="80"/>
                    <a:pt x="1251" y="80"/>
                    <a:pt x="1215" y="115"/>
                  </a:cubicBezTo>
                  <a:cubicBezTo>
                    <a:pt x="35" y="1296"/>
                    <a:pt x="35" y="1296"/>
                    <a:pt x="35" y="1296"/>
                  </a:cubicBezTo>
                  <a:cubicBezTo>
                    <a:pt x="0" y="1331"/>
                    <a:pt x="0" y="1388"/>
                    <a:pt x="35" y="1424"/>
                  </a:cubicBezTo>
                  <a:cubicBezTo>
                    <a:pt x="70" y="1459"/>
                    <a:pt x="127" y="1459"/>
                    <a:pt x="162" y="1424"/>
                  </a:cubicBezTo>
                  <a:cubicBezTo>
                    <a:pt x="266" y="1320"/>
                    <a:pt x="266" y="1320"/>
                    <a:pt x="266" y="1320"/>
                  </a:cubicBezTo>
                  <a:cubicBezTo>
                    <a:pt x="301" y="1285"/>
                    <a:pt x="359" y="1285"/>
                    <a:pt x="394" y="1320"/>
                  </a:cubicBezTo>
                  <a:cubicBezTo>
                    <a:pt x="429" y="1355"/>
                    <a:pt x="429" y="1412"/>
                    <a:pt x="394" y="1447"/>
                  </a:cubicBezTo>
                  <a:cubicBezTo>
                    <a:pt x="178" y="1663"/>
                    <a:pt x="178" y="1663"/>
                    <a:pt x="178" y="1663"/>
                  </a:cubicBezTo>
                  <a:cubicBezTo>
                    <a:pt x="143" y="1698"/>
                    <a:pt x="143" y="1755"/>
                    <a:pt x="178" y="1790"/>
                  </a:cubicBezTo>
                  <a:cubicBezTo>
                    <a:pt x="214" y="1826"/>
                    <a:pt x="271" y="1826"/>
                    <a:pt x="306" y="1790"/>
                  </a:cubicBezTo>
                  <a:cubicBezTo>
                    <a:pt x="497" y="1599"/>
                    <a:pt x="497" y="1599"/>
                    <a:pt x="497" y="1599"/>
                  </a:cubicBezTo>
                  <a:cubicBezTo>
                    <a:pt x="533" y="1564"/>
                    <a:pt x="590" y="1564"/>
                    <a:pt x="625" y="1599"/>
                  </a:cubicBezTo>
                  <a:cubicBezTo>
                    <a:pt x="660" y="1634"/>
                    <a:pt x="660" y="1691"/>
                    <a:pt x="625" y="1727"/>
                  </a:cubicBezTo>
                  <a:cubicBezTo>
                    <a:pt x="178" y="2173"/>
                    <a:pt x="178" y="2173"/>
                    <a:pt x="178" y="2173"/>
                  </a:cubicBezTo>
                  <a:cubicBezTo>
                    <a:pt x="143" y="2209"/>
                    <a:pt x="143" y="2266"/>
                    <a:pt x="178" y="2301"/>
                  </a:cubicBezTo>
                  <a:cubicBezTo>
                    <a:pt x="214" y="2336"/>
                    <a:pt x="271" y="2336"/>
                    <a:pt x="306" y="2301"/>
                  </a:cubicBezTo>
                  <a:cubicBezTo>
                    <a:pt x="673" y="1934"/>
                    <a:pt x="673" y="1934"/>
                    <a:pt x="673" y="1934"/>
                  </a:cubicBezTo>
                  <a:cubicBezTo>
                    <a:pt x="708" y="1899"/>
                    <a:pt x="765" y="1899"/>
                    <a:pt x="801" y="1934"/>
                  </a:cubicBezTo>
                  <a:cubicBezTo>
                    <a:pt x="836" y="1969"/>
                    <a:pt x="836" y="2026"/>
                    <a:pt x="801" y="2062"/>
                  </a:cubicBezTo>
                  <a:cubicBezTo>
                    <a:pt x="815" y="2047"/>
                    <a:pt x="815" y="2047"/>
                    <a:pt x="815" y="2047"/>
                  </a:cubicBezTo>
                  <a:cubicBezTo>
                    <a:pt x="779" y="2083"/>
                    <a:pt x="779" y="2140"/>
                    <a:pt x="815" y="2175"/>
                  </a:cubicBezTo>
                  <a:cubicBezTo>
                    <a:pt x="850" y="2210"/>
                    <a:pt x="907" y="2210"/>
                    <a:pt x="942" y="2175"/>
                  </a:cubicBezTo>
                  <a:cubicBezTo>
                    <a:pt x="968" y="2149"/>
                    <a:pt x="968" y="2149"/>
                    <a:pt x="968" y="2149"/>
                  </a:cubicBezTo>
                  <a:cubicBezTo>
                    <a:pt x="1003" y="2114"/>
                    <a:pt x="1060" y="2114"/>
                    <a:pt x="1096" y="2149"/>
                  </a:cubicBezTo>
                  <a:cubicBezTo>
                    <a:pt x="1131" y="2185"/>
                    <a:pt x="1131" y="2242"/>
                    <a:pt x="1096" y="2277"/>
                  </a:cubicBezTo>
                  <a:cubicBezTo>
                    <a:pt x="1104" y="2269"/>
                    <a:pt x="1104" y="2269"/>
                    <a:pt x="1104" y="2269"/>
                  </a:cubicBezTo>
                  <a:cubicBezTo>
                    <a:pt x="1068" y="2304"/>
                    <a:pt x="1068" y="2361"/>
                    <a:pt x="1104" y="2397"/>
                  </a:cubicBezTo>
                  <a:cubicBezTo>
                    <a:pt x="1139" y="2432"/>
                    <a:pt x="1196" y="2432"/>
                    <a:pt x="1231" y="2397"/>
                  </a:cubicBezTo>
                  <a:cubicBezTo>
                    <a:pt x="2412" y="1216"/>
                    <a:pt x="2412" y="1216"/>
                    <a:pt x="2412" y="1216"/>
                  </a:cubicBezTo>
                  <a:cubicBezTo>
                    <a:pt x="2447" y="1181"/>
                    <a:pt x="2447" y="1124"/>
                    <a:pt x="2412" y="1089"/>
                  </a:cubicBezTo>
                  <a:cubicBezTo>
                    <a:pt x="2377" y="1053"/>
                    <a:pt x="2319" y="1053"/>
                    <a:pt x="2284" y="1089"/>
                  </a:cubicBezTo>
                  <a:cubicBezTo>
                    <a:pt x="2252" y="1120"/>
                    <a:pt x="2252" y="1120"/>
                    <a:pt x="2252" y="1120"/>
                  </a:cubicBezTo>
                  <a:cubicBezTo>
                    <a:pt x="2217" y="1156"/>
                    <a:pt x="2160" y="1156"/>
                    <a:pt x="2125" y="1120"/>
                  </a:cubicBezTo>
                  <a:cubicBezTo>
                    <a:pt x="2089" y="1085"/>
                    <a:pt x="2089" y="1028"/>
                    <a:pt x="2125" y="993"/>
                  </a:cubicBezTo>
                  <a:cubicBezTo>
                    <a:pt x="2334" y="784"/>
                    <a:pt x="2334" y="784"/>
                    <a:pt x="2334" y="784"/>
                  </a:cubicBezTo>
                  <a:cubicBezTo>
                    <a:pt x="2369" y="748"/>
                    <a:pt x="2369" y="691"/>
                    <a:pt x="2334" y="656"/>
                  </a:cubicBezTo>
                  <a:cubicBezTo>
                    <a:pt x="2299" y="621"/>
                    <a:pt x="2241" y="621"/>
                    <a:pt x="2206" y="656"/>
                  </a:cubicBezTo>
                  <a:cubicBezTo>
                    <a:pt x="2196" y="666"/>
                    <a:pt x="2196" y="666"/>
                    <a:pt x="2196" y="666"/>
                  </a:cubicBezTo>
                  <a:cubicBezTo>
                    <a:pt x="2164" y="690"/>
                    <a:pt x="2137" y="684"/>
                    <a:pt x="2123" y="678"/>
                  </a:cubicBezTo>
                  <a:cubicBezTo>
                    <a:pt x="2105" y="670"/>
                    <a:pt x="2100" y="664"/>
                    <a:pt x="2088" y="653"/>
                  </a:cubicBezTo>
                  <a:cubicBezTo>
                    <a:pt x="2087" y="652"/>
                    <a:pt x="2086" y="651"/>
                    <a:pt x="2085" y="650"/>
                  </a:cubicBezTo>
                  <a:cubicBezTo>
                    <a:pt x="2049" y="615"/>
                    <a:pt x="1992" y="615"/>
                    <a:pt x="1957" y="650"/>
                  </a:cubicBezTo>
                  <a:lnTo>
                    <a:pt x="1670" y="937"/>
                  </a:lnTo>
                  <a:close/>
                </a:path>
              </a:pathLst>
            </a:custGeom>
            <a:solidFill>
              <a:srgbClr val="0384D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6">
              <a:extLst>
                <a:ext uri="{FF2B5EF4-FFF2-40B4-BE49-F238E27FC236}">
                  <a16:creationId xmlns:a16="http://schemas.microsoft.com/office/drawing/2014/main" id="{44FC9A13-9537-4E72-A219-2027F6CF0104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5702" y="2195512"/>
              <a:ext cx="700088" cy="700088"/>
            </a:xfrm>
            <a:custGeom>
              <a:avLst/>
              <a:gdLst>
                <a:gd name="T0" fmla="*/ 328 w 335"/>
                <a:gd name="T1" fmla="*/ 56 h 335"/>
                <a:gd name="T2" fmla="*/ 299 w 335"/>
                <a:gd name="T3" fmla="*/ 57 h 335"/>
                <a:gd name="T4" fmla="*/ 274 w 335"/>
                <a:gd name="T5" fmla="*/ 57 h 335"/>
                <a:gd name="T6" fmla="*/ 274 w 335"/>
                <a:gd name="T7" fmla="*/ 81 h 335"/>
                <a:gd name="T8" fmla="*/ 273 w 335"/>
                <a:gd name="T9" fmla="*/ 110 h 335"/>
                <a:gd name="T10" fmla="*/ 245 w 335"/>
                <a:gd name="T11" fmla="*/ 111 h 335"/>
                <a:gd name="T12" fmla="*/ 220 w 335"/>
                <a:gd name="T13" fmla="*/ 111 h 335"/>
                <a:gd name="T14" fmla="*/ 220 w 335"/>
                <a:gd name="T15" fmla="*/ 136 h 335"/>
                <a:gd name="T16" fmla="*/ 219 w 335"/>
                <a:gd name="T17" fmla="*/ 164 h 335"/>
                <a:gd name="T18" fmla="*/ 190 w 335"/>
                <a:gd name="T19" fmla="*/ 165 h 335"/>
                <a:gd name="T20" fmla="*/ 166 w 335"/>
                <a:gd name="T21" fmla="*/ 166 h 335"/>
                <a:gd name="T22" fmla="*/ 165 w 335"/>
                <a:gd name="T23" fmla="*/ 190 h 335"/>
                <a:gd name="T24" fmla="*/ 164 w 335"/>
                <a:gd name="T25" fmla="*/ 219 h 335"/>
                <a:gd name="T26" fmla="*/ 136 w 335"/>
                <a:gd name="T27" fmla="*/ 220 h 335"/>
                <a:gd name="T28" fmla="*/ 111 w 335"/>
                <a:gd name="T29" fmla="*/ 220 h 335"/>
                <a:gd name="T30" fmla="*/ 111 w 335"/>
                <a:gd name="T31" fmla="*/ 245 h 335"/>
                <a:gd name="T32" fmla="*/ 110 w 335"/>
                <a:gd name="T33" fmla="*/ 273 h 335"/>
                <a:gd name="T34" fmla="*/ 81 w 335"/>
                <a:gd name="T35" fmla="*/ 274 h 335"/>
                <a:gd name="T36" fmla="*/ 57 w 335"/>
                <a:gd name="T37" fmla="*/ 274 h 335"/>
                <a:gd name="T38" fmla="*/ 57 w 335"/>
                <a:gd name="T39" fmla="*/ 299 h 335"/>
                <a:gd name="T40" fmla="*/ 56 w 335"/>
                <a:gd name="T41" fmla="*/ 327 h 335"/>
                <a:gd name="T42" fmla="*/ 27 w 335"/>
                <a:gd name="T43" fmla="*/ 329 h 335"/>
                <a:gd name="T44" fmla="*/ 2 w 335"/>
                <a:gd name="T45" fmla="*/ 329 h 335"/>
                <a:gd name="T46" fmla="*/ 0 w 335"/>
                <a:gd name="T47" fmla="*/ 326 h 335"/>
                <a:gd name="T48" fmla="*/ 28 w 335"/>
                <a:gd name="T49" fmla="*/ 325 h 335"/>
                <a:gd name="T50" fmla="*/ 53 w 335"/>
                <a:gd name="T51" fmla="*/ 325 h 335"/>
                <a:gd name="T52" fmla="*/ 53 w 335"/>
                <a:gd name="T53" fmla="*/ 300 h 335"/>
                <a:gd name="T54" fmla="*/ 54 w 335"/>
                <a:gd name="T55" fmla="*/ 271 h 335"/>
                <a:gd name="T56" fmla="*/ 83 w 335"/>
                <a:gd name="T57" fmla="*/ 270 h 335"/>
                <a:gd name="T58" fmla="*/ 107 w 335"/>
                <a:gd name="T59" fmla="*/ 270 h 335"/>
                <a:gd name="T60" fmla="*/ 107 w 335"/>
                <a:gd name="T61" fmla="*/ 246 h 335"/>
                <a:gd name="T62" fmla="*/ 108 w 335"/>
                <a:gd name="T63" fmla="*/ 217 h 335"/>
                <a:gd name="T64" fmla="*/ 137 w 335"/>
                <a:gd name="T65" fmla="*/ 216 h 335"/>
                <a:gd name="T66" fmla="*/ 162 w 335"/>
                <a:gd name="T67" fmla="*/ 216 h 335"/>
                <a:gd name="T68" fmla="*/ 162 w 335"/>
                <a:gd name="T69" fmla="*/ 191 h 335"/>
                <a:gd name="T70" fmla="*/ 163 w 335"/>
                <a:gd name="T71" fmla="*/ 163 h 335"/>
                <a:gd name="T72" fmla="*/ 191 w 335"/>
                <a:gd name="T73" fmla="*/ 162 h 335"/>
                <a:gd name="T74" fmla="*/ 216 w 335"/>
                <a:gd name="T75" fmla="*/ 162 h 335"/>
                <a:gd name="T76" fmla="*/ 216 w 335"/>
                <a:gd name="T77" fmla="*/ 137 h 335"/>
                <a:gd name="T78" fmla="*/ 217 w 335"/>
                <a:gd name="T79" fmla="*/ 108 h 335"/>
                <a:gd name="T80" fmla="*/ 246 w 335"/>
                <a:gd name="T81" fmla="*/ 107 h 335"/>
                <a:gd name="T82" fmla="*/ 270 w 335"/>
                <a:gd name="T83" fmla="*/ 107 h 335"/>
                <a:gd name="T84" fmla="*/ 270 w 335"/>
                <a:gd name="T85" fmla="*/ 83 h 335"/>
                <a:gd name="T86" fmla="*/ 271 w 335"/>
                <a:gd name="T87" fmla="*/ 54 h 335"/>
                <a:gd name="T88" fmla="*/ 300 w 335"/>
                <a:gd name="T89" fmla="*/ 53 h 335"/>
                <a:gd name="T90" fmla="*/ 325 w 335"/>
                <a:gd name="T91" fmla="*/ 53 h 335"/>
                <a:gd name="T92" fmla="*/ 325 w 335"/>
                <a:gd name="T93" fmla="*/ 28 h 335"/>
                <a:gd name="T94" fmla="*/ 326 w 335"/>
                <a:gd name="T95" fmla="*/ 0 h 335"/>
                <a:gd name="T96" fmla="*/ 329 w 335"/>
                <a:gd name="T97" fmla="*/ 2 h 335"/>
                <a:gd name="T98" fmla="*/ 329 w 335"/>
                <a:gd name="T99" fmla="*/ 27 h 335"/>
                <a:gd name="T100" fmla="*/ 328 w 335"/>
                <a:gd name="T101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35" h="335">
                  <a:moveTo>
                    <a:pt x="328" y="56"/>
                  </a:moveTo>
                  <a:cubicBezTo>
                    <a:pt x="320" y="63"/>
                    <a:pt x="309" y="60"/>
                    <a:pt x="299" y="57"/>
                  </a:cubicBezTo>
                  <a:cubicBezTo>
                    <a:pt x="289" y="54"/>
                    <a:pt x="280" y="51"/>
                    <a:pt x="274" y="57"/>
                  </a:cubicBezTo>
                  <a:cubicBezTo>
                    <a:pt x="268" y="63"/>
                    <a:pt x="271" y="72"/>
                    <a:pt x="274" y="81"/>
                  </a:cubicBezTo>
                  <a:cubicBezTo>
                    <a:pt x="277" y="92"/>
                    <a:pt x="281" y="102"/>
                    <a:pt x="273" y="110"/>
                  </a:cubicBezTo>
                  <a:cubicBezTo>
                    <a:pt x="265" y="118"/>
                    <a:pt x="255" y="114"/>
                    <a:pt x="245" y="111"/>
                  </a:cubicBezTo>
                  <a:cubicBezTo>
                    <a:pt x="235" y="108"/>
                    <a:pt x="226" y="105"/>
                    <a:pt x="220" y="111"/>
                  </a:cubicBezTo>
                  <a:cubicBezTo>
                    <a:pt x="214" y="117"/>
                    <a:pt x="217" y="126"/>
                    <a:pt x="220" y="136"/>
                  </a:cubicBezTo>
                  <a:cubicBezTo>
                    <a:pt x="223" y="146"/>
                    <a:pt x="226" y="157"/>
                    <a:pt x="219" y="164"/>
                  </a:cubicBezTo>
                  <a:cubicBezTo>
                    <a:pt x="211" y="172"/>
                    <a:pt x="200" y="169"/>
                    <a:pt x="190" y="165"/>
                  </a:cubicBezTo>
                  <a:cubicBezTo>
                    <a:pt x="181" y="162"/>
                    <a:pt x="171" y="160"/>
                    <a:pt x="166" y="166"/>
                  </a:cubicBezTo>
                  <a:cubicBezTo>
                    <a:pt x="160" y="171"/>
                    <a:pt x="162" y="181"/>
                    <a:pt x="165" y="190"/>
                  </a:cubicBezTo>
                  <a:cubicBezTo>
                    <a:pt x="169" y="200"/>
                    <a:pt x="172" y="211"/>
                    <a:pt x="164" y="219"/>
                  </a:cubicBezTo>
                  <a:cubicBezTo>
                    <a:pt x="157" y="226"/>
                    <a:pt x="146" y="223"/>
                    <a:pt x="136" y="220"/>
                  </a:cubicBezTo>
                  <a:cubicBezTo>
                    <a:pt x="126" y="217"/>
                    <a:pt x="117" y="214"/>
                    <a:pt x="111" y="220"/>
                  </a:cubicBezTo>
                  <a:cubicBezTo>
                    <a:pt x="105" y="226"/>
                    <a:pt x="108" y="235"/>
                    <a:pt x="111" y="245"/>
                  </a:cubicBezTo>
                  <a:cubicBezTo>
                    <a:pt x="114" y="255"/>
                    <a:pt x="118" y="265"/>
                    <a:pt x="110" y="273"/>
                  </a:cubicBezTo>
                  <a:cubicBezTo>
                    <a:pt x="102" y="281"/>
                    <a:pt x="92" y="277"/>
                    <a:pt x="81" y="274"/>
                  </a:cubicBezTo>
                  <a:cubicBezTo>
                    <a:pt x="72" y="271"/>
                    <a:pt x="63" y="268"/>
                    <a:pt x="57" y="274"/>
                  </a:cubicBezTo>
                  <a:cubicBezTo>
                    <a:pt x="51" y="280"/>
                    <a:pt x="54" y="289"/>
                    <a:pt x="57" y="299"/>
                  </a:cubicBezTo>
                  <a:cubicBezTo>
                    <a:pt x="60" y="309"/>
                    <a:pt x="63" y="320"/>
                    <a:pt x="56" y="327"/>
                  </a:cubicBezTo>
                  <a:cubicBezTo>
                    <a:pt x="48" y="335"/>
                    <a:pt x="37" y="332"/>
                    <a:pt x="27" y="329"/>
                  </a:cubicBezTo>
                  <a:cubicBezTo>
                    <a:pt x="17" y="326"/>
                    <a:pt x="8" y="323"/>
                    <a:pt x="2" y="329"/>
                  </a:cubicBezTo>
                  <a:cubicBezTo>
                    <a:pt x="0" y="326"/>
                    <a:pt x="0" y="326"/>
                    <a:pt x="0" y="326"/>
                  </a:cubicBezTo>
                  <a:cubicBezTo>
                    <a:pt x="7" y="318"/>
                    <a:pt x="18" y="322"/>
                    <a:pt x="28" y="325"/>
                  </a:cubicBezTo>
                  <a:cubicBezTo>
                    <a:pt x="38" y="328"/>
                    <a:pt x="47" y="331"/>
                    <a:pt x="53" y="325"/>
                  </a:cubicBezTo>
                  <a:cubicBezTo>
                    <a:pt x="59" y="319"/>
                    <a:pt x="56" y="310"/>
                    <a:pt x="53" y="300"/>
                  </a:cubicBezTo>
                  <a:cubicBezTo>
                    <a:pt x="50" y="290"/>
                    <a:pt x="46" y="279"/>
                    <a:pt x="54" y="271"/>
                  </a:cubicBezTo>
                  <a:cubicBezTo>
                    <a:pt x="62" y="264"/>
                    <a:pt x="72" y="267"/>
                    <a:pt x="83" y="270"/>
                  </a:cubicBezTo>
                  <a:cubicBezTo>
                    <a:pt x="92" y="273"/>
                    <a:pt x="101" y="276"/>
                    <a:pt x="107" y="270"/>
                  </a:cubicBezTo>
                  <a:cubicBezTo>
                    <a:pt x="113" y="264"/>
                    <a:pt x="110" y="255"/>
                    <a:pt x="107" y="246"/>
                  </a:cubicBezTo>
                  <a:cubicBezTo>
                    <a:pt x="104" y="235"/>
                    <a:pt x="101" y="225"/>
                    <a:pt x="108" y="217"/>
                  </a:cubicBezTo>
                  <a:cubicBezTo>
                    <a:pt x="116" y="209"/>
                    <a:pt x="127" y="213"/>
                    <a:pt x="137" y="216"/>
                  </a:cubicBezTo>
                  <a:cubicBezTo>
                    <a:pt x="147" y="219"/>
                    <a:pt x="156" y="222"/>
                    <a:pt x="162" y="216"/>
                  </a:cubicBezTo>
                  <a:cubicBezTo>
                    <a:pt x="168" y="210"/>
                    <a:pt x="165" y="201"/>
                    <a:pt x="162" y="191"/>
                  </a:cubicBezTo>
                  <a:cubicBezTo>
                    <a:pt x="158" y="181"/>
                    <a:pt x="155" y="170"/>
                    <a:pt x="163" y="163"/>
                  </a:cubicBezTo>
                  <a:cubicBezTo>
                    <a:pt x="170" y="155"/>
                    <a:pt x="181" y="158"/>
                    <a:pt x="191" y="162"/>
                  </a:cubicBezTo>
                  <a:cubicBezTo>
                    <a:pt x="201" y="165"/>
                    <a:pt x="210" y="168"/>
                    <a:pt x="216" y="162"/>
                  </a:cubicBezTo>
                  <a:cubicBezTo>
                    <a:pt x="222" y="156"/>
                    <a:pt x="219" y="147"/>
                    <a:pt x="216" y="137"/>
                  </a:cubicBezTo>
                  <a:cubicBezTo>
                    <a:pt x="213" y="127"/>
                    <a:pt x="209" y="116"/>
                    <a:pt x="217" y="108"/>
                  </a:cubicBezTo>
                  <a:cubicBezTo>
                    <a:pt x="225" y="101"/>
                    <a:pt x="235" y="104"/>
                    <a:pt x="246" y="107"/>
                  </a:cubicBezTo>
                  <a:cubicBezTo>
                    <a:pt x="255" y="110"/>
                    <a:pt x="264" y="113"/>
                    <a:pt x="270" y="107"/>
                  </a:cubicBezTo>
                  <a:cubicBezTo>
                    <a:pt x="276" y="101"/>
                    <a:pt x="273" y="92"/>
                    <a:pt x="270" y="83"/>
                  </a:cubicBezTo>
                  <a:cubicBezTo>
                    <a:pt x="267" y="72"/>
                    <a:pt x="264" y="62"/>
                    <a:pt x="271" y="54"/>
                  </a:cubicBezTo>
                  <a:cubicBezTo>
                    <a:pt x="279" y="46"/>
                    <a:pt x="290" y="50"/>
                    <a:pt x="300" y="53"/>
                  </a:cubicBezTo>
                  <a:cubicBezTo>
                    <a:pt x="310" y="56"/>
                    <a:pt x="319" y="59"/>
                    <a:pt x="325" y="53"/>
                  </a:cubicBezTo>
                  <a:cubicBezTo>
                    <a:pt x="331" y="47"/>
                    <a:pt x="328" y="38"/>
                    <a:pt x="325" y="28"/>
                  </a:cubicBezTo>
                  <a:cubicBezTo>
                    <a:pt x="322" y="18"/>
                    <a:pt x="318" y="7"/>
                    <a:pt x="326" y="0"/>
                  </a:cubicBezTo>
                  <a:cubicBezTo>
                    <a:pt x="329" y="2"/>
                    <a:pt x="329" y="2"/>
                    <a:pt x="329" y="2"/>
                  </a:cubicBezTo>
                  <a:cubicBezTo>
                    <a:pt x="323" y="8"/>
                    <a:pt x="326" y="17"/>
                    <a:pt x="329" y="27"/>
                  </a:cubicBezTo>
                  <a:cubicBezTo>
                    <a:pt x="332" y="37"/>
                    <a:pt x="335" y="48"/>
                    <a:pt x="328" y="5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7">
              <a:extLst>
                <a:ext uri="{FF2B5EF4-FFF2-40B4-BE49-F238E27FC236}">
                  <a16:creationId xmlns:a16="http://schemas.microsoft.com/office/drawing/2014/main" id="{9B90FFBD-E61F-4234-B066-5C80711E194B}"/>
                </a:ext>
              </a:extLst>
            </p:cNvPr>
            <p:cNvSpPr>
              <a:spLocks/>
            </p:cNvSpPr>
            <p:nvPr/>
          </p:nvSpPr>
          <p:spPr bwMode="auto">
            <a:xfrm>
              <a:off x="3878262" y="5394324"/>
              <a:ext cx="701675" cy="701675"/>
            </a:xfrm>
            <a:custGeom>
              <a:avLst/>
              <a:gdLst>
                <a:gd name="T0" fmla="*/ 8 w 336"/>
                <a:gd name="T1" fmla="*/ 280 h 336"/>
                <a:gd name="T2" fmla="*/ 36 w 336"/>
                <a:gd name="T3" fmla="*/ 279 h 336"/>
                <a:gd name="T4" fmla="*/ 61 w 336"/>
                <a:gd name="T5" fmla="*/ 279 h 336"/>
                <a:gd name="T6" fmla="*/ 61 w 336"/>
                <a:gd name="T7" fmla="*/ 254 h 336"/>
                <a:gd name="T8" fmla="*/ 62 w 336"/>
                <a:gd name="T9" fmla="*/ 225 h 336"/>
                <a:gd name="T10" fmla="*/ 91 w 336"/>
                <a:gd name="T11" fmla="*/ 224 h 336"/>
                <a:gd name="T12" fmla="*/ 115 w 336"/>
                <a:gd name="T13" fmla="*/ 224 h 336"/>
                <a:gd name="T14" fmla="*/ 115 w 336"/>
                <a:gd name="T15" fmla="*/ 200 h 336"/>
                <a:gd name="T16" fmla="*/ 117 w 336"/>
                <a:gd name="T17" fmla="*/ 171 h 336"/>
                <a:gd name="T18" fmla="*/ 145 w 336"/>
                <a:gd name="T19" fmla="*/ 170 h 336"/>
                <a:gd name="T20" fmla="*/ 170 w 336"/>
                <a:gd name="T21" fmla="*/ 170 h 336"/>
                <a:gd name="T22" fmla="*/ 170 w 336"/>
                <a:gd name="T23" fmla="*/ 145 h 336"/>
                <a:gd name="T24" fmla="*/ 171 w 336"/>
                <a:gd name="T25" fmla="*/ 117 h 336"/>
                <a:gd name="T26" fmla="*/ 199 w 336"/>
                <a:gd name="T27" fmla="*/ 116 h 336"/>
                <a:gd name="T28" fmla="*/ 224 w 336"/>
                <a:gd name="T29" fmla="*/ 115 h 336"/>
                <a:gd name="T30" fmla="*/ 224 w 336"/>
                <a:gd name="T31" fmla="*/ 91 h 336"/>
                <a:gd name="T32" fmla="*/ 225 w 336"/>
                <a:gd name="T33" fmla="*/ 62 h 336"/>
                <a:gd name="T34" fmla="*/ 254 w 336"/>
                <a:gd name="T35" fmla="*/ 61 h 336"/>
                <a:gd name="T36" fmla="*/ 278 w 336"/>
                <a:gd name="T37" fmla="*/ 61 h 336"/>
                <a:gd name="T38" fmla="*/ 279 w 336"/>
                <a:gd name="T39" fmla="*/ 36 h 336"/>
                <a:gd name="T40" fmla="*/ 280 w 336"/>
                <a:gd name="T41" fmla="*/ 8 h 336"/>
                <a:gd name="T42" fmla="*/ 308 w 336"/>
                <a:gd name="T43" fmla="*/ 7 h 336"/>
                <a:gd name="T44" fmla="*/ 333 w 336"/>
                <a:gd name="T45" fmla="*/ 7 h 336"/>
                <a:gd name="T46" fmla="*/ 336 w 336"/>
                <a:gd name="T47" fmla="*/ 10 h 336"/>
                <a:gd name="T48" fmla="*/ 307 w 336"/>
                <a:gd name="T49" fmla="*/ 11 h 336"/>
                <a:gd name="T50" fmla="*/ 282 w 336"/>
                <a:gd name="T51" fmla="*/ 11 h 336"/>
                <a:gd name="T52" fmla="*/ 282 w 336"/>
                <a:gd name="T53" fmla="*/ 35 h 336"/>
                <a:gd name="T54" fmla="*/ 281 w 336"/>
                <a:gd name="T55" fmla="*/ 64 h 336"/>
                <a:gd name="T56" fmla="*/ 253 w 336"/>
                <a:gd name="T57" fmla="*/ 65 h 336"/>
                <a:gd name="T58" fmla="*/ 228 w 336"/>
                <a:gd name="T59" fmla="*/ 65 h 336"/>
                <a:gd name="T60" fmla="*/ 228 w 336"/>
                <a:gd name="T61" fmla="*/ 90 h 336"/>
                <a:gd name="T62" fmla="*/ 227 w 336"/>
                <a:gd name="T63" fmla="*/ 118 h 336"/>
                <a:gd name="T64" fmla="*/ 198 w 336"/>
                <a:gd name="T65" fmla="*/ 119 h 336"/>
                <a:gd name="T66" fmla="*/ 174 w 336"/>
                <a:gd name="T67" fmla="*/ 119 h 336"/>
                <a:gd name="T68" fmla="*/ 174 w 336"/>
                <a:gd name="T69" fmla="*/ 144 h 336"/>
                <a:gd name="T70" fmla="*/ 173 w 336"/>
                <a:gd name="T71" fmla="*/ 173 h 336"/>
                <a:gd name="T72" fmla="*/ 144 w 336"/>
                <a:gd name="T73" fmla="*/ 174 h 336"/>
                <a:gd name="T74" fmla="*/ 119 w 336"/>
                <a:gd name="T75" fmla="*/ 174 h 336"/>
                <a:gd name="T76" fmla="*/ 119 w 336"/>
                <a:gd name="T77" fmla="*/ 198 h 336"/>
                <a:gd name="T78" fmla="*/ 118 w 336"/>
                <a:gd name="T79" fmla="*/ 227 h 336"/>
                <a:gd name="T80" fmla="*/ 90 w 336"/>
                <a:gd name="T81" fmla="*/ 228 h 336"/>
                <a:gd name="T82" fmla="*/ 65 w 336"/>
                <a:gd name="T83" fmla="*/ 228 h 336"/>
                <a:gd name="T84" fmla="*/ 65 w 336"/>
                <a:gd name="T85" fmla="*/ 253 h 336"/>
                <a:gd name="T86" fmla="*/ 64 w 336"/>
                <a:gd name="T87" fmla="*/ 281 h 336"/>
                <a:gd name="T88" fmla="*/ 35 w 336"/>
                <a:gd name="T89" fmla="*/ 282 h 336"/>
                <a:gd name="T90" fmla="*/ 11 w 336"/>
                <a:gd name="T91" fmla="*/ 283 h 336"/>
                <a:gd name="T92" fmla="*/ 10 w 336"/>
                <a:gd name="T93" fmla="*/ 307 h 336"/>
                <a:gd name="T94" fmla="*/ 9 w 336"/>
                <a:gd name="T95" fmla="*/ 336 h 336"/>
                <a:gd name="T96" fmla="*/ 7 w 336"/>
                <a:gd name="T97" fmla="*/ 333 h 336"/>
                <a:gd name="T98" fmla="*/ 7 w 336"/>
                <a:gd name="T99" fmla="*/ 308 h 336"/>
                <a:gd name="T100" fmla="*/ 8 w 336"/>
                <a:gd name="T101" fmla="*/ 280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36" h="336">
                  <a:moveTo>
                    <a:pt x="8" y="280"/>
                  </a:moveTo>
                  <a:cubicBezTo>
                    <a:pt x="15" y="272"/>
                    <a:pt x="26" y="275"/>
                    <a:pt x="36" y="279"/>
                  </a:cubicBezTo>
                  <a:cubicBezTo>
                    <a:pt x="46" y="282"/>
                    <a:pt x="55" y="285"/>
                    <a:pt x="61" y="279"/>
                  </a:cubicBezTo>
                  <a:cubicBezTo>
                    <a:pt x="67" y="273"/>
                    <a:pt x="64" y="264"/>
                    <a:pt x="61" y="254"/>
                  </a:cubicBezTo>
                  <a:cubicBezTo>
                    <a:pt x="58" y="244"/>
                    <a:pt x="54" y="233"/>
                    <a:pt x="62" y="225"/>
                  </a:cubicBezTo>
                  <a:cubicBezTo>
                    <a:pt x="70" y="218"/>
                    <a:pt x="80" y="221"/>
                    <a:pt x="91" y="224"/>
                  </a:cubicBezTo>
                  <a:cubicBezTo>
                    <a:pt x="100" y="227"/>
                    <a:pt x="109" y="230"/>
                    <a:pt x="115" y="224"/>
                  </a:cubicBezTo>
                  <a:cubicBezTo>
                    <a:pt x="121" y="218"/>
                    <a:pt x="118" y="209"/>
                    <a:pt x="115" y="200"/>
                  </a:cubicBezTo>
                  <a:cubicBezTo>
                    <a:pt x="112" y="189"/>
                    <a:pt x="109" y="179"/>
                    <a:pt x="117" y="171"/>
                  </a:cubicBezTo>
                  <a:cubicBezTo>
                    <a:pt x="124" y="163"/>
                    <a:pt x="135" y="167"/>
                    <a:pt x="145" y="170"/>
                  </a:cubicBezTo>
                  <a:cubicBezTo>
                    <a:pt x="155" y="173"/>
                    <a:pt x="164" y="176"/>
                    <a:pt x="170" y="170"/>
                  </a:cubicBezTo>
                  <a:cubicBezTo>
                    <a:pt x="176" y="164"/>
                    <a:pt x="173" y="155"/>
                    <a:pt x="170" y="145"/>
                  </a:cubicBezTo>
                  <a:cubicBezTo>
                    <a:pt x="167" y="135"/>
                    <a:pt x="163" y="124"/>
                    <a:pt x="171" y="117"/>
                  </a:cubicBezTo>
                  <a:cubicBezTo>
                    <a:pt x="179" y="109"/>
                    <a:pt x="189" y="112"/>
                    <a:pt x="199" y="116"/>
                  </a:cubicBezTo>
                  <a:cubicBezTo>
                    <a:pt x="209" y="119"/>
                    <a:pt x="218" y="121"/>
                    <a:pt x="224" y="115"/>
                  </a:cubicBezTo>
                  <a:cubicBezTo>
                    <a:pt x="230" y="110"/>
                    <a:pt x="227" y="100"/>
                    <a:pt x="224" y="91"/>
                  </a:cubicBezTo>
                  <a:cubicBezTo>
                    <a:pt x="221" y="81"/>
                    <a:pt x="218" y="70"/>
                    <a:pt x="225" y="62"/>
                  </a:cubicBezTo>
                  <a:cubicBezTo>
                    <a:pt x="233" y="55"/>
                    <a:pt x="244" y="58"/>
                    <a:pt x="254" y="61"/>
                  </a:cubicBezTo>
                  <a:cubicBezTo>
                    <a:pt x="263" y="64"/>
                    <a:pt x="273" y="67"/>
                    <a:pt x="278" y="61"/>
                  </a:cubicBezTo>
                  <a:cubicBezTo>
                    <a:pt x="284" y="55"/>
                    <a:pt x="282" y="46"/>
                    <a:pt x="279" y="36"/>
                  </a:cubicBezTo>
                  <a:cubicBezTo>
                    <a:pt x="275" y="26"/>
                    <a:pt x="272" y="15"/>
                    <a:pt x="280" y="8"/>
                  </a:cubicBezTo>
                  <a:cubicBezTo>
                    <a:pt x="287" y="0"/>
                    <a:pt x="298" y="4"/>
                    <a:pt x="308" y="7"/>
                  </a:cubicBezTo>
                  <a:cubicBezTo>
                    <a:pt x="318" y="10"/>
                    <a:pt x="327" y="13"/>
                    <a:pt x="333" y="7"/>
                  </a:cubicBezTo>
                  <a:cubicBezTo>
                    <a:pt x="336" y="10"/>
                    <a:pt x="336" y="10"/>
                    <a:pt x="336" y="10"/>
                  </a:cubicBezTo>
                  <a:cubicBezTo>
                    <a:pt x="328" y="17"/>
                    <a:pt x="317" y="14"/>
                    <a:pt x="307" y="11"/>
                  </a:cubicBezTo>
                  <a:cubicBezTo>
                    <a:pt x="297" y="8"/>
                    <a:pt x="288" y="5"/>
                    <a:pt x="282" y="11"/>
                  </a:cubicBezTo>
                  <a:cubicBezTo>
                    <a:pt x="276" y="17"/>
                    <a:pt x="279" y="26"/>
                    <a:pt x="282" y="35"/>
                  </a:cubicBezTo>
                  <a:cubicBezTo>
                    <a:pt x="286" y="46"/>
                    <a:pt x="289" y="56"/>
                    <a:pt x="281" y="64"/>
                  </a:cubicBezTo>
                  <a:cubicBezTo>
                    <a:pt x="274" y="72"/>
                    <a:pt x="263" y="68"/>
                    <a:pt x="253" y="65"/>
                  </a:cubicBezTo>
                  <a:cubicBezTo>
                    <a:pt x="243" y="62"/>
                    <a:pt x="234" y="59"/>
                    <a:pt x="228" y="65"/>
                  </a:cubicBezTo>
                  <a:cubicBezTo>
                    <a:pt x="222" y="71"/>
                    <a:pt x="225" y="80"/>
                    <a:pt x="228" y="90"/>
                  </a:cubicBezTo>
                  <a:cubicBezTo>
                    <a:pt x="231" y="100"/>
                    <a:pt x="235" y="111"/>
                    <a:pt x="227" y="118"/>
                  </a:cubicBezTo>
                  <a:cubicBezTo>
                    <a:pt x="219" y="126"/>
                    <a:pt x="209" y="123"/>
                    <a:pt x="198" y="119"/>
                  </a:cubicBezTo>
                  <a:cubicBezTo>
                    <a:pt x="189" y="116"/>
                    <a:pt x="180" y="113"/>
                    <a:pt x="174" y="119"/>
                  </a:cubicBezTo>
                  <a:cubicBezTo>
                    <a:pt x="168" y="125"/>
                    <a:pt x="171" y="134"/>
                    <a:pt x="174" y="144"/>
                  </a:cubicBezTo>
                  <a:cubicBezTo>
                    <a:pt x="177" y="154"/>
                    <a:pt x="180" y="165"/>
                    <a:pt x="173" y="173"/>
                  </a:cubicBezTo>
                  <a:cubicBezTo>
                    <a:pt x="165" y="180"/>
                    <a:pt x="154" y="177"/>
                    <a:pt x="144" y="174"/>
                  </a:cubicBezTo>
                  <a:cubicBezTo>
                    <a:pt x="134" y="171"/>
                    <a:pt x="125" y="168"/>
                    <a:pt x="119" y="174"/>
                  </a:cubicBezTo>
                  <a:cubicBezTo>
                    <a:pt x="113" y="180"/>
                    <a:pt x="116" y="189"/>
                    <a:pt x="119" y="198"/>
                  </a:cubicBezTo>
                  <a:cubicBezTo>
                    <a:pt x="122" y="209"/>
                    <a:pt x="126" y="219"/>
                    <a:pt x="118" y="227"/>
                  </a:cubicBezTo>
                  <a:cubicBezTo>
                    <a:pt x="111" y="235"/>
                    <a:pt x="100" y="231"/>
                    <a:pt x="90" y="228"/>
                  </a:cubicBezTo>
                  <a:cubicBezTo>
                    <a:pt x="80" y="225"/>
                    <a:pt x="71" y="222"/>
                    <a:pt x="65" y="228"/>
                  </a:cubicBezTo>
                  <a:cubicBezTo>
                    <a:pt x="59" y="234"/>
                    <a:pt x="62" y="243"/>
                    <a:pt x="65" y="253"/>
                  </a:cubicBezTo>
                  <a:cubicBezTo>
                    <a:pt x="68" y="263"/>
                    <a:pt x="71" y="274"/>
                    <a:pt x="64" y="281"/>
                  </a:cubicBezTo>
                  <a:cubicBezTo>
                    <a:pt x="56" y="289"/>
                    <a:pt x="45" y="286"/>
                    <a:pt x="35" y="282"/>
                  </a:cubicBezTo>
                  <a:cubicBezTo>
                    <a:pt x="26" y="279"/>
                    <a:pt x="17" y="277"/>
                    <a:pt x="11" y="283"/>
                  </a:cubicBezTo>
                  <a:cubicBezTo>
                    <a:pt x="5" y="288"/>
                    <a:pt x="7" y="298"/>
                    <a:pt x="10" y="307"/>
                  </a:cubicBezTo>
                  <a:cubicBezTo>
                    <a:pt x="14" y="317"/>
                    <a:pt x="17" y="328"/>
                    <a:pt x="9" y="336"/>
                  </a:cubicBezTo>
                  <a:cubicBezTo>
                    <a:pt x="7" y="333"/>
                    <a:pt x="7" y="333"/>
                    <a:pt x="7" y="333"/>
                  </a:cubicBezTo>
                  <a:cubicBezTo>
                    <a:pt x="13" y="327"/>
                    <a:pt x="10" y="318"/>
                    <a:pt x="7" y="308"/>
                  </a:cubicBezTo>
                  <a:cubicBezTo>
                    <a:pt x="3" y="298"/>
                    <a:pt x="0" y="287"/>
                    <a:pt x="8" y="28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8">
              <a:extLst>
                <a:ext uri="{FF2B5EF4-FFF2-40B4-BE49-F238E27FC236}">
                  <a16:creationId xmlns:a16="http://schemas.microsoft.com/office/drawing/2014/main" id="{D932E535-3855-4994-B452-20680E0DB1C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70637" y="1084263"/>
              <a:ext cx="1590675" cy="1590675"/>
            </a:xfrm>
            <a:custGeom>
              <a:avLst/>
              <a:gdLst>
                <a:gd name="T0" fmla="*/ 727 w 762"/>
                <a:gd name="T1" fmla="*/ 35 h 762"/>
                <a:gd name="T2" fmla="*/ 727 w 762"/>
                <a:gd name="T3" fmla="*/ 163 h 762"/>
                <a:gd name="T4" fmla="*/ 163 w 762"/>
                <a:gd name="T5" fmla="*/ 727 h 762"/>
                <a:gd name="T6" fmla="*/ 36 w 762"/>
                <a:gd name="T7" fmla="*/ 727 h 762"/>
                <a:gd name="T8" fmla="*/ 36 w 762"/>
                <a:gd name="T9" fmla="*/ 727 h 762"/>
                <a:gd name="T10" fmla="*/ 36 w 762"/>
                <a:gd name="T11" fmla="*/ 599 h 762"/>
                <a:gd name="T12" fmla="*/ 599 w 762"/>
                <a:gd name="T13" fmla="*/ 35 h 762"/>
                <a:gd name="T14" fmla="*/ 727 w 762"/>
                <a:gd name="T15" fmla="*/ 35 h 7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62" h="762">
                  <a:moveTo>
                    <a:pt x="727" y="35"/>
                  </a:moveTo>
                  <a:cubicBezTo>
                    <a:pt x="762" y="71"/>
                    <a:pt x="762" y="128"/>
                    <a:pt x="727" y="163"/>
                  </a:cubicBezTo>
                  <a:cubicBezTo>
                    <a:pt x="163" y="727"/>
                    <a:pt x="163" y="727"/>
                    <a:pt x="163" y="727"/>
                  </a:cubicBezTo>
                  <a:cubicBezTo>
                    <a:pt x="128" y="762"/>
                    <a:pt x="71" y="762"/>
                    <a:pt x="36" y="727"/>
                  </a:cubicBezTo>
                  <a:cubicBezTo>
                    <a:pt x="36" y="727"/>
                    <a:pt x="36" y="727"/>
                    <a:pt x="36" y="727"/>
                  </a:cubicBezTo>
                  <a:cubicBezTo>
                    <a:pt x="0" y="691"/>
                    <a:pt x="0" y="634"/>
                    <a:pt x="36" y="599"/>
                  </a:cubicBezTo>
                  <a:cubicBezTo>
                    <a:pt x="599" y="35"/>
                    <a:pt x="599" y="35"/>
                    <a:pt x="599" y="35"/>
                  </a:cubicBezTo>
                  <a:cubicBezTo>
                    <a:pt x="635" y="0"/>
                    <a:pt x="692" y="0"/>
                    <a:pt x="727" y="35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9">
              <a:extLst>
                <a:ext uri="{FF2B5EF4-FFF2-40B4-BE49-F238E27FC236}">
                  <a16:creationId xmlns:a16="http://schemas.microsoft.com/office/drawing/2014/main" id="{291D8328-7B72-40D3-BD87-E419CCAB560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06592" y="1171575"/>
              <a:ext cx="950913" cy="954088"/>
            </a:xfrm>
            <a:custGeom>
              <a:avLst/>
              <a:gdLst>
                <a:gd name="T0" fmla="*/ 421 w 456"/>
                <a:gd name="T1" fmla="*/ 35 h 457"/>
                <a:gd name="T2" fmla="*/ 421 w 456"/>
                <a:gd name="T3" fmla="*/ 163 h 457"/>
                <a:gd name="T4" fmla="*/ 162 w 456"/>
                <a:gd name="T5" fmla="*/ 422 h 457"/>
                <a:gd name="T6" fmla="*/ 35 w 456"/>
                <a:gd name="T7" fmla="*/ 422 h 457"/>
                <a:gd name="T8" fmla="*/ 35 w 456"/>
                <a:gd name="T9" fmla="*/ 422 h 457"/>
                <a:gd name="T10" fmla="*/ 35 w 456"/>
                <a:gd name="T11" fmla="*/ 294 h 457"/>
                <a:gd name="T12" fmla="*/ 294 w 456"/>
                <a:gd name="T13" fmla="*/ 35 h 457"/>
                <a:gd name="T14" fmla="*/ 421 w 456"/>
                <a:gd name="T15" fmla="*/ 35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6" h="457">
                  <a:moveTo>
                    <a:pt x="421" y="35"/>
                  </a:moveTo>
                  <a:cubicBezTo>
                    <a:pt x="456" y="71"/>
                    <a:pt x="456" y="128"/>
                    <a:pt x="421" y="163"/>
                  </a:cubicBezTo>
                  <a:cubicBezTo>
                    <a:pt x="162" y="422"/>
                    <a:pt x="162" y="422"/>
                    <a:pt x="162" y="422"/>
                  </a:cubicBezTo>
                  <a:cubicBezTo>
                    <a:pt x="127" y="457"/>
                    <a:pt x="70" y="457"/>
                    <a:pt x="35" y="422"/>
                  </a:cubicBezTo>
                  <a:cubicBezTo>
                    <a:pt x="35" y="422"/>
                    <a:pt x="35" y="422"/>
                    <a:pt x="35" y="422"/>
                  </a:cubicBezTo>
                  <a:cubicBezTo>
                    <a:pt x="0" y="387"/>
                    <a:pt x="0" y="329"/>
                    <a:pt x="35" y="294"/>
                  </a:cubicBezTo>
                  <a:cubicBezTo>
                    <a:pt x="294" y="35"/>
                    <a:pt x="294" y="35"/>
                    <a:pt x="294" y="35"/>
                  </a:cubicBezTo>
                  <a:cubicBezTo>
                    <a:pt x="329" y="0"/>
                    <a:pt x="386" y="0"/>
                    <a:pt x="421" y="35"/>
                  </a:cubicBezTo>
                  <a:close/>
                </a:path>
              </a:pathLst>
            </a:custGeom>
            <a:solidFill>
              <a:srgbClr val="0384D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10">
              <a:extLst>
                <a:ext uri="{FF2B5EF4-FFF2-40B4-BE49-F238E27FC236}">
                  <a16:creationId xmlns:a16="http://schemas.microsoft.com/office/drawing/2014/main" id="{88BF0B7D-1099-4AF9-B3D2-DE23992FE2B0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3324" y="1357313"/>
              <a:ext cx="1344612" cy="1343025"/>
            </a:xfrm>
            <a:custGeom>
              <a:avLst/>
              <a:gdLst>
                <a:gd name="T0" fmla="*/ 609 w 644"/>
                <a:gd name="T1" fmla="*/ 35 h 643"/>
                <a:gd name="T2" fmla="*/ 609 w 644"/>
                <a:gd name="T3" fmla="*/ 163 h 643"/>
                <a:gd name="T4" fmla="*/ 163 w 644"/>
                <a:gd name="T5" fmla="*/ 608 h 643"/>
                <a:gd name="T6" fmla="*/ 36 w 644"/>
                <a:gd name="T7" fmla="*/ 608 h 643"/>
                <a:gd name="T8" fmla="*/ 36 w 644"/>
                <a:gd name="T9" fmla="*/ 608 h 643"/>
                <a:gd name="T10" fmla="*/ 36 w 644"/>
                <a:gd name="T11" fmla="*/ 481 h 643"/>
                <a:gd name="T12" fmla="*/ 481 w 644"/>
                <a:gd name="T13" fmla="*/ 35 h 643"/>
                <a:gd name="T14" fmla="*/ 609 w 644"/>
                <a:gd name="T15" fmla="*/ 35 h 6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44" h="643">
                  <a:moveTo>
                    <a:pt x="609" y="35"/>
                  </a:moveTo>
                  <a:cubicBezTo>
                    <a:pt x="644" y="70"/>
                    <a:pt x="644" y="127"/>
                    <a:pt x="609" y="163"/>
                  </a:cubicBezTo>
                  <a:cubicBezTo>
                    <a:pt x="163" y="608"/>
                    <a:pt x="163" y="608"/>
                    <a:pt x="163" y="608"/>
                  </a:cubicBezTo>
                  <a:cubicBezTo>
                    <a:pt x="128" y="643"/>
                    <a:pt x="71" y="643"/>
                    <a:pt x="36" y="608"/>
                  </a:cubicBezTo>
                  <a:cubicBezTo>
                    <a:pt x="36" y="608"/>
                    <a:pt x="36" y="608"/>
                    <a:pt x="36" y="608"/>
                  </a:cubicBezTo>
                  <a:cubicBezTo>
                    <a:pt x="0" y="573"/>
                    <a:pt x="0" y="516"/>
                    <a:pt x="36" y="481"/>
                  </a:cubicBezTo>
                  <a:cubicBezTo>
                    <a:pt x="481" y="35"/>
                    <a:pt x="481" y="35"/>
                    <a:pt x="481" y="35"/>
                  </a:cubicBezTo>
                  <a:cubicBezTo>
                    <a:pt x="516" y="0"/>
                    <a:pt x="573" y="0"/>
                    <a:pt x="609" y="35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11">
              <a:extLst>
                <a:ext uri="{FF2B5EF4-FFF2-40B4-BE49-F238E27FC236}">
                  <a16:creationId xmlns:a16="http://schemas.microsoft.com/office/drawing/2014/main" id="{54378346-BAC9-4CF1-9655-35E19BAFEF5C}"/>
                </a:ext>
              </a:extLst>
            </p:cNvPr>
            <p:cNvSpPr>
              <a:spLocks/>
            </p:cNvSpPr>
            <p:nvPr/>
          </p:nvSpPr>
          <p:spPr bwMode="auto">
            <a:xfrm>
              <a:off x="6724649" y="4189412"/>
              <a:ext cx="1344612" cy="1343025"/>
            </a:xfrm>
            <a:custGeom>
              <a:avLst/>
              <a:gdLst>
                <a:gd name="T0" fmla="*/ 609 w 644"/>
                <a:gd name="T1" fmla="*/ 35 h 643"/>
                <a:gd name="T2" fmla="*/ 609 w 644"/>
                <a:gd name="T3" fmla="*/ 163 h 643"/>
                <a:gd name="T4" fmla="*/ 163 w 644"/>
                <a:gd name="T5" fmla="*/ 608 h 643"/>
                <a:gd name="T6" fmla="*/ 35 w 644"/>
                <a:gd name="T7" fmla="*/ 608 h 643"/>
                <a:gd name="T8" fmla="*/ 35 w 644"/>
                <a:gd name="T9" fmla="*/ 608 h 643"/>
                <a:gd name="T10" fmla="*/ 35 w 644"/>
                <a:gd name="T11" fmla="*/ 480 h 643"/>
                <a:gd name="T12" fmla="*/ 481 w 644"/>
                <a:gd name="T13" fmla="*/ 35 h 643"/>
                <a:gd name="T14" fmla="*/ 609 w 644"/>
                <a:gd name="T15" fmla="*/ 35 h 6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44" h="643">
                  <a:moveTo>
                    <a:pt x="609" y="35"/>
                  </a:moveTo>
                  <a:cubicBezTo>
                    <a:pt x="644" y="70"/>
                    <a:pt x="644" y="127"/>
                    <a:pt x="609" y="163"/>
                  </a:cubicBezTo>
                  <a:cubicBezTo>
                    <a:pt x="163" y="608"/>
                    <a:pt x="163" y="608"/>
                    <a:pt x="163" y="608"/>
                  </a:cubicBezTo>
                  <a:cubicBezTo>
                    <a:pt x="128" y="643"/>
                    <a:pt x="71" y="643"/>
                    <a:pt x="35" y="608"/>
                  </a:cubicBezTo>
                  <a:cubicBezTo>
                    <a:pt x="35" y="608"/>
                    <a:pt x="35" y="608"/>
                    <a:pt x="35" y="608"/>
                  </a:cubicBezTo>
                  <a:cubicBezTo>
                    <a:pt x="0" y="573"/>
                    <a:pt x="0" y="516"/>
                    <a:pt x="35" y="480"/>
                  </a:cubicBezTo>
                  <a:cubicBezTo>
                    <a:pt x="481" y="35"/>
                    <a:pt x="481" y="35"/>
                    <a:pt x="481" y="35"/>
                  </a:cubicBezTo>
                  <a:cubicBezTo>
                    <a:pt x="516" y="0"/>
                    <a:pt x="573" y="0"/>
                    <a:pt x="609" y="35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12">
              <a:extLst>
                <a:ext uri="{FF2B5EF4-FFF2-40B4-BE49-F238E27FC236}">
                  <a16:creationId xmlns:a16="http://schemas.microsoft.com/office/drawing/2014/main" id="{D68360D8-8983-408D-B8D6-D9F5A8F9653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33698" y="3802585"/>
              <a:ext cx="430213" cy="430213"/>
            </a:xfrm>
            <a:custGeom>
              <a:avLst/>
              <a:gdLst>
                <a:gd name="T0" fmla="*/ 170 w 206"/>
                <a:gd name="T1" fmla="*/ 37 h 206"/>
                <a:gd name="T2" fmla="*/ 170 w 206"/>
                <a:gd name="T3" fmla="*/ 170 h 206"/>
                <a:gd name="T4" fmla="*/ 37 w 206"/>
                <a:gd name="T5" fmla="*/ 170 h 206"/>
                <a:gd name="T6" fmla="*/ 37 w 206"/>
                <a:gd name="T7" fmla="*/ 37 h 206"/>
                <a:gd name="T8" fmla="*/ 170 w 206"/>
                <a:gd name="T9" fmla="*/ 37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206">
                  <a:moveTo>
                    <a:pt x="170" y="37"/>
                  </a:moveTo>
                  <a:cubicBezTo>
                    <a:pt x="206" y="74"/>
                    <a:pt x="206" y="133"/>
                    <a:pt x="170" y="170"/>
                  </a:cubicBezTo>
                  <a:cubicBezTo>
                    <a:pt x="133" y="206"/>
                    <a:pt x="73" y="206"/>
                    <a:pt x="37" y="170"/>
                  </a:cubicBezTo>
                  <a:cubicBezTo>
                    <a:pt x="0" y="133"/>
                    <a:pt x="0" y="74"/>
                    <a:pt x="37" y="37"/>
                  </a:cubicBezTo>
                  <a:cubicBezTo>
                    <a:pt x="73" y="0"/>
                    <a:pt x="133" y="0"/>
                    <a:pt x="170" y="3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13">
              <a:extLst>
                <a:ext uri="{FF2B5EF4-FFF2-40B4-BE49-F238E27FC236}">
                  <a16:creationId xmlns:a16="http://schemas.microsoft.com/office/drawing/2014/main" id="{6665D815-B65D-4DC3-BC93-0F28DB66E20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80158" y="948820"/>
              <a:ext cx="330055" cy="301354"/>
            </a:xfrm>
            <a:custGeom>
              <a:avLst/>
              <a:gdLst>
                <a:gd name="T0" fmla="*/ 123 w 245"/>
                <a:gd name="T1" fmla="*/ 223 h 223"/>
                <a:gd name="T2" fmla="*/ 44 w 245"/>
                <a:gd name="T3" fmla="*/ 190 h 223"/>
                <a:gd name="T4" fmla="*/ 44 w 245"/>
                <a:gd name="T5" fmla="*/ 32 h 223"/>
                <a:gd name="T6" fmla="*/ 123 w 245"/>
                <a:gd name="T7" fmla="*/ 0 h 223"/>
                <a:gd name="T8" fmla="*/ 202 w 245"/>
                <a:gd name="T9" fmla="*/ 32 h 223"/>
                <a:gd name="T10" fmla="*/ 202 w 245"/>
                <a:gd name="T11" fmla="*/ 32 h 223"/>
                <a:gd name="T12" fmla="*/ 202 w 245"/>
                <a:gd name="T13" fmla="*/ 190 h 223"/>
                <a:gd name="T14" fmla="*/ 123 w 245"/>
                <a:gd name="T15" fmla="*/ 223 h 223"/>
                <a:gd name="T16" fmla="*/ 123 w 245"/>
                <a:gd name="T17" fmla="*/ 36 h 223"/>
                <a:gd name="T18" fmla="*/ 69 w 245"/>
                <a:gd name="T19" fmla="*/ 58 h 223"/>
                <a:gd name="T20" fmla="*/ 69 w 245"/>
                <a:gd name="T21" fmla="*/ 165 h 223"/>
                <a:gd name="T22" fmla="*/ 123 w 245"/>
                <a:gd name="T23" fmla="*/ 187 h 223"/>
                <a:gd name="T24" fmla="*/ 176 w 245"/>
                <a:gd name="T25" fmla="*/ 165 h 223"/>
                <a:gd name="T26" fmla="*/ 176 w 245"/>
                <a:gd name="T27" fmla="*/ 58 h 223"/>
                <a:gd name="T28" fmla="*/ 123 w 245"/>
                <a:gd name="T29" fmla="*/ 36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5" h="223">
                  <a:moveTo>
                    <a:pt x="123" y="223"/>
                  </a:moveTo>
                  <a:cubicBezTo>
                    <a:pt x="93" y="223"/>
                    <a:pt x="65" y="212"/>
                    <a:pt x="44" y="190"/>
                  </a:cubicBezTo>
                  <a:cubicBezTo>
                    <a:pt x="0" y="147"/>
                    <a:pt x="0" y="76"/>
                    <a:pt x="44" y="32"/>
                  </a:cubicBezTo>
                  <a:cubicBezTo>
                    <a:pt x="65" y="11"/>
                    <a:pt x="93" y="0"/>
                    <a:pt x="123" y="0"/>
                  </a:cubicBezTo>
                  <a:cubicBezTo>
                    <a:pt x="153" y="0"/>
                    <a:pt x="181" y="11"/>
                    <a:pt x="202" y="32"/>
                  </a:cubicBezTo>
                  <a:cubicBezTo>
                    <a:pt x="202" y="32"/>
                    <a:pt x="202" y="32"/>
                    <a:pt x="202" y="32"/>
                  </a:cubicBezTo>
                  <a:cubicBezTo>
                    <a:pt x="245" y="76"/>
                    <a:pt x="245" y="147"/>
                    <a:pt x="202" y="190"/>
                  </a:cubicBezTo>
                  <a:cubicBezTo>
                    <a:pt x="181" y="212"/>
                    <a:pt x="153" y="223"/>
                    <a:pt x="123" y="223"/>
                  </a:cubicBezTo>
                  <a:close/>
                  <a:moveTo>
                    <a:pt x="123" y="36"/>
                  </a:moveTo>
                  <a:cubicBezTo>
                    <a:pt x="103" y="36"/>
                    <a:pt x="84" y="43"/>
                    <a:pt x="69" y="58"/>
                  </a:cubicBezTo>
                  <a:cubicBezTo>
                    <a:pt x="40" y="87"/>
                    <a:pt x="40" y="135"/>
                    <a:pt x="69" y="165"/>
                  </a:cubicBezTo>
                  <a:cubicBezTo>
                    <a:pt x="84" y="179"/>
                    <a:pt x="103" y="187"/>
                    <a:pt x="123" y="187"/>
                  </a:cubicBezTo>
                  <a:cubicBezTo>
                    <a:pt x="143" y="187"/>
                    <a:pt x="162" y="179"/>
                    <a:pt x="176" y="165"/>
                  </a:cubicBezTo>
                  <a:cubicBezTo>
                    <a:pt x="206" y="135"/>
                    <a:pt x="206" y="87"/>
                    <a:pt x="176" y="58"/>
                  </a:cubicBezTo>
                  <a:cubicBezTo>
                    <a:pt x="162" y="43"/>
                    <a:pt x="143" y="36"/>
                    <a:pt x="123" y="36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15">
              <a:extLst>
                <a:ext uri="{FF2B5EF4-FFF2-40B4-BE49-F238E27FC236}">
                  <a16:creationId xmlns:a16="http://schemas.microsoft.com/office/drawing/2014/main" id="{E0841630-438F-4E6E-ABE8-634345C54A2E}"/>
                </a:ext>
              </a:extLst>
            </p:cNvPr>
            <p:cNvSpPr>
              <a:spLocks/>
            </p:cNvSpPr>
            <p:nvPr/>
          </p:nvSpPr>
          <p:spPr bwMode="auto">
            <a:xfrm>
              <a:off x="7873998" y="730250"/>
              <a:ext cx="430213" cy="430213"/>
            </a:xfrm>
            <a:custGeom>
              <a:avLst/>
              <a:gdLst>
                <a:gd name="T0" fmla="*/ 169 w 206"/>
                <a:gd name="T1" fmla="*/ 37 h 206"/>
                <a:gd name="T2" fmla="*/ 169 w 206"/>
                <a:gd name="T3" fmla="*/ 170 h 206"/>
                <a:gd name="T4" fmla="*/ 37 w 206"/>
                <a:gd name="T5" fmla="*/ 170 h 206"/>
                <a:gd name="T6" fmla="*/ 37 w 206"/>
                <a:gd name="T7" fmla="*/ 37 h 206"/>
                <a:gd name="T8" fmla="*/ 169 w 206"/>
                <a:gd name="T9" fmla="*/ 37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206">
                  <a:moveTo>
                    <a:pt x="169" y="37"/>
                  </a:moveTo>
                  <a:cubicBezTo>
                    <a:pt x="206" y="74"/>
                    <a:pt x="206" y="133"/>
                    <a:pt x="169" y="170"/>
                  </a:cubicBezTo>
                  <a:cubicBezTo>
                    <a:pt x="133" y="206"/>
                    <a:pt x="73" y="206"/>
                    <a:pt x="37" y="170"/>
                  </a:cubicBezTo>
                  <a:cubicBezTo>
                    <a:pt x="0" y="133"/>
                    <a:pt x="0" y="74"/>
                    <a:pt x="37" y="37"/>
                  </a:cubicBezTo>
                  <a:cubicBezTo>
                    <a:pt x="73" y="0"/>
                    <a:pt x="133" y="0"/>
                    <a:pt x="169" y="37"/>
                  </a:cubicBezTo>
                  <a:close/>
                </a:path>
              </a:pathLst>
            </a:custGeom>
            <a:solidFill>
              <a:srgbClr val="0384D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16">
              <a:extLst>
                <a:ext uri="{FF2B5EF4-FFF2-40B4-BE49-F238E27FC236}">
                  <a16:creationId xmlns:a16="http://schemas.microsoft.com/office/drawing/2014/main" id="{C1F07C98-563C-4A1A-9751-531A56E805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5237" y="5465761"/>
              <a:ext cx="430213" cy="430213"/>
            </a:xfrm>
            <a:custGeom>
              <a:avLst/>
              <a:gdLst>
                <a:gd name="T0" fmla="*/ 170 w 206"/>
                <a:gd name="T1" fmla="*/ 37 h 206"/>
                <a:gd name="T2" fmla="*/ 170 w 206"/>
                <a:gd name="T3" fmla="*/ 170 h 206"/>
                <a:gd name="T4" fmla="*/ 37 w 206"/>
                <a:gd name="T5" fmla="*/ 170 h 206"/>
                <a:gd name="T6" fmla="*/ 37 w 206"/>
                <a:gd name="T7" fmla="*/ 37 h 206"/>
                <a:gd name="T8" fmla="*/ 170 w 206"/>
                <a:gd name="T9" fmla="*/ 37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206">
                  <a:moveTo>
                    <a:pt x="170" y="37"/>
                  </a:moveTo>
                  <a:cubicBezTo>
                    <a:pt x="206" y="74"/>
                    <a:pt x="206" y="133"/>
                    <a:pt x="170" y="170"/>
                  </a:cubicBezTo>
                  <a:cubicBezTo>
                    <a:pt x="133" y="206"/>
                    <a:pt x="73" y="206"/>
                    <a:pt x="37" y="170"/>
                  </a:cubicBezTo>
                  <a:cubicBezTo>
                    <a:pt x="0" y="133"/>
                    <a:pt x="0" y="74"/>
                    <a:pt x="37" y="37"/>
                  </a:cubicBezTo>
                  <a:cubicBezTo>
                    <a:pt x="73" y="0"/>
                    <a:pt x="133" y="0"/>
                    <a:pt x="170" y="37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13">
              <a:extLst>
                <a:ext uri="{FF2B5EF4-FFF2-40B4-BE49-F238E27FC236}">
                  <a16:creationId xmlns:a16="http://schemas.microsoft.com/office/drawing/2014/main" id="{C4BDD3B5-412E-42F8-93A5-C08114EB69A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51425" y="5585890"/>
              <a:ext cx="330055" cy="301354"/>
            </a:xfrm>
            <a:custGeom>
              <a:avLst/>
              <a:gdLst>
                <a:gd name="T0" fmla="*/ 123 w 245"/>
                <a:gd name="T1" fmla="*/ 223 h 223"/>
                <a:gd name="T2" fmla="*/ 44 w 245"/>
                <a:gd name="T3" fmla="*/ 190 h 223"/>
                <a:gd name="T4" fmla="*/ 44 w 245"/>
                <a:gd name="T5" fmla="*/ 32 h 223"/>
                <a:gd name="T6" fmla="*/ 123 w 245"/>
                <a:gd name="T7" fmla="*/ 0 h 223"/>
                <a:gd name="T8" fmla="*/ 202 w 245"/>
                <a:gd name="T9" fmla="*/ 32 h 223"/>
                <a:gd name="T10" fmla="*/ 202 w 245"/>
                <a:gd name="T11" fmla="*/ 32 h 223"/>
                <a:gd name="T12" fmla="*/ 202 w 245"/>
                <a:gd name="T13" fmla="*/ 190 h 223"/>
                <a:gd name="T14" fmla="*/ 123 w 245"/>
                <a:gd name="T15" fmla="*/ 223 h 223"/>
                <a:gd name="T16" fmla="*/ 123 w 245"/>
                <a:gd name="T17" fmla="*/ 36 h 223"/>
                <a:gd name="T18" fmla="*/ 69 w 245"/>
                <a:gd name="T19" fmla="*/ 58 h 223"/>
                <a:gd name="T20" fmla="*/ 69 w 245"/>
                <a:gd name="T21" fmla="*/ 165 h 223"/>
                <a:gd name="T22" fmla="*/ 123 w 245"/>
                <a:gd name="T23" fmla="*/ 187 h 223"/>
                <a:gd name="T24" fmla="*/ 176 w 245"/>
                <a:gd name="T25" fmla="*/ 165 h 223"/>
                <a:gd name="T26" fmla="*/ 176 w 245"/>
                <a:gd name="T27" fmla="*/ 58 h 223"/>
                <a:gd name="T28" fmla="*/ 123 w 245"/>
                <a:gd name="T29" fmla="*/ 36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5" h="223">
                  <a:moveTo>
                    <a:pt x="123" y="223"/>
                  </a:moveTo>
                  <a:cubicBezTo>
                    <a:pt x="93" y="223"/>
                    <a:pt x="65" y="212"/>
                    <a:pt x="44" y="190"/>
                  </a:cubicBezTo>
                  <a:cubicBezTo>
                    <a:pt x="0" y="147"/>
                    <a:pt x="0" y="76"/>
                    <a:pt x="44" y="32"/>
                  </a:cubicBezTo>
                  <a:cubicBezTo>
                    <a:pt x="65" y="11"/>
                    <a:pt x="93" y="0"/>
                    <a:pt x="123" y="0"/>
                  </a:cubicBezTo>
                  <a:cubicBezTo>
                    <a:pt x="153" y="0"/>
                    <a:pt x="181" y="11"/>
                    <a:pt x="202" y="32"/>
                  </a:cubicBezTo>
                  <a:cubicBezTo>
                    <a:pt x="202" y="32"/>
                    <a:pt x="202" y="32"/>
                    <a:pt x="202" y="32"/>
                  </a:cubicBezTo>
                  <a:cubicBezTo>
                    <a:pt x="245" y="76"/>
                    <a:pt x="245" y="147"/>
                    <a:pt x="202" y="190"/>
                  </a:cubicBezTo>
                  <a:cubicBezTo>
                    <a:pt x="181" y="212"/>
                    <a:pt x="153" y="223"/>
                    <a:pt x="123" y="223"/>
                  </a:cubicBezTo>
                  <a:close/>
                  <a:moveTo>
                    <a:pt x="123" y="36"/>
                  </a:moveTo>
                  <a:cubicBezTo>
                    <a:pt x="103" y="36"/>
                    <a:pt x="84" y="43"/>
                    <a:pt x="69" y="58"/>
                  </a:cubicBezTo>
                  <a:cubicBezTo>
                    <a:pt x="40" y="87"/>
                    <a:pt x="40" y="135"/>
                    <a:pt x="69" y="165"/>
                  </a:cubicBezTo>
                  <a:cubicBezTo>
                    <a:pt x="84" y="179"/>
                    <a:pt x="103" y="187"/>
                    <a:pt x="123" y="187"/>
                  </a:cubicBezTo>
                  <a:cubicBezTo>
                    <a:pt x="143" y="187"/>
                    <a:pt x="162" y="179"/>
                    <a:pt x="176" y="165"/>
                  </a:cubicBezTo>
                  <a:cubicBezTo>
                    <a:pt x="206" y="135"/>
                    <a:pt x="206" y="87"/>
                    <a:pt x="176" y="58"/>
                  </a:cubicBezTo>
                  <a:cubicBezTo>
                    <a:pt x="162" y="43"/>
                    <a:pt x="143" y="36"/>
                    <a:pt x="123" y="36"/>
                  </a:cubicBezTo>
                  <a:close/>
                </a:path>
              </a:pathLst>
            </a:custGeom>
            <a:solidFill>
              <a:srgbClr val="0384D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9">
              <a:extLst>
                <a:ext uri="{FF2B5EF4-FFF2-40B4-BE49-F238E27FC236}">
                  <a16:creationId xmlns:a16="http://schemas.microsoft.com/office/drawing/2014/main" id="{04C641B8-0220-4186-A655-022C971BCA73}"/>
                </a:ext>
              </a:extLst>
            </p:cNvPr>
            <p:cNvSpPr>
              <a:spLocks/>
            </p:cNvSpPr>
            <p:nvPr/>
          </p:nvSpPr>
          <p:spPr bwMode="auto">
            <a:xfrm>
              <a:off x="8183994" y="3779475"/>
              <a:ext cx="950913" cy="954088"/>
            </a:xfrm>
            <a:custGeom>
              <a:avLst/>
              <a:gdLst>
                <a:gd name="T0" fmla="*/ 421 w 456"/>
                <a:gd name="T1" fmla="*/ 35 h 457"/>
                <a:gd name="T2" fmla="*/ 421 w 456"/>
                <a:gd name="T3" fmla="*/ 163 h 457"/>
                <a:gd name="T4" fmla="*/ 162 w 456"/>
                <a:gd name="T5" fmla="*/ 422 h 457"/>
                <a:gd name="T6" fmla="*/ 35 w 456"/>
                <a:gd name="T7" fmla="*/ 422 h 457"/>
                <a:gd name="T8" fmla="*/ 35 w 456"/>
                <a:gd name="T9" fmla="*/ 422 h 457"/>
                <a:gd name="T10" fmla="*/ 35 w 456"/>
                <a:gd name="T11" fmla="*/ 294 h 457"/>
                <a:gd name="T12" fmla="*/ 294 w 456"/>
                <a:gd name="T13" fmla="*/ 35 h 457"/>
                <a:gd name="T14" fmla="*/ 421 w 456"/>
                <a:gd name="T15" fmla="*/ 35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6" h="457">
                  <a:moveTo>
                    <a:pt x="421" y="35"/>
                  </a:moveTo>
                  <a:cubicBezTo>
                    <a:pt x="456" y="71"/>
                    <a:pt x="456" y="128"/>
                    <a:pt x="421" y="163"/>
                  </a:cubicBezTo>
                  <a:cubicBezTo>
                    <a:pt x="162" y="422"/>
                    <a:pt x="162" y="422"/>
                    <a:pt x="162" y="422"/>
                  </a:cubicBezTo>
                  <a:cubicBezTo>
                    <a:pt x="127" y="457"/>
                    <a:pt x="70" y="457"/>
                    <a:pt x="35" y="422"/>
                  </a:cubicBezTo>
                  <a:cubicBezTo>
                    <a:pt x="35" y="422"/>
                    <a:pt x="35" y="422"/>
                    <a:pt x="35" y="422"/>
                  </a:cubicBezTo>
                  <a:cubicBezTo>
                    <a:pt x="0" y="387"/>
                    <a:pt x="0" y="329"/>
                    <a:pt x="35" y="294"/>
                  </a:cubicBezTo>
                  <a:cubicBezTo>
                    <a:pt x="294" y="35"/>
                    <a:pt x="294" y="35"/>
                    <a:pt x="294" y="35"/>
                  </a:cubicBezTo>
                  <a:cubicBezTo>
                    <a:pt x="329" y="0"/>
                    <a:pt x="386" y="0"/>
                    <a:pt x="421" y="35"/>
                  </a:cubicBezTo>
                  <a:close/>
                </a:path>
              </a:pathLst>
            </a:custGeom>
            <a:solidFill>
              <a:srgbClr val="0384D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15">
              <a:extLst>
                <a:ext uri="{FF2B5EF4-FFF2-40B4-BE49-F238E27FC236}">
                  <a16:creationId xmlns:a16="http://schemas.microsoft.com/office/drawing/2014/main" id="{ACC4EF36-29FA-42B2-A498-1A70E61987D5}"/>
                </a:ext>
              </a:extLst>
            </p:cNvPr>
            <p:cNvSpPr>
              <a:spLocks/>
            </p:cNvSpPr>
            <p:nvPr/>
          </p:nvSpPr>
          <p:spPr bwMode="auto">
            <a:xfrm>
              <a:off x="9134907" y="3349262"/>
              <a:ext cx="430213" cy="430213"/>
            </a:xfrm>
            <a:custGeom>
              <a:avLst/>
              <a:gdLst>
                <a:gd name="T0" fmla="*/ 169 w 206"/>
                <a:gd name="T1" fmla="*/ 37 h 206"/>
                <a:gd name="T2" fmla="*/ 169 w 206"/>
                <a:gd name="T3" fmla="*/ 170 h 206"/>
                <a:gd name="T4" fmla="*/ 37 w 206"/>
                <a:gd name="T5" fmla="*/ 170 h 206"/>
                <a:gd name="T6" fmla="*/ 37 w 206"/>
                <a:gd name="T7" fmla="*/ 37 h 206"/>
                <a:gd name="T8" fmla="*/ 169 w 206"/>
                <a:gd name="T9" fmla="*/ 37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206">
                  <a:moveTo>
                    <a:pt x="169" y="37"/>
                  </a:moveTo>
                  <a:cubicBezTo>
                    <a:pt x="206" y="74"/>
                    <a:pt x="206" y="133"/>
                    <a:pt x="169" y="170"/>
                  </a:cubicBezTo>
                  <a:cubicBezTo>
                    <a:pt x="133" y="206"/>
                    <a:pt x="73" y="206"/>
                    <a:pt x="37" y="170"/>
                  </a:cubicBezTo>
                  <a:cubicBezTo>
                    <a:pt x="0" y="133"/>
                    <a:pt x="0" y="74"/>
                    <a:pt x="37" y="37"/>
                  </a:cubicBezTo>
                  <a:cubicBezTo>
                    <a:pt x="73" y="0"/>
                    <a:pt x="133" y="0"/>
                    <a:pt x="169" y="3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9">
              <a:extLst>
                <a:ext uri="{FF2B5EF4-FFF2-40B4-BE49-F238E27FC236}">
                  <a16:creationId xmlns:a16="http://schemas.microsoft.com/office/drawing/2014/main" id="{D64BBECA-BF03-4D07-83F4-B3ABE0C74A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4576" y="1879599"/>
              <a:ext cx="950913" cy="954088"/>
            </a:xfrm>
            <a:custGeom>
              <a:avLst/>
              <a:gdLst>
                <a:gd name="T0" fmla="*/ 421 w 456"/>
                <a:gd name="T1" fmla="*/ 35 h 457"/>
                <a:gd name="T2" fmla="*/ 421 w 456"/>
                <a:gd name="T3" fmla="*/ 163 h 457"/>
                <a:gd name="T4" fmla="*/ 162 w 456"/>
                <a:gd name="T5" fmla="*/ 422 h 457"/>
                <a:gd name="T6" fmla="*/ 35 w 456"/>
                <a:gd name="T7" fmla="*/ 422 h 457"/>
                <a:gd name="T8" fmla="*/ 35 w 456"/>
                <a:gd name="T9" fmla="*/ 422 h 457"/>
                <a:gd name="T10" fmla="*/ 35 w 456"/>
                <a:gd name="T11" fmla="*/ 294 h 457"/>
                <a:gd name="T12" fmla="*/ 294 w 456"/>
                <a:gd name="T13" fmla="*/ 35 h 457"/>
                <a:gd name="T14" fmla="*/ 421 w 456"/>
                <a:gd name="T15" fmla="*/ 35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6" h="457">
                  <a:moveTo>
                    <a:pt x="421" y="35"/>
                  </a:moveTo>
                  <a:cubicBezTo>
                    <a:pt x="456" y="71"/>
                    <a:pt x="456" y="128"/>
                    <a:pt x="421" y="163"/>
                  </a:cubicBezTo>
                  <a:cubicBezTo>
                    <a:pt x="162" y="422"/>
                    <a:pt x="162" y="422"/>
                    <a:pt x="162" y="422"/>
                  </a:cubicBezTo>
                  <a:cubicBezTo>
                    <a:pt x="127" y="457"/>
                    <a:pt x="70" y="457"/>
                    <a:pt x="35" y="422"/>
                  </a:cubicBezTo>
                  <a:cubicBezTo>
                    <a:pt x="35" y="422"/>
                    <a:pt x="35" y="422"/>
                    <a:pt x="35" y="422"/>
                  </a:cubicBezTo>
                  <a:cubicBezTo>
                    <a:pt x="0" y="387"/>
                    <a:pt x="0" y="329"/>
                    <a:pt x="35" y="294"/>
                  </a:cubicBezTo>
                  <a:cubicBezTo>
                    <a:pt x="294" y="35"/>
                    <a:pt x="294" y="35"/>
                    <a:pt x="294" y="35"/>
                  </a:cubicBezTo>
                  <a:cubicBezTo>
                    <a:pt x="329" y="0"/>
                    <a:pt x="386" y="0"/>
                    <a:pt x="421" y="35"/>
                  </a:cubicBezTo>
                  <a:close/>
                </a:path>
              </a:pathLst>
            </a:custGeom>
            <a:solidFill>
              <a:srgbClr val="0384D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3">
              <a:extLst>
                <a:ext uri="{FF2B5EF4-FFF2-40B4-BE49-F238E27FC236}">
                  <a16:creationId xmlns:a16="http://schemas.microsoft.com/office/drawing/2014/main" id="{77A6D89A-0307-48A8-9FF1-FE178469EC9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32790" y="2824939"/>
              <a:ext cx="330055" cy="301354"/>
            </a:xfrm>
            <a:custGeom>
              <a:avLst/>
              <a:gdLst>
                <a:gd name="T0" fmla="*/ 123 w 245"/>
                <a:gd name="T1" fmla="*/ 223 h 223"/>
                <a:gd name="T2" fmla="*/ 44 w 245"/>
                <a:gd name="T3" fmla="*/ 190 h 223"/>
                <a:gd name="T4" fmla="*/ 44 w 245"/>
                <a:gd name="T5" fmla="*/ 32 h 223"/>
                <a:gd name="T6" fmla="*/ 123 w 245"/>
                <a:gd name="T7" fmla="*/ 0 h 223"/>
                <a:gd name="T8" fmla="*/ 202 w 245"/>
                <a:gd name="T9" fmla="*/ 32 h 223"/>
                <a:gd name="T10" fmla="*/ 202 w 245"/>
                <a:gd name="T11" fmla="*/ 32 h 223"/>
                <a:gd name="T12" fmla="*/ 202 w 245"/>
                <a:gd name="T13" fmla="*/ 190 h 223"/>
                <a:gd name="T14" fmla="*/ 123 w 245"/>
                <a:gd name="T15" fmla="*/ 223 h 223"/>
                <a:gd name="T16" fmla="*/ 123 w 245"/>
                <a:gd name="T17" fmla="*/ 36 h 223"/>
                <a:gd name="T18" fmla="*/ 69 w 245"/>
                <a:gd name="T19" fmla="*/ 58 h 223"/>
                <a:gd name="T20" fmla="*/ 69 w 245"/>
                <a:gd name="T21" fmla="*/ 165 h 223"/>
                <a:gd name="T22" fmla="*/ 123 w 245"/>
                <a:gd name="T23" fmla="*/ 187 h 223"/>
                <a:gd name="T24" fmla="*/ 176 w 245"/>
                <a:gd name="T25" fmla="*/ 165 h 223"/>
                <a:gd name="T26" fmla="*/ 176 w 245"/>
                <a:gd name="T27" fmla="*/ 58 h 223"/>
                <a:gd name="T28" fmla="*/ 123 w 245"/>
                <a:gd name="T29" fmla="*/ 36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5" h="223">
                  <a:moveTo>
                    <a:pt x="123" y="223"/>
                  </a:moveTo>
                  <a:cubicBezTo>
                    <a:pt x="93" y="223"/>
                    <a:pt x="65" y="212"/>
                    <a:pt x="44" y="190"/>
                  </a:cubicBezTo>
                  <a:cubicBezTo>
                    <a:pt x="0" y="147"/>
                    <a:pt x="0" y="76"/>
                    <a:pt x="44" y="32"/>
                  </a:cubicBezTo>
                  <a:cubicBezTo>
                    <a:pt x="65" y="11"/>
                    <a:pt x="93" y="0"/>
                    <a:pt x="123" y="0"/>
                  </a:cubicBezTo>
                  <a:cubicBezTo>
                    <a:pt x="153" y="0"/>
                    <a:pt x="181" y="11"/>
                    <a:pt x="202" y="32"/>
                  </a:cubicBezTo>
                  <a:cubicBezTo>
                    <a:pt x="202" y="32"/>
                    <a:pt x="202" y="32"/>
                    <a:pt x="202" y="32"/>
                  </a:cubicBezTo>
                  <a:cubicBezTo>
                    <a:pt x="245" y="76"/>
                    <a:pt x="245" y="147"/>
                    <a:pt x="202" y="190"/>
                  </a:cubicBezTo>
                  <a:cubicBezTo>
                    <a:pt x="181" y="212"/>
                    <a:pt x="153" y="223"/>
                    <a:pt x="123" y="223"/>
                  </a:cubicBezTo>
                  <a:close/>
                  <a:moveTo>
                    <a:pt x="123" y="36"/>
                  </a:moveTo>
                  <a:cubicBezTo>
                    <a:pt x="103" y="36"/>
                    <a:pt x="84" y="43"/>
                    <a:pt x="69" y="58"/>
                  </a:cubicBezTo>
                  <a:cubicBezTo>
                    <a:pt x="40" y="87"/>
                    <a:pt x="40" y="135"/>
                    <a:pt x="69" y="165"/>
                  </a:cubicBezTo>
                  <a:cubicBezTo>
                    <a:pt x="84" y="179"/>
                    <a:pt x="103" y="187"/>
                    <a:pt x="123" y="187"/>
                  </a:cubicBezTo>
                  <a:cubicBezTo>
                    <a:pt x="143" y="187"/>
                    <a:pt x="162" y="179"/>
                    <a:pt x="176" y="165"/>
                  </a:cubicBezTo>
                  <a:cubicBezTo>
                    <a:pt x="206" y="135"/>
                    <a:pt x="206" y="87"/>
                    <a:pt x="176" y="58"/>
                  </a:cubicBezTo>
                  <a:cubicBezTo>
                    <a:pt x="162" y="43"/>
                    <a:pt x="143" y="36"/>
                    <a:pt x="123" y="3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6">
              <a:extLst>
                <a:ext uri="{FF2B5EF4-FFF2-40B4-BE49-F238E27FC236}">
                  <a16:creationId xmlns:a16="http://schemas.microsoft.com/office/drawing/2014/main" id="{2FAD8D63-51D7-42FA-8270-2B5F0E24DC6F}"/>
                </a:ext>
              </a:extLst>
            </p:cNvPr>
            <p:cNvSpPr>
              <a:spLocks/>
            </p:cNvSpPr>
            <p:nvPr/>
          </p:nvSpPr>
          <p:spPr bwMode="auto">
            <a:xfrm>
              <a:off x="7440141" y="4765674"/>
              <a:ext cx="700088" cy="700088"/>
            </a:xfrm>
            <a:custGeom>
              <a:avLst/>
              <a:gdLst>
                <a:gd name="T0" fmla="*/ 328 w 335"/>
                <a:gd name="T1" fmla="*/ 56 h 335"/>
                <a:gd name="T2" fmla="*/ 299 w 335"/>
                <a:gd name="T3" fmla="*/ 57 h 335"/>
                <a:gd name="T4" fmla="*/ 274 w 335"/>
                <a:gd name="T5" fmla="*/ 57 h 335"/>
                <a:gd name="T6" fmla="*/ 274 w 335"/>
                <a:gd name="T7" fmla="*/ 81 h 335"/>
                <a:gd name="T8" fmla="*/ 273 w 335"/>
                <a:gd name="T9" fmla="*/ 110 h 335"/>
                <a:gd name="T10" fmla="*/ 245 w 335"/>
                <a:gd name="T11" fmla="*/ 111 h 335"/>
                <a:gd name="T12" fmla="*/ 220 w 335"/>
                <a:gd name="T13" fmla="*/ 111 h 335"/>
                <a:gd name="T14" fmla="*/ 220 w 335"/>
                <a:gd name="T15" fmla="*/ 136 h 335"/>
                <a:gd name="T16" fmla="*/ 219 w 335"/>
                <a:gd name="T17" fmla="*/ 164 h 335"/>
                <a:gd name="T18" fmla="*/ 190 w 335"/>
                <a:gd name="T19" fmla="*/ 165 h 335"/>
                <a:gd name="T20" fmla="*/ 166 w 335"/>
                <a:gd name="T21" fmla="*/ 166 h 335"/>
                <a:gd name="T22" fmla="*/ 165 w 335"/>
                <a:gd name="T23" fmla="*/ 190 h 335"/>
                <a:gd name="T24" fmla="*/ 164 w 335"/>
                <a:gd name="T25" fmla="*/ 219 h 335"/>
                <a:gd name="T26" fmla="*/ 136 w 335"/>
                <a:gd name="T27" fmla="*/ 220 h 335"/>
                <a:gd name="T28" fmla="*/ 111 w 335"/>
                <a:gd name="T29" fmla="*/ 220 h 335"/>
                <a:gd name="T30" fmla="*/ 111 w 335"/>
                <a:gd name="T31" fmla="*/ 245 h 335"/>
                <a:gd name="T32" fmla="*/ 110 w 335"/>
                <a:gd name="T33" fmla="*/ 273 h 335"/>
                <a:gd name="T34" fmla="*/ 81 w 335"/>
                <a:gd name="T35" fmla="*/ 274 h 335"/>
                <a:gd name="T36" fmla="*/ 57 w 335"/>
                <a:gd name="T37" fmla="*/ 274 h 335"/>
                <a:gd name="T38" fmla="*/ 57 w 335"/>
                <a:gd name="T39" fmla="*/ 299 h 335"/>
                <a:gd name="T40" fmla="*/ 56 w 335"/>
                <a:gd name="T41" fmla="*/ 327 h 335"/>
                <a:gd name="T42" fmla="*/ 27 w 335"/>
                <a:gd name="T43" fmla="*/ 329 h 335"/>
                <a:gd name="T44" fmla="*/ 2 w 335"/>
                <a:gd name="T45" fmla="*/ 329 h 335"/>
                <a:gd name="T46" fmla="*/ 0 w 335"/>
                <a:gd name="T47" fmla="*/ 326 h 335"/>
                <a:gd name="T48" fmla="*/ 28 w 335"/>
                <a:gd name="T49" fmla="*/ 325 h 335"/>
                <a:gd name="T50" fmla="*/ 53 w 335"/>
                <a:gd name="T51" fmla="*/ 325 h 335"/>
                <a:gd name="T52" fmla="*/ 53 w 335"/>
                <a:gd name="T53" fmla="*/ 300 h 335"/>
                <a:gd name="T54" fmla="*/ 54 w 335"/>
                <a:gd name="T55" fmla="*/ 271 h 335"/>
                <a:gd name="T56" fmla="*/ 83 w 335"/>
                <a:gd name="T57" fmla="*/ 270 h 335"/>
                <a:gd name="T58" fmla="*/ 107 w 335"/>
                <a:gd name="T59" fmla="*/ 270 h 335"/>
                <a:gd name="T60" fmla="*/ 107 w 335"/>
                <a:gd name="T61" fmla="*/ 246 h 335"/>
                <a:gd name="T62" fmla="*/ 108 w 335"/>
                <a:gd name="T63" fmla="*/ 217 h 335"/>
                <a:gd name="T64" fmla="*/ 137 w 335"/>
                <a:gd name="T65" fmla="*/ 216 h 335"/>
                <a:gd name="T66" fmla="*/ 162 w 335"/>
                <a:gd name="T67" fmla="*/ 216 h 335"/>
                <a:gd name="T68" fmla="*/ 162 w 335"/>
                <a:gd name="T69" fmla="*/ 191 h 335"/>
                <a:gd name="T70" fmla="*/ 163 w 335"/>
                <a:gd name="T71" fmla="*/ 163 h 335"/>
                <a:gd name="T72" fmla="*/ 191 w 335"/>
                <a:gd name="T73" fmla="*/ 162 h 335"/>
                <a:gd name="T74" fmla="*/ 216 w 335"/>
                <a:gd name="T75" fmla="*/ 162 h 335"/>
                <a:gd name="T76" fmla="*/ 216 w 335"/>
                <a:gd name="T77" fmla="*/ 137 h 335"/>
                <a:gd name="T78" fmla="*/ 217 w 335"/>
                <a:gd name="T79" fmla="*/ 108 h 335"/>
                <a:gd name="T80" fmla="*/ 246 w 335"/>
                <a:gd name="T81" fmla="*/ 107 h 335"/>
                <a:gd name="T82" fmla="*/ 270 w 335"/>
                <a:gd name="T83" fmla="*/ 107 h 335"/>
                <a:gd name="T84" fmla="*/ 270 w 335"/>
                <a:gd name="T85" fmla="*/ 83 h 335"/>
                <a:gd name="T86" fmla="*/ 271 w 335"/>
                <a:gd name="T87" fmla="*/ 54 h 335"/>
                <a:gd name="T88" fmla="*/ 300 w 335"/>
                <a:gd name="T89" fmla="*/ 53 h 335"/>
                <a:gd name="T90" fmla="*/ 325 w 335"/>
                <a:gd name="T91" fmla="*/ 53 h 335"/>
                <a:gd name="T92" fmla="*/ 325 w 335"/>
                <a:gd name="T93" fmla="*/ 28 h 335"/>
                <a:gd name="T94" fmla="*/ 326 w 335"/>
                <a:gd name="T95" fmla="*/ 0 h 335"/>
                <a:gd name="T96" fmla="*/ 329 w 335"/>
                <a:gd name="T97" fmla="*/ 2 h 335"/>
                <a:gd name="T98" fmla="*/ 329 w 335"/>
                <a:gd name="T99" fmla="*/ 27 h 335"/>
                <a:gd name="T100" fmla="*/ 328 w 335"/>
                <a:gd name="T101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35" h="335">
                  <a:moveTo>
                    <a:pt x="328" y="56"/>
                  </a:moveTo>
                  <a:cubicBezTo>
                    <a:pt x="320" y="63"/>
                    <a:pt x="309" y="60"/>
                    <a:pt x="299" y="57"/>
                  </a:cubicBezTo>
                  <a:cubicBezTo>
                    <a:pt x="289" y="54"/>
                    <a:pt x="280" y="51"/>
                    <a:pt x="274" y="57"/>
                  </a:cubicBezTo>
                  <a:cubicBezTo>
                    <a:pt x="268" y="63"/>
                    <a:pt x="271" y="72"/>
                    <a:pt x="274" y="81"/>
                  </a:cubicBezTo>
                  <a:cubicBezTo>
                    <a:pt x="277" y="92"/>
                    <a:pt x="281" y="102"/>
                    <a:pt x="273" y="110"/>
                  </a:cubicBezTo>
                  <a:cubicBezTo>
                    <a:pt x="265" y="118"/>
                    <a:pt x="255" y="114"/>
                    <a:pt x="245" y="111"/>
                  </a:cubicBezTo>
                  <a:cubicBezTo>
                    <a:pt x="235" y="108"/>
                    <a:pt x="226" y="105"/>
                    <a:pt x="220" y="111"/>
                  </a:cubicBezTo>
                  <a:cubicBezTo>
                    <a:pt x="214" y="117"/>
                    <a:pt x="217" y="126"/>
                    <a:pt x="220" y="136"/>
                  </a:cubicBezTo>
                  <a:cubicBezTo>
                    <a:pt x="223" y="146"/>
                    <a:pt x="226" y="157"/>
                    <a:pt x="219" y="164"/>
                  </a:cubicBezTo>
                  <a:cubicBezTo>
                    <a:pt x="211" y="172"/>
                    <a:pt x="200" y="169"/>
                    <a:pt x="190" y="165"/>
                  </a:cubicBezTo>
                  <a:cubicBezTo>
                    <a:pt x="181" y="162"/>
                    <a:pt x="171" y="160"/>
                    <a:pt x="166" y="166"/>
                  </a:cubicBezTo>
                  <a:cubicBezTo>
                    <a:pt x="160" y="171"/>
                    <a:pt x="162" y="181"/>
                    <a:pt x="165" y="190"/>
                  </a:cubicBezTo>
                  <a:cubicBezTo>
                    <a:pt x="169" y="200"/>
                    <a:pt x="172" y="211"/>
                    <a:pt x="164" y="219"/>
                  </a:cubicBezTo>
                  <a:cubicBezTo>
                    <a:pt x="157" y="226"/>
                    <a:pt x="146" y="223"/>
                    <a:pt x="136" y="220"/>
                  </a:cubicBezTo>
                  <a:cubicBezTo>
                    <a:pt x="126" y="217"/>
                    <a:pt x="117" y="214"/>
                    <a:pt x="111" y="220"/>
                  </a:cubicBezTo>
                  <a:cubicBezTo>
                    <a:pt x="105" y="226"/>
                    <a:pt x="108" y="235"/>
                    <a:pt x="111" y="245"/>
                  </a:cubicBezTo>
                  <a:cubicBezTo>
                    <a:pt x="114" y="255"/>
                    <a:pt x="118" y="265"/>
                    <a:pt x="110" y="273"/>
                  </a:cubicBezTo>
                  <a:cubicBezTo>
                    <a:pt x="102" y="281"/>
                    <a:pt x="92" y="277"/>
                    <a:pt x="81" y="274"/>
                  </a:cubicBezTo>
                  <a:cubicBezTo>
                    <a:pt x="72" y="271"/>
                    <a:pt x="63" y="268"/>
                    <a:pt x="57" y="274"/>
                  </a:cubicBezTo>
                  <a:cubicBezTo>
                    <a:pt x="51" y="280"/>
                    <a:pt x="54" y="289"/>
                    <a:pt x="57" y="299"/>
                  </a:cubicBezTo>
                  <a:cubicBezTo>
                    <a:pt x="60" y="309"/>
                    <a:pt x="63" y="320"/>
                    <a:pt x="56" y="327"/>
                  </a:cubicBezTo>
                  <a:cubicBezTo>
                    <a:pt x="48" y="335"/>
                    <a:pt x="37" y="332"/>
                    <a:pt x="27" y="329"/>
                  </a:cubicBezTo>
                  <a:cubicBezTo>
                    <a:pt x="17" y="326"/>
                    <a:pt x="8" y="323"/>
                    <a:pt x="2" y="329"/>
                  </a:cubicBezTo>
                  <a:cubicBezTo>
                    <a:pt x="0" y="326"/>
                    <a:pt x="0" y="326"/>
                    <a:pt x="0" y="326"/>
                  </a:cubicBezTo>
                  <a:cubicBezTo>
                    <a:pt x="7" y="318"/>
                    <a:pt x="18" y="322"/>
                    <a:pt x="28" y="325"/>
                  </a:cubicBezTo>
                  <a:cubicBezTo>
                    <a:pt x="38" y="328"/>
                    <a:pt x="47" y="331"/>
                    <a:pt x="53" y="325"/>
                  </a:cubicBezTo>
                  <a:cubicBezTo>
                    <a:pt x="59" y="319"/>
                    <a:pt x="56" y="310"/>
                    <a:pt x="53" y="300"/>
                  </a:cubicBezTo>
                  <a:cubicBezTo>
                    <a:pt x="50" y="290"/>
                    <a:pt x="46" y="279"/>
                    <a:pt x="54" y="271"/>
                  </a:cubicBezTo>
                  <a:cubicBezTo>
                    <a:pt x="62" y="264"/>
                    <a:pt x="72" y="267"/>
                    <a:pt x="83" y="270"/>
                  </a:cubicBezTo>
                  <a:cubicBezTo>
                    <a:pt x="92" y="273"/>
                    <a:pt x="101" y="276"/>
                    <a:pt x="107" y="270"/>
                  </a:cubicBezTo>
                  <a:cubicBezTo>
                    <a:pt x="113" y="264"/>
                    <a:pt x="110" y="255"/>
                    <a:pt x="107" y="246"/>
                  </a:cubicBezTo>
                  <a:cubicBezTo>
                    <a:pt x="104" y="235"/>
                    <a:pt x="101" y="225"/>
                    <a:pt x="108" y="217"/>
                  </a:cubicBezTo>
                  <a:cubicBezTo>
                    <a:pt x="116" y="209"/>
                    <a:pt x="127" y="213"/>
                    <a:pt x="137" y="216"/>
                  </a:cubicBezTo>
                  <a:cubicBezTo>
                    <a:pt x="147" y="219"/>
                    <a:pt x="156" y="222"/>
                    <a:pt x="162" y="216"/>
                  </a:cubicBezTo>
                  <a:cubicBezTo>
                    <a:pt x="168" y="210"/>
                    <a:pt x="165" y="201"/>
                    <a:pt x="162" y="191"/>
                  </a:cubicBezTo>
                  <a:cubicBezTo>
                    <a:pt x="158" y="181"/>
                    <a:pt x="155" y="170"/>
                    <a:pt x="163" y="163"/>
                  </a:cubicBezTo>
                  <a:cubicBezTo>
                    <a:pt x="170" y="155"/>
                    <a:pt x="181" y="158"/>
                    <a:pt x="191" y="162"/>
                  </a:cubicBezTo>
                  <a:cubicBezTo>
                    <a:pt x="201" y="165"/>
                    <a:pt x="210" y="168"/>
                    <a:pt x="216" y="162"/>
                  </a:cubicBezTo>
                  <a:cubicBezTo>
                    <a:pt x="222" y="156"/>
                    <a:pt x="219" y="147"/>
                    <a:pt x="216" y="137"/>
                  </a:cubicBezTo>
                  <a:cubicBezTo>
                    <a:pt x="213" y="127"/>
                    <a:pt x="209" y="116"/>
                    <a:pt x="217" y="108"/>
                  </a:cubicBezTo>
                  <a:cubicBezTo>
                    <a:pt x="225" y="101"/>
                    <a:pt x="235" y="104"/>
                    <a:pt x="246" y="107"/>
                  </a:cubicBezTo>
                  <a:cubicBezTo>
                    <a:pt x="255" y="110"/>
                    <a:pt x="264" y="113"/>
                    <a:pt x="270" y="107"/>
                  </a:cubicBezTo>
                  <a:cubicBezTo>
                    <a:pt x="276" y="101"/>
                    <a:pt x="273" y="92"/>
                    <a:pt x="270" y="83"/>
                  </a:cubicBezTo>
                  <a:cubicBezTo>
                    <a:pt x="267" y="72"/>
                    <a:pt x="264" y="62"/>
                    <a:pt x="271" y="54"/>
                  </a:cubicBezTo>
                  <a:cubicBezTo>
                    <a:pt x="279" y="46"/>
                    <a:pt x="290" y="50"/>
                    <a:pt x="300" y="53"/>
                  </a:cubicBezTo>
                  <a:cubicBezTo>
                    <a:pt x="310" y="56"/>
                    <a:pt x="319" y="59"/>
                    <a:pt x="325" y="53"/>
                  </a:cubicBezTo>
                  <a:cubicBezTo>
                    <a:pt x="331" y="47"/>
                    <a:pt x="328" y="38"/>
                    <a:pt x="325" y="28"/>
                  </a:cubicBezTo>
                  <a:cubicBezTo>
                    <a:pt x="322" y="18"/>
                    <a:pt x="318" y="7"/>
                    <a:pt x="326" y="0"/>
                  </a:cubicBezTo>
                  <a:cubicBezTo>
                    <a:pt x="329" y="2"/>
                    <a:pt x="329" y="2"/>
                    <a:pt x="329" y="2"/>
                  </a:cubicBezTo>
                  <a:cubicBezTo>
                    <a:pt x="323" y="8"/>
                    <a:pt x="326" y="17"/>
                    <a:pt x="329" y="27"/>
                  </a:cubicBezTo>
                  <a:cubicBezTo>
                    <a:pt x="332" y="37"/>
                    <a:pt x="335" y="48"/>
                    <a:pt x="328" y="56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6">
              <a:extLst>
                <a:ext uri="{FF2B5EF4-FFF2-40B4-BE49-F238E27FC236}">
                  <a16:creationId xmlns:a16="http://schemas.microsoft.com/office/drawing/2014/main" id="{A589AC5B-1A1C-4867-9514-BDE066395D80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6966" y="1084263"/>
              <a:ext cx="700088" cy="700088"/>
            </a:xfrm>
            <a:custGeom>
              <a:avLst/>
              <a:gdLst>
                <a:gd name="T0" fmla="*/ 328 w 335"/>
                <a:gd name="T1" fmla="*/ 56 h 335"/>
                <a:gd name="T2" fmla="*/ 299 w 335"/>
                <a:gd name="T3" fmla="*/ 57 h 335"/>
                <a:gd name="T4" fmla="*/ 274 w 335"/>
                <a:gd name="T5" fmla="*/ 57 h 335"/>
                <a:gd name="T6" fmla="*/ 274 w 335"/>
                <a:gd name="T7" fmla="*/ 81 h 335"/>
                <a:gd name="T8" fmla="*/ 273 w 335"/>
                <a:gd name="T9" fmla="*/ 110 h 335"/>
                <a:gd name="T10" fmla="*/ 245 w 335"/>
                <a:gd name="T11" fmla="*/ 111 h 335"/>
                <a:gd name="T12" fmla="*/ 220 w 335"/>
                <a:gd name="T13" fmla="*/ 111 h 335"/>
                <a:gd name="T14" fmla="*/ 220 w 335"/>
                <a:gd name="T15" fmla="*/ 136 h 335"/>
                <a:gd name="T16" fmla="*/ 219 w 335"/>
                <a:gd name="T17" fmla="*/ 164 h 335"/>
                <a:gd name="T18" fmla="*/ 190 w 335"/>
                <a:gd name="T19" fmla="*/ 165 h 335"/>
                <a:gd name="T20" fmla="*/ 166 w 335"/>
                <a:gd name="T21" fmla="*/ 166 h 335"/>
                <a:gd name="T22" fmla="*/ 165 w 335"/>
                <a:gd name="T23" fmla="*/ 190 h 335"/>
                <a:gd name="T24" fmla="*/ 164 w 335"/>
                <a:gd name="T25" fmla="*/ 219 h 335"/>
                <a:gd name="T26" fmla="*/ 136 w 335"/>
                <a:gd name="T27" fmla="*/ 220 h 335"/>
                <a:gd name="T28" fmla="*/ 111 w 335"/>
                <a:gd name="T29" fmla="*/ 220 h 335"/>
                <a:gd name="T30" fmla="*/ 111 w 335"/>
                <a:gd name="T31" fmla="*/ 245 h 335"/>
                <a:gd name="T32" fmla="*/ 110 w 335"/>
                <a:gd name="T33" fmla="*/ 273 h 335"/>
                <a:gd name="T34" fmla="*/ 81 w 335"/>
                <a:gd name="T35" fmla="*/ 274 h 335"/>
                <a:gd name="T36" fmla="*/ 57 w 335"/>
                <a:gd name="T37" fmla="*/ 274 h 335"/>
                <a:gd name="T38" fmla="*/ 57 w 335"/>
                <a:gd name="T39" fmla="*/ 299 h 335"/>
                <a:gd name="T40" fmla="*/ 56 w 335"/>
                <a:gd name="T41" fmla="*/ 327 h 335"/>
                <a:gd name="T42" fmla="*/ 27 w 335"/>
                <a:gd name="T43" fmla="*/ 329 h 335"/>
                <a:gd name="T44" fmla="*/ 2 w 335"/>
                <a:gd name="T45" fmla="*/ 329 h 335"/>
                <a:gd name="T46" fmla="*/ 0 w 335"/>
                <a:gd name="T47" fmla="*/ 326 h 335"/>
                <a:gd name="T48" fmla="*/ 28 w 335"/>
                <a:gd name="T49" fmla="*/ 325 h 335"/>
                <a:gd name="T50" fmla="*/ 53 w 335"/>
                <a:gd name="T51" fmla="*/ 325 h 335"/>
                <a:gd name="T52" fmla="*/ 53 w 335"/>
                <a:gd name="T53" fmla="*/ 300 h 335"/>
                <a:gd name="T54" fmla="*/ 54 w 335"/>
                <a:gd name="T55" fmla="*/ 271 h 335"/>
                <a:gd name="T56" fmla="*/ 83 w 335"/>
                <a:gd name="T57" fmla="*/ 270 h 335"/>
                <a:gd name="T58" fmla="*/ 107 w 335"/>
                <a:gd name="T59" fmla="*/ 270 h 335"/>
                <a:gd name="T60" fmla="*/ 107 w 335"/>
                <a:gd name="T61" fmla="*/ 246 h 335"/>
                <a:gd name="T62" fmla="*/ 108 w 335"/>
                <a:gd name="T63" fmla="*/ 217 h 335"/>
                <a:gd name="T64" fmla="*/ 137 w 335"/>
                <a:gd name="T65" fmla="*/ 216 h 335"/>
                <a:gd name="T66" fmla="*/ 162 w 335"/>
                <a:gd name="T67" fmla="*/ 216 h 335"/>
                <a:gd name="T68" fmla="*/ 162 w 335"/>
                <a:gd name="T69" fmla="*/ 191 h 335"/>
                <a:gd name="T70" fmla="*/ 163 w 335"/>
                <a:gd name="T71" fmla="*/ 163 h 335"/>
                <a:gd name="T72" fmla="*/ 191 w 335"/>
                <a:gd name="T73" fmla="*/ 162 h 335"/>
                <a:gd name="T74" fmla="*/ 216 w 335"/>
                <a:gd name="T75" fmla="*/ 162 h 335"/>
                <a:gd name="T76" fmla="*/ 216 w 335"/>
                <a:gd name="T77" fmla="*/ 137 h 335"/>
                <a:gd name="T78" fmla="*/ 217 w 335"/>
                <a:gd name="T79" fmla="*/ 108 h 335"/>
                <a:gd name="T80" fmla="*/ 246 w 335"/>
                <a:gd name="T81" fmla="*/ 107 h 335"/>
                <a:gd name="T82" fmla="*/ 270 w 335"/>
                <a:gd name="T83" fmla="*/ 107 h 335"/>
                <a:gd name="T84" fmla="*/ 270 w 335"/>
                <a:gd name="T85" fmla="*/ 83 h 335"/>
                <a:gd name="T86" fmla="*/ 271 w 335"/>
                <a:gd name="T87" fmla="*/ 54 h 335"/>
                <a:gd name="T88" fmla="*/ 300 w 335"/>
                <a:gd name="T89" fmla="*/ 53 h 335"/>
                <a:gd name="T90" fmla="*/ 325 w 335"/>
                <a:gd name="T91" fmla="*/ 53 h 335"/>
                <a:gd name="T92" fmla="*/ 325 w 335"/>
                <a:gd name="T93" fmla="*/ 28 h 335"/>
                <a:gd name="T94" fmla="*/ 326 w 335"/>
                <a:gd name="T95" fmla="*/ 0 h 335"/>
                <a:gd name="T96" fmla="*/ 329 w 335"/>
                <a:gd name="T97" fmla="*/ 2 h 335"/>
                <a:gd name="T98" fmla="*/ 329 w 335"/>
                <a:gd name="T99" fmla="*/ 27 h 335"/>
                <a:gd name="T100" fmla="*/ 328 w 335"/>
                <a:gd name="T101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35" h="335">
                  <a:moveTo>
                    <a:pt x="328" y="56"/>
                  </a:moveTo>
                  <a:cubicBezTo>
                    <a:pt x="320" y="63"/>
                    <a:pt x="309" y="60"/>
                    <a:pt x="299" y="57"/>
                  </a:cubicBezTo>
                  <a:cubicBezTo>
                    <a:pt x="289" y="54"/>
                    <a:pt x="280" y="51"/>
                    <a:pt x="274" y="57"/>
                  </a:cubicBezTo>
                  <a:cubicBezTo>
                    <a:pt x="268" y="63"/>
                    <a:pt x="271" y="72"/>
                    <a:pt x="274" y="81"/>
                  </a:cubicBezTo>
                  <a:cubicBezTo>
                    <a:pt x="277" y="92"/>
                    <a:pt x="281" y="102"/>
                    <a:pt x="273" y="110"/>
                  </a:cubicBezTo>
                  <a:cubicBezTo>
                    <a:pt x="265" y="118"/>
                    <a:pt x="255" y="114"/>
                    <a:pt x="245" y="111"/>
                  </a:cubicBezTo>
                  <a:cubicBezTo>
                    <a:pt x="235" y="108"/>
                    <a:pt x="226" y="105"/>
                    <a:pt x="220" y="111"/>
                  </a:cubicBezTo>
                  <a:cubicBezTo>
                    <a:pt x="214" y="117"/>
                    <a:pt x="217" y="126"/>
                    <a:pt x="220" y="136"/>
                  </a:cubicBezTo>
                  <a:cubicBezTo>
                    <a:pt x="223" y="146"/>
                    <a:pt x="226" y="157"/>
                    <a:pt x="219" y="164"/>
                  </a:cubicBezTo>
                  <a:cubicBezTo>
                    <a:pt x="211" y="172"/>
                    <a:pt x="200" y="169"/>
                    <a:pt x="190" y="165"/>
                  </a:cubicBezTo>
                  <a:cubicBezTo>
                    <a:pt x="181" y="162"/>
                    <a:pt x="171" y="160"/>
                    <a:pt x="166" y="166"/>
                  </a:cubicBezTo>
                  <a:cubicBezTo>
                    <a:pt x="160" y="171"/>
                    <a:pt x="162" y="181"/>
                    <a:pt x="165" y="190"/>
                  </a:cubicBezTo>
                  <a:cubicBezTo>
                    <a:pt x="169" y="200"/>
                    <a:pt x="172" y="211"/>
                    <a:pt x="164" y="219"/>
                  </a:cubicBezTo>
                  <a:cubicBezTo>
                    <a:pt x="157" y="226"/>
                    <a:pt x="146" y="223"/>
                    <a:pt x="136" y="220"/>
                  </a:cubicBezTo>
                  <a:cubicBezTo>
                    <a:pt x="126" y="217"/>
                    <a:pt x="117" y="214"/>
                    <a:pt x="111" y="220"/>
                  </a:cubicBezTo>
                  <a:cubicBezTo>
                    <a:pt x="105" y="226"/>
                    <a:pt x="108" y="235"/>
                    <a:pt x="111" y="245"/>
                  </a:cubicBezTo>
                  <a:cubicBezTo>
                    <a:pt x="114" y="255"/>
                    <a:pt x="118" y="265"/>
                    <a:pt x="110" y="273"/>
                  </a:cubicBezTo>
                  <a:cubicBezTo>
                    <a:pt x="102" y="281"/>
                    <a:pt x="92" y="277"/>
                    <a:pt x="81" y="274"/>
                  </a:cubicBezTo>
                  <a:cubicBezTo>
                    <a:pt x="72" y="271"/>
                    <a:pt x="63" y="268"/>
                    <a:pt x="57" y="274"/>
                  </a:cubicBezTo>
                  <a:cubicBezTo>
                    <a:pt x="51" y="280"/>
                    <a:pt x="54" y="289"/>
                    <a:pt x="57" y="299"/>
                  </a:cubicBezTo>
                  <a:cubicBezTo>
                    <a:pt x="60" y="309"/>
                    <a:pt x="63" y="320"/>
                    <a:pt x="56" y="327"/>
                  </a:cubicBezTo>
                  <a:cubicBezTo>
                    <a:pt x="48" y="335"/>
                    <a:pt x="37" y="332"/>
                    <a:pt x="27" y="329"/>
                  </a:cubicBezTo>
                  <a:cubicBezTo>
                    <a:pt x="17" y="326"/>
                    <a:pt x="8" y="323"/>
                    <a:pt x="2" y="329"/>
                  </a:cubicBezTo>
                  <a:cubicBezTo>
                    <a:pt x="0" y="326"/>
                    <a:pt x="0" y="326"/>
                    <a:pt x="0" y="326"/>
                  </a:cubicBezTo>
                  <a:cubicBezTo>
                    <a:pt x="7" y="318"/>
                    <a:pt x="18" y="322"/>
                    <a:pt x="28" y="325"/>
                  </a:cubicBezTo>
                  <a:cubicBezTo>
                    <a:pt x="38" y="328"/>
                    <a:pt x="47" y="331"/>
                    <a:pt x="53" y="325"/>
                  </a:cubicBezTo>
                  <a:cubicBezTo>
                    <a:pt x="59" y="319"/>
                    <a:pt x="56" y="310"/>
                    <a:pt x="53" y="300"/>
                  </a:cubicBezTo>
                  <a:cubicBezTo>
                    <a:pt x="50" y="290"/>
                    <a:pt x="46" y="279"/>
                    <a:pt x="54" y="271"/>
                  </a:cubicBezTo>
                  <a:cubicBezTo>
                    <a:pt x="62" y="264"/>
                    <a:pt x="72" y="267"/>
                    <a:pt x="83" y="270"/>
                  </a:cubicBezTo>
                  <a:cubicBezTo>
                    <a:pt x="92" y="273"/>
                    <a:pt x="101" y="276"/>
                    <a:pt x="107" y="270"/>
                  </a:cubicBezTo>
                  <a:cubicBezTo>
                    <a:pt x="113" y="264"/>
                    <a:pt x="110" y="255"/>
                    <a:pt x="107" y="246"/>
                  </a:cubicBezTo>
                  <a:cubicBezTo>
                    <a:pt x="104" y="235"/>
                    <a:pt x="101" y="225"/>
                    <a:pt x="108" y="217"/>
                  </a:cubicBezTo>
                  <a:cubicBezTo>
                    <a:pt x="116" y="209"/>
                    <a:pt x="127" y="213"/>
                    <a:pt x="137" y="216"/>
                  </a:cubicBezTo>
                  <a:cubicBezTo>
                    <a:pt x="147" y="219"/>
                    <a:pt x="156" y="222"/>
                    <a:pt x="162" y="216"/>
                  </a:cubicBezTo>
                  <a:cubicBezTo>
                    <a:pt x="168" y="210"/>
                    <a:pt x="165" y="201"/>
                    <a:pt x="162" y="191"/>
                  </a:cubicBezTo>
                  <a:cubicBezTo>
                    <a:pt x="158" y="181"/>
                    <a:pt x="155" y="170"/>
                    <a:pt x="163" y="163"/>
                  </a:cubicBezTo>
                  <a:cubicBezTo>
                    <a:pt x="170" y="155"/>
                    <a:pt x="181" y="158"/>
                    <a:pt x="191" y="162"/>
                  </a:cubicBezTo>
                  <a:cubicBezTo>
                    <a:pt x="201" y="165"/>
                    <a:pt x="210" y="168"/>
                    <a:pt x="216" y="162"/>
                  </a:cubicBezTo>
                  <a:cubicBezTo>
                    <a:pt x="222" y="156"/>
                    <a:pt x="219" y="147"/>
                    <a:pt x="216" y="137"/>
                  </a:cubicBezTo>
                  <a:cubicBezTo>
                    <a:pt x="213" y="127"/>
                    <a:pt x="209" y="116"/>
                    <a:pt x="217" y="108"/>
                  </a:cubicBezTo>
                  <a:cubicBezTo>
                    <a:pt x="225" y="101"/>
                    <a:pt x="235" y="104"/>
                    <a:pt x="246" y="107"/>
                  </a:cubicBezTo>
                  <a:cubicBezTo>
                    <a:pt x="255" y="110"/>
                    <a:pt x="264" y="113"/>
                    <a:pt x="270" y="107"/>
                  </a:cubicBezTo>
                  <a:cubicBezTo>
                    <a:pt x="276" y="101"/>
                    <a:pt x="273" y="92"/>
                    <a:pt x="270" y="83"/>
                  </a:cubicBezTo>
                  <a:cubicBezTo>
                    <a:pt x="267" y="72"/>
                    <a:pt x="264" y="62"/>
                    <a:pt x="271" y="54"/>
                  </a:cubicBezTo>
                  <a:cubicBezTo>
                    <a:pt x="279" y="46"/>
                    <a:pt x="290" y="50"/>
                    <a:pt x="300" y="53"/>
                  </a:cubicBezTo>
                  <a:cubicBezTo>
                    <a:pt x="310" y="56"/>
                    <a:pt x="319" y="59"/>
                    <a:pt x="325" y="53"/>
                  </a:cubicBezTo>
                  <a:cubicBezTo>
                    <a:pt x="331" y="47"/>
                    <a:pt x="328" y="38"/>
                    <a:pt x="325" y="28"/>
                  </a:cubicBezTo>
                  <a:cubicBezTo>
                    <a:pt x="322" y="18"/>
                    <a:pt x="318" y="7"/>
                    <a:pt x="326" y="0"/>
                  </a:cubicBezTo>
                  <a:cubicBezTo>
                    <a:pt x="329" y="2"/>
                    <a:pt x="329" y="2"/>
                    <a:pt x="329" y="2"/>
                  </a:cubicBezTo>
                  <a:cubicBezTo>
                    <a:pt x="323" y="8"/>
                    <a:pt x="326" y="17"/>
                    <a:pt x="329" y="27"/>
                  </a:cubicBezTo>
                  <a:cubicBezTo>
                    <a:pt x="332" y="37"/>
                    <a:pt x="335" y="48"/>
                    <a:pt x="328" y="5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57" name="Text Placeholder 4">
            <a:extLst>
              <a:ext uri="{FF2B5EF4-FFF2-40B4-BE49-F238E27FC236}">
                <a16:creationId xmlns:a16="http://schemas.microsoft.com/office/drawing/2014/main" id="{C590677B-9DDE-4B7D-A008-C0EFD4C416F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4064" y="5101392"/>
            <a:ext cx="5485434" cy="900123"/>
          </a:xfrm>
        </p:spPr>
        <p:txBody>
          <a:bodyPr vert="horz" lIns="91440" tIns="45720" rIns="91440" bIns="45720" rtlCol="0" anchor="t" anchorCtr="0">
            <a:normAutofit/>
          </a:bodyPr>
          <a:lstStyle>
            <a:lvl1pPr marL="457200" indent="-457200">
              <a:buFont typeface="Wingdings" panose="05000000000000000000" pitchFamily="2" charset="2"/>
              <a:buChar char="§"/>
              <a:defRPr lang="en-US" sz="2400" cap="none" spc="0" baseline="0" dirty="0">
                <a:solidFill>
                  <a:srgbClr val="404040"/>
                </a:solidFill>
                <a:latin typeface="+mj-lt"/>
              </a:defRPr>
            </a:lvl1pPr>
          </a:lstStyle>
          <a:p>
            <a:pPr lvl="0">
              <a:spcBef>
                <a:spcPct val="0"/>
              </a:spcBef>
              <a:buNone/>
            </a:pPr>
            <a:r>
              <a:rPr lang="en-US" dirty="0"/>
              <a:t>Speaker Name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4858C66A-B883-42A0-80E9-B74E7CA5615C}"/>
              </a:ext>
            </a:extLst>
          </p:cNvPr>
          <p:cNvSpPr/>
          <p:nvPr userDrawn="1"/>
        </p:nvSpPr>
        <p:spPr>
          <a:xfrm>
            <a:off x="-1465982" y="0"/>
            <a:ext cx="1260909" cy="1260909"/>
          </a:xfrm>
          <a:prstGeom prst="rect">
            <a:avLst/>
          </a:prstGeom>
          <a:solidFill>
            <a:srgbClr val="0384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l"/>
            <a:r>
              <a:rPr lang="es-ES" sz="1200" b="1" dirty="0">
                <a:latin typeface="Segoe UI" panose="020B0502040204020203" pitchFamily="34" charset="0"/>
                <a:cs typeface="Segoe UI" panose="020B0502040204020203" pitchFamily="34" charset="0"/>
              </a:rPr>
              <a:t>BLUE</a:t>
            </a:r>
          </a:p>
          <a:p>
            <a:pPr algn="l"/>
            <a:r>
              <a:rPr lang="es-ES" sz="1200" b="1" dirty="0">
                <a:latin typeface="Segoe UI" panose="020B0502040204020203" pitchFamily="34" charset="0"/>
                <a:cs typeface="Segoe UI" panose="020B0502040204020203" pitchFamily="34" charset="0"/>
              </a:rPr>
              <a:t>R: 3</a:t>
            </a:r>
          </a:p>
          <a:p>
            <a:pPr algn="l"/>
            <a:r>
              <a:rPr lang="es-ES" sz="1200" b="1" dirty="0">
                <a:latin typeface="Segoe UI" panose="020B0502040204020203" pitchFamily="34" charset="0"/>
                <a:cs typeface="Segoe UI" panose="020B0502040204020203" pitchFamily="34" charset="0"/>
              </a:rPr>
              <a:t>G: 132</a:t>
            </a:r>
          </a:p>
          <a:p>
            <a:pPr algn="l"/>
            <a:r>
              <a:rPr lang="es-ES" sz="1200" b="1" dirty="0">
                <a:latin typeface="Segoe UI" panose="020B0502040204020203" pitchFamily="34" charset="0"/>
                <a:cs typeface="Segoe UI" panose="020B0502040204020203" pitchFamily="34" charset="0"/>
              </a:rPr>
              <a:t>B: 218</a:t>
            </a:r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0270D4E6-EE8C-4070-A2F9-B21D2170250F}"/>
              </a:ext>
            </a:extLst>
          </p:cNvPr>
          <p:cNvSpPr/>
          <p:nvPr userDrawn="1"/>
        </p:nvSpPr>
        <p:spPr>
          <a:xfrm>
            <a:off x="-1473636" y="1338431"/>
            <a:ext cx="1260909" cy="1260909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l"/>
            <a:r>
              <a:rPr lang="es-ES" sz="1200" b="1" dirty="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LIGHT GRAY</a:t>
            </a:r>
            <a:br>
              <a:rPr lang="es-ES" sz="1200" b="1" dirty="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s-ES" sz="1200" b="1" dirty="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R: 238</a:t>
            </a:r>
          </a:p>
          <a:p>
            <a:pPr algn="l"/>
            <a:r>
              <a:rPr lang="es-ES" sz="1200" b="1" dirty="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G: 238</a:t>
            </a:r>
          </a:p>
          <a:p>
            <a:pPr algn="l"/>
            <a:r>
              <a:rPr lang="es-ES" sz="1200" b="1" dirty="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B: 238</a:t>
            </a:r>
          </a:p>
        </p:txBody>
      </p:sp>
      <p:sp>
        <p:nvSpPr>
          <p:cNvPr id="40" name="Rectángulo 39">
            <a:extLst>
              <a:ext uri="{FF2B5EF4-FFF2-40B4-BE49-F238E27FC236}">
                <a16:creationId xmlns:a16="http://schemas.microsoft.com/office/drawing/2014/main" id="{34C7AE4E-A452-4092-92FC-0EE30B43F14F}"/>
              </a:ext>
            </a:extLst>
          </p:cNvPr>
          <p:cNvSpPr/>
          <p:nvPr userDrawn="1"/>
        </p:nvSpPr>
        <p:spPr>
          <a:xfrm>
            <a:off x="-1465982" y="2676862"/>
            <a:ext cx="1260909" cy="1260909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l"/>
            <a:r>
              <a:rPr lang="es-ES" sz="1200" b="1" dirty="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DARK GRAY</a:t>
            </a:r>
            <a:br>
              <a:rPr lang="es-ES" sz="1200" b="1" dirty="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s-ES" sz="1200" b="1" dirty="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R: 204</a:t>
            </a:r>
          </a:p>
          <a:p>
            <a:pPr algn="l"/>
            <a:r>
              <a:rPr lang="es-ES" sz="1200" b="1" dirty="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G: 204</a:t>
            </a:r>
          </a:p>
          <a:p>
            <a:pPr algn="l"/>
            <a:r>
              <a:rPr lang="es-ES" sz="1200" b="1" dirty="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B: 204</a:t>
            </a:r>
          </a:p>
        </p:txBody>
      </p:sp>
      <p:sp>
        <p:nvSpPr>
          <p:cNvPr id="54" name="Rectángulo 53">
            <a:extLst>
              <a:ext uri="{FF2B5EF4-FFF2-40B4-BE49-F238E27FC236}">
                <a16:creationId xmlns:a16="http://schemas.microsoft.com/office/drawing/2014/main" id="{0B057944-372F-4ECF-A348-DAC671C8DB91}"/>
              </a:ext>
            </a:extLst>
          </p:cNvPr>
          <p:cNvSpPr/>
          <p:nvPr userDrawn="1"/>
        </p:nvSpPr>
        <p:spPr>
          <a:xfrm>
            <a:off x="-1473637" y="4015293"/>
            <a:ext cx="1260909" cy="126090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l"/>
            <a:r>
              <a:rPr lang="es-ES" sz="1200" b="1" dirty="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TEXT COLOR</a:t>
            </a:r>
            <a:br>
              <a:rPr lang="es-ES" sz="1200" b="1" dirty="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s-ES" sz="1200" b="1" dirty="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R: 64</a:t>
            </a:r>
          </a:p>
          <a:p>
            <a:pPr algn="l"/>
            <a:r>
              <a:rPr lang="es-ES" sz="1200" b="1" dirty="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G: 64</a:t>
            </a:r>
          </a:p>
          <a:p>
            <a:pPr algn="l"/>
            <a:r>
              <a:rPr lang="es-ES" sz="1200" b="1" dirty="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B: 64</a:t>
            </a:r>
          </a:p>
        </p:txBody>
      </p:sp>
    </p:spTree>
    <p:extLst>
      <p:ext uri="{BB962C8B-B14F-4D97-AF65-F5344CB8AC3E}">
        <p14:creationId xmlns:p14="http://schemas.microsoft.com/office/powerpoint/2010/main" val="10176272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Fi Inf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Explosión: 8 puntos 122">
            <a:extLst>
              <a:ext uri="{FF2B5EF4-FFF2-40B4-BE49-F238E27FC236}">
                <a16:creationId xmlns:a16="http://schemas.microsoft.com/office/drawing/2014/main" id="{89F06B72-E9D5-4D88-8877-4C1C7FC3156E}"/>
              </a:ext>
            </a:extLst>
          </p:cNvPr>
          <p:cNvSpPr/>
          <p:nvPr userDrawn="1"/>
        </p:nvSpPr>
        <p:spPr bwMode="auto">
          <a:xfrm rot="-600000">
            <a:off x="1299983" y="3753996"/>
            <a:ext cx="5213705" cy="2530182"/>
          </a:xfrm>
          <a:prstGeom prst="irregularSeal1">
            <a:avLst/>
          </a:prstGeom>
          <a:solidFill>
            <a:srgbClr val="0384DA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es-ES" sz="32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rPr>
              <a:t>Needs to be updated!</a:t>
            </a:r>
          </a:p>
        </p:txBody>
      </p:sp>
      <p:sp>
        <p:nvSpPr>
          <p:cNvPr id="117" name="Título 1">
            <a:extLst>
              <a:ext uri="{FF2B5EF4-FFF2-40B4-BE49-F238E27FC236}">
                <a16:creationId xmlns:a16="http://schemas.microsoft.com/office/drawing/2014/main" id="{09633790-9992-42C3-AE0E-688756DB82AB}"/>
              </a:ext>
            </a:extLst>
          </p:cNvPr>
          <p:cNvSpPr txBox="1">
            <a:spLocks/>
          </p:cNvSpPr>
          <p:nvPr userDrawn="1"/>
        </p:nvSpPr>
        <p:spPr>
          <a:xfrm>
            <a:off x="515097" y="411941"/>
            <a:ext cx="11151917" cy="66642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s-ES" sz="4400" kern="1200">
                <a:solidFill>
                  <a:srgbClr val="0384DA"/>
                </a:solidFill>
                <a:latin typeface="+mj-lt"/>
                <a:ea typeface="+mn-ea"/>
                <a:cs typeface="+mn-cs"/>
              </a:rPr>
              <a:t>WiFi Keys for attendees</a:t>
            </a:r>
          </a:p>
        </p:txBody>
      </p:sp>
      <p:grpSp>
        <p:nvGrpSpPr>
          <p:cNvPr id="120" name="Group 68">
            <a:extLst>
              <a:ext uri="{FF2B5EF4-FFF2-40B4-BE49-F238E27FC236}">
                <a16:creationId xmlns:a16="http://schemas.microsoft.com/office/drawing/2014/main" id="{F7ECBBB9-7D7C-4213-AE6B-563ED975805B}"/>
              </a:ext>
            </a:extLst>
          </p:cNvPr>
          <p:cNvGrpSpPr/>
          <p:nvPr userDrawn="1"/>
        </p:nvGrpSpPr>
        <p:grpSpPr>
          <a:xfrm flipH="1">
            <a:off x="7301088" y="1403718"/>
            <a:ext cx="3033483" cy="4711400"/>
            <a:chOff x="7466013" y="2174875"/>
            <a:chExt cx="2255837" cy="3503613"/>
          </a:xfrm>
        </p:grpSpPr>
        <p:sp>
          <p:nvSpPr>
            <p:cNvPr id="121" name="Freeform 5">
              <a:extLst>
                <a:ext uri="{FF2B5EF4-FFF2-40B4-BE49-F238E27FC236}">
                  <a16:creationId xmlns:a16="http://schemas.microsoft.com/office/drawing/2014/main" id="{DDBF108F-10A3-4408-B012-B7902CEBD643}"/>
                </a:ext>
              </a:extLst>
            </p:cNvPr>
            <p:cNvSpPr>
              <a:spLocks/>
            </p:cNvSpPr>
            <p:nvPr/>
          </p:nvSpPr>
          <p:spPr bwMode="auto">
            <a:xfrm>
              <a:off x="9307513" y="3338513"/>
              <a:ext cx="177800" cy="142875"/>
            </a:xfrm>
            <a:custGeom>
              <a:avLst/>
              <a:gdLst>
                <a:gd name="T0" fmla="*/ 24 w 68"/>
                <a:gd name="T1" fmla="*/ 0 h 55"/>
                <a:gd name="T2" fmla="*/ 46 w 68"/>
                <a:gd name="T3" fmla="*/ 0 h 55"/>
                <a:gd name="T4" fmla="*/ 68 w 68"/>
                <a:gd name="T5" fmla="*/ 15 h 55"/>
                <a:gd name="T6" fmla="*/ 63 w 68"/>
                <a:gd name="T7" fmla="*/ 38 h 55"/>
                <a:gd name="T8" fmla="*/ 28 w 68"/>
                <a:gd name="T9" fmla="*/ 54 h 55"/>
                <a:gd name="T10" fmla="*/ 0 w 68"/>
                <a:gd name="T11" fmla="*/ 46 h 55"/>
                <a:gd name="T12" fmla="*/ 24 w 68"/>
                <a:gd name="T13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8" h="55">
                  <a:moveTo>
                    <a:pt x="24" y="0"/>
                  </a:moveTo>
                  <a:cubicBezTo>
                    <a:pt x="26" y="0"/>
                    <a:pt x="37" y="0"/>
                    <a:pt x="46" y="0"/>
                  </a:cubicBezTo>
                  <a:cubicBezTo>
                    <a:pt x="55" y="0"/>
                    <a:pt x="68" y="14"/>
                    <a:pt x="68" y="15"/>
                  </a:cubicBezTo>
                  <a:cubicBezTo>
                    <a:pt x="68" y="17"/>
                    <a:pt x="67" y="31"/>
                    <a:pt x="63" y="38"/>
                  </a:cubicBezTo>
                  <a:cubicBezTo>
                    <a:pt x="60" y="45"/>
                    <a:pt x="42" y="55"/>
                    <a:pt x="28" y="54"/>
                  </a:cubicBezTo>
                  <a:cubicBezTo>
                    <a:pt x="15" y="53"/>
                    <a:pt x="0" y="46"/>
                    <a:pt x="0" y="46"/>
                  </a:cubicBezTo>
                  <a:lnTo>
                    <a:pt x="24" y="0"/>
                  </a:lnTo>
                  <a:close/>
                </a:path>
              </a:pathLst>
            </a:custGeom>
            <a:solidFill>
              <a:srgbClr val="FABB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Freeform 6">
              <a:extLst>
                <a:ext uri="{FF2B5EF4-FFF2-40B4-BE49-F238E27FC236}">
                  <a16:creationId xmlns:a16="http://schemas.microsoft.com/office/drawing/2014/main" id="{0CF9B655-E44B-4E2C-8305-20ACEB181757}"/>
                </a:ext>
              </a:extLst>
            </p:cNvPr>
            <p:cNvSpPr>
              <a:spLocks/>
            </p:cNvSpPr>
            <p:nvPr/>
          </p:nvSpPr>
          <p:spPr bwMode="auto">
            <a:xfrm>
              <a:off x="9393238" y="2673350"/>
              <a:ext cx="328612" cy="738188"/>
            </a:xfrm>
            <a:custGeom>
              <a:avLst/>
              <a:gdLst>
                <a:gd name="T0" fmla="*/ 122 w 126"/>
                <a:gd name="T1" fmla="*/ 0 h 284"/>
                <a:gd name="T2" fmla="*/ 0 w 126"/>
                <a:gd name="T3" fmla="*/ 279 h 284"/>
                <a:gd name="T4" fmla="*/ 8 w 126"/>
                <a:gd name="T5" fmla="*/ 284 h 284"/>
                <a:gd name="T6" fmla="*/ 126 w 126"/>
                <a:gd name="T7" fmla="*/ 2 h 284"/>
                <a:gd name="T8" fmla="*/ 122 w 126"/>
                <a:gd name="T9" fmla="*/ 0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284">
                  <a:moveTo>
                    <a:pt x="122" y="0"/>
                  </a:moveTo>
                  <a:cubicBezTo>
                    <a:pt x="116" y="12"/>
                    <a:pt x="0" y="279"/>
                    <a:pt x="0" y="279"/>
                  </a:cubicBezTo>
                  <a:cubicBezTo>
                    <a:pt x="8" y="284"/>
                    <a:pt x="8" y="284"/>
                    <a:pt x="8" y="284"/>
                  </a:cubicBezTo>
                  <a:cubicBezTo>
                    <a:pt x="126" y="2"/>
                    <a:pt x="126" y="2"/>
                    <a:pt x="126" y="2"/>
                  </a:cubicBezTo>
                  <a:lnTo>
                    <a:pt x="122" y="0"/>
                  </a:lnTo>
                  <a:close/>
                </a:path>
              </a:pathLst>
            </a:custGeom>
            <a:solidFill>
              <a:srgbClr val="4040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Freeform 7">
              <a:extLst>
                <a:ext uri="{FF2B5EF4-FFF2-40B4-BE49-F238E27FC236}">
                  <a16:creationId xmlns:a16="http://schemas.microsoft.com/office/drawing/2014/main" id="{EA2A2D10-F99A-418B-B206-B4DD3D7D5213}"/>
                </a:ext>
              </a:extLst>
            </p:cNvPr>
            <p:cNvSpPr>
              <a:spLocks/>
            </p:cNvSpPr>
            <p:nvPr/>
          </p:nvSpPr>
          <p:spPr bwMode="auto">
            <a:xfrm>
              <a:off x="9453563" y="3276600"/>
              <a:ext cx="60325" cy="134938"/>
            </a:xfrm>
            <a:custGeom>
              <a:avLst/>
              <a:gdLst>
                <a:gd name="T0" fmla="*/ 21 w 23"/>
                <a:gd name="T1" fmla="*/ 30 h 52"/>
                <a:gd name="T2" fmla="*/ 7 w 23"/>
                <a:gd name="T3" fmla="*/ 1 h 52"/>
                <a:gd name="T4" fmla="*/ 8 w 23"/>
                <a:gd name="T5" fmla="*/ 36 h 52"/>
                <a:gd name="T6" fmla="*/ 20 w 23"/>
                <a:gd name="T7" fmla="*/ 46 h 52"/>
                <a:gd name="T8" fmla="*/ 21 w 23"/>
                <a:gd name="T9" fmla="*/ 3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52">
                  <a:moveTo>
                    <a:pt x="21" y="30"/>
                  </a:moveTo>
                  <a:cubicBezTo>
                    <a:pt x="19" y="22"/>
                    <a:pt x="14" y="0"/>
                    <a:pt x="7" y="1"/>
                  </a:cubicBezTo>
                  <a:cubicBezTo>
                    <a:pt x="0" y="2"/>
                    <a:pt x="3" y="23"/>
                    <a:pt x="8" y="36"/>
                  </a:cubicBezTo>
                  <a:cubicBezTo>
                    <a:pt x="12" y="49"/>
                    <a:pt x="17" y="52"/>
                    <a:pt x="20" y="46"/>
                  </a:cubicBezTo>
                  <a:cubicBezTo>
                    <a:pt x="23" y="39"/>
                    <a:pt x="21" y="30"/>
                    <a:pt x="21" y="30"/>
                  </a:cubicBezTo>
                  <a:close/>
                </a:path>
              </a:pathLst>
            </a:custGeom>
            <a:solidFill>
              <a:srgbClr val="FBD2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Freeform 8">
              <a:extLst>
                <a:ext uri="{FF2B5EF4-FFF2-40B4-BE49-F238E27FC236}">
                  <a16:creationId xmlns:a16="http://schemas.microsoft.com/office/drawing/2014/main" id="{2C0D5747-2578-4DE7-939D-D136DD0C7FDA}"/>
                </a:ext>
              </a:extLst>
            </p:cNvPr>
            <p:cNvSpPr>
              <a:spLocks/>
            </p:cNvSpPr>
            <p:nvPr/>
          </p:nvSpPr>
          <p:spPr bwMode="auto">
            <a:xfrm>
              <a:off x="9299575" y="3249613"/>
              <a:ext cx="169862" cy="211138"/>
            </a:xfrm>
            <a:custGeom>
              <a:avLst/>
              <a:gdLst>
                <a:gd name="T0" fmla="*/ 0 w 65"/>
                <a:gd name="T1" fmla="*/ 81 h 81"/>
                <a:gd name="T2" fmla="*/ 19 w 65"/>
                <a:gd name="T3" fmla="*/ 27 h 81"/>
                <a:gd name="T4" fmla="*/ 60 w 65"/>
                <a:gd name="T5" fmla="*/ 10 h 81"/>
                <a:gd name="T6" fmla="*/ 34 w 65"/>
                <a:gd name="T7" fmla="*/ 36 h 81"/>
                <a:gd name="T8" fmla="*/ 33 w 65"/>
                <a:gd name="T9" fmla="*/ 55 h 81"/>
                <a:gd name="T10" fmla="*/ 0 w 65"/>
                <a:gd name="T11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81">
                  <a:moveTo>
                    <a:pt x="0" y="81"/>
                  </a:moveTo>
                  <a:cubicBezTo>
                    <a:pt x="3" y="69"/>
                    <a:pt x="19" y="27"/>
                    <a:pt x="19" y="27"/>
                  </a:cubicBezTo>
                  <a:cubicBezTo>
                    <a:pt x="19" y="27"/>
                    <a:pt x="55" y="0"/>
                    <a:pt x="60" y="10"/>
                  </a:cubicBezTo>
                  <a:cubicBezTo>
                    <a:pt x="65" y="20"/>
                    <a:pt x="34" y="36"/>
                    <a:pt x="34" y="36"/>
                  </a:cubicBezTo>
                  <a:cubicBezTo>
                    <a:pt x="34" y="36"/>
                    <a:pt x="36" y="43"/>
                    <a:pt x="33" y="55"/>
                  </a:cubicBezTo>
                  <a:cubicBezTo>
                    <a:pt x="30" y="68"/>
                    <a:pt x="0" y="81"/>
                    <a:pt x="0" y="81"/>
                  </a:cubicBezTo>
                  <a:close/>
                </a:path>
              </a:pathLst>
            </a:custGeom>
            <a:solidFill>
              <a:srgbClr val="FBD2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Freeform 9">
              <a:extLst>
                <a:ext uri="{FF2B5EF4-FFF2-40B4-BE49-F238E27FC236}">
                  <a16:creationId xmlns:a16="http://schemas.microsoft.com/office/drawing/2014/main" id="{179A95B3-B8A8-446B-9FCB-11CD805D0187}"/>
                </a:ext>
              </a:extLst>
            </p:cNvPr>
            <p:cNvSpPr>
              <a:spLocks/>
            </p:cNvSpPr>
            <p:nvPr/>
          </p:nvSpPr>
          <p:spPr bwMode="auto">
            <a:xfrm>
              <a:off x="9364663" y="3281363"/>
              <a:ext cx="96837" cy="146050"/>
            </a:xfrm>
            <a:custGeom>
              <a:avLst/>
              <a:gdLst>
                <a:gd name="T0" fmla="*/ 36 w 37"/>
                <a:gd name="T1" fmla="*/ 0 h 56"/>
                <a:gd name="T2" fmla="*/ 9 w 37"/>
                <a:gd name="T3" fmla="*/ 24 h 56"/>
                <a:gd name="T4" fmla="*/ 10 w 37"/>
                <a:gd name="T5" fmla="*/ 44 h 56"/>
                <a:gd name="T6" fmla="*/ 4 w 37"/>
                <a:gd name="T7" fmla="*/ 38 h 56"/>
                <a:gd name="T8" fmla="*/ 4 w 37"/>
                <a:gd name="T9" fmla="*/ 18 h 56"/>
                <a:gd name="T10" fmla="*/ 36 w 37"/>
                <a:gd name="T11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56">
                  <a:moveTo>
                    <a:pt x="36" y="0"/>
                  </a:moveTo>
                  <a:cubicBezTo>
                    <a:pt x="37" y="10"/>
                    <a:pt x="9" y="24"/>
                    <a:pt x="9" y="24"/>
                  </a:cubicBezTo>
                  <a:cubicBezTo>
                    <a:pt x="9" y="24"/>
                    <a:pt x="12" y="35"/>
                    <a:pt x="10" y="44"/>
                  </a:cubicBezTo>
                  <a:cubicBezTo>
                    <a:pt x="7" y="54"/>
                    <a:pt x="0" y="56"/>
                    <a:pt x="4" y="38"/>
                  </a:cubicBezTo>
                  <a:cubicBezTo>
                    <a:pt x="6" y="29"/>
                    <a:pt x="4" y="18"/>
                    <a:pt x="4" y="18"/>
                  </a:cubicBezTo>
                  <a:cubicBezTo>
                    <a:pt x="21" y="13"/>
                    <a:pt x="23" y="11"/>
                    <a:pt x="36" y="0"/>
                  </a:cubicBezTo>
                  <a:close/>
                </a:path>
              </a:pathLst>
            </a:custGeom>
            <a:solidFill>
              <a:srgbClr val="FABB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" name="Freeform 10">
              <a:extLst>
                <a:ext uri="{FF2B5EF4-FFF2-40B4-BE49-F238E27FC236}">
                  <a16:creationId xmlns:a16="http://schemas.microsoft.com/office/drawing/2014/main" id="{1C2D3A39-9F18-4EE5-A8E6-026B383A428C}"/>
                </a:ext>
              </a:extLst>
            </p:cNvPr>
            <p:cNvSpPr>
              <a:spLocks/>
            </p:cNvSpPr>
            <p:nvPr/>
          </p:nvSpPr>
          <p:spPr bwMode="auto">
            <a:xfrm>
              <a:off x="9456738" y="3278188"/>
              <a:ext cx="33337" cy="101600"/>
            </a:xfrm>
            <a:custGeom>
              <a:avLst/>
              <a:gdLst>
                <a:gd name="T0" fmla="*/ 12 w 13"/>
                <a:gd name="T1" fmla="*/ 34 h 39"/>
                <a:gd name="T2" fmla="*/ 9 w 13"/>
                <a:gd name="T3" fmla="*/ 1 h 39"/>
                <a:gd name="T4" fmla="*/ 6 w 13"/>
                <a:gd name="T5" fmla="*/ 0 h 39"/>
                <a:gd name="T6" fmla="*/ 6 w 13"/>
                <a:gd name="T7" fmla="*/ 32 h 39"/>
                <a:gd name="T8" fmla="*/ 7 w 13"/>
                <a:gd name="T9" fmla="*/ 35 h 39"/>
                <a:gd name="T10" fmla="*/ 9 w 13"/>
                <a:gd name="T11" fmla="*/ 36 h 39"/>
                <a:gd name="T12" fmla="*/ 10 w 13"/>
                <a:gd name="T13" fmla="*/ 37 h 39"/>
                <a:gd name="T14" fmla="*/ 13 w 13"/>
                <a:gd name="T15" fmla="*/ 39 h 39"/>
                <a:gd name="T16" fmla="*/ 12 w 13"/>
                <a:gd name="T17" fmla="*/ 34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39">
                  <a:moveTo>
                    <a:pt x="12" y="34"/>
                  </a:moveTo>
                  <a:cubicBezTo>
                    <a:pt x="8" y="23"/>
                    <a:pt x="5" y="6"/>
                    <a:pt x="9" y="1"/>
                  </a:cubicBezTo>
                  <a:cubicBezTo>
                    <a:pt x="8" y="0"/>
                    <a:pt x="7" y="0"/>
                    <a:pt x="6" y="0"/>
                  </a:cubicBezTo>
                  <a:cubicBezTo>
                    <a:pt x="0" y="1"/>
                    <a:pt x="2" y="20"/>
                    <a:pt x="6" y="32"/>
                  </a:cubicBezTo>
                  <a:cubicBezTo>
                    <a:pt x="6" y="33"/>
                    <a:pt x="6" y="34"/>
                    <a:pt x="7" y="35"/>
                  </a:cubicBezTo>
                  <a:cubicBezTo>
                    <a:pt x="8" y="35"/>
                    <a:pt x="9" y="36"/>
                    <a:pt x="9" y="36"/>
                  </a:cubicBezTo>
                  <a:cubicBezTo>
                    <a:pt x="9" y="36"/>
                    <a:pt x="10" y="36"/>
                    <a:pt x="10" y="37"/>
                  </a:cubicBezTo>
                  <a:cubicBezTo>
                    <a:pt x="11" y="37"/>
                    <a:pt x="12" y="38"/>
                    <a:pt x="13" y="39"/>
                  </a:cubicBezTo>
                  <a:cubicBezTo>
                    <a:pt x="13" y="38"/>
                    <a:pt x="12" y="36"/>
                    <a:pt x="12" y="34"/>
                  </a:cubicBezTo>
                  <a:close/>
                </a:path>
              </a:pathLst>
            </a:custGeom>
            <a:solidFill>
              <a:srgbClr val="FABB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" name="Freeform 11">
              <a:extLst>
                <a:ext uri="{FF2B5EF4-FFF2-40B4-BE49-F238E27FC236}">
                  <a16:creationId xmlns:a16="http://schemas.microsoft.com/office/drawing/2014/main" id="{4699740E-A3B1-4491-9BA8-C7CFC11420F3}"/>
                </a:ext>
              </a:extLst>
            </p:cNvPr>
            <p:cNvSpPr>
              <a:spLocks/>
            </p:cNvSpPr>
            <p:nvPr/>
          </p:nvSpPr>
          <p:spPr bwMode="auto">
            <a:xfrm>
              <a:off x="9396413" y="3330575"/>
              <a:ext cx="109537" cy="88900"/>
            </a:xfrm>
            <a:custGeom>
              <a:avLst/>
              <a:gdLst>
                <a:gd name="T0" fmla="*/ 33 w 42"/>
                <a:gd name="T1" fmla="*/ 15 h 34"/>
                <a:gd name="T2" fmla="*/ 5 w 42"/>
                <a:gd name="T3" fmla="*/ 6 h 34"/>
                <a:gd name="T4" fmla="*/ 25 w 42"/>
                <a:gd name="T5" fmla="*/ 29 h 34"/>
                <a:gd name="T6" fmla="*/ 41 w 42"/>
                <a:gd name="T7" fmla="*/ 26 h 34"/>
                <a:gd name="T8" fmla="*/ 33 w 42"/>
                <a:gd name="T9" fmla="*/ 15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4">
                  <a:moveTo>
                    <a:pt x="33" y="15"/>
                  </a:moveTo>
                  <a:cubicBezTo>
                    <a:pt x="27" y="11"/>
                    <a:pt x="10" y="0"/>
                    <a:pt x="5" y="6"/>
                  </a:cubicBezTo>
                  <a:cubicBezTo>
                    <a:pt x="0" y="12"/>
                    <a:pt x="14" y="24"/>
                    <a:pt x="25" y="29"/>
                  </a:cubicBezTo>
                  <a:cubicBezTo>
                    <a:pt x="36" y="34"/>
                    <a:pt x="42" y="33"/>
                    <a:pt x="41" y="26"/>
                  </a:cubicBezTo>
                  <a:cubicBezTo>
                    <a:pt x="40" y="19"/>
                    <a:pt x="33" y="15"/>
                    <a:pt x="33" y="15"/>
                  </a:cubicBezTo>
                  <a:close/>
                </a:path>
              </a:pathLst>
            </a:custGeom>
            <a:solidFill>
              <a:srgbClr val="FBD2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" name="Freeform 12">
              <a:extLst>
                <a:ext uri="{FF2B5EF4-FFF2-40B4-BE49-F238E27FC236}">
                  <a16:creationId xmlns:a16="http://schemas.microsoft.com/office/drawing/2014/main" id="{2B1D48E4-B7C0-4842-871D-9EDA5CC0C7C1}"/>
                </a:ext>
              </a:extLst>
            </p:cNvPr>
            <p:cNvSpPr>
              <a:spLocks/>
            </p:cNvSpPr>
            <p:nvPr/>
          </p:nvSpPr>
          <p:spPr bwMode="auto">
            <a:xfrm>
              <a:off x="9398000" y="3343275"/>
              <a:ext cx="104775" cy="73025"/>
            </a:xfrm>
            <a:custGeom>
              <a:avLst/>
              <a:gdLst>
                <a:gd name="T0" fmla="*/ 27 w 40"/>
                <a:gd name="T1" fmla="*/ 20 h 28"/>
                <a:gd name="T2" fmla="*/ 6 w 40"/>
                <a:gd name="T3" fmla="*/ 0 h 28"/>
                <a:gd name="T4" fmla="*/ 4 w 40"/>
                <a:gd name="T5" fmla="*/ 1 h 28"/>
                <a:gd name="T6" fmla="*/ 12 w 40"/>
                <a:gd name="T7" fmla="*/ 17 h 28"/>
                <a:gd name="T8" fmla="*/ 23 w 40"/>
                <a:gd name="T9" fmla="*/ 23 h 28"/>
                <a:gd name="T10" fmla="*/ 24 w 40"/>
                <a:gd name="T11" fmla="*/ 24 h 28"/>
                <a:gd name="T12" fmla="*/ 28 w 40"/>
                <a:gd name="T13" fmla="*/ 25 h 28"/>
                <a:gd name="T14" fmla="*/ 40 w 40"/>
                <a:gd name="T15" fmla="*/ 23 h 28"/>
                <a:gd name="T16" fmla="*/ 30 w 40"/>
                <a:gd name="T17" fmla="*/ 21 h 28"/>
                <a:gd name="T18" fmla="*/ 27 w 40"/>
                <a:gd name="T19" fmla="*/ 2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0" h="28">
                  <a:moveTo>
                    <a:pt x="27" y="20"/>
                  </a:moveTo>
                  <a:cubicBezTo>
                    <a:pt x="18" y="15"/>
                    <a:pt x="6" y="6"/>
                    <a:pt x="6" y="0"/>
                  </a:cubicBezTo>
                  <a:cubicBezTo>
                    <a:pt x="5" y="0"/>
                    <a:pt x="4" y="1"/>
                    <a:pt x="4" y="1"/>
                  </a:cubicBezTo>
                  <a:cubicBezTo>
                    <a:pt x="0" y="5"/>
                    <a:pt x="5" y="12"/>
                    <a:pt x="12" y="17"/>
                  </a:cubicBezTo>
                  <a:cubicBezTo>
                    <a:pt x="16" y="19"/>
                    <a:pt x="19" y="22"/>
                    <a:pt x="23" y="23"/>
                  </a:cubicBezTo>
                  <a:cubicBezTo>
                    <a:pt x="23" y="23"/>
                    <a:pt x="23" y="24"/>
                    <a:pt x="24" y="24"/>
                  </a:cubicBezTo>
                  <a:cubicBezTo>
                    <a:pt x="25" y="24"/>
                    <a:pt x="27" y="25"/>
                    <a:pt x="28" y="25"/>
                  </a:cubicBezTo>
                  <a:cubicBezTo>
                    <a:pt x="35" y="28"/>
                    <a:pt x="40" y="27"/>
                    <a:pt x="40" y="23"/>
                  </a:cubicBezTo>
                  <a:cubicBezTo>
                    <a:pt x="38" y="23"/>
                    <a:pt x="34" y="23"/>
                    <a:pt x="30" y="21"/>
                  </a:cubicBezTo>
                  <a:cubicBezTo>
                    <a:pt x="29" y="21"/>
                    <a:pt x="28" y="20"/>
                    <a:pt x="27" y="20"/>
                  </a:cubicBezTo>
                  <a:close/>
                </a:path>
              </a:pathLst>
            </a:custGeom>
            <a:solidFill>
              <a:srgbClr val="FABB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" name="Freeform 13">
              <a:extLst>
                <a:ext uri="{FF2B5EF4-FFF2-40B4-BE49-F238E27FC236}">
                  <a16:creationId xmlns:a16="http://schemas.microsoft.com/office/drawing/2014/main" id="{55B906CE-F326-4E0D-8BBB-896A509A1895}"/>
                </a:ext>
              </a:extLst>
            </p:cNvPr>
            <p:cNvSpPr>
              <a:spLocks/>
            </p:cNvSpPr>
            <p:nvPr/>
          </p:nvSpPr>
          <p:spPr bwMode="auto">
            <a:xfrm>
              <a:off x="9372600" y="3355975"/>
              <a:ext cx="109537" cy="85725"/>
            </a:xfrm>
            <a:custGeom>
              <a:avLst/>
              <a:gdLst>
                <a:gd name="T0" fmla="*/ 34 w 42"/>
                <a:gd name="T1" fmla="*/ 14 h 33"/>
                <a:gd name="T2" fmla="*/ 5 w 42"/>
                <a:gd name="T3" fmla="*/ 6 h 33"/>
                <a:gd name="T4" fmla="*/ 25 w 42"/>
                <a:gd name="T5" fmla="*/ 28 h 33"/>
                <a:gd name="T6" fmla="*/ 41 w 42"/>
                <a:gd name="T7" fmla="*/ 26 h 33"/>
                <a:gd name="T8" fmla="*/ 34 w 42"/>
                <a:gd name="T9" fmla="*/ 14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3">
                  <a:moveTo>
                    <a:pt x="34" y="14"/>
                  </a:moveTo>
                  <a:cubicBezTo>
                    <a:pt x="27" y="11"/>
                    <a:pt x="10" y="0"/>
                    <a:pt x="5" y="6"/>
                  </a:cubicBezTo>
                  <a:cubicBezTo>
                    <a:pt x="0" y="12"/>
                    <a:pt x="14" y="23"/>
                    <a:pt x="25" y="28"/>
                  </a:cubicBezTo>
                  <a:cubicBezTo>
                    <a:pt x="36" y="33"/>
                    <a:pt x="42" y="32"/>
                    <a:pt x="41" y="26"/>
                  </a:cubicBezTo>
                  <a:cubicBezTo>
                    <a:pt x="41" y="19"/>
                    <a:pt x="34" y="14"/>
                    <a:pt x="34" y="14"/>
                  </a:cubicBezTo>
                  <a:close/>
                </a:path>
              </a:pathLst>
            </a:custGeom>
            <a:solidFill>
              <a:srgbClr val="FBD2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Freeform 14">
              <a:extLst>
                <a:ext uri="{FF2B5EF4-FFF2-40B4-BE49-F238E27FC236}">
                  <a16:creationId xmlns:a16="http://schemas.microsoft.com/office/drawing/2014/main" id="{0C1F0BE3-79A6-456A-AECE-8AFF45D18362}"/>
                </a:ext>
              </a:extLst>
            </p:cNvPr>
            <p:cNvSpPr>
              <a:spLocks/>
            </p:cNvSpPr>
            <p:nvPr/>
          </p:nvSpPr>
          <p:spPr bwMode="auto">
            <a:xfrm>
              <a:off x="9377363" y="3367088"/>
              <a:ext cx="101600" cy="74613"/>
            </a:xfrm>
            <a:custGeom>
              <a:avLst/>
              <a:gdLst>
                <a:gd name="T0" fmla="*/ 27 w 39"/>
                <a:gd name="T1" fmla="*/ 20 h 29"/>
                <a:gd name="T2" fmla="*/ 6 w 39"/>
                <a:gd name="T3" fmla="*/ 0 h 29"/>
                <a:gd name="T4" fmla="*/ 3 w 39"/>
                <a:gd name="T5" fmla="*/ 2 h 29"/>
                <a:gd name="T6" fmla="*/ 12 w 39"/>
                <a:gd name="T7" fmla="*/ 18 h 29"/>
                <a:gd name="T8" fmla="*/ 22 w 39"/>
                <a:gd name="T9" fmla="*/ 24 h 29"/>
                <a:gd name="T10" fmla="*/ 23 w 39"/>
                <a:gd name="T11" fmla="*/ 24 h 29"/>
                <a:gd name="T12" fmla="*/ 27 w 39"/>
                <a:gd name="T13" fmla="*/ 26 h 29"/>
                <a:gd name="T14" fmla="*/ 39 w 39"/>
                <a:gd name="T15" fmla="*/ 23 h 29"/>
                <a:gd name="T16" fmla="*/ 29 w 39"/>
                <a:gd name="T17" fmla="*/ 22 h 29"/>
                <a:gd name="T18" fmla="*/ 27 w 39"/>
                <a:gd name="T19" fmla="*/ 2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" h="29">
                  <a:moveTo>
                    <a:pt x="27" y="20"/>
                  </a:moveTo>
                  <a:cubicBezTo>
                    <a:pt x="17" y="16"/>
                    <a:pt x="5" y="7"/>
                    <a:pt x="6" y="0"/>
                  </a:cubicBezTo>
                  <a:cubicBezTo>
                    <a:pt x="5" y="1"/>
                    <a:pt x="4" y="1"/>
                    <a:pt x="3" y="2"/>
                  </a:cubicBezTo>
                  <a:cubicBezTo>
                    <a:pt x="0" y="6"/>
                    <a:pt x="5" y="12"/>
                    <a:pt x="12" y="18"/>
                  </a:cubicBezTo>
                  <a:cubicBezTo>
                    <a:pt x="15" y="20"/>
                    <a:pt x="19" y="22"/>
                    <a:pt x="22" y="24"/>
                  </a:cubicBezTo>
                  <a:cubicBezTo>
                    <a:pt x="22" y="24"/>
                    <a:pt x="23" y="24"/>
                    <a:pt x="23" y="24"/>
                  </a:cubicBezTo>
                  <a:cubicBezTo>
                    <a:pt x="24" y="25"/>
                    <a:pt x="26" y="26"/>
                    <a:pt x="27" y="26"/>
                  </a:cubicBezTo>
                  <a:cubicBezTo>
                    <a:pt x="35" y="29"/>
                    <a:pt x="39" y="28"/>
                    <a:pt x="39" y="23"/>
                  </a:cubicBezTo>
                  <a:cubicBezTo>
                    <a:pt x="37" y="24"/>
                    <a:pt x="34" y="23"/>
                    <a:pt x="29" y="22"/>
                  </a:cubicBezTo>
                  <a:cubicBezTo>
                    <a:pt x="28" y="21"/>
                    <a:pt x="28" y="21"/>
                    <a:pt x="27" y="20"/>
                  </a:cubicBezTo>
                  <a:close/>
                </a:path>
              </a:pathLst>
            </a:custGeom>
            <a:solidFill>
              <a:srgbClr val="FABB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" name="Freeform 15">
              <a:extLst>
                <a:ext uri="{FF2B5EF4-FFF2-40B4-BE49-F238E27FC236}">
                  <a16:creationId xmlns:a16="http://schemas.microsoft.com/office/drawing/2014/main" id="{BF4C70CA-F345-4D77-8E15-334936AAD438}"/>
                </a:ext>
              </a:extLst>
            </p:cNvPr>
            <p:cNvSpPr>
              <a:spLocks/>
            </p:cNvSpPr>
            <p:nvPr/>
          </p:nvSpPr>
          <p:spPr bwMode="auto">
            <a:xfrm>
              <a:off x="9351963" y="3384550"/>
              <a:ext cx="109537" cy="85725"/>
            </a:xfrm>
            <a:custGeom>
              <a:avLst/>
              <a:gdLst>
                <a:gd name="T0" fmla="*/ 34 w 42"/>
                <a:gd name="T1" fmla="*/ 14 h 33"/>
                <a:gd name="T2" fmla="*/ 5 w 42"/>
                <a:gd name="T3" fmla="*/ 6 h 33"/>
                <a:gd name="T4" fmla="*/ 25 w 42"/>
                <a:gd name="T5" fmla="*/ 28 h 33"/>
                <a:gd name="T6" fmla="*/ 41 w 42"/>
                <a:gd name="T7" fmla="*/ 25 h 33"/>
                <a:gd name="T8" fmla="*/ 34 w 42"/>
                <a:gd name="T9" fmla="*/ 14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3">
                  <a:moveTo>
                    <a:pt x="34" y="14"/>
                  </a:moveTo>
                  <a:cubicBezTo>
                    <a:pt x="27" y="11"/>
                    <a:pt x="10" y="0"/>
                    <a:pt x="5" y="6"/>
                  </a:cubicBezTo>
                  <a:cubicBezTo>
                    <a:pt x="0" y="12"/>
                    <a:pt x="14" y="23"/>
                    <a:pt x="25" y="28"/>
                  </a:cubicBezTo>
                  <a:cubicBezTo>
                    <a:pt x="36" y="33"/>
                    <a:pt x="42" y="32"/>
                    <a:pt x="41" y="25"/>
                  </a:cubicBezTo>
                  <a:cubicBezTo>
                    <a:pt x="41" y="19"/>
                    <a:pt x="34" y="14"/>
                    <a:pt x="34" y="14"/>
                  </a:cubicBezTo>
                  <a:close/>
                </a:path>
              </a:pathLst>
            </a:custGeom>
            <a:solidFill>
              <a:srgbClr val="FBD2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" name="Freeform 16">
              <a:extLst>
                <a:ext uri="{FF2B5EF4-FFF2-40B4-BE49-F238E27FC236}">
                  <a16:creationId xmlns:a16="http://schemas.microsoft.com/office/drawing/2014/main" id="{15F14BA3-C5BC-423C-804E-CABA2C4FA177}"/>
                </a:ext>
              </a:extLst>
            </p:cNvPr>
            <p:cNvSpPr>
              <a:spLocks/>
            </p:cNvSpPr>
            <p:nvPr/>
          </p:nvSpPr>
          <p:spPr bwMode="auto">
            <a:xfrm>
              <a:off x="9348788" y="3395663"/>
              <a:ext cx="109537" cy="74613"/>
            </a:xfrm>
            <a:custGeom>
              <a:avLst/>
              <a:gdLst>
                <a:gd name="T0" fmla="*/ 30 w 42"/>
                <a:gd name="T1" fmla="*/ 20 h 29"/>
                <a:gd name="T2" fmla="*/ 9 w 42"/>
                <a:gd name="T3" fmla="*/ 0 h 29"/>
                <a:gd name="T4" fmla="*/ 6 w 42"/>
                <a:gd name="T5" fmla="*/ 2 h 29"/>
                <a:gd name="T6" fmla="*/ 25 w 42"/>
                <a:gd name="T7" fmla="*/ 24 h 29"/>
                <a:gd name="T8" fmla="*/ 26 w 42"/>
                <a:gd name="T9" fmla="*/ 24 h 29"/>
                <a:gd name="T10" fmla="*/ 30 w 42"/>
                <a:gd name="T11" fmla="*/ 26 h 29"/>
                <a:gd name="T12" fmla="*/ 42 w 42"/>
                <a:gd name="T13" fmla="*/ 23 h 29"/>
                <a:gd name="T14" fmla="*/ 32 w 42"/>
                <a:gd name="T15" fmla="*/ 21 h 29"/>
                <a:gd name="T16" fmla="*/ 30 w 42"/>
                <a:gd name="T17" fmla="*/ 2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" h="29">
                  <a:moveTo>
                    <a:pt x="30" y="20"/>
                  </a:moveTo>
                  <a:cubicBezTo>
                    <a:pt x="20" y="16"/>
                    <a:pt x="8" y="6"/>
                    <a:pt x="9" y="0"/>
                  </a:cubicBezTo>
                  <a:cubicBezTo>
                    <a:pt x="8" y="1"/>
                    <a:pt x="7" y="1"/>
                    <a:pt x="6" y="2"/>
                  </a:cubicBezTo>
                  <a:cubicBezTo>
                    <a:pt x="0" y="9"/>
                    <a:pt x="20" y="21"/>
                    <a:pt x="25" y="24"/>
                  </a:cubicBezTo>
                  <a:cubicBezTo>
                    <a:pt x="25" y="24"/>
                    <a:pt x="26" y="24"/>
                    <a:pt x="26" y="24"/>
                  </a:cubicBezTo>
                  <a:cubicBezTo>
                    <a:pt x="27" y="25"/>
                    <a:pt x="29" y="25"/>
                    <a:pt x="30" y="26"/>
                  </a:cubicBezTo>
                  <a:cubicBezTo>
                    <a:pt x="37" y="29"/>
                    <a:pt x="42" y="28"/>
                    <a:pt x="42" y="23"/>
                  </a:cubicBezTo>
                  <a:cubicBezTo>
                    <a:pt x="40" y="24"/>
                    <a:pt x="37" y="23"/>
                    <a:pt x="32" y="21"/>
                  </a:cubicBezTo>
                  <a:cubicBezTo>
                    <a:pt x="31" y="21"/>
                    <a:pt x="30" y="21"/>
                    <a:pt x="30" y="20"/>
                  </a:cubicBezTo>
                  <a:close/>
                </a:path>
              </a:pathLst>
            </a:custGeom>
            <a:solidFill>
              <a:srgbClr val="FABB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" name="Freeform 17">
              <a:extLst>
                <a:ext uri="{FF2B5EF4-FFF2-40B4-BE49-F238E27FC236}">
                  <a16:creationId xmlns:a16="http://schemas.microsoft.com/office/drawing/2014/main" id="{9131B62A-06BA-4584-82B9-94F754B7ED8D}"/>
                </a:ext>
              </a:extLst>
            </p:cNvPr>
            <p:cNvSpPr>
              <a:spLocks/>
            </p:cNvSpPr>
            <p:nvPr/>
          </p:nvSpPr>
          <p:spPr bwMode="auto">
            <a:xfrm>
              <a:off x="8064500" y="4297363"/>
              <a:ext cx="684212" cy="1298575"/>
            </a:xfrm>
            <a:custGeom>
              <a:avLst/>
              <a:gdLst>
                <a:gd name="T0" fmla="*/ 23 w 263"/>
                <a:gd name="T1" fmla="*/ 0 h 500"/>
                <a:gd name="T2" fmla="*/ 0 w 263"/>
                <a:gd name="T3" fmla="*/ 498 h 500"/>
                <a:gd name="T4" fmla="*/ 30 w 263"/>
                <a:gd name="T5" fmla="*/ 499 h 500"/>
                <a:gd name="T6" fmla="*/ 155 w 263"/>
                <a:gd name="T7" fmla="*/ 133 h 500"/>
                <a:gd name="T8" fmla="*/ 161 w 263"/>
                <a:gd name="T9" fmla="*/ 500 h 500"/>
                <a:gd name="T10" fmla="*/ 198 w 263"/>
                <a:gd name="T11" fmla="*/ 497 h 500"/>
                <a:gd name="T12" fmla="*/ 260 w 263"/>
                <a:gd name="T13" fmla="*/ 133 h 500"/>
                <a:gd name="T14" fmla="*/ 247 w 263"/>
                <a:gd name="T15" fmla="*/ 7 h 500"/>
                <a:gd name="T16" fmla="*/ 23 w 263"/>
                <a:gd name="T17" fmla="*/ 0 h 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3" h="500">
                  <a:moveTo>
                    <a:pt x="23" y="0"/>
                  </a:moveTo>
                  <a:cubicBezTo>
                    <a:pt x="25" y="155"/>
                    <a:pt x="34" y="347"/>
                    <a:pt x="0" y="498"/>
                  </a:cubicBezTo>
                  <a:cubicBezTo>
                    <a:pt x="30" y="499"/>
                    <a:pt x="30" y="499"/>
                    <a:pt x="30" y="499"/>
                  </a:cubicBezTo>
                  <a:cubicBezTo>
                    <a:pt x="75" y="382"/>
                    <a:pt x="136" y="125"/>
                    <a:pt x="155" y="133"/>
                  </a:cubicBezTo>
                  <a:cubicBezTo>
                    <a:pt x="165" y="120"/>
                    <a:pt x="193" y="246"/>
                    <a:pt x="161" y="500"/>
                  </a:cubicBezTo>
                  <a:cubicBezTo>
                    <a:pt x="198" y="497"/>
                    <a:pt x="198" y="497"/>
                    <a:pt x="198" y="497"/>
                  </a:cubicBezTo>
                  <a:cubicBezTo>
                    <a:pt x="198" y="497"/>
                    <a:pt x="257" y="237"/>
                    <a:pt x="260" y="133"/>
                  </a:cubicBezTo>
                  <a:cubicBezTo>
                    <a:pt x="263" y="30"/>
                    <a:pt x="247" y="7"/>
                    <a:pt x="247" y="7"/>
                  </a:cubicBezTo>
                  <a:lnTo>
                    <a:pt x="23" y="0"/>
                  </a:lnTo>
                  <a:close/>
                </a:path>
              </a:pathLst>
            </a:custGeom>
            <a:solidFill>
              <a:srgbClr val="4040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" name="Freeform 18">
              <a:extLst>
                <a:ext uri="{FF2B5EF4-FFF2-40B4-BE49-F238E27FC236}">
                  <a16:creationId xmlns:a16="http://schemas.microsoft.com/office/drawing/2014/main" id="{5F13A750-A723-4B2B-9A6D-87A171F8076B}"/>
                </a:ext>
              </a:extLst>
            </p:cNvPr>
            <p:cNvSpPr>
              <a:spLocks/>
            </p:cNvSpPr>
            <p:nvPr/>
          </p:nvSpPr>
          <p:spPr bwMode="auto">
            <a:xfrm>
              <a:off x="8447088" y="5567363"/>
              <a:ext cx="317500" cy="111125"/>
            </a:xfrm>
            <a:custGeom>
              <a:avLst/>
              <a:gdLst>
                <a:gd name="T0" fmla="*/ 30 w 122"/>
                <a:gd name="T1" fmla="*/ 0 h 43"/>
                <a:gd name="T2" fmla="*/ 14 w 122"/>
                <a:gd name="T3" fmla="*/ 11 h 43"/>
                <a:gd name="T4" fmla="*/ 8 w 122"/>
                <a:gd name="T5" fmla="*/ 43 h 43"/>
                <a:gd name="T6" fmla="*/ 109 w 122"/>
                <a:gd name="T7" fmla="*/ 41 h 43"/>
                <a:gd name="T8" fmla="*/ 102 w 122"/>
                <a:gd name="T9" fmla="*/ 19 h 43"/>
                <a:gd name="T10" fmla="*/ 30 w 122"/>
                <a:gd name="T11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2" h="43">
                  <a:moveTo>
                    <a:pt x="30" y="0"/>
                  </a:moveTo>
                  <a:cubicBezTo>
                    <a:pt x="25" y="2"/>
                    <a:pt x="19" y="5"/>
                    <a:pt x="14" y="11"/>
                  </a:cubicBezTo>
                  <a:cubicBezTo>
                    <a:pt x="7" y="21"/>
                    <a:pt x="0" y="43"/>
                    <a:pt x="8" y="43"/>
                  </a:cubicBezTo>
                  <a:cubicBezTo>
                    <a:pt x="109" y="41"/>
                    <a:pt x="109" y="41"/>
                    <a:pt x="109" y="41"/>
                  </a:cubicBezTo>
                  <a:cubicBezTo>
                    <a:pt x="109" y="41"/>
                    <a:pt x="122" y="35"/>
                    <a:pt x="102" y="19"/>
                  </a:cubicBezTo>
                  <a:cubicBezTo>
                    <a:pt x="81" y="4"/>
                    <a:pt x="30" y="0"/>
                    <a:pt x="30" y="0"/>
                  </a:cubicBezTo>
                  <a:close/>
                </a:path>
              </a:pathLst>
            </a:custGeom>
            <a:solidFill>
              <a:srgbClr val="4040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" name="Freeform 19">
              <a:extLst>
                <a:ext uri="{FF2B5EF4-FFF2-40B4-BE49-F238E27FC236}">
                  <a16:creationId xmlns:a16="http://schemas.microsoft.com/office/drawing/2014/main" id="{543FD5E4-37C0-4A34-B655-9E4EF94E07A2}"/>
                </a:ext>
              </a:extLst>
            </p:cNvPr>
            <p:cNvSpPr>
              <a:spLocks/>
            </p:cNvSpPr>
            <p:nvPr/>
          </p:nvSpPr>
          <p:spPr bwMode="auto">
            <a:xfrm>
              <a:off x="8024813" y="5567363"/>
              <a:ext cx="317500" cy="111125"/>
            </a:xfrm>
            <a:custGeom>
              <a:avLst/>
              <a:gdLst>
                <a:gd name="T0" fmla="*/ 31 w 122"/>
                <a:gd name="T1" fmla="*/ 0 h 43"/>
                <a:gd name="T2" fmla="*/ 15 w 122"/>
                <a:gd name="T3" fmla="*/ 11 h 43"/>
                <a:gd name="T4" fmla="*/ 9 w 122"/>
                <a:gd name="T5" fmla="*/ 43 h 43"/>
                <a:gd name="T6" fmla="*/ 110 w 122"/>
                <a:gd name="T7" fmla="*/ 41 h 43"/>
                <a:gd name="T8" fmla="*/ 102 w 122"/>
                <a:gd name="T9" fmla="*/ 19 h 43"/>
                <a:gd name="T10" fmla="*/ 31 w 122"/>
                <a:gd name="T11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2" h="43">
                  <a:moveTo>
                    <a:pt x="31" y="0"/>
                  </a:moveTo>
                  <a:cubicBezTo>
                    <a:pt x="26" y="2"/>
                    <a:pt x="19" y="5"/>
                    <a:pt x="15" y="11"/>
                  </a:cubicBezTo>
                  <a:cubicBezTo>
                    <a:pt x="7" y="21"/>
                    <a:pt x="0" y="43"/>
                    <a:pt x="9" y="43"/>
                  </a:cubicBezTo>
                  <a:cubicBezTo>
                    <a:pt x="110" y="41"/>
                    <a:pt x="110" y="41"/>
                    <a:pt x="110" y="41"/>
                  </a:cubicBezTo>
                  <a:cubicBezTo>
                    <a:pt x="110" y="41"/>
                    <a:pt x="122" y="35"/>
                    <a:pt x="102" y="19"/>
                  </a:cubicBezTo>
                  <a:cubicBezTo>
                    <a:pt x="82" y="4"/>
                    <a:pt x="31" y="0"/>
                    <a:pt x="31" y="0"/>
                  </a:cubicBezTo>
                  <a:close/>
                </a:path>
              </a:pathLst>
            </a:custGeom>
            <a:solidFill>
              <a:srgbClr val="4040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" name="Freeform 21">
              <a:extLst>
                <a:ext uri="{FF2B5EF4-FFF2-40B4-BE49-F238E27FC236}">
                  <a16:creationId xmlns:a16="http://schemas.microsoft.com/office/drawing/2014/main" id="{9C1DB2CA-63A2-4F74-B422-D49EF9FF7D25}"/>
                </a:ext>
              </a:extLst>
            </p:cNvPr>
            <p:cNvSpPr>
              <a:spLocks/>
            </p:cNvSpPr>
            <p:nvPr/>
          </p:nvSpPr>
          <p:spPr bwMode="auto">
            <a:xfrm>
              <a:off x="8456613" y="3351213"/>
              <a:ext cx="919162" cy="527050"/>
            </a:xfrm>
            <a:custGeom>
              <a:avLst/>
              <a:gdLst>
                <a:gd name="T0" fmla="*/ 0 w 353"/>
                <a:gd name="T1" fmla="*/ 75 h 203"/>
                <a:gd name="T2" fmla="*/ 25 w 353"/>
                <a:gd name="T3" fmla="*/ 0 h 203"/>
                <a:gd name="T4" fmla="*/ 194 w 353"/>
                <a:gd name="T5" fmla="*/ 128 h 203"/>
                <a:gd name="T6" fmla="*/ 330 w 353"/>
                <a:gd name="T7" fmla="*/ 25 h 203"/>
                <a:gd name="T8" fmla="*/ 353 w 353"/>
                <a:gd name="T9" fmla="*/ 49 h 203"/>
                <a:gd name="T10" fmla="*/ 185 w 353"/>
                <a:gd name="T11" fmla="*/ 199 h 203"/>
                <a:gd name="T12" fmla="*/ 0 w 353"/>
                <a:gd name="T13" fmla="*/ 75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3" h="203">
                  <a:moveTo>
                    <a:pt x="0" y="75"/>
                  </a:moveTo>
                  <a:cubicBezTo>
                    <a:pt x="7" y="56"/>
                    <a:pt x="25" y="0"/>
                    <a:pt x="25" y="0"/>
                  </a:cubicBezTo>
                  <a:cubicBezTo>
                    <a:pt x="25" y="0"/>
                    <a:pt x="187" y="132"/>
                    <a:pt x="194" y="128"/>
                  </a:cubicBezTo>
                  <a:cubicBezTo>
                    <a:pt x="202" y="124"/>
                    <a:pt x="330" y="25"/>
                    <a:pt x="330" y="25"/>
                  </a:cubicBezTo>
                  <a:cubicBezTo>
                    <a:pt x="353" y="49"/>
                    <a:pt x="353" y="49"/>
                    <a:pt x="353" y="49"/>
                  </a:cubicBezTo>
                  <a:cubicBezTo>
                    <a:pt x="353" y="49"/>
                    <a:pt x="194" y="203"/>
                    <a:pt x="185" y="199"/>
                  </a:cubicBezTo>
                  <a:cubicBezTo>
                    <a:pt x="176" y="195"/>
                    <a:pt x="0" y="75"/>
                    <a:pt x="0" y="75"/>
                  </a:cubicBezTo>
                  <a:close/>
                </a:path>
              </a:pathLst>
            </a:custGeom>
            <a:solidFill>
              <a:srgbClr val="0384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" name="Freeform 22">
              <a:extLst>
                <a:ext uri="{FF2B5EF4-FFF2-40B4-BE49-F238E27FC236}">
                  <a16:creationId xmlns:a16="http://schemas.microsoft.com/office/drawing/2014/main" id="{A5A8B5E2-EC4F-48B7-87DF-A732C0CD0F50}"/>
                </a:ext>
              </a:extLst>
            </p:cNvPr>
            <p:cNvSpPr>
              <a:spLocks/>
            </p:cNvSpPr>
            <p:nvPr/>
          </p:nvSpPr>
          <p:spPr bwMode="auto">
            <a:xfrm>
              <a:off x="7662863" y="3411538"/>
              <a:ext cx="523875" cy="779463"/>
            </a:xfrm>
            <a:custGeom>
              <a:avLst/>
              <a:gdLst>
                <a:gd name="T0" fmla="*/ 180 w 201"/>
                <a:gd name="T1" fmla="*/ 38 h 300"/>
                <a:gd name="T2" fmla="*/ 137 w 201"/>
                <a:gd name="T3" fmla="*/ 0 h 300"/>
                <a:gd name="T4" fmla="*/ 37 w 201"/>
                <a:gd name="T5" fmla="*/ 145 h 300"/>
                <a:gd name="T6" fmla="*/ 29 w 201"/>
                <a:gd name="T7" fmla="*/ 215 h 300"/>
                <a:gd name="T8" fmla="*/ 190 w 201"/>
                <a:gd name="T9" fmla="*/ 300 h 300"/>
                <a:gd name="T10" fmla="*/ 201 w 201"/>
                <a:gd name="T11" fmla="*/ 271 h 300"/>
                <a:gd name="T12" fmla="*/ 82 w 201"/>
                <a:gd name="T13" fmla="*/ 176 h 300"/>
                <a:gd name="T14" fmla="*/ 180 w 201"/>
                <a:gd name="T15" fmla="*/ 38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1" h="300">
                  <a:moveTo>
                    <a:pt x="180" y="38"/>
                  </a:moveTo>
                  <a:cubicBezTo>
                    <a:pt x="173" y="32"/>
                    <a:pt x="137" y="0"/>
                    <a:pt x="137" y="0"/>
                  </a:cubicBezTo>
                  <a:cubicBezTo>
                    <a:pt x="137" y="0"/>
                    <a:pt x="54" y="121"/>
                    <a:pt x="37" y="145"/>
                  </a:cubicBezTo>
                  <a:cubicBezTo>
                    <a:pt x="19" y="169"/>
                    <a:pt x="0" y="200"/>
                    <a:pt x="29" y="215"/>
                  </a:cubicBezTo>
                  <a:cubicBezTo>
                    <a:pt x="190" y="300"/>
                    <a:pt x="190" y="300"/>
                    <a:pt x="190" y="300"/>
                  </a:cubicBezTo>
                  <a:cubicBezTo>
                    <a:pt x="201" y="271"/>
                    <a:pt x="201" y="271"/>
                    <a:pt x="201" y="271"/>
                  </a:cubicBezTo>
                  <a:cubicBezTo>
                    <a:pt x="82" y="176"/>
                    <a:pt x="82" y="176"/>
                    <a:pt x="82" y="176"/>
                  </a:cubicBezTo>
                  <a:lnTo>
                    <a:pt x="180" y="38"/>
                  </a:lnTo>
                  <a:close/>
                </a:path>
              </a:pathLst>
            </a:custGeom>
            <a:solidFill>
              <a:srgbClr val="0384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" name="Freeform 23">
              <a:extLst>
                <a:ext uri="{FF2B5EF4-FFF2-40B4-BE49-F238E27FC236}">
                  <a16:creationId xmlns:a16="http://schemas.microsoft.com/office/drawing/2014/main" id="{1E6254AC-0FB4-4CC3-87F3-0914277794D7}"/>
                </a:ext>
              </a:extLst>
            </p:cNvPr>
            <p:cNvSpPr>
              <a:spLocks/>
            </p:cNvSpPr>
            <p:nvPr/>
          </p:nvSpPr>
          <p:spPr bwMode="auto">
            <a:xfrm>
              <a:off x="7840663" y="3570288"/>
              <a:ext cx="309562" cy="617538"/>
            </a:xfrm>
            <a:custGeom>
              <a:avLst/>
              <a:gdLst>
                <a:gd name="T0" fmla="*/ 91 w 119"/>
                <a:gd name="T1" fmla="*/ 223 h 238"/>
                <a:gd name="T2" fmla="*/ 119 w 119"/>
                <a:gd name="T3" fmla="*/ 238 h 238"/>
                <a:gd name="T4" fmla="*/ 119 w 119"/>
                <a:gd name="T5" fmla="*/ 199 h 238"/>
                <a:gd name="T6" fmla="*/ 14 w 119"/>
                <a:gd name="T7" fmla="*/ 115 h 238"/>
                <a:gd name="T8" fmla="*/ 80 w 119"/>
                <a:gd name="T9" fmla="*/ 22 h 238"/>
                <a:gd name="T10" fmla="*/ 72 w 119"/>
                <a:gd name="T11" fmla="*/ 0 h 238"/>
                <a:gd name="T12" fmla="*/ 1 w 119"/>
                <a:gd name="T13" fmla="*/ 115 h 238"/>
                <a:gd name="T14" fmla="*/ 92 w 119"/>
                <a:gd name="T15" fmla="*/ 193 h 238"/>
                <a:gd name="T16" fmla="*/ 91 w 119"/>
                <a:gd name="T17" fmla="*/ 223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9" h="238">
                  <a:moveTo>
                    <a:pt x="91" y="223"/>
                  </a:moveTo>
                  <a:cubicBezTo>
                    <a:pt x="119" y="238"/>
                    <a:pt x="119" y="238"/>
                    <a:pt x="119" y="238"/>
                  </a:cubicBezTo>
                  <a:cubicBezTo>
                    <a:pt x="119" y="199"/>
                    <a:pt x="119" y="199"/>
                    <a:pt x="119" y="199"/>
                  </a:cubicBezTo>
                  <a:cubicBezTo>
                    <a:pt x="14" y="115"/>
                    <a:pt x="14" y="115"/>
                    <a:pt x="14" y="115"/>
                  </a:cubicBezTo>
                  <a:cubicBezTo>
                    <a:pt x="80" y="22"/>
                    <a:pt x="80" y="22"/>
                    <a:pt x="80" y="22"/>
                  </a:cubicBezTo>
                  <a:cubicBezTo>
                    <a:pt x="72" y="0"/>
                    <a:pt x="72" y="0"/>
                    <a:pt x="72" y="0"/>
                  </a:cubicBezTo>
                  <a:cubicBezTo>
                    <a:pt x="72" y="0"/>
                    <a:pt x="3" y="106"/>
                    <a:pt x="1" y="115"/>
                  </a:cubicBezTo>
                  <a:cubicBezTo>
                    <a:pt x="0" y="124"/>
                    <a:pt x="92" y="193"/>
                    <a:pt x="92" y="193"/>
                  </a:cubicBezTo>
                  <a:lnTo>
                    <a:pt x="91" y="223"/>
                  </a:lnTo>
                  <a:close/>
                </a:path>
              </a:pathLst>
            </a:custGeom>
            <a:solidFill>
              <a:srgbClr val="0384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Freeform 24">
              <a:extLst>
                <a:ext uri="{FF2B5EF4-FFF2-40B4-BE49-F238E27FC236}">
                  <a16:creationId xmlns:a16="http://schemas.microsoft.com/office/drawing/2014/main" id="{FD0BCCAF-0AF7-451C-9800-72ABAB64B487}"/>
                </a:ext>
              </a:extLst>
            </p:cNvPr>
            <p:cNvSpPr>
              <a:spLocks/>
            </p:cNvSpPr>
            <p:nvPr/>
          </p:nvSpPr>
          <p:spPr bwMode="auto">
            <a:xfrm>
              <a:off x="8020050" y="3346450"/>
              <a:ext cx="725487" cy="1187450"/>
            </a:xfrm>
            <a:custGeom>
              <a:avLst/>
              <a:gdLst>
                <a:gd name="T0" fmla="*/ 0 w 279"/>
                <a:gd name="T1" fmla="*/ 25 h 457"/>
                <a:gd name="T2" fmla="*/ 20 w 279"/>
                <a:gd name="T3" fmla="*/ 172 h 457"/>
                <a:gd name="T4" fmla="*/ 29 w 279"/>
                <a:gd name="T5" fmla="*/ 333 h 457"/>
                <a:gd name="T6" fmla="*/ 32 w 279"/>
                <a:gd name="T7" fmla="*/ 388 h 457"/>
                <a:gd name="T8" fmla="*/ 276 w 279"/>
                <a:gd name="T9" fmla="*/ 360 h 457"/>
                <a:gd name="T10" fmla="*/ 256 w 279"/>
                <a:gd name="T11" fmla="*/ 182 h 457"/>
                <a:gd name="T12" fmla="*/ 193 w 279"/>
                <a:gd name="T13" fmla="*/ 2 h 457"/>
                <a:gd name="T14" fmla="*/ 0 w 279"/>
                <a:gd name="T15" fmla="*/ 25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9" h="457">
                  <a:moveTo>
                    <a:pt x="0" y="25"/>
                  </a:moveTo>
                  <a:cubicBezTo>
                    <a:pt x="0" y="25"/>
                    <a:pt x="14" y="137"/>
                    <a:pt x="20" y="172"/>
                  </a:cubicBezTo>
                  <a:cubicBezTo>
                    <a:pt x="27" y="208"/>
                    <a:pt x="27" y="295"/>
                    <a:pt x="29" y="333"/>
                  </a:cubicBezTo>
                  <a:cubicBezTo>
                    <a:pt x="31" y="371"/>
                    <a:pt x="32" y="388"/>
                    <a:pt x="32" y="388"/>
                  </a:cubicBezTo>
                  <a:cubicBezTo>
                    <a:pt x="20" y="402"/>
                    <a:pt x="279" y="457"/>
                    <a:pt x="276" y="360"/>
                  </a:cubicBezTo>
                  <a:cubicBezTo>
                    <a:pt x="275" y="328"/>
                    <a:pt x="271" y="255"/>
                    <a:pt x="256" y="182"/>
                  </a:cubicBezTo>
                  <a:cubicBezTo>
                    <a:pt x="236" y="85"/>
                    <a:pt x="193" y="2"/>
                    <a:pt x="193" y="2"/>
                  </a:cubicBezTo>
                  <a:cubicBezTo>
                    <a:pt x="103" y="0"/>
                    <a:pt x="89" y="0"/>
                    <a:pt x="0" y="25"/>
                  </a:cubicBezTo>
                  <a:close/>
                </a:path>
              </a:pathLst>
            </a:custGeom>
            <a:solidFill>
              <a:srgbClr val="0384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2" name="Freeform 25">
              <a:extLst>
                <a:ext uri="{FF2B5EF4-FFF2-40B4-BE49-F238E27FC236}">
                  <a16:creationId xmlns:a16="http://schemas.microsoft.com/office/drawing/2014/main" id="{5C6DEE7E-33D6-4E4A-9F37-1EA7573FE2E6}"/>
                </a:ext>
              </a:extLst>
            </p:cNvPr>
            <p:cNvSpPr>
              <a:spLocks/>
            </p:cNvSpPr>
            <p:nvPr/>
          </p:nvSpPr>
          <p:spPr bwMode="auto">
            <a:xfrm>
              <a:off x="8108950" y="3228975"/>
              <a:ext cx="314325" cy="223838"/>
            </a:xfrm>
            <a:custGeom>
              <a:avLst/>
              <a:gdLst>
                <a:gd name="T0" fmla="*/ 28 w 121"/>
                <a:gd name="T1" fmla="*/ 0 h 86"/>
                <a:gd name="T2" fmla="*/ 11 w 121"/>
                <a:gd name="T3" fmla="*/ 58 h 86"/>
                <a:gd name="T4" fmla="*/ 121 w 121"/>
                <a:gd name="T5" fmla="*/ 46 h 86"/>
                <a:gd name="T6" fmla="*/ 80 w 121"/>
                <a:gd name="T7" fmla="*/ 3 h 86"/>
                <a:gd name="T8" fmla="*/ 28 w 121"/>
                <a:gd name="T9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1" h="86">
                  <a:moveTo>
                    <a:pt x="28" y="0"/>
                  </a:moveTo>
                  <a:cubicBezTo>
                    <a:pt x="48" y="50"/>
                    <a:pt x="19" y="48"/>
                    <a:pt x="11" y="58"/>
                  </a:cubicBezTo>
                  <a:cubicBezTo>
                    <a:pt x="0" y="71"/>
                    <a:pt x="99" y="86"/>
                    <a:pt x="121" y="46"/>
                  </a:cubicBezTo>
                  <a:cubicBezTo>
                    <a:pt x="93" y="49"/>
                    <a:pt x="73" y="25"/>
                    <a:pt x="80" y="3"/>
                  </a:cubicBezTo>
                  <a:lnTo>
                    <a:pt x="28" y="0"/>
                  </a:lnTo>
                  <a:close/>
                </a:path>
              </a:pathLst>
            </a:custGeom>
            <a:solidFill>
              <a:srgbClr val="FBD2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Freeform 26">
              <a:extLst>
                <a:ext uri="{FF2B5EF4-FFF2-40B4-BE49-F238E27FC236}">
                  <a16:creationId xmlns:a16="http://schemas.microsoft.com/office/drawing/2014/main" id="{97B06F99-1F34-4A5D-B4AA-6359E1E26F62}"/>
                </a:ext>
              </a:extLst>
            </p:cNvPr>
            <p:cNvSpPr>
              <a:spLocks/>
            </p:cNvSpPr>
            <p:nvPr/>
          </p:nvSpPr>
          <p:spPr bwMode="auto">
            <a:xfrm>
              <a:off x="7767638" y="3060700"/>
              <a:ext cx="280987" cy="220663"/>
            </a:xfrm>
            <a:custGeom>
              <a:avLst/>
              <a:gdLst>
                <a:gd name="T0" fmla="*/ 0 w 108"/>
                <a:gd name="T1" fmla="*/ 0 h 85"/>
                <a:gd name="T2" fmla="*/ 17 w 108"/>
                <a:gd name="T3" fmla="*/ 45 h 85"/>
                <a:gd name="T4" fmla="*/ 41 w 108"/>
                <a:gd name="T5" fmla="*/ 72 h 85"/>
                <a:gd name="T6" fmla="*/ 39 w 108"/>
                <a:gd name="T7" fmla="*/ 63 h 85"/>
                <a:gd name="T8" fmla="*/ 73 w 108"/>
                <a:gd name="T9" fmla="*/ 79 h 85"/>
                <a:gd name="T10" fmla="*/ 105 w 108"/>
                <a:gd name="T11" fmla="*/ 81 h 85"/>
                <a:gd name="T12" fmla="*/ 40 w 108"/>
                <a:gd name="T13" fmla="*/ 5 h 85"/>
                <a:gd name="T14" fmla="*/ 0 w 108"/>
                <a:gd name="T1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8" h="85">
                  <a:moveTo>
                    <a:pt x="0" y="0"/>
                  </a:moveTo>
                  <a:cubicBezTo>
                    <a:pt x="1" y="2"/>
                    <a:pt x="5" y="23"/>
                    <a:pt x="17" y="45"/>
                  </a:cubicBezTo>
                  <a:cubicBezTo>
                    <a:pt x="29" y="68"/>
                    <a:pt x="41" y="75"/>
                    <a:pt x="41" y="72"/>
                  </a:cubicBezTo>
                  <a:cubicBezTo>
                    <a:pt x="40" y="70"/>
                    <a:pt x="38" y="61"/>
                    <a:pt x="39" y="63"/>
                  </a:cubicBezTo>
                  <a:cubicBezTo>
                    <a:pt x="41" y="64"/>
                    <a:pt x="47" y="73"/>
                    <a:pt x="73" y="79"/>
                  </a:cubicBezTo>
                  <a:cubicBezTo>
                    <a:pt x="98" y="85"/>
                    <a:pt x="108" y="82"/>
                    <a:pt x="105" y="81"/>
                  </a:cubicBezTo>
                  <a:cubicBezTo>
                    <a:pt x="102" y="80"/>
                    <a:pt x="40" y="5"/>
                    <a:pt x="40" y="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4040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Freeform 27">
              <a:extLst>
                <a:ext uri="{FF2B5EF4-FFF2-40B4-BE49-F238E27FC236}">
                  <a16:creationId xmlns:a16="http://schemas.microsoft.com/office/drawing/2014/main" id="{5ECABA26-1A59-4AB5-A798-EE45FF330BDB}"/>
                </a:ext>
              </a:extLst>
            </p:cNvPr>
            <p:cNvSpPr>
              <a:spLocks/>
            </p:cNvSpPr>
            <p:nvPr/>
          </p:nvSpPr>
          <p:spPr bwMode="auto">
            <a:xfrm>
              <a:off x="8404225" y="2468563"/>
              <a:ext cx="187325" cy="330200"/>
            </a:xfrm>
            <a:custGeom>
              <a:avLst/>
              <a:gdLst>
                <a:gd name="T0" fmla="*/ 25 w 72"/>
                <a:gd name="T1" fmla="*/ 0 h 127"/>
                <a:gd name="T2" fmla="*/ 64 w 72"/>
                <a:gd name="T3" fmla="*/ 53 h 127"/>
                <a:gd name="T4" fmla="*/ 54 w 72"/>
                <a:gd name="T5" fmla="*/ 125 h 127"/>
                <a:gd name="T6" fmla="*/ 0 w 72"/>
                <a:gd name="T7" fmla="*/ 13 h 127"/>
                <a:gd name="T8" fmla="*/ 25 w 72"/>
                <a:gd name="T9" fmla="*/ 0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127">
                  <a:moveTo>
                    <a:pt x="25" y="0"/>
                  </a:moveTo>
                  <a:cubicBezTo>
                    <a:pt x="27" y="2"/>
                    <a:pt x="57" y="27"/>
                    <a:pt x="64" y="53"/>
                  </a:cubicBezTo>
                  <a:cubicBezTo>
                    <a:pt x="72" y="79"/>
                    <a:pt x="54" y="127"/>
                    <a:pt x="54" y="125"/>
                  </a:cubicBezTo>
                  <a:cubicBezTo>
                    <a:pt x="54" y="122"/>
                    <a:pt x="0" y="13"/>
                    <a:pt x="0" y="13"/>
                  </a:cubicBezTo>
                  <a:lnTo>
                    <a:pt x="25" y="0"/>
                  </a:lnTo>
                  <a:close/>
                </a:path>
              </a:pathLst>
            </a:custGeom>
            <a:solidFill>
              <a:srgbClr val="4040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28">
              <a:extLst>
                <a:ext uri="{FF2B5EF4-FFF2-40B4-BE49-F238E27FC236}">
                  <a16:creationId xmlns:a16="http://schemas.microsoft.com/office/drawing/2014/main" id="{5A074BAE-B78A-42DA-85BE-18508146124D}"/>
                </a:ext>
              </a:extLst>
            </p:cNvPr>
            <p:cNvSpPr>
              <a:spLocks/>
            </p:cNvSpPr>
            <p:nvPr/>
          </p:nvSpPr>
          <p:spPr bwMode="auto">
            <a:xfrm>
              <a:off x="7650163" y="2447925"/>
              <a:ext cx="960437" cy="895350"/>
            </a:xfrm>
            <a:custGeom>
              <a:avLst/>
              <a:gdLst>
                <a:gd name="T0" fmla="*/ 0 w 369"/>
                <a:gd name="T1" fmla="*/ 130 h 345"/>
                <a:gd name="T2" fmla="*/ 46 w 369"/>
                <a:gd name="T3" fmla="*/ 254 h 345"/>
                <a:gd name="T4" fmla="*/ 78 w 369"/>
                <a:gd name="T5" fmla="*/ 261 h 345"/>
                <a:gd name="T6" fmla="*/ 106 w 369"/>
                <a:gd name="T7" fmla="*/ 302 h 345"/>
                <a:gd name="T8" fmla="*/ 341 w 369"/>
                <a:gd name="T9" fmla="*/ 268 h 345"/>
                <a:gd name="T10" fmla="*/ 360 w 369"/>
                <a:gd name="T11" fmla="*/ 168 h 345"/>
                <a:gd name="T12" fmla="*/ 344 w 369"/>
                <a:gd name="T13" fmla="*/ 133 h 345"/>
                <a:gd name="T14" fmla="*/ 335 w 369"/>
                <a:gd name="T15" fmla="*/ 62 h 345"/>
                <a:gd name="T16" fmla="*/ 279 w 369"/>
                <a:gd name="T17" fmla="*/ 10 h 345"/>
                <a:gd name="T18" fmla="*/ 46 w 369"/>
                <a:gd name="T19" fmla="*/ 53 h 345"/>
                <a:gd name="T20" fmla="*/ 0 w 369"/>
                <a:gd name="T21" fmla="*/ 130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69" h="345">
                  <a:moveTo>
                    <a:pt x="0" y="130"/>
                  </a:moveTo>
                  <a:cubicBezTo>
                    <a:pt x="0" y="130"/>
                    <a:pt x="36" y="239"/>
                    <a:pt x="46" y="254"/>
                  </a:cubicBezTo>
                  <a:cubicBezTo>
                    <a:pt x="55" y="269"/>
                    <a:pt x="78" y="261"/>
                    <a:pt x="78" y="261"/>
                  </a:cubicBezTo>
                  <a:cubicBezTo>
                    <a:pt x="78" y="261"/>
                    <a:pt x="82" y="288"/>
                    <a:pt x="106" y="302"/>
                  </a:cubicBezTo>
                  <a:cubicBezTo>
                    <a:pt x="180" y="345"/>
                    <a:pt x="281" y="333"/>
                    <a:pt x="341" y="268"/>
                  </a:cubicBezTo>
                  <a:cubicBezTo>
                    <a:pt x="366" y="240"/>
                    <a:pt x="369" y="194"/>
                    <a:pt x="360" y="168"/>
                  </a:cubicBezTo>
                  <a:cubicBezTo>
                    <a:pt x="351" y="142"/>
                    <a:pt x="344" y="133"/>
                    <a:pt x="344" y="133"/>
                  </a:cubicBezTo>
                  <a:cubicBezTo>
                    <a:pt x="344" y="133"/>
                    <a:pt x="346" y="89"/>
                    <a:pt x="335" y="62"/>
                  </a:cubicBezTo>
                  <a:cubicBezTo>
                    <a:pt x="325" y="35"/>
                    <a:pt x="315" y="20"/>
                    <a:pt x="279" y="10"/>
                  </a:cubicBezTo>
                  <a:cubicBezTo>
                    <a:pt x="243" y="0"/>
                    <a:pt x="90" y="23"/>
                    <a:pt x="46" y="53"/>
                  </a:cubicBezTo>
                  <a:cubicBezTo>
                    <a:pt x="3" y="83"/>
                    <a:pt x="0" y="130"/>
                    <a:pt x="0" y="130"/>
                  </a:cubicBezTo>
                  <a:close/>
                </a:path>
              </a:pathLst>
            </a:custGeom>
            <a:solidFill>
              <a:srgbClr val="FBD2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29">
              <a:extLst>
                <a:ext uri="{FF2B5EF4-FFF2-40B4-BE49-F238E27FC236}">
                  <a16:creationId xmlns:a16="http://schemas.microsoft.com/office/drawing/2014/main" id="{4B5C1226-8EAE-4970-AA4A-993564F4FD99}"/>
                </a:ext>
              </a:extLst>
            </p:cNvPr>
            <p:cNvSpPr>
              <a:spLocks/>
            </p:cNvSpPr>
            <p:nvPr/>
          </p:nvSpPr>
          <p:spPr bwMode="auto">
            <a:xfrm>
              <a:off x="8334375" y="2722563"/>
              <a:ext cx="193675" cy="88900"/>
            </a:xfrm>
            <a:custGeom>
              <a:avLst/>
              <a:gdLst>
                <a:gd name="T0" fmla="*/ 0 w 74"/>
                <a:gd name="T1" fmla="*/ 31 h 34"/>
                <a:gd name="T2" fmla="*/ 34 w 74"/>
                <a:gd name="T3" fmla="*/ 6 h 34"/>
                <a:gd name="T4" fmla="*/ 71 w 74"/>
                <a:gd name="T5" fmla="*/ 14 h 34"/>
                <a:gd name="T6" fmla="*/ 0 w 74"/>
                <a:gd name="T7" fmla="*/ 3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4" h="34">
                  <a:moveTo>
                    <a:pt x="0" y="31"/>
                  </a:moveTo>
                  <a:cubicBezTo>
                    <a:pt x="1" y="23"/>
                    <a:pt x="13" y="12"/>
                    <a:pt x="34" y="6"/>
                  </a:cubicBezTo>
                  <a:cubicBezTo>
                    <a:pt x="55" y="0"/>
                    <a:pt x="74" y="5"/>
                    <a:pt x="71" y="14"/>
                  </a:cubicBezTo>
                  <a:cubicBezTo>
                    <a:pt x="31" y="16"/>
                    <a:pt x="0" y="34"/>
                    <a:pt x="0" y="31"/>
                  </a:cubicBezTo>
                  <a:close/>
                </a:path>
              </a:pathLst>
            </a:custGeom>
            <a:solidFill>
              <a:srgbClr val="4040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30">
              <a:extLst>
                <a:ext uri="{FF2B5EF4-FFF2-40B4-BE49-F238E27FC236}">
                  <a16:creationId xmlns:a16="http://schemas.microsoft.com/office/drawing/2014/main" id="{B73851AE-7A8B-4EC8-9513-15D5CE37D13B}"/>
                </a:ext>
              </a:extLst>
            </p:cNvPr>
            <p:cNvSpPr>
              <a:spLocks/>
            </p:cNvSpPr>
            <p:nvPr/>
          </p:nvSpPr>
          <p:spPr bwMode="auto">
            <a:xfrm>
              <a:off x="7466013" y="2174875"/>
              <a:ext cx="1225550" cy="960438"/>
            </a:xfrm>
            <a:custGeom>
              <a:avLst/>
              <a:gdLst>
                <a:gd name="T0" fmla="*/ 157 w 471"/>
                <a:gd name="T1" fmla="*/ 272 h 370"/>
                <a:gd name="T2" fmla="*/ 171 w 471"/>
                <a:gd name="T3" fmla="*/ 324 h 370"/>
                <a:gd name="T4" fmla="*/ 159 w 471"/>
                <a:gd name="T5" fmla="*/ 322 h 370"/>
                <a:gd name="T6" fmla="*/ 133 w 471"/>
                <a:gd name="T7" fmla="*/ 299 h 370"/>
                <a:gd name="T8" fmla="*/ 96 w 471"/>
                <a:gd name="T9" fmla="*/ 317 h 370"/>
                <a:gd name="T10" fmla="*/ 131 w 471"/>
                <a:gd name="T11" fmla="*/ 370 h 370"/>
                <a:gd name="T12" fmla="*/ 64 w 471"/>
                <a:gd name="T13" fmla="*/ 213 h 370"/>
                <a:gd name="T14" fmla="*/ 339 w 471"/>
                <a:gd name="T15" fmla="*/ 47 h 370"/>
                <a:gd name="T16" fmla="*/ 334 w 471"/>
                <a:gd name="T17" fmla="*/ 69 h 370"/>
                <a:gd name="T18" fmla="*/ 413 w 471"/>
                <a:gd name="T19" fmla="*/ 0 h 370"/>
                <a:gd name="T20" fmla="*/ 381 w 471"/>
                <a:gd name="T21" fmla="*/ 189 h 370"/>
                <a:gd name="T22" fmla="*/ 401 w 471"/>
                <a:gd name="T23" fmla="*/ 184 h 370"/>
                <a:gd name="T24" fmla="*/ 160 w 471"/>
                <a:gd name="T25" fmla="*/ 244 h 370"/>
                <a:gd name="T26" fmla="*/ 157 w 471"/>
                <a:gd name="T27" fmla="*/ 272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71" h="370">
                  <a:moveTo>
                    <a:pt x="157" y="272"/>
                  </a:moveTo>
                  <a:cubicBezTo>
                    <a:pt x="157" y="274"/>
                    <a:pt x="169" y="305"/>
                    <a:pt x="171" y="324"/>
                  </a:cubicBezTo>
                  <a:cubicBezTo>
                    <a:pt x="173" y="336"/>
                    <a:pt x="160" y="321"/>
                    <a:pt x="159" y="322"/>
                  </a:cubicBezTo>
                  <a:cubicBezTo>
                    <a:pt x="156" y="322"/>
                    <a:pt x="133" y="299"/>
                    <a:pt x="133" y="299"/>
                  </a:cubicBezTo>
                  <a:cubicBezTo>
                    <a:pt x="133" y="299"/>
                    <a:pt x="104" y="296"/>
                    <a:pt x="96" y="317"/>
                  </a:cubicBezTo>
                  <a:cubicBezTo>
                    <a:pt x="87" y="338"/>
                    <a:pt x="131" y="370"/>
                    <a:pt x="131" y="370"/>
                  </a:cubicBezTo>
                  <a:cubicBezTo>
                    <a:pt x="98" y="369"/>
                    <a:pt x="0" y="254"/>
                    <a:pt x="64" y="213"/>
                  </a:cubicBezTo>
                  <a:cubicBezTo>
                    <a:pt x="92" y="13"/>
                    <a:pt x="274" y="118"/>
                    <a:pt x="339" y="47"/>
                  </a:cubicBezTo>
                  <a:cubicBezTo>
                    <a:pt x="339" y="62"/>
                    <a:pt x="331" y="70"/>
                    <a:pt x="334" y="69"/>
                  </a:cubicBezTo>
                  <a:cubicBezTo>
                    <a:pt x="349" y="62"/>
                    <a:pt x="374" y="55"/>
                    <a:pt x="413" y="0"/>
                  </a:cubicBezTo>
                  <a:cubicBezTo>
                    <a:pt x="471" y="139"/>
                    <a:pt x="371" y="190"/>
                    <a:pt x="381" y="189"/>
                  </a:cubicBezTo>
                  <a:cubicBezTo>
                    <a:pt x="390" y="188"/>
                    <a:pt x="401" y="184"/>
                    <a:pt x="401" y="184"/>
                  </a:cubicBezTo>
                  <a:cubicBezTo>
                    <a:pt x="387" y="245"/>
                    <a:pt x="203" y="243"/>
                    <a:pt x="160" y="244"/>
                  </a:cubicBezTo>
                  <a:lnTo>
                    <a:pt x="157" y="272"/>
                  </a:lnTo>
                  <a:close/>
                </a:path>
              </a:pathLst>
            </a:custGeom>
            <a:solidFill>
              <a:srgbClr val="4040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31">
              <a:extLst>
                <a:ext uri="{FF2B5EF4-FFF2-40B4-BE49-F238E27FC236}">
                  <a16:creationId xmlns:a16="http://schemas.microsoft.com/office/drawing/2014/main" id="{9C087618-21D5-4ADE-BF00-D3421FAE6B49}"/>
                </a:ext>
              </a:extLst>
            </p:cNvPr>
            <p:cNvSpPr>
              <a:spLocks/>
            </p:cNvSpPr>
            <p:nvPr/>
          </p:nvSpPr>
          <p:spPr bwMode="auto">
            <a:xfrm>
              <a:off x="7673975" y="2870200"/>
              <a:ext cx="227012" cy="280988"/>
            </a:xfrm>
            <a:custGeom>
              <a:avLst/>
              <a:gdLst>
                <a:gd name="T0" fmla="*/ 9 w 87"/>
                <a:gd name="T1" fmla="*/ 44 h 108"/>
                <a:gd name="T2" fmla="*/ 26 w 87"/>
                <a:gd name="T3" fmla="*/ 84 h 108"/>
                <a:gd name="T4" fmla="*/ 64 w 87"/>
                <a:gd name="T5" fmla="*/ 106 h 108"/>
                <a:gd name="T6" fmla="*/ 85 w 87"/>
                <a:gd name="T7" fmla="*/ 72 h 108"/>
                <a:gd name="T8" fmla="*/ 9 w 87"/>
                <a:gd name="T9" fmla="*/ 44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7" h="108">
                  <a:moveTo>
                    <a:pt x="9" y="44"/>
                  </a:moveTo>
                  <a:cubicBezTo>
                    <a:pt x="0" y="58"/>
                    <a:pt x="14" y="72"/>
                    <a:pt x="26" y="84"/>
                  </a:cubicBezTo>
                  <a:cubicBezTo>
                    <a:pt x="38" y="96"/>
                    <a:pt x="45" y="108"/>
                    <a:pt x="64" y="106"/>
                  </a:cubicBezTo>
                  <a:cubicBezTo>
                    <a:pt x="81" y="104"/>
                    <a:pt x="87" y="87"/>
                    <a:pt x="85" y="72"/>
                  </a:cubicBezTo>
                  <a:cubicBezTo>
                    <a:pt x="80" y="39"/>
                    <a:pt x="37" y="0"/>
                    <a:pt x="9" y="44"/>
                  </a:cubicBezTo>
                  <a:close/>
                </a:path>
              </a:pathLst>
            </a:custGeom>
            <a:solidFill>
              <a:srgbClr val="FBD2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32">
              <a:extLst>
                <a:ext uri="{FF2B5EF4-FFF2-40B4-BE49-F238E27FC236}">
                  <a16:creationId xmlns:a16="http://schemas.microsoft.com/office/drawing/2014/main" id="{C3CA4D8A-182C-4F0C-8996-61412ECE3195}"/>
                </a:ext>
              </a:extLst>
            </p:cNvPr>
            <p:cNvSpPr>
              <a:spLocks/>
            </p:cNvSpPr>
            <p:nvPr/>
          </p:nvSpPr>
          <p:spPr bwMode="auto">
            <a:xfrm>
              <a:off x="7713663" y="2959100"/>
              <a:ext cx="160337" cy="195263"/>
            </a:xfrm>
            <a:custGeom>
              <a:avLst/>
              <a:gdLst>
                <a:gd name="T0" fmla="*/ 2 w 62"/>
                <a:gd name="T1" fmla="*/ 19 h 75"/>
                <a:gd name="T2" fmla="*/ 59 w 62"/>
                <a:gd name="T3" fmla="*/ 42 h 75"/>
                <a:gd name="T4" fmla="*/ 49 w 62"/>
                <a:gd name="T5" fmla="*/ 29 h 75"/>
                <a:gd name="T6" fmla="*/ 46 w 62"/>
                <a:gd name="T7" fmla="*/ 14 h 75"/>
                <a:gd name="T8" fmla="*/ 31 w 62"/>
                <a:gd name="T9" fmla="*/ 3 h 75"/>
                <a:gd name="T10" fmla="*/ 2 w 62"/>
                <a:gd name="T11" fmla="*/ 19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2" h="75">
                  <a:moveTo>
                    <a:pt x="2" y="19"/>
                  </a:moveTo>
                  <a:cubicBezTo>
                    <a:pt x="0" y="49"/>
                    <a:pt x="62" y="75"/>
                    <a:pt x="59" y="42"/>
                  </a:cubicBezTo>
                  <a:cubicBezTo>
                    <a:pt x="58" y="29"/>
                    <a:pt x="57" y="36"/>
                    <a:pt x="49" y="29"/>
                  </a:cubicBezTo>
                  <a:cubicBezTo>
                    <a:pt x="40" y="22"/>
                    <a:pt x="46" y="21"/>
                    <a:pt x="46" y="14"/>
                  </a:cubicBezTo>
                  <a:cubicBezTo>
                    <a:pt x="45" y="8"/>
                    <a:pt x="35" y="4"/>
                    <a:pt x="31" y="3"/>
                  </a:cubicBezTo>
                  <a:cubicBezTo>
                    <a:pt x="19" y="0"/>
                    <a:pt x="3" y="3"/>
                    <a:pt x="2" y="19"/>
                  </a:cubicBezTo>
                  <a:close/>
                </a:path>
              </a:pathLst>
            </a:custGeom>
            <a:solidFill>
              <a:srgbClr val="E8B6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33">
              <a:extLst>
                <a:ext uri="{FF2B5EF4-FFF2-40B4-BE49-F238E27FC236}">
                  <a16:creationId xmlns:a16="http://schemas.microsoft.com/office/drawing/2014/main" id="{C1B085CA-8AEE-4277-B512-937AB82607D2}"/>
                </a:ext>
              </a:extLst>
            </p:cNvPr>
            <p:cNvSpPr>
              <a:spLocks/>
            </p:cNvSpPr>
            <p:nvPr/>
          </p:nvSpPr>
          <p:spPr bwMode="auto">
            <a:xfrm>
              <a:off x="8186738" y="3041650"/>
              <a:ext cx="241300" cy="146050"/>
            </a:xfrm>
            <a:custGeom>
              <a:avLst/>
              <a:gdLst>
                <a:gd name="T0" fmla="*/ 89 w 93"/>
                <a:gd name="T1" fmla="*/ 0 h 56"/>
                <a:gd name="T2" fmla="*/ 60 w 93"/>
                <a:gd name="T3" fmla="*/ 49 h 56"/>
                <a:gd name="T4" fmla="*/ 0 w 93"/>
                <a:gd name="T5" fmla="*/ 25 h 56"/>
                <a:gd name="T6" fmla="*/ 89 w 93"/>
                <a:gd name="T7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3" h="56">
                  <a:moveTo>
                    <a:pt x="89" y="0"/>
                  </a:moveTo>
                  <a:cubicBezTo>
                    <a:pt x="89" y="3"/>
                    <a:pt x="93" y="42"/>
                    <a:pt x="60" y="49"/>
                  </a:cubicBezTo>
                  <a:cubicBezTo>
                    <a:pt x="27" y="56"/>
                    <a:pt x="0" y="25"/>
                    <a:pt x="0" y="25"/>
                  </a:cubicBezTo>
                  <a:cubicBezTo>
                    <a:pt x="24" y="31"/>
                    <a:pt x="75" y="18"/>
                    <a:pt x="89" y="0"/>
                  </a:cubicBezTo>
                  <a:close/>
                </a:path>
              </a:pathLst>
            </a:custGeom>
            <a:solidFill>
              <a:srgbClr val="A15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Oval 34">
              <a:extLst>
                <a:ext uri="{FF2B5EF4-FFF2-40B4-BE49-F238E27FC236}">
                  <a16:creationId xmlns:a16="http://schemas.microsoft.com/office/drawing/2014/main" id="{13A437C4-A9C6-414F-A59D-9512A96D3B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05775" y="2878138"/>
              <a:ext cx="65087" cy="109538"/>
            </a:xfrm>
            <a:prstGeom prst="ellipse">
              <a:avLst/>
            </a:prstGeom>
            <a:solidFill>
              <a:srgbClr val="4040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Oval 35">
              <a:extLst>
                <a:ext uri="{FF2B5EF4-FFF2-40B4-BE49-F238E27FC236}">
                  <a16:creationId xmlns:a16="http://schemas.microsoft.com/office/drawing/2014/main" id="{2C44C539-A50C-4DA7-BB6A-B7D4E20CA8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18513" y="2811463"/>
              <a:ext cx="65087" cy="106363"/>
            </a:xfrm>
            <a:prstGeom prst="ellipse">
              <a:avLst/>
            </a:prstGeom>
            <a:solidFill>
              <a:srgbClr val="4040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36">
              <a:extLst>
                <a:ext uri="{FF2B5EF4-FFF2-40B4-BE49-F238E27FC236}">
                  <a16:creationId xmlns:a16="http://schemas.microsoft.com/office/drawing/2014/main" id="{EF05F22A-26CA-4DB7-90E0-C3D83C0347DC}"/>
                </a:ext>
              </a:extLst>
            </p:cNvPr>
            <p:cNvSpPr>
              <a:spLocks/>
            </p:cNvSpPr>
            <p:nvPr/>
          </p:nvSpPr>
          <p:spPr bwMode="auto">
            <a:xfrm>
              <a:off x="8240713" y="2889250"/>
              <a:ext cx="193675" cy="220663"/>
            </a:xfrm>
            <a:custGeom>
              <a:avLst/>
              <a:gdLst>
                <a:gd name="T0" fmla="*/ 11 w 74"/>
                <a:gd name="T1" fmla="*/ 0 h 85"/>
                <a:gd name="T2" fmla="*/ 73 w 74"/>
                <a:gd name="T3" fmla="*/ 34 h 85"/>
                <a:gd name="T4" fmla="*/ 11 w 74"/>
                <a:gd name="T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4" h="85">
                  <a:moveTo>
                    <a:pt x="11" y="0"/>
                  </a:moveTo>
                  <a:cubicBezTo>
                    <a:pt x="46" y="44"/>
                    <a:pt x="74" y="19"/>
                    <a:pt x="73" y="34"/>
                  </a:cubicBezTo>
                  <a:cubicBezTo>
                    <a:pt x="68" y="59"/>
                    <a:pt x="0" y="85"/>
                    <a:pt x="11" y="0"/>
                  </a:cubicBezTo>
                  <a:close/>
                </a:path>
              </a:pathLst>
            </a:custGeom>
            <a:solidFill>
              <a:srgbClr val="F9B7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37">
              <a:extLst>
                <a:ext uri="{FF2B5EF4-FFF2-40B4-BE49-F238E27FC236}">
                  <a16:creationId xmlns:a16="http://schemas.microsoft.com/office/drawing/2014/main" id="{8B3414E6-1D8C-42E5-A0F1-FAA0422D4A48}"/>
                </a:ext>
              </a:extLst>
            </p:cNvPr>
            <p:cNvSpPr>
              <a:spLocks/>
            </p:cNvSpPr>
            <p:nvPr/>
          </p:nvSpPr>
          <p:spPr bwMode="auto">
            <a:xfrm>
              <a:off x="8016875" y="2795588"/>
              <a:ext cx="193675" cy="88900"/>
            </a:xfrm>
            <a:custGeom>
              <a:avLst/>
              <a:gdLst>
                <a:gd name="T0" fmla="*/ 1 w 74"/>
                <a:gd name="T1" fmla="*/ 31 h 34"/>
                <a:gd name="T2" fmla="*/ 35 w 74"/>
                <a:gd name="T3" fmla="*/ 6 h 34"/>
                <a:gd name="T4" fmla="*/ 71 w 74"/>
                <a:gd name="T5" fmla="*/ 14 h 34"/>
                <a:gd name="T6" fmla="*/ 1 w 74"/>
                <a:gd name="T7" fmla="*/ 3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4" h="34">
                  <a:moveTo>
                    <a:pt x="1" y="31"/>
                  </a:moveTo>
                  <a:cubicBezTo>
                    <a:pt x="1" y="23"/>
                    <a:pt x="14" y="12"/>
                    <a:pt x="35" y="6"/>
                  </a:cubicBezTo>
                  <a:cubicBezTo>
                    <a:pt x="56" y="0"/>
                    <a:pt x="74" y="5"/>
                    <a:pt x="71" y="14"/>
                  </a:cubicBezTo>
                  <a:cubicBezTo>
                    <a:pt x="31" y="15"/>
                    <a:pt x="0" y="34"/>
                    <a:pt x="1" y="31"/>
                  </a:cubicBezTo>
                  <a:close/>
                </a:path>
              </a:pathLst>
            </a:custGeom>
            <a:solidFill>
              <a:srgbClr val="4040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42">
              <a:extLst>
                <a:ext uri="{FF2B5EF4-FFF2-40B4-BE49-F238E27FC236}">
                  <a16:creationId xmlns:a16="http://schemas.microsoft.com/office/drawing/2014/main" id="{3E884037-DE73-4733-9E14-43EC00EEB716}"/>
                </a:ext>
              </a:extLst>
            </p:cNvPr>
            <p:cNvSpPr>
              <a:spLocks/>
            </p:cNvSpPr>
            <p:nvPr/>
          </p:nvSpPr>
          <p:spPr bwMode="auto">
            <a:xfrm>
              <a:off x="8137525" y="2889250"/>
              <a:ext cx="22225" cy="44450"/>
            </a:xfrm>
            <a:custGeom>
              <a:avLst/>
              <a:gdLst>
                <a:gd name="T0" fmla="*/ 4 w 9"/>
                <a:gd name="T1" fmla="*/ 0 h 17"/>
                <a:gd name="T2" fmla="*/ 9 w 9"/>
                <a:gd name="T3" fmla="*/ 9 h 17"/>
                <a:gd name="T4" fmla="*/ 5 w 9"/>
                <a:gd name="T5" fmla="*/ 17 h 17"/>
                <a:gd name="T6" fmla="*/ 1 w 9"/>
                <a:gd name="T7" fmla="*/ 9 h 17"/>
                <a:gd name="T8" fmla="*/ 4 w 9"/>
                <a:gd name="T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17">
                  <a:moveTo>
                    <a:pt x="4" y="0"/>
                  </a:moveTo>
                  <a:cubicBezTo>
                    <a:pt x="6" y="0"/>
                    <a:pt x="8" y="4"/>
                    <a:pt x="9" y="9"/>
                  </a:cubicBezTo>
                  <a:cubicBezTo>
                    <a:pt x="9" y="13"/>
                    <a:pt x="8" y="17"/>
                    <a:pt x="5" y="17"/>
                  </a:cubicBezTo>
                  <a:cubicBezTo>
                    <a:pt x="3" y="17"/>
                    <a:pt x="1" y="13"/>
                    <a:pt x="1" y="9"/>
                  </a:cubicBezTo>
                  <a:cubicBezTo>
                    <a:pt x="0" y="4"/>
                    <a:pt x="2" y="0"/>
                    <a:pt x="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Freeform 43">
              <a:extLst>
                <a:ext uri="{FF2B5EF4-FFF2-40B4-BE49-F238E27FC236}">
                  <a16:creationId xmlns:a16="http://schemas.microsoft.com/office/drawing/2014/main" id="{6F6FAB46-19A4-493F-A9C1-C4F98DBE03FD}"/>
                </a:ext>
              </a:extLst>
            </p:cNvPr>
            <p:cNvSpPr>
              <a:spLocks/>
            </p:cNvSpPr>
            <p:nvPr/>
          </p:nvSpPr>
          <p:spPr bwMode="auto">
            <a:xfrm>
              <a:off x="8448675" y="2824163"/>
              <a:ext cx="23812" cy="44450"/>
            </a:xfrm>
            <a:custGeom>
              <a:avLst/>
              <a:gdLst>
                <a:gd name="T0" fmla="*/ 3 w 9"/>
                <a:gd name="T1" fmla="*/ 0 h 17"/>
                <a:gd name="T2" fmla="*/ 8 w 9"/>
                <a:gd name="T3" fmla="*/ 9 h 17"/>
                <a:gd name="T4" fmla="*/ 5 w 9"/>
                <a:gd name="T5" fmla="*/ 17 h 17"/>
                <a:gd name="T6" fmla="*/ 0 w 9"/>
                <a:gd name="T7" fmla="*/ 9 h 17"/>
                <a:gd name="T8" fmla="*/ 3 w 9"/>
                <a:gd name="T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17">
                  <a:moveTo>
                    <a:pt x="3" y="0"/>
                  </a:moveTo>
                  <a:cubicBezTo>
                    <a:pt x="6" y="0"/>
                    <a:pt x="8" y="4"/>
                    <a:pt x="8" y="9"/>
                  </a:cubicBezTo>
                  <a:cubicBezTo>
                    <a:pt x="9" y="13"/>
                    <a:pt x="7" y="17"/>
                    <a:pt x="5" y="17"/>
                  </a:cubicBezTo>
                  <a:cubicBezTo>
                    <a:pt x="3" y="17"/>
                    <a:pt x="1" y="13"/>
                    <a:pt x="0" y="9"/>
                  </a:cubicBezTo>
                  <a:cubicBezTo>
                    <a:pt x="0" y="4"/>
                    <a:pt x="1" y="0"/>
                    <a:pt x="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Freeform 44">
              <a:extLst>
                <a:ext uri="{FF2B5EF4-FFF2-40B4-BE49-F238E27FC236}">
                  <a16:creationId xmlns:a16="http://schemas.microsoft.com/office/drawing/2014/main" id="{2F94BBA0-153C-495A-9F3F-1B1F001636D7}"/>
                </a:ext>
              </a:extLst>
            </p:cNvPr>
            <p:cNvSpPr>
              <a:spLocks/>
            </p:cNvSpPr>
            <p:nvPr/>
          </p:nvSpPr>
          <p:spPr bwMode="auto">
            <a:xfrm>
              <a:off x="8602663" y="3460750"/>
              <a:ext cx="773112" cy="417513"/>
            </a:xfrm>
            <a:custGeom>
              <a:avLst/>
              <a:gdLst>
                <a:gd name="T0" fmla="*/ 18 w 297"/>
                <a:gd name="T1" fmla="*/ 83 h 161"/>
                <a:gd name="T2" fmla="*/ 129 w 297"/>
                <a:gd name="T3" fmla="*/ 157 h 161"/>
                <a:gd name="T4" fmla="*/ 297 w 297"/>
                <a:gd name="T5" fmla="*/ 7 h 161"/>
                <a:gd name="T6" fmla="*/ 290 w 297"/>
                <a:gd name="T7" fmla="*/ 0 h 161"/>
                <a:gd name="T8" fmla="*/ 285 w 297"/>
                <a:gd name="T9" fmla="*/ 4 h 161"/>
                <a:gd name="T10" fmla="*/ 132 w 297"/>
                <a:gd name="T11" fmla="*/ 139 h 161"/>
                <a:gd name="T12" fmla="*/ 0 w 297"/>
                <a:gd name="T13" fmla="*/ 30 h 161"/>
                <a:gd name="T14" fmla="*/ 18 w 297"/>
                <a:gd name="T15" fmla="*/ 83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7" h="161">
                  <a:moveTo>
                    <a:pt x="18" y="83"/>
                  </a:moveTo>
                  <a:cubicBezTo>
                    <a:pt x="67" y="117"/>
                    <a:pt x="124" y="155"/>
                    <a:pt x="129" y="157"/>
                  </a:cubicBezTo>
                  <a:cubicBezTo>
                    <a:pt x="138" y="161"/>
                    <a:pt x="297" y="7"/>
                    <a:pt x="297" y="7"/>
                  </a:cubicBezTo>
                  <a:cubicBezTo>
                    <a:pt x="290" y="0"/>
                    <a:pt x="290" y="0"/>
                    <a:pt x="290" y="0"/>
                  </a:cubicBezTo>
                  <a:cubicBezTo>
                    <a:pt x="288" y="1"/>
                    <a:pt x="287" y="3"/>
                    <a:pt x="285" y="4"/>
                  </a:cubicBezTo>
                  <a:cubicBezTo>
                    <a:pt x="249" y="36"/>
                    <a:pt x="136" y="137"/>
                    <a:pt x="132" y="139"/>
                  </a:cubicBezTo>
                  <a:cubicBezTo>
                    <a:pt x="129" y="140"/>
                    <a:pt x="29" y="55"/>
                    <a:pt x="0" y="30"/>
                  </a:cubicBezTo>
                  <a:cubicBezTo>
                    <a:pt x="6" y="46"/>
                    <a:pt x="12" y="64"/>
                    <a:pt x="18" y="83"/>
                  </a:cubicBezTo>
                  <a:close/>
                </a:path>
              </a:pathLst>
            </a:custGeom>
            <a:solidFill>
              <a:srgbClr val="0384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Freeform 45">
              <a:extLst>
                <a:ext uri="{FF2B5EF4-FFF2-40B4-BE49-F238E27FC236}">
                  <a16:creationId xmlns:a16="http://schemas.microsoft.com/office/drawing/2014/main" id="{8BE25CC1-27E6-4468-ABCB-40A0E2371309}"/>
                </a:ext>
              </a:extLst>
            </p:cNvPr>
            <p:cNvSpPr>
              <a:spLocks/>
            </p:cNvSpPr>
            <p:nvPr/>
          </p:nvSpPr>
          <p:spPr bwMode="auto">
            <a:xfrm>
              <a:off x="8186738" y="3057525"/>
              <a:ext cx="223837" cy="84138"/>
            </a:xfrm>
            <a:custGeom>
              <a:avLst/>
              <a:gdLst>
                <a:gd name="T0" fmla="*/ 83 w 86"/>
                <a:gd name="T1" fmla="*/ 0 h 32"/>
                <a:gd name="T2" fmla="*/ 0 w 86"/>
                <a:gd name="T3" fmla="*/ 19 h 32"/>
                <a:gd name="T4" fmla="*/ 15 w 86"/>
                <a:gd name="T5" fmla="*/ 32 h 32"/>
                <a:gd name="T6" fmla="*/ 84 w 86"/>
                <a:gd name="T7" fmla="*/ 11 h 32"/>
                <a:gd name="T8" fmla="*/ 83 w 86"/>
                <a:gd name="T9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" h="32">
                  <a:moveTo>
                    <a:pt x="83" y="0"/>
                  </a:moveTo>
                  <a:cubicBezTo>
                    <a:pt x="64" y="15"/>
                    <a:pt x="21" y="25"/>
                    <a:pt x="0" y="19"/>
                  </a:cubicBezTo>
                  <a:cubicBezTo>
                    <a:pt x="0" y="19"/>
                    <a:pt x="5" y="25"/>
                    <a:pt x="15" y="32"/>
                  </a:cubicBezTo>
                  <a:cubicBezTo>
                    <a:pt x="37" y="30"/>
                    <a:pt x="78" y="22"/>
                    <a:pt x="84" y="11"/>
                  </a:cubicBezTo>
                  <a:cubicBezTo>
                    <a:pt x="86" y="9"/>
                    <a:pt x="84" y="4"/>
                    <a:pt x="8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Freeform 46">
              <a:extLst>
                <a:ext uri="{FF2B5EF4-FFF2-40B4-BE49-F238E27FC236}">
                  <a16:creationId xmlns:a16="http://schemas.microsoft.com/office/drawing/2014/main" id="{B40B503C-1233-4DDD-A430-9643947BA705}"/>
                </a:ext>
              </a:extLst>
            </p:cNvPr>
            <p:cNvSpPr>
              <a:spLocks/>
            </p:cNvSpPr>
            <p:nvPr/>
          </p:nvSpPr>
          <p:spPr bwMode="auto">
            <a:xfrm>
              <a:off x="7632700" y="2174875"/>
              <a:ext cx="962025" cy="552450"/>
            </a:xfrm>
            <a:custGeom>
              <a:avLst/>
              <a:gdLst>
                <a:gd name="T0" fmla="*/ 275 w 370"/>
                <a:gd name="T1" fmla="*/ 47 h 213"/>
                <a:gd name="T2" fmla="*/ 0 w 370"/>
                <a:gd name="T3" fmla="*/ 213 h 213"/>
                <a:gd name="T4" fmla="*/ 55 w 370"/>
                <a:gd name="T5" fmla="*/ 130 h 213"/>
                <a:gd name="T6" fmla="*/ 203 w 370"/>
                <a:gd name="T7" fmla="*/ 98 h 213"/>
                <a:gd name="T8" fmla="*/ 250 w 370"/>
                <a:gd name="T9" fmla="*/ 77 h 213"/>
                <a:gd name="T10" fmla="*/ 242 w 370"/>
                <a:gd name="T11" fmla="*/ 97 h 213"/>
                <a:gd name="T12" fmla="*/ 346 w 370"/>
                <a:gd name="T13" fmla="*/ 21 h 213"/>
                <a:gd name="T14" fmla="*/ 366 w 370"/>
                <a:gd name="T15" fmla="*/ 100 h 213"/>
                <a:gd name="T16" fmla="*/ 349 w 370"/>
                <a:gd name="T17" fmla="*/ 0 h 213"/>
                <a:gd name="T18" fmla="*/ 270 w 370"/>
                <a:gd name="T19" fmla="*/ 69 h 213"/>
                <a:gd name="T20" fmla="*/ 275 w 370"/>
                <a:gd name="T21" fmla="*/ 47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0" h="213">
                  <a:moveTo>
                    <a:pt x="275" y="47"/>
                  </a:moveTo>
                  <a:cubicBezTo>
                    <a:pt x="210" y="118"/>
                    <a:pt x="28" y="13"/>
                    <a:pt x="0" y="213"/>
                  </a:cubicBezTo>
                  <a:cubicBezTo>
                    <a:pt x="0" y="213"/>
                    <a:pt x="18" y="162"/>
                    <a:pt x="55" y="130"/>
                  </a:cubicBezTo>
                  <a:cubicBezTo>
                    <a:pt x="92" y="98"/>
                    <a:pt x="176" y="104"/>
                    <a:pt x="203" y="98"/>
                  </a:cubicBezTo>
                  <a:cubicBezTo>
                    <a:pt x="231" y="92"/>
                    <a:pt x="250" y="77"/>
                    <a:pt x="250" y="77"/>
                  </a:cubicBezTo>
                  <a:cubicBezTo>
                    <a:pt x="242" y="97"/>
                    <a:pt x="242" y="97"/>
                    <a:pt x="242" y="97"/>
                  </a:cubicBezTo>
                  <a:cubicBezTo>
                    <a:pt x="277" y="98"/>
                    <a:pt x="318" y="75"/>
                    <a:pt x="346" y="21"/>
                  </a:cubicBezTo>
                  <a:cubicBezTo>
                    <a:pt x="354" y="43"/>
                    <a:pt x="368" y="62"/>
                    <a:pt x="366" y="100"/>
                  </a:cubicBezTo>
                  <a:cubicBezTo>
                    <a:pt x="370" y="73"/>
                    <a:pt x="366" y="40"/>
                    <a:pt x="349" y="0"/>
                  </a:cubicBezTo>
                  <a:cubicBezTo>
                    <a:pt x="310" y="55"/>
                    <a:pt x="285" y="62"/>
                    <a:pt x="270" y="69"/>
                  </a:cubicBezTo>
                  <a:cubicBezTo>
                    <a:pt x="267" y="70"/>
                    <a:pt x="275" y="62"/>
                    <a:pt x="275" y="47"/>
                  </a:cubicBez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65" name="Rectangle 24">
            <a:extLst>
              <a:ext uri="{FF2B5EF4-FFF2-40B4-BE49-F238E27FC236}">
                <a16:creationId xmlns:a16="http://schemas.microsoft.com/office/drawing/2014/main" id="{5AE82ED3-F616-4F19-9BB2-88F3AAC1BC73}"/>
              </a:ext>
            </a:extLst>
          </p:cNvPr>
          <p:cNvSpPr/>
          <p:nvPr userDrawn="1"/>
        </p:nvSpPr>
        <p:spPr>
          <a:xfrm>
            <a:off x="512583" y="1299129"/>
            <a:ext cx="6999869" cy="22395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Wireless network: </a:t>
            </a:r>
            <a:r>
              <a:rPr 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Your </a:t>
            </a:r>
            <a:r>
              <a:rPr lang="en-US" sz="2400" err="1">
                <a:solidFill>
                  <a:schemeClr val="tx1">
                    <a:lumMod val="75000"/>
                    <a:lumOff val="2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WiFi</a:t>
            </a:r>
            <a:r>
              <a:rPr 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SSID</a:t>
            </a: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Login details:</a:t>
            </a:r>
          </a:p>
          <a:p>
            <a:pPr marL="628650" lvl="1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Guest Username: </a:t>
            </a:r>
            <a:r>
              <a:rPr 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-</a:t>
            </a:r>
          </a:p>
          <a:p>
            <a:pPr marL="628650" lvl="1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Guest Password: </a:t>
            </a:r>
            <a:r>
              <a:rPr 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-</a:t>
            </a:r>
          </a:p>
        </p:txBody>
      </p:sp>
    </p:spTree>
    <p:extLst>
      <p:ext uri="{BB962C8B-B14F-4D97-AF65-F5344CB8AC3E}">
        <p14:creationId xmlns:p14="http://schemas.microsoft.com/office/powerpoint/2010/main" val="18622161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arePoint Stain (One colum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>
          <a:xfrm>
            <a:off x="7813397" y="-713781"/>
            <a:ext cx="4981868" cy="3747927"/>
            <a:chOff x="2432790" y="730250"/>
            <a:chExt cx="7132330" cy="5365749"/>
          </a:xfrm>
          <a:solidFill>
            <a:srgbClr val="056B70"/>
          </a:solidFill>
        </p:grpSpPr>
        <p:sp>
          <p:nvSpPr>
            <p:cNvPr id="6" name="Freeform 5"/>
            <p:cNvSpPr>
              <a:spLocks/>
            </p:cNvSpPr>
            <p:nvPr/>
          </p:nvSpPr>
          <p:spPr bwMode="auto">
            <a:xfrm>
              <a:off x="3363912" y="800101"/>
              <a:ext cx="5110162" cy="5078412"/>
            </a:xfrm>
            <a:custGeom>
              <a:avLst/>
              <a:gdLst>
                <a:gd name="T0" fmla="*/ 1670 w 2447"/>
                <a:gd name="T1" fmla="*/ 937 h 2432"/>
                <a:gd name="T2" fmla="*/ 1589 w 2447"/>
                <a:gd name="T3" fmla="*/ 957 h 2432"/>
                <a:gd name="T4" fmla="*/ 1551 w 2447"/>
                <a:gd name="T5" fmla="*/ 930 h 2432"/>
                <a:gd name="T6" fmla="*/ 1550 w 2447"/>
                <a:gd name="T7" fmla="*/ 929 h 2432"/>
                <a:gd name="T8" fmla="*/ 1423 w 2447"/>
                <a:gd name="T9" fmla="*/ 929 h 2432"/>
                <a:gd name="T10" fmla="*/ 1311 w 2447"/>
                <a:gd name="T11" fmla="*/ 1041 h 2432"/>
                <a:gd name="T12" fmla="*/ 1183 w 2447"/>
                <a:gd name="T13" fmla="*/ 1041 h 2432"/>
                <a:gd name="T14" fmla="*/ 1183 w 2447"/>
                <a:gd name="T15" fmla="*/ 913 h 2432"/>
                <a:gd name="T16" fmla="*/ 1550 w 2447"/>
                <a:gd name="T17" fmla="*/ 546 h 2432"/>
                <a:gd name="T18" fmla="*/ 1555 w 2447"/>
                <a:gd name="T19" fmla="*/ 423 h 2432"/>
                <a:gd name="T20" fmla="*/ 1555 w 2447"/>
                <a:gd name="T21" fmla="*/ 423 h 2432"/>
                <a:gd name="T22" fmla="*/ 1523 w 2447"/>
                <a:gd name="T23" fmla="*/ 380 h 2432"/>
                <a:gd name="T24" fmla="*/ 1543 w 2447"/>
                <a:gd name="T25" fmla="*/ 299 h 2432"/>
                <a:gd name="T26" fmla="*/ 1678 w 2447"/>
                <a:gd name="T27" fmla="*/ 163 h 2432"/>
                <a:gd name="T28" fmla="*/ 1678 w 2447"/>
                <a:gd name="T29" fmla="*/ 36 h 2432"/>
                <a:gd name="T30" fmla="*/ 1550 w 2447"/>
                <a:gd name="T31" fmla="*/ 36 h 2432"/>
                <a:gd name="T32" fmla="*/ 1462 w 2447"/>
                <a:gd name="T33" fmla="*/ 124 h 2432"/>
                <a:gd name="T34" fmla="*/ 1381 w 2447"/>
                <a:gd name="T35" fmla="*/ 143 h 2432"/>
                <a:gd name="T36" fmla="*/ 1348 w 2447"/>
                <a:gd name="T37" fmla="*/ 121 h 2432"/>
                <a:gd name="T38" fmla="*/ 1343 w 2447"/>
                <a:gd name="T39" fmla="*/ 115 h 2432"/>
                <a:gd name="T40" fmla="*/ 1215 w 2447"/>
                <a:gd name="T41" fmla="*/ 115 h 2432"/>
                <a:gd name="T42" fmla="*/ 35 w 2447"/>
                <a:gd name="T43" fmla="*/ 1296 h 2432"/>
                <a:gd name="T44" fmla="*/ 35 w 2447"/>
                <a:gd name="T45" fmla="*/ 1424 h 2432"/>
                <a:gd name="T46" fmla="*/ 162 w 2447"/>
                <a:gd name="T47" fmla="*/ 1424 h 2432"/>
                <a:gd name="T48" fmla="*/ 266 w 2447"/>
                <a:gd name="T49" fmla="*/ 1320 h 2432"/>
                <a:gd name="T50" fmla="*/ 394 w 2447"/>
                <a:gd name="T51" fmla="*/ 1320 h 2432"/>
                <a:gd name="T52" fmla="*/ 394 w 2447"/>
                <a:gd name="T53" fmla="*/ 1447 h 2432"/>
                <a:gd name="T54" fmla="*/ 178 w 2447"/>
                <a:gd name="T55" fmla="*/ 1663 h 2432"/>
                <a:gd name="T56" fmla="*/ 178 w 2447"/>
                <a:gd name="T57" fmla="*/ 1790 h 2432"/>
                <a:gd name="T58" fmla="*/ 306 w 2447"/>
                <a:gd name="T59" fmla="*/ 1790 h 2432"/>
                <a:gd name="T60" fmla="*/ 497 w 2447"/>
                <a:gd name="T61" fmla="*/ 1599 h 2432"/>
                <a:gd name="T62" fmla="*/ 625 w 2447"/>
                <a:gd name="T63" fmla="*/ 1599 h 2432"/>
                <a:gd name="T64" fmla="*/ 625 w 2447"/>
                <a:gd name="T65" fmla="*/ 1727 h 2432"/>
                <a:gd name="T66" fmla="*/ 178 w 2447"/>
                <a:gd name="T67" fmla="*/ 2173 h 2432"/>
                <a:gd name="T68" fmla="*/ 178 w 2447"/>
                <a:gd name="T69" fmla="*/ 2301 h 2432"/>
                <a:gd name="T70" fmla="*/ 306 w 2447"/>
                <a:gd name="T71" fmla="*/ 2301 h 2432"/>
                <a:gd name="T72" fmla="*/ 673 w 2447"/>
                <a:gd name="T73" fmla="*/ 1934 h 2432"/>
                <a:gd name="T74" fmla="*/ 801 w 2447"/>
                <a:gd name="T75" fmla="*/ 1934 h 2432"/>
                <a:gd name="T76" fmla="*/ 801 w 2447"/>
                <a:gd name="T77" fmla="*/ 2062 h 2432"/>
                <a:gd name="T78" fmla="*/ 815 w 2447"/>
                <a:gd name="T79" fmla="*/ 2047 h 2432"/>
                <a:gd name="T80" fmla="*/ 815 w 2447"/>
                <a:gd name="T81" fmla="*/ 2175 h 2432"/>
                <a:gd name="T82" fmla="*/ 942 w 2447"/>
                <a:gd name="T83" fmla="*/ 2175 h 2432"/>
                <a:gd name="T84" fmla="*/ 968 w 2447"/>
                <a:gd name="T85" fmla="*/ 2149 h 2432"/>
                <a:gd name="T86" fmla="*/ 1096 w 2447"/>
                <a:gd name="T87" fmla="*/ 2149 h 2432"/>
                <a:gd name="T88" fmla="*/ 1096 w 2447"/>
                <a:gd name="T89" fmla="*/ 2277 h 2432"/>
                <a:gd name="T90" fmla="*/ 1104 w 2447"/>
                <a:gd name="T91" fmla="*/ 2269 h 2432"/>
                <a:gd name="T92" fmla="*/ 1104 w 2447"/>
                <a:gd name="T93" fmla="*/ 2397 h 2432"/>
                <a:gd name="T94" fmla="*/ 1231 w 2447"/>
                <a:gd name="T95" fmla="*/ 2397 h 2432"/>
                <a:gd name="T96" fmla="*/ 2412 w 2447"/>
                <a:gd name="T97" fmla="*/ 1216 h 2432"/>
                <a:gd name="T98" fmla="*/ 2412 w 2447"/>
                <a:gd name="T99" fmla="*/ 1089 h 2432"/>
                <a:gd name="T100" fmla="*/ 2284 w 2447"/>
                <a:gd name="T101" fmla="*/ 1089 h 2432"/>
                <a:gd name="T102" fmla="*/ 2252 w 2447"/>
                <a:gd name="T103" fmla="*/ 1120 h 2432"/>
                <a:gd name="T104" fmla="*/ 2125 w 2447"/>
                <a:gd name="T105" fmla="*/ 1120 h 2432"/>
                <a:gd name="T106" fmla="*/ 2125 w 2447"/>
                <a:gd name="T107" fmla="*/ 993 h 2432"/>
                <a:gd name="T108" fmla="*/ 2334 w 2447"/>
                <a:gd name="T109" fmla="*/ 784 h 2432"/>
                <a:gd name="T110" fmla="*/ 2334 w 2447"/>
                <a:gd name="T111" fmla="*/ 656 h 2432"/>
                <a:gd name="T112" fmla="*/ 2206 w 2447"/>
                <a:gd name="T113" fmla="*/ 656 h 2432"/>
                <a:gd name="T114" fmla="*/ 2196 w 2447"/>
                <a:gd name="T115" fmla="*/ 666 h 2432"/>
                <a:gd name="T116" fmla="*/ 2123 w 2447"/>
                <a:gd name="T117" fmla="*/ 678 h 2432"/>
                <a:gd name="T118" fmla="*/ 2088 w 2447"/>
                <a:gd name="T119" fmla="*/ 653 h 2432"/>
                <a:gd name="T120" fmla="*/ 2085 w 2447"/>
                <a:gd name="T121" fmla="*/ 650 h 2432"/>
                <a:gd name="T122" fmla="*/ 1957 w 2447"/>
                <a:gd name="T123" fmla="*/ 650 h 2432"/>
                <a:gd name="T124" fmla="*/ 1670 w 2447"/>
                <a:gd name="T125" fmla="*/ 937 h 24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447" h="2432">
                  <a:moveTo>
                    <a:pt x="1670" y="937"/>
                  </a:moveTo>
                  <a:cubicBezTo>
                    <a:pt x="1635" y="970"/>
                    <a:pt x="1604" y="963"/>
                    <a:pt x="1589" y="957"/>
                  </a:cubicBezTo>
                  <a:cubicBezTo>
                    <a:pt x="1569" y="948"/>
                    <a:pt x="1564" y="942"/>
                    <a:pt x="1551" y="930"/>
                  </a:cubicBezTo>
                  <a:cubicBezTo>
                    <a:pt x="1551" y="930"/>
                    <a:pt x="1551" y="929"/>
                    <a:pt x="1550" y="929"/>
                  </a:cubicBezTo>
                  <a:cubicBezTo>
                    <a:pt x="1515" y="894"/>
                    <a:pt x="1458" y="894"/>
                    <a:pt x="1423" y="929"/>
                  </a:cubicBezTo>
                  <a:cubicBezTo>
                    <a:pt x="1311" y="1041"/>
                    <a:pt x="1311" y="1041"/>
                    <a:pt x="1311" y="1041"/>
                  </a:cubicBezTo>
                  <a:cubicBezTo>
                    <a:pt x="1276" y="1076"/>
                    <a:pt x="1219" y="1076"/>
                    <a:pt x="1183" y="1041"/>
                  </a:cubicBezTo>
                  <a:cubicBezTo>
                    <a:pt x="1148" y="1005"/>
                    <a:pt x="1148" y="948"/>
                    <a:pt x="1183" y="913"/>
                  </a:cubicBezTo>
                  <a:cubicBezTo>
                    <a:pt x="1550" y="546"/>
                    <a:pt x="1550" y="546"/>
                    <a:pt x="1550" y="546"/>
                  </a:cubicBezTo>
                  <a:cubicBezTo>
                    <a:pt x="1584" y="512"/>
                    <a:pt x="1585" y="459"/>
                    <a:pt x="1555" y="423"/>
                  </a:cubicBezTo>
                  <a:cubicBezTo>
                    <a:pt x="1555" y="423"/>
                    <a:pt x="1555" y="423"/>
                    <a:pt x="1555" y="423"/>
                  </a:cubicBezTo>
                  <a:cubicBezTo>
                    <a:pt x="1539" y="406"/>
                    <a:pt x="1533" y="402"/>
                    <a:pt x="1523" y="380"/>
                  </a:cubicBezTo>
                  <a:cubicBezTo>
                    <a:pt x="1516" y="365"/>
                    <a:pt x="1510" y="334"/>
                    <a:pt x="1543" y="299"/>
                  </a:cubicBezTo>
                  <a:cubicBezTo>
                    <a:pt x="1678" y="163"/>
                    <a:pt x="1678" y="163"/>
                    <a:pt x="1678" y="163"/>
                  </a:cubicBezTo>
                  <a:cubicBezTo>
                    <a:pt x="1713" y="128"/>
                    <a:pt x="1713" y="71"/>
                    <a:pt x="1678" y="36"/>
                  </a:cubicBezTo>
                  <a:cubicBezTo>
                    <a:pt x="1643" y="0"/>
                    <a:pt x="1586" y="0"/>
                    <a:pt x="1550" y="36"/>
                  </a:cubicBezTo>
                  <a:cubicBezTo>
                    <a:pt x="1462" y="124"/>
                    <a:pt x="1462" y="124"/>
                    <a:pt x="1462" y="124"/>
                  </a:cubicBezTo>
                  <a:cubicBezTo>
                    <a:pt x="1427" y="156"/>
                    <a:pt x="1396" y="150"/>
                    <a:pt x="1381" y="143"/>
                  </a:cubicBezTo>
                  <a:cubicBezTo>
                    <a:pt x="1364" y="136"/>
                    <a:pt x="1358" y="130"/>
                    <a:pt x="1348" y="121"/>
                  </a:cubicBezTo>
                  <a:cubicBezTo>
                    <a:pt x="1346" y="119"/>
                    <a:pt x="1345" y="117"/>
                    <a:pt x="1343" y="115"/>
                  </a:cubicBezTo>
                  <a:cubicBezTo>
                    <a:pt x="1308" y="80"/>
                    <a:pt x="1251" y="80"/>
                    <a:pt x="1215" y="115"/>
                  </a:cubicBezTo>
                  <a:cubicBezTo>
                    <a:pt x="35" y="1296"/>
                    <a:pt x="35" y="1296"/>
                    <a:pt x="35" y="1296"/>
                  </a:cubicBezTo>
                  <a:cubicBezTo>
                    <a:pt x="0" y="1331"/>
                    <a:pt x="0" y="1388"/>
                    <a:pt x="35" y="1424"/>
                  </a:cubicBezTo>
                  <a:cubicBezTo>
                    <a:pt x="70" y="1459"/>
                    <a:pt x="127" y="1459"/>
                    <a:pt x="162" y="1424"/>
                  </a:cubicBezTo>
                  <a:cubicBezTo>
                    <a:pt x="266" y="1320"/>
                    <a:pt x="266" y="1320"/>
                    <a:pt x="266" y="1320"/>
                  </a:cubicBezTo>
                  <a:cubicBezTo>
                    <a:pt x="301" y="1285"/>
                    <a:pt x="359" y="1285"/>
                    <a:pt x="394" y="1320"/>
                  </a:cubicBezTo>
                  <a:cubicBezTo>
                    <a:pt x="429" y="1355"/>
                    <a:pt x="429" y="1412"/>
                    <a:pt x="394" y="1447"/>
                  </a:cubicBezTo>
                  <a:cubicBezTo>
                    <a:pt x="178" y="1663"/>
                    <a:pt x="178" y="1663"/>
                    <a:pt x="178" y="1663"/>
                  </a:cubicBezTo>
                  <a:cubicBezTo>
                    <a:pt x="143" y="1698"/>
                    <a:pt x="143" y="1755"/>
                    <a:pt x="178" y="1790"/>
                  </a:cubicBezTo>
                  <a:cubicBezTo>
                    <a:pt x="214" y="1826"/>
                    <a:pt x="271" y="1826"/>
                    <a:pt x="306" y="1790"/>
                  </a:cubicBezTo>
                  <a:cubicBezTo>
                    <a:pt x="497" y="1599"/>
                    <a:pt x="497" y="1599"/>
                    <a:pt x="497" y="1599"/>
                  </a:cubicBezTo>
                  <a:cubicBezTo>
                    <a:pt x="533" y="1564"/>
                    <a:pt x="590" y="1564"/>
                    <a:pt x="625" y="1599"/>
                  </a:cubicBezTo>
                  <a:cubicBezTo>
                    <a:pt x="660" y="1634"/>
                    <a:pt x="660" y="1691"/>
                    <a:pt x="625" y="1727"/>
                  </a:cubicBezTo>
                  <a:cubicBezTo>
                    <a:pt x="178" y="2173"/>
                    <a:pt x="178" y="2173"/>
                    <a:pt x="178" y="2173"/>
                  </a:cubicBezTo>
                  <a:cubicBezTo>
                    <a:pt x="143" y="2209"/>
                    <a:pt x="143" y="2266"/>
                    <a:pt x="178" y="2301"/>
                  </a:cubicBezTo>
                  <a:cubicBezTo>
                    <a:pt x="214" y="2336"/>
                    <a:pt x="271" y="2336"/>
                    <a:pt x="306" y="2301"/>
                  </a:cubicBezTo>
                  <a:cubicBezTo>
                    <a:pt x="673" y="1934"/>
                    <a:pt x="673" y="1934"/>
                    <a:pt x="673" y="1934"/>
                  </a:cubicBezTo>
                  <a:cubicBezTo>
                    <a:pt x="708" y="1899"/>
                    <a:pt x="765" y="1899"/>
                    <a:pt x="801" y="1934"/>
                  </a:cubicBezTo>
                  <a:cubicBezTo>
                    <a:pt x="836" y="1969"/>
                    <a:pt x="836" y="2026"/>
                    <a:pt x="801" y="2062"/>
                  </a:cubicBezTo>
                  <a:cubicBezTo>
                    <a:pt x="815" y="2047"/>
                    <a:pt x="815" y="2047"/>
                    <a:pt x="815" y="2047"/>
                  </a:cubicBezTo>
                  <a:cubicBezTo>
                    <a:pt x="779" y="2083"/>
                    <a:pt x="779" y="2140"/>
                    <a:pt x="815" y="2175"/>
                  </a:cubicBezTo>
                  <a:cubicBezTo>
                    <a:pt x="850" y="2210"/>
                    <a:pt x="907" y="2210"/>
                    <a:pt x="942" y="2175"/>
                  </a:cubicBezTo>
                  <a:cubicBezTo>
                    <a:pt x="968" y="2149"/>
                    <a:pt x="968" y="2149"/>
                    <a:pt x="968" y="2149"/>
                  </a:cubicBezTo>
                  <a:cubicBezTo>
                    <a:pt x="1003" y="2114"/>
                    <a:pt x="1060" y="2114"/>
                    <a:pt x="1096" y="2149"/>
                  </a:cubicBezTo>
                  <a:cubicBezTo>
                    <a:pt x="1131" y="2185"/>
                    <a:pt x="1131" y="2242"/>
                    <a:pt x="1096" y="2277"/>
                  </a:cubicBezTo>
                  <a:cubicBezTo>
                    <a:pt x="1104" y="2269"/>
                    <a:pt x="1104" y="2269"/>
                    <a:pt x="1104" y="2269"/>
                  </a:cubicBezTo>
                  <a:cubicBezTo>
                    <a:pt x="1068" y="2304"/>
                    <a:pt x="1068" y="2361"/>
                    <a:pt x="1104" y="2397"/>
                  </a:cubicBezTo>
                  <a:cubicBezTo>
                    <a:pt x="1139" y="2432"/>
                    <a:pt x="1196" y="2432"/>
                    <a:pt x="1231" y="2397"/>
                  </a:cubicBezTo>
                  <a:cubicBezTo>
                    <a:pt x="2412" y="1216"/>
                    <a:pt x="2412" y="1216"/>
                    <a:pt x="2412" y="1216"/>
                  </a:cubicBezTo>
                  <a:cubicBezTo>
                    <a:pt x="2447" y="1181"/>
                    <a:pt x="2447" y="1124"/>
                    <a:pt x="2412" y="1089"/>
                  </a:cubicBezTo>
                  <a:cubicBezTo>
                    <a:pt x="2377" y="1053"/>
                    <a:pt x="2319" y="1053"/>
                    <a:pt x="2284" y="1089"/>
                  </a:cubicBezTo>
                  <a:cubicBezTo>
                    <a:pt x="2252" y="1120"/>
                    <a:pt x="2252" y="1120"/>
                    <a:pt x="2252" y="1120"/>
                  </a:cubicBezTo>
                  <a:cubicBezTo>
                    <a:pt x="2217" y="1156"/>
                    <a:pt x="2160" y="1156"/>
                    <a:pt x="2125" y="1120"/>
                  </a:cubicBezTo>
                  <a:cubicBezTo>
                    <a:pt x="2089" y="1085"/>
                    <a:pt x="2089" y="1028"/>
                    <a:pt x="2125" y="993"/>
                  </a:cubicBezTo>
                  <a:cubicBezTo>
                    <a:pt x="2334" y="784"/>
                    <a:pt x="2334" y="784"/>
                    <a:pt x="2334" y="784"/>
                  </a:cubicBezTo>
                  <a:cubicBezTo>
                    <a:pt x="2369" y="748"/>
                    <a:pt x="2369" y="691"/>
                    <a:pt x="2334" y="656"/>
                  </a:cubicBezTo>
                  <a:cubicBezTo>
                    <a:pt x="2299" y="621"/>
                    <a:pt x="2241" y="621"/>
                    <a:pt x="2206" y="656"/>
                  </a:cubicBezTo>
                  <a:cubicBezTo>
                    <a:pt x="2196" y="666"/>
                    <a:pt x="2196" y="666"/>
                    <a:pt x="2196" y="666"/>
                  </a:cubicBezTo>
                  <a:cubicBezTo>
                    <a:pt x="2164" y="690"/>
                    <a:pt x="2137" y="684"/>
                    <a:pt x="2123" y="678"/>
                  </a:cubicBezTo>
                  <a:cubicBezTo>
                    <a:pt x="2105" y="670"/>
                    <a:pt x="2100" y="664"/>
                    <a:pt x="2088" y="653"/>
                  </a:cubicBezTo>
                  <a:cubicBezTo>
                    <a:pt x="2087" y="652"/>
                    <a:pt x="2086" y="651"/>
                    <a:pt x="2085" y="650"/>
                  </a:cubicBezTo>
                  <a:cubicBezTo>
                    <a:pt x="2049" y="615"/>
                    <a:pt x="1992" y="615"/>
                    <a:pt x="1957" y="650"/>
                  </a:cubicBezTo>
                  <a:lnTo>
                    <a:pt x="1670" y="937"/>
                  </a:lnTo>
                  <a:close/>
                </a:path>
              </a:pathLst>
            </a:custGeom>
            <a:solidFill>
              <a:srgbClr val="0384D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8165702" y="2195512"/>
              <a:ext cx="700088" cy="700088"/>
            </a:xfrm>
            <a:custGeom>
              <a:avLst/>
              <a:gdLst>
                <a:gd name="T0" fmla="*/ 328 w 335"/>
                <a:gd name="T1" fmla="*/ 56 h 335"/>
                <a:gd name="T2" fmla="*/ 299 w 335"/>
                <a:gd name="T3" fmla="*/ 57 h 335"/>
                <a:gd name="T4" fmla="*/ 274 w 335"/>
                <a:gd name="T5" fmla="*/ 57 h 335"/>
                <a:gd name="T6" fmla="*/ 274 w 335"/>
                <a:gd name="T7" fmla="*/ 81 h 335"/>
                <a:gd name="T8" fmla="*/ 273 w 335"/>
                <a:gd name="T9" fmla="*/ 110 h 335"/>
                <a:gd name="T10" fmla="*/ 245 w 335"/>
                <a:gd name="T11" fmla="*/ 111 h 335"/>
                <a:gd name="T12" fmla="*/ 220 w 335"/>
                <a:gd name="T13" fmla="*/ 111 h 335"/>
                <a:gd name="T14" fmla="*/ 220 w 335"/>
                <a:gd name="T15" fmla="*/ 136 h 335"/>
                <a:gd name="T16" fmla="*/ 219 w 335"/>
                <a:gd name="T17" fmla="*/ 164 h 335"/>
                <a:gd name="T18" fmla="*/ 190 w 335"/>
                <a:gd name="T19" fmla="*/ 165 h 335"/>
                <a:gd name="T20" fmla="*/ 166 w 335"/>
                <a:gd name="T21" fmla="*/ 166 h 335"/>
                <a:gd name="T22" fmla="*/ 165 w 335"/>
                <a:gd name="T23" fmla="*/ 190 h 335"/>
                <a:gd name="T24" fmla="*/ 164 w 335"/>
                <a:gd name="T25" fmla="*/ 219 h 335"/>
                <a:gd name="T26" fmla="*/ 136 w 335"/>
                <a:gd name="T27" fmla="*/ 220 h 335"/>
                <a:gd name="T28" fmla="*/ 111 w 335"/>
                <a:gd name="T29" fmla="*/ 220 h 335"/>
                <a:gd name="T30" fmla="*/ 111 w 335"/>
                <a:gd name="T31" fmla="*/ 245 h 335"/>
                <a:gd name="T32" fmla="*/ 110 w 335"/>
                <a:gd name="T33" fmla="*/ 273 h 335"/>
                <a:gd name="T34" fmla="*/ 81 w 335"/>
                <a:gd name="T35" fmla="*/ 274 h 335"/>
                <a:gd name="T36" fmla="*/ 57 w 335"/>
                <a:gd name="T37" fmla="*/ 274 h 335"/>
                <a:gd name="T38" fmla="*/ 57 w 335"/>
                <a:gd name="T39" fmla="*/ 299 h 335"/>
                <a:gd name="T40" fmla="*/ 56 w 335"/>
                <a:gd name="T41" fmla="*/ 327 h 335"/>
                <a:gd name="T42" fmla="*/ 27 w 335"/>
                <a:gd name="T43" fmla="*/ 329 h 335"/>
                <a:gd name="T44" fmla="*/ 2 w 335"/>
                <a:gd name="T45" fmla="*/ 329 h 335"/>
                <a:gd name="T46" fmla="*/ 0 w 335"/>
                <a:gd name="T47" fmla="*/ 326 h 335"/>
                <a:gd name="T48" fmla="*/ 28 w 335"/>
                <a:gd name="T49" fmla="*/ 325 h 335"/>
                <a:gd name="T50" fmla="*/ 53 w 335"/>
                <a:gd name="T51" fmla="*/ 325 h 335"/>
                <a:gd name="T52" fmla="*/ 53 w 335"/>
                <a:gd name="T53" fmla="*/ 300 h 335"/>
                <a:gd name="T54" fmla="*/ 54 w 335"/>
                <a:gd name="T55" fmla="*/ 271 h 335"/>
                <a:gd name="T56" fmla="*/ 83 w 335"/>
                <a:gd name="T57" fmla="*/ 270 h 335"/>
                <a:gd name="T58" fmla="*/ 107 w 335"/>
                <a:gd name="T59" fmla="*/ 270 h 335"/>
                <a:gd name="T60" fmla="*/ 107 w 335"/>
                <a:gd name="T61" fmla="*/ 246 h 335"/>
                <a:gd name="T62" fmla="*/ 108 w 335"/>
                <a:gd name="T63" fmla="*/ 217 h 335"/>
                <a:gd name="T64" fmla="*/ 137 w 335"/>
                <a:gd name="T65" fmla="*/ 216 h 335"/>
                <a:gd name="T66" fmla="*/ 162 w 335"/>
                <a:gd name="T67" fmla="*/ 216 h 335"/>
                <a:gd name="T68" fmla="*/ 162 w 335"/>
                <a:gd name="T69" fmla="*/ 191 h 335"/>
                <a:gd name="T70" fmla="*/ 163 w 335"/>
                <a:gd name="T71" fmla="*/ 163 h 335"/>
                <a:gd name="T72" fmla="*/ 191 w 335"/>
                <a:gd name="T73" fmla="*/ 162 h 335"/>
                <a:gd name="T74" fmla="*/ 216 w 335"/>
                <a:gd name="T75" fmla="*/ 162 h 335"/>
                <a:gd name="T76" fmla="*/ 216 w 335"/>
                <a:gd name="T77" fmla="*/ 137 h 335"/>
                <a:gd name="T78" fmla="*/ 217 w 335"/>
                <a:gd name="T79" fmla="*/ 108 h 335"/>
                <a:gd name="T80" fmla="*/ 246 w 335"/>
                <a:gd name="T81" fmla="*/ 107 h 335"/>
                <a:gd name="T82" fmla="*/ 270 w 335"/>
                <a:gd name="T83" fmla="*/ 107 h 335"/>
                <a:gd name="T84" fmla="*/ 270 w 335"/>
                <a:gd name="T85" fmla="*/ 83 h 335"/>
                <a:gd name="T86" fmla="*/ 271 w 335"/>
                <a:gd name="T87" fmla="*/ 54 h 335"/>
                <a:gd name="T88" fmla="*/ 300 w 335"/>
                <a:gd name="T89" fmla="*/ 53 h 335"/>
                <a:gd name="T90" fmla="*/ 325 w 335"/>
                <a:gd name="T91" fmla="*/ 53 h 335"/>
                <a:gd name="T92" fmla="*/ 325 w 335"/>
                <a:gd name="T93" fmla="*/ 28 h 335"/>
                <a:gd name="T94" fmla="*/ 326 w 335"/>
                <a:gd name="T95" fmla="*/ 0 h 335"/>
                <a:gd name="T96" fmla="*/ 329 w 335"/>
                <a:gd name="T97" fmla="*/ 2 h 335"/>
                <a:gd name="T98" fmla="*/ 329 w 335"/>
                <a:gd name="T99" fmla="*/ 27 h 335"/>
                <a:gd name="T100" fmla="*/ 328 w 335"/>
                <a:gd name="T101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35" h="335">
                  <a:moveTo>
                    <a:pt x="328" y="56"/>
                  </a:moveTo>
                  <a:cubicBezTo>
                    <a:pt x="320" y="63"/>
                    <a:pt x="309" y="60"/>
                    <a:pt x="299" y="57"/>
                  </a:cubicBezTo>
                  <a:cubicBezTo>
                    <a:pt x="289" y="54"/>
                    <a:pt x="280" y="51"/>
                    <a:pt x="274" y="57"/>
                  </a:cubicBezTo>
                  <a:cubicBezTo>
                    <a:pt x="268" y="63"/>
                    <a:pt x="271" y="72"/>
                    <a:pt x="274" y="81"/>
                  </a:cubicBezTo>
                  <a:cubicBezTo>
                    <a:pt x="277" y="92"/>
                    <a:pt x="281" y="102"/>
                    <a:pt x="273" y="110"/>
                  </a:cubicBezTo>
                  <a:cubicBezTo>
                    <a:pt x="265" y="118"/>
                    <a:pt x="255" y="114"/>
                    <a:pt x="245" y="111"/>
                  </a:cubicBezTo>
                  <a:cubicBezTo>
                    <a:pt x="235" y="108"/>
                    <a:pt x="226" y="105"/>
                    <a:pt x="220" y="111"/>
                  </a:cubicBezTo>
                  <a:cubicBezTo>
                    <a:pt x="214" y="117"/>
                    <a:pt x="217" y="126"/>
                    <a:pt x="220" y="136"/>
                  </a:cubicBezTo>
                  <a:cubicBezTo>
                    <a:pt x="223" y="146"/>
                    <a:pt x="226" y="157"/>
                    <a:pt x="219" y="164"/>
                  </a:cubicBezTo>
                  <a:cubicBezTo>
                    <a:pt x="211" y="172"/>
                    <a:pt x="200" y="169"/>
                    <a:pt x="190" y="165"/>
                  </a:cubicBezTo>
                  <a:cubicBezTo>
                    <a:pt x="181" y="162"/>
                    <a:pt x="171" y="160"/>
                    <a:pt x="166" y="166"/>
                  </a:cubicBezTo>
                  <a:cubicBezTo>
                    <a:pt x="160" y="171"/>
                    <a:pt x="162" y="181"/>
                    <a:pt x="165" y="190"/>
                  </a:cubicBezTo>
                  <a:cubicBezTo>
                    <a:pt x="169" y="200"/>
                    <a:pt x="172" y="211"/>
                    <a:pt x="164" y="219"/>
                  </a:cubicBezTo>
                  <a:cubicBezTo>
                    <a:pt x="157" y="226"/>
                    <a:pt x="146" y="223"/>
                    <a:pt x="136" y="220"/>
                  </a:cubicBezTo>
                  <a:cubicBezTo>
                    <a:pt x="126" y="217"/>
                    <a:pt x="117" y="214"/>
                    <a:pt x="111" y="220"/>
                  </a:cubicBezTo>
                  <a:cubicBezTo>
                    <a:pt x="105" y="226"/>
                    <a:pt x="108" y="235"/>
                    <a:pt x="111" y="245"/>
                  </a:cubicBezTo>
                  <a:cubicBezTo>
                    <a:pt x="114" y="255"/>
                    <a:pt x="118" y="265"/>
                    <a:pt x="110" y="273"/>
                  </a:cubicBezTo>
                  <a:cubicBezTo>
                    <a:pt x="102" y="281"/>
                    <a:pt x="92" y="277"/>
                    <a:pt x="81" y="274"/>
                  </a:cubicBezTo>
                  <a:cubicBezTo>
                    <a:pt x="72" y="271"/>
                    <a:pt x="63" y="268"/>
                    <a:pt x="57" y="274"/>
                  </a:cubicBezTo>
                  <a:cubicBezTo>
                    <a:pt x="51" y="280"/>
                    <a:pt x="54" y="289"/>
                    <a:pt x="57" y="299"/>
                  </a:cubicBezTo>
                  <a:cubicBezTo>
                    <a:pt x="60" y="309"/>
                    <a:pt x="63" y="320"/>
                    <a:pt x="56" y="327"/>
                  </a:cubicBezTo>
                  <a:cubicBezTo>
                    <a:pt x="48" y="335"/>
                    <a:pt x="37" y="332"/>
                    <a:pt x="27" y="329"/>
                  </a:cubicBezTo>
                  <a:cubicBezTo>
                    <a:pt x="17" y="326"/>
                    <a:pt x="8" y="323"/>
                    <a:pt x="2" y="329"/>
                  </a:cubicBezTo>
                  <a:cubicBezTo>
                    <a:pt x="0" y="326"/>
                    <a:pt x="0" y="326"/>
                    <a:pt x="0" y="326"/>
                  </a:cubicBezTo>
                  <a:cubicBezTo>
                    <a:pt x="7" y="318"/>
                    <a:pt x="18" y="322"/>
                    <a:pt x="28" y="325"/>
                  </a:cubicBezTo>
                  <a:cubicBezTo>
                    <a:pt x="38" y="328"/>
                    <a:pt x="47" y="331"/>
                    <a:pt x="53" y="325"/>
                  </a:cubicBezTo>
                  <a:cubicBezTo>
                    <a:pt x="59" y="319"/>
                    <a:pt x="56" y="310"/>
                    <a:pt x="53" y="300"/>
                  </a:cubicBezTo>
                  <a:cubicBezTo>
                    <a:pt x="50" y="290"/>
                    <a:pt x="46" y="279"/>
                    <a:pt x="54" y="271"/>
                  </a:cubicBezTo>
                  <a:cubicBezTo>
                    <a:pt x="62" y="264"/>
                    <a:pt x="72" y="267"/>
                    <a:pt x="83" y="270"/>
                  </a:cubicBezTo>
                  <a:cubicBezTo>
                    <a:pt x="92" y="273"/>
                    <a:pt x="101" y="276"/>
                    <a:pt x="107" y="270"/>
                  </a:cubicBezTo>
                  <a:cubicBezTo>
                    <a:pt x="113" y="264"/>
                    <a:pt x="110" y="255"/>
                    <a:pt x="107" y="246"/>
                  </a:cubicBezTo>
                  <a:cubicBezTo>
                    <a:pt x="104" y="235"/>
                    <a:pt x="101" y="225"/>
                    <a:pt x="108" y="217"/>
                  </a:cubicBezTo>
                  <a:cubicBezTo>
                    <a:pt x="116" y="209"/>
                    <a:pt x="127" y="213"/>
                    <a:pt x="137" y="216"/>
                  </a:cubicBezTo>
                  <a:cubicBezTo>
                    <a:pt x="147" y="219"/>
                    <a:pt x="156" y="222"/>
                    <a:pt x="162" y="216"/>
                  </a:cubicBezTo>
                  <a:cubicBezTo>
                    <a:pt x="168" y="210"/>
                    <a:pt x="165" y="201"/>
                    <a:pt x="162" y="191"/>
                  </a:cubicBezTo>
                  <a:cubicBezTo>
                    <a:pt x="158" y="181"/>
                    <a:pt x="155" y="170"/>
                    <a:pt x="163" y="163"/>
                  </a:cubicBezTo>
                  <a:cubicBezTo>
                    <a:pt x="170" y="155"/>
                    <a:pt x="181" y="158"/>
                    <a:pt x="191" y="162"/>
                  </a:cubicBezTo>
                  <a:cubicBezTo>
                    <a:pt x="201" y="165"/>
                    <a:pt x="210" y="168"/>
                    <a:pt x="216" y="162"/>
                  </a:cubicBezTo>
                  <a:cubicBezTo>
                    <a:pt x="222" y="156"/>
                    <a:pt x="219" y="147"/>
                    <a:pt x="216" y="137"/>
                  </a:cubicBezTo>
                  <a:cubicBezTo>
                    <a:pt x="213" y="127"/>
                    <a:pt x="209" y="116"/>
                    <a:pt x="217" y="108"/>
                  </a:cubicBezTo>
                  <a:cubicBezTo>
                    <a:pt x="225" y="101"/>
                    <a:pt x="235" y="104"/>
                    <a:pt x="246" y="107"/>
                  </a:cubicBezTo>
                  <a:cubicBezTo>
                    <a:pt x="255" y="110"/>
                    <a:pt x="264" y="113"/>
                    <a:pt x="270" y="107"/>
                  </a:cubicBezTo>
                  <a:cubicBezTo>
                    <a:pt x="276" y="101"/>
                    <a:pt x="273" y="92"/>
                    <a:pt x="270" y="83"/>
                  </a:cubicBezTo>
                  <a:cubicBezTo>
                    <a:pt x="267" y="72"/>
                    <a:pt x="264" y="62"/>
                    <a:pt x="271" y="54"/>
                  </a:cubicBezTo>
                  <a:cubicBezTo>
                    <a:pt x="279" y="46"/>
                    <a:pt x="290" y="50"/>
                    <a:pt x="300" y="53"/>
                  </a:cubicBezTo>
                  <a:cubicBezTo>
                    <a:pt x="310" y="56"/>
                    <a:pt x="319" y="59"/>
                    <a:pt x="325" y="53"/>
                  </a:cubicBezTo>
                  <a:cubicBezTo>
                    <a:pt x="331" y="47"/>
                    <a:pt x="328" y="38"/>
                    <a:pt x="325" y="28"/>
                  </a:cubicBezTo>
                  <a:cubicBezTo>
                    <a:pt x="322" y="18"/>
                    <a:pt x="318" y="7"/>
                    <a:pt x="326" y="0"/>
                  </a:cubicBezTo>
                  <a:cubicBezTo>
                    <a:pt x="329" y="2"/>
                    <a:pt x="329" y="2"/>
                    <a:pt x="329" y="2"/>
                  </a:cubicBezTo>
                  <a:cubicBezTo>
                    <a:pt x="323" y="8"/>
                    <a:pt x="326" y="17"/>
                    <a:pt x="329" y="27"/>
                  </a:cubicBezTo>
                  <a:cubicBezTo>
                    <a:pt x="332" y="37"/>
                    <a:pt x="335" y="48"/>
                    <a:pt x="328" y="5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3878262" y="5394324"/>
              <a:ext cx="701675" cy="701675"/>
            </a:xfrm>
            <a:custGeom>
              <a:avLst/>
              <a:gdLst>
                <a:gd name="T0" fmla="*/ 8 w 336"/>
                <a:gd name="T1" fmla="*/ 280 h 336"/>
                <a:gd name="T2" fmla="*/ 36 w 336"/>
                <a:gd name="T3" fmla="*/ 279 h 336"/>
                <a:gd name="T4" fmla="*/ 61 w 336"/>
                <a:gd name="T5" fmla="*/ 279 h 336"/>
                <a:gd name="T6" fmla="*/ 61 w 336"/>
                <a:gd name="T7" fmla="*/ 254 h 336"/>
                <a:gd name="T8" fmla="*/ 62 w 336"/>
                <a:gd name="T9" fmla="*/ 225 h 336"/>
                <a:gd name="T10" fmla="*/ 91 w 336"/>
                <a:gd name="T11" fmla="*/ 224 h 336"/>
                <a:gd name="T12" fmla="*/ 115 w 336"/>
                <a:gd name="T13" fmla="*/ 224 h 336"/>
                <a:gd name="T14" fmla="*/ 115 w 336"/>
                <a:gd name="T15" fmla="*/ 200 h 336"/>
                <a:gd name="T16" fmla="*/ 117 w 336"/>
                <a:gd name="T17" fmla="*/ 171 h 336"/>
                <a:gd name="T18" fmla="*/ 145 w 336"/>
                <a:gd name="T19" fmla="*/ 170 h 336"/>
                <a:gd name="T20" fmla="*/ 170 w 336"/>
                <a:gd name="T21" fmla="*/ 170 h 336"/>
                <a:gd name="T22" fmla="*/ 170 w 336"/>
                <a:gd name="T23" fmla="*/ 145 h 336"/>
                <a:gd name="T24" fmla="*/ 171 w 336"/>
                <a:gd name="T25" fmla="*/ 117 h 336"/>
                <a:gd name="T26" fmla="*/ 199 w 336"/>
                <a:gd name="T27" fmla="*/ 116 h 336"/>
                <a:gd name="T28" fmla="*/ 224 w 336"/>
                <a:gd name="T29" fmla="*/ 115 h 336"/>
                <a:gd name="T30" fmla="*/ 224 w 336"/>
                <a:gd name="T31" fmla="*/ 91 h 336"/>
                <a:gd name="T32" fmla="*/ 225 w 336"/>
                <a:gd name="T33" fmla="*/ 62 h 336"/>
                <a:gd name="T34" fmla="*/ 254 w 336"/>
                <a:gd name="T35" fmla="*/ 61 h 336"/>
                <a:gd name="T36" fmla="*/ 278 w 336"/>
                <a:gd name="T37" fmla="*/ 61 h 336"/>
                <a:gd name="T38" fmla="*/ 279 w 336"/>
                <a:gd name="T39" fmla="*/ 36 h 336"/>
                <a:gd name="T40" fmla="*/ 280 w 336"/>
                <a:gd name="T41" fmla="*/ 8 h 336"/>
                <a:gd name="T42" fmla="*/ 308 w 336"/>
                <a:gd name="T43" fmla="*/ 7 h 336"/>
                <a:gd name="T44" fmla="*/ 333 w 336"/>
                <a:gd name="T45" fmla="*/ 7 h 336"/>
                <a:gd name="T46" fmla="*/ 336 w 336"/>
                <a:gd name="T47" fmla="*/ 10 h 336"/>
                <a:gd name="T48" fmla="*/ 307 w 336"/>
                <a:gd name="T49" fmla="*/ 11 h 336"/>
                <a:gd name="T50" fmla="*/ 282 w 336"/>
                <a:gd name="T51" fmla="*/ 11 h 336"/>
                <a:gd name="T52" fmla="*/ 282 w 336"/>
                <a:gd name="T53" fmla="*/ 35 h 336"/>
                <a:gd name="T54" fmla="*/ 281 w 336"/>
                <a:gd name="T55" fmla="*/ 64 h 336"/>
                <a:gd name="T56" fmla="*/ 253 w 336"/>
                <a:gd name="T57" fmla="*/ 65 h 336"/>
                <a:gd name="T58" fmla="*/ 228 w 336"/>
                <a:gd name="T59" fmla="*/ 65 h 336"/>
                <a:gd name="T60" fmla="*/ 228 w 336"/>
                <a:gd name="T61" fmla="*/ 90 h 336"/>
                <a:gd name="T62" fmla="*/ 227 w 336"/>
                <a:gd name="T63" fmla="*/ 118 h 336"/>
                <a:gd name="T64" fmla="*/ 198 w 336"/>
                <a:gd name="T65" fmla="*/ 119 h 336"/>
                <a:gd name="T66" fmla="*/ 174 w 336"/>
                <a:gd name="T67" fmla="*/ 119 h 336"/>
                <a:gd name="T68" fmla="*/ 174 w 336"/>
                <a:gd name="T69" fmla="*/ 144 h 336"/>
                <a:gd name="T70" fmla="*/ 173 w 336"/>
                <a:gd name="T71" fmla="*/ 173 h 336"/>
                <a:gd name="T72" fmla="*/ 144 w 336"/>
                <a:gd name="T73" fmla="*/ 174 h 336"/>
                <a:gd name="T74" fmla="*/ 119 w 336"/>
                <a:gd name="T75" fmla="*/ 174 h 336"/>
                <a:gd name="T76" fmla="*/ 119 w 336"/>
                <a:gd name="T77" fmla="*/ 198 h 336"/>
                <a:gd name="T78" fmla="*/ 118 w 336"/>
                <a:gd name="T79" fmla="*/ 227 h 336"/>
                <a:gd name="T80" fmla="*/ 90 w 336"/>
                <a:gd name="T81" fmla="*/ 228 h 336"/>
                <a:gd name="T82" fmla="*/ 65 w 336"/>
                <a:gd name="T83" fmla="*/ 228 h 336"/>
                <a:gd name="T84" fmla="*/ 65 w 336"/>
                <a:gd name="T85" fmla="*/ 253 h 336"/>
                <a:gd name="T86" fmla="*/ 64 w 336"/>
                <a:gd name="T87" fmla="*/ 281 h 336"/>
                <a:gd name="T88" fmla="*/ 35 w 336"/>
                <a:gd name="T89" fmla="*/ 282 h 336"/>
                <a:gd name="T90" fmla="*/ 11 w 336"/>
                <a:gd name="T91" fmla="*/ 283 h 336"/>
                <a:gd name="T92" fmla="*/ 10 w 336"/>
                <a:gd name="T93" fmla="*/ 307 h 336"/>
                <a:gd name="T94" fmla="*/ 9 w 336"/>
                <a:gd name="T95" fmla="*/ 336 h 336"/>
                <a:gd name="T96" fmla="*/ 7 w 336"/>
                <a:gd name="T97" fmla="*/ 333 h 336"/>
                <a:gd name="T98" fmla="*/ 7 w 336"/>
                <a:gd name="T99" fmla="*/ 308 h 336"/>
                <a:gd name="T100" fmla="*/ 8 w 336"/>
                <a:gd name="T101" fmla="*/ 280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36" h="336">
                  <a:moveTo>
                    <a:pt x="8" y="280"/>
                  </a:moveTo>
                  <a:cubicBezTo>
                    <a:pt x="15" y="272"/>
                    <a:pt x="26" y="275"/>
                    <a:pt x="36" y="279"/>
                  </a:cubicBezTo>
                  <a:cubicBezTo>
                    <a:pt x="46" y="282"/>
                    <a:pt x="55" y="285"/>
                    <a:pt x="61" y="279"/>
                  </a:cubicBezTo>
                  <a:cubicBezTo>
                    <a:pt x="67" y="273"/>
                    <a:pt x="64" y="264"/>
                    <a:pt x="61" y="254"/>
                  </a:cubicBezTo>
                  <a:cubicBezTo>
                    <a:pt x="58" y="244"/>
                    <a:pt x="54" y="233"/>
                    <a:pt x="62" y="225"/>
                  </a:cubicBezTo>
                  <a:cubicBezTo>
                    <a:pt x="70" y="218"/>
                    <a:pt x="80" y="221"/>
                    <a:pt x="91" y="224"/>
                  </a:cubicBezTo>
                  <a:cubicBezTo>
                    <a:pt x="100" y="227"/>
                    <a:pt x="109" y="230"/>
                    <a:pt x="115" y="224"/>
                  </a:cubicBezTo>
                  <a:cubicBezTo>
                    <a:pt x="121" y="218"/>
                    <a:pt x="118" y="209"/>
                    <a:pt x="115" y="200"/>
                  </a:cubicBezTo>
                  <a:cubicBezTo>
                    <a:pt x="112" y="189"/>
                    <a:pt x="109" y="179"/>
                    <a:pt x="117" y="171"/>
                  </a:cubicBezTo>
                  <a:cubicBezTo>
                    <a:pt x="124" y="163"/>
                    <a:pt x="135" y="167"/>
                    <a:pt x="145" y="170"/>
                  </a:cubicBezTo>
                  <a:cubicBezTo>
                    <a:pt x="155" y="173"/>
                    <a:pt x="164" y="176"/>
                    <a:pt x="170" y="170"/>
                  </a:cubicBezTo>
                  <a:cubicBezTo>
                    <a:pt x="176" y="164"/>
                    <a:pt x="173" y="155"/>
                    <a:pt x="170" y="145"/>
                  </a:cubicBezTo>
                  <a:cubicBezTo>
                    <a:pt x="167" y="135"/>
                    <a:pt x="163" y="124"/>
                    <a:pt x="171" y="117"/>
                  </a:cubicBezTo>
                  <a:cubicBezTo>
                    <a:pt x="179" y="109"/>
                    <a:pt x="189" y="112"/>
                    <a:pt x="199" y="116"/>
                  </a:cubicBezTo>
                  <a:cubicBezTo>
                    <a:pt x="209" y="119"/>
                    <a:pt x="218" y="121"/>
                    <a:pt x="224" y="115"/>
                  </a:cubicBezTo>
                  <a:cubicBezTo>
                    <a:pt x="230" y="110"/>
                    <a:pt x="227" y="100"/>
                    <a:pt x="224" y="91"/>
                  </a:cubicBezTo>
                  <a:cubicBezTo>
                    <a:pt x="221" y="81"/>
                    <a:pt x="218" y="70"/>
                    <a:pt x="225" y="62"/>
                  </a:cubicBezTo>
                  <a:cubicBezTo>
                    <a:pt x="233" y="55"/>
                    <a:pt x="244" y="58"/>
                    <a:pt x="254" y="61"/>
                  </a:cubicBezTo>
                  <a:cubicBezTo>
                    <a:pt x="263" y="64"/>
                    <a:pt x="273" y="67"/>
                    <a:pt x="278" y="61"/>
                  </a:cubicBezTo>
                  <a:cubicBezTo>
                    <a:pt x="284" y="55"/>
                    <a:pt x="282" y="46"/>
                    <a:pt x="279" y="36"/>
                  </a:cubicBezTo>
                  <a:cubicBezTo>
                    <a:pt x="275" y="26"/>
                    <a:pt x="272" y="15"/>
                    <a:pt x="280" y="8"/>
                  </a:cubicBezTo>
                  <a:cubicBezTo>
                    <a:pt x="287" y="0"/>
                    <a:pt x="298" y="4"/>
                    <a:pt x="308" y="7"/>
                  </a:cubicBezTo>
                  <a:cubicBezTo>
                    <a:pt x="318" y="10"/>
                    <a:pt x="327" y="13"/>
                    <a:pt x="333" y="7"/>
                  </a:cubicBezTo>
                  <a:cubicBezTo>
                    <a:pt x="336" y="10"/>
                    <a:pt x="336" y="10"/>
                    <a:pt x="336" y="10"/>
                  </a:cubicBezTo>
                  <a:cubicBezTo>
                    <a:pt x="328" y="17"/>
                    <a:pt x="317" y="14"/>
                    <a:pt x="307" y="11"/>
                  </a:cubicBezTo>
                  <a:cubicBezTo>
                    <a:pt x="297" y="8"/>
                    <a:pt x="288" y="5"/>
                    <a:pt x="282" y="11"/>
                  </a:cubicBezTo>
                  <a:cubicBezTo>
                    <a:pt x="276" y="17"/>
                    <a:pt x="279" y="26"/>
                    <a:pt x="282" y="35"/>
                  </a:cubicBezTo>
                  <a:cubicBezTo>
                    <a:pt x="286" y="46"/>
                    <a:pt x="289" y="56"/>
                    <a:pt x="281" y="64"/>
                  </a:cubicBezTo>
                  <a:cubicBezTo>
                    <a:pt x="274" y="72"/>
                    <a:pt x="263" y="68"/>
                    <a:pt x="253" y="65"/>
                  </a:cubicBezTo>
                  <a:cubicBezTo>
                    <a:pt x="243" y="62"/>
                    <a:pt x="234" y="59"/>
                    <a:pt x="228" y="65"/>
                  </a:cubicBezTo>
                  <a:cubicBezTo>
                    <a:pt x="222" y="71"/>
                    <a:pt x="225" y="80"/>
                    <a:pt x="228" y="90"/>
                  </a:cubicBezTo>
                  <a:cubicBezTo>
                    <a:pt x="231" y="100"/>
                    <a:pt x="235" y="111"/>
                    <a:pt x="227" y="118"/>
                  </a:cubicBezTo>
                  <a:cubicBezTo>
                    <a:pt x="219" y="126"/>
                    <a:pt x="209" y="123"/>
                    <a:pt x="198" y="119"/>
                  </a:cubicBezTo>
                  <a:cubicBezTo>
                    <a:pt x="189" y="116"/>
                    <a:pt x="180" y="113"/>
                    <a:pt x="174" y="119"/>
                  </a:cubicBezTo>
                  <a:cubicBezTo>
                    <a:pt x="168" y="125"/>
                    <a:pt x="171" y="134"/>
                    <a:pt x="174" y="144"/>
                  </a:cubicBezTo>
                  <a:cubicBezTo>
                    <a:pt x="177" y="154"/>
                    <a:pt x="180" y="165"/>
                    <a:pt x="173" y="173"/>
                  </a:cubicBezTo>
                  <a:cubicBezTo>
                    <a:pt x="165" y="180"/>
                    <a:pt x="154" y="177"/>
                    <a:pt x="144" y="174"/>
                  </a:cubicBezTo>
                  <a:cubicBezTo>
                    <a:pt x="134" y="171"/>
                    <a:pt x="125" y="168"/>
                    <a:pt x="119" y="174"/>
                  </a:cubicBezTo>
                  <a:cubicBezTo>
                    <a:pt x="113" y="180"/>
                    <a:pt x="116" y="189"/>
                    <a:pt x="119" y="198"/>
                  </a:cubicBezTo>
                  <a:cubicBezTo>
                    <a:pt x="122" y="209"/>
                    <a:pt x="126" y="219"/>
                    <a:pt x="118" y="227"/>
                  </a:cubicBezTo>
                  <a:cubicBezTo>
                    <a:pt x="111" y="235"/>
                    <a:pt x="100" y="231"/>
                    <a:pt x="90" y="228"/>
                  </a:cubicBezTo>
                  <a:cubicBezTo>
                    <a:pt x="80" y="225"/>
                    <a:pt x="71" y="222"/>
                    <a:pt x="65" y="228"/>
                  </a:cubicBezTo>
                  <a:cubicBezTo>
                    <a:pt x="59" y="234"/>
                    <a:pt x="62" y="243"/>
                    <a:pt x="65" y="253"/>
                  </a:cubicBezTo>
                  <a:cubicBezTo>
                    <a:pt x="68" y="263"/>
                    <a:pt x="71" y="274"/>
                    <a:pt x="64" y="281"/>
                  </a:cubicBezTo>
                  <a:cubicBezTo>
                    <a:pt x="56" y="289"/>
                    <a:pt x="45" y="286"/>
                    <a:pt x="35" y="282"/>
                  </a:cubicBezTo>
                  <a:cubicBezTo>
                    <a:pt x="26" y="279"/>
                    <a:pt x="17" y="277"/>
                    <a:pt x="11" y="283"/>
                  </a:cubicBezTo>
                  <a:cubicBezTo>
                    <a:pt x="5" y="288"/>
                    <a:pt x="7" y="298"/>
                    <a:pt x="10" y="307"/>
                  </a:cubicBezTo>
                  <a:cubicBezTo>
                    <a:pt x="14" y="317"/>
                    <a:pt x="17" y="328"/>
                    <a:pt x="9" y="336"/>
                  </a:cubicBezTo>
                  <a:cubicBezTo>
                    <a:pt x="7" y="333"/>
                    <a:pt x="7" y="333"/>
                    <a:pt x="7" y="333"/>
                  </a:cubicBezTo>
                  <a:cubicBezTo>
                    <a:pt x="13" y="327"/>
                    <a:pt x="10" y="318"/>
                    <a:pt x="7" y="308"/>
                  </a:cubicBezTo>
                  <a:cubicBezTo>
                    <a:pt x="3" y="298"/>
                    <a:pt x="0" y="287"/>
                    <a:pt x="8" y="28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auto">
            <a:xfrm>
              <a:off x="6370637" y="1084263"/>
              <a:ext cx="1590675" cy="1590675"/>
            </a:xfrm>
            <a:custGeom>
              <a:avLst/>
              <a:gdLst>
                <a:gd name="T0" fmla="*/ 727 w 762"/>
                <a:gd name="T1" fmla="*/ 35 h 762"/>
                <a:gd name="T2" fmla="*/ 727 w 762"/>
                <a:gd name="T3" fmla="*/ 163 h 762"/>
                <a:gd name="T4" fmla="*/ 163 w 762"/>
                <a:gd name="T5" fmla="*/ 727 h 762"/>
                <a:gd name="T6" fmla="*/ 36 w 762"/>
                <a:gd name="T7" fmla="*/ 727 h 762"/>
                <a:gd name="T8" fmla="*/ 36 w 762"/>
                <a:gd name="T9" fmla="*/ 727 h 762"/>
                <a:gd name="T10" fmla="*/ 36 w 762"/>
                <a:gd name="T11" fmla="*/ 599 h 762"/>
                <a:gd name="T12" fmla="*/ 599 w 762"/>
                <a:gd name="T13" fmla="*/ 35 h 762"/>
                <a:gd name="T14" fmla="*/ 727 w 762"/>
                <a:gd name="T15" fmla="*/ 35 h 7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62" h="762">
                  <a:moveTo>
                    <a:pt x="727" y="35"/>
                  </a:moveTo>
                  <a:cubicBezTo>
                    <a:pt x="762" y="71"/>
                    <a:pt x="762" y="128"/>
                    <a:pt x="727" y="163"/>
                  </a:cubicBezTo>
                  <a:cubicBezTo>
                    <a:pt x="163" y="727"/>
                    <a:pt x="163" y="727"/>
                    <a:pt x="163" y="727"/>
                  </a:cubicBezTo>
                  <a:cubicBezTo>
                    <a:pt x="128" y="762"/>
                    <a:pt x="71" y="762"/>
                    <a:pt x="36" y="727"/>
                  </a:cubicBezTo>
                  <a:cubicBezTo>
                    <a:pt x="36" y="727"/>
                    <a:pt x="36" y="727"/>
                    <a:pt x="36" y="727"/>
                  </a:cubicBezTo>
                  <a:cubicBezTo>
                    <a:pt x="0" y="691"/>
                    <a:pt x="0" y="634"/>
                    <a:pt x="36" y="599"/>
                  </a:cubicBezTo>
                  <a:cubicBezTo>
                    <a:pt x="599" y="35"/>
                    <a:pt x="599" y="35"/>
                    <a:pt x="599" y="35"/>
                  </a:cubicBezTo>
                  <a:cubicBezTo>
                    <a:pt x="635" y="0"/>
                    <a:pt x="692" y="0"/>
                    <a:pt x="727" y="35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8306592" y="1171575"/>
              <a:ext cx="950913" cy="954088"/>
            </a:xfrm>
            <a:custGeom>
              <a:avLst/>
              <a:gdLst>
                <a:gd name="T0" fmla="*/ 421 w 456"/>
                <a:gd name="T1" fmla="*/ 35 h 457"/>
                <a:gd name="T2" fmla="*/ 421 w 456"/>
                <a:gd name="T3" fmla="*/ 163 h 457"/>
                <a:gd name="T4" fmla="*/ 162 w 456"/>
                <a:gd name="T5" fmla="*/ 422 h 457"/>
                <a:gd name="T6" fmla="*/ 35 w 456"/>
                <a:gd name="T7" fmla="*/ 422 h 457"/>
                <a:gd name="T8" fmla="*/ 35 w 456"/>
                <a:gd name="T9" fmla="*/ 422 h 457"/>
                <a:gd name="T10" fmla="*/ 35 w 456"/>
                <a:gd name="T11" fmla="*/ 294 h 457"/>
                <a:gd name="T12" fmla="*/ 294 w 456"/>
                <a:gd name="T13" fmla="*/ 35 h 457"/>
                <a:gd name="T14" fmla="*/ 421 w 456"/>
                <a:gd name="T15" fmla="*/ 35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6" h="457">
                  <a:moveTo>
                    <a:pt x="421" y="35"/>
                  </a:moveTo>
                  <a:cubicBezTo>
                    <a:pt x="456" y="71"/>
                    <a:pt x="456" y="128"/>
                    <a:pt x="421" y="163"/>
                  </a:cubicBezTo>
                  <a:cubicBezTo>
                    <a:pt x="162" y="422"/>
                    <a:pt x="162" y="422"/>
                    <a:pt x="162" y="422"/>
                  </a:cubicBezTo>
                  <a:cubicBezTo>
                    <a:pt x="127" y="457"/>
                    <a:pt x="70" y="457"/>
                    <a:pt x="35" y="422"/>
                  </a:cubicBezTo>
                  <a:cubicBezTo>
                    <a:pt x="35" y="422"/>
                    <a:pt x="35" y="422"/>
                    <a:pt x="35" y="422"/>
                  </a:cubicBezTo>
                  <a:cubicBezTo>
                    <a:pt x="0" y="387"/>
                    <a:pt x="0" y="329"/>
                    <a:pt x="35" y="294"/>
                  </a:cubicBezTo>
                  <a:cubicBezTo>
                    <a:pt x="294" y="35"/>
                    <a:pt x="294" y="35"/>
                    <a:pt x="294" y="35"/>
                  </a:cubicBezTo>
                  <a:cubicBezTo>
                    <a:pt x="329" y="0"/>
                    <a:pt x="386" y="0"/>
                    <a:pt x="421" y="35"/>
                  </a:cubicBezTo>
                  <a:close/>
                </a:path>
              </a:pathLst>
            </a:custGeom>
            <a:solidFill>
              <a:srgbClr val="0384D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3743324" y="1357313"/>
              <a:ext cx="1344612" cy="1343025"/>
            </a:xfrm>
            <a:custGeom>
              <a:avLst/>
              <a:gdLst>
                <a:gd name="T0" fmla="*/ 609 w 644"/>
                <a:gd name="T1" fmla="*/ 35 h 643"/>
                <a:gd name="T2" fmla="*/ 609 w 644"/>
                <a:gd name="T3" fmla="*/ 163 h 643"/>
                <a:gd name="T4" fmla="*/ 163 w 644"/>
                <a:gd name="T5" fmla="*/ 608 h 643"/>
                <a:gd name="T6" fmla="*/ 36 w 644"/>
                <a:gd name="T7" fmla="*/ 608 h 643"/>
                <a:gd name="T8" fmla="*/ 36 w 644"/>
                <a:gd name="T9" fmla="*/ 608 h 643"/>
                <a:gd name="T10" fmla="*/ 36 w 644"/>
                <a:gd name="T11" fmla="*/ 481 h 643"/>
                <a:gd name="T12" fmla="*/ 481 w 644"/>
                <a:gd name="T13" fmla="*/ 35 h 643"/>
                <a:gd name="T14" fmla="*/ 609 w 644"/>
                <a:gd name="T15" fmla="*/ 35 h 6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44" h="643">
                  <a:moveTo>
                    <a:pt x="609" y="35"/>
                  </a:moveTo>
                  <a:cubicBezTo>
                    <a:pt x="644" y="70"/>
                    <a:pt x="644" y="127"/>
                    <a:pt x="609" y="163"/>
                  </a:cubicBezTo>
                  <a:cubicBezTo>
                    <a:pt x="163" y="608"/>
                    <a:pt x="163" y="608"/>
                    <a:pt x="163" y="608"/>
                  </a:cubicBezTo>
                  <a:cubicBezTo>
                    <a:pt x="128" y="643"/>
                    <a:pt x="71" y="643"/>
                    <a:pt x="36" y="608"/>
                  </a:cubicBezTo>
                  <a:cubicBezTo>
                    <a:pt x="36" y="608"/>
                    <a:pt x="36" y="608"/>
                    <a:pt x="36" y="608"/>
                  </a:cubicBezTo>
                  <a:cubicBezTo>
                    <a:pt x="0" y="573"/>
                    <a:pt x="0" y="516"/>
                    <a:pt x="36" y="481"/>
                  </a:cubicBezTo>
                  <a:cubicBezTo>
                    <a:pt x="481" y="35"/>
                    <a:pt x="481" y="35"/>
                    <a:pt x="481" y="35"/>
                  </a:cubicBezTo>
                  <a:cubicBezTo>
                    <a:pt x="516" y="0"/>
                    <a:pt x="573" y="0"/>
                    <a:pt x="609" y="35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1"/>
            <p:cNvSpPr>
              <a:spLocks/>
            </p:cNvSpPr>
            <p:nvPr/>
          </p:nvSpPr>
          <p:spPr bwMode="auto">
            <a:xfrm>
              <a:off x="6724649" y="4189412"/>
              <a:ext cx="1344612" cy="1343025"/>
            </a:xfrm>
            <a:custGeom>
              <a:avLst/>
              <a:gdLst>
                <a:gd name="T0" fmla="*/ 609 w 644"/>
                <a:gd name="T1" fmla="*/ 35 h 643"/>
                <a:gd name="T2" fmla="*/ 609 w 644"/>
                <a:gd name="T3" fmla="*/ 163 h 643"/>
                <a:gd name="T4" fmla="*/ 163 w 644"/>
                <a:gd name="T5" fmla="*/ 608 h 643"/>
                <a:gd name="T6" fmla="*/ 35 w 644"/>
                <a:gd name="T7" fmla="*/ 608 h 643"/>
                <a:gd name="T8" fmla="*/ 35 w 644"/>
                <a:gd name="T9" fmla="*/ 608 h 643"/>
                <a:gd name="T10" fmla="*/ 35 w 644"/>
                <a:gd name="T11" fmla="*/ 480 h 643"/>
                <a:gd name="T12" fmla="*/ 481 w 644"/>
                <a:gd name="T13" fmla="*/ 35 h 643"/>
                <a:gd name="T14" fmla="*/ 609 w 644"/>
                <a:gd name="T15" fmla="*/ 35 h 6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44" h="643">
                  <a:moveTo>
                    <a:pt x="609" y="35"/>
                  </a:moveTo>
                  <a:cubicBezTo>
                    <a:pt x="644" y="70"/>
                    <a:pt x="644" y="127"/>
                    <a:pt x="609" y="163"/>
                  </a:cubicBezTo>
                  <a:cubicBezTo>
                    <a:pt x="163" y="608"/>
                    <a:pt x="163" y="608"/>
                    <a:pt x="163" y="608"/>
                  </a:cubicBezTo>
                  <a:cubicBezTo>
                    <a:pt x="128" y="643"/>
                    <a:pt x="71" y="643"/>
                    <a:pt x="35" y="608"/>
                  </a:cubicBezTo>
                  <a:cubicBezTo>
                    <a:pt x="35" y="608"/>
                    <a:pt x="35" y="608"/>
                    <a:pt x="35" y="608"/>
                  </a:cubicBezTo>
                  <a:cubicBezTo>
                    <a:pt x="0" y="573"/>
                    <a:pt x="0" y="516"/>
                    <a:pt x="35" y="480"/>
                  </a:cubicBezTo>
                  <a:cubicBezTo>
                    <a:pt x="481" y="35"/>
                    <a:pt x="481" y="35"/>
                    <a:pt x="481" y="35"/>
                  </a:cubicBezTo>
                  <a:cubicBezTo>
                    <a:pt x="516" y="0"/>
                    <a:pt x="573" y="0"/>
                    <a:pt x="609" y="35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>
              <a:off x="2933698" y="3802585"/>
              <a:ext cx="430213" cy="430213"/>
            </a:xfrm>
            <a:custGeom>
              <a:avLst/>
              <a:gdLst>
                <a:gd name="T0" fmla="*/ 170 w 206"/>
                <a:gd name="T1" fmla="*/ 37 h 206"/>
                <a:gd name="T2" fmla="*/ 170 w 206"/>
                <a:gd name="T3" fmla="*/ 170 h 206"/>
                <a:gd name="T4" fmla="*/ 37 w 206"/>
                <a:gd name="T5" fmla="*/ 170 h 206"/>
                <a:gd name="T6" fmla="*/ 37 w 206"/>
                <a:gd name="T7" fmla="*/ 37 h 206"/>
                <a:gd name="T8" fmla="*/ 170 w 206"/>
                <a:gd name="T9" fmla="*/ 37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206">
                  <a:moveTo>
                    <a:pt x="170" y="37"/>
                  </a:moveTo>
                  <a:cubicBezTo>
                    <a:pt x="206" y="74"/>
                    <a:pt x="206" y="133"/>
                    <a:pt x="170" y="170"/>
                  </a:cubicBezTo>
                  <a:cubicBezTo>
                    <a:pt x="133" y="206"/>
                    <a:pt x="73" y="206"/>
                    <a:pt x="37" y="170"/>
                  </a:cubicBezTo>
                  <a:cubicBezTo>
                    <a:pt x="0" y="133"/>
                    <a:pt x="0" y="74"/>
                    <a:pt x="37" y="37"/>
                  </a:cubicBezTo>
                  <a:cubicBezTo>
                    <a:pt x="73" y="0"/>
                    <a:pt x="133" y="0"/>
                    <a:pt x="170" y="3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3"/>
            <p:cNvSpPr>
              <a:spLocks noEditPoints="1"/>
            </p:cNvSpPr>
            <p:nvPr/>
          </p:nvSpPr>
          <p:spPr bwMode="auto">
            <a:xfrm>
              <a:off x="5180158" y="948820"/>
              <a:ext cx="330055" cy="301354"/>
            </a:xfrm>
            <a:custGeom>
              <a:avLst/>
              <a:gdLst>
                <a:gd name="T0" fmla="*/ 123 w 245"/>
                <a:gd name="T1" fmla="*/ 223 h 223"/>
                <a:gd name="T2" fmla="*/ 44 w 245"/>
                <a:gd name="T3" fmla="*/ 190 h 223"/>
                <a:gd name="T4" fmla="*/ 44 w 245"/>
                <a:gd name="T5" fmla="*/ 32 h 223"/>
                <a:gd name="T6" fmla="*/ 123 w 245"/>
                <a:gd name="T7" fmla="*/ 0 h 223"/>
                <a:gd name="T8" fmla="*/ 202 w 245"/>
                <a:gd name="T9" fmla="*/ 32 h 223"/>
                <a:gd name="T10" fmla="*/ 202 w 245"/>
                <a:gd name="T11" fmla="*/ 32 h 223"/>
                <a:gd name="T12" fmla="*/ 202 w 245"/>
                <a:gd name="T13" fmla="*/ 190 h 223"/>
                <a:gd name="T14" fmla="*/ 123 w 245"/>
                <a:gd name="T15" fmla="*/ 223 h 223"/>
                <a:gd name="T16" fmla="*/ 123 w 245"/>
                <a:gd name="T17" fmla="*/ 36 h 223"/>
                <a:gd name="T18" fmla="*/ 69 w 245"/>
                <a:gd name="T19" fmla="*/ 58 h 223"/>
                <a:gd name="T20" fmla="*/ 69 w 245"/>
                <a:gd name="T21" fmla="*/ 165 h 223"/>
                <a:gd name="T22" fmla="*/ 123 w 245"/>
                <a:gd name="T23" fmla="*/ 187 h 223"/>
                <a:gd name="T24" fmla="*/ 176 w 245"/>
                <a:gd name="T25" fmla="*/ 165 h 223"/>
                <a:gd name="T26" fmla="*/ 176 w 245"/>
                <a:gd name="T27" fmla="*/ 58 h 223"/>
                <a:gd name="T28" fmla="*/ 123 w 245"/>
                <a:gd name="T29" fmla="*/ 36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5" h="223">
                  <a:moveTo>
                    <a:pt x="123" y="223"/>
                  </a:moveTo>
                  <a:cubicBezTo>
                    <a:pt x="93" y="223"/>
                    <a:pt x="65" y="212"/>
                    <a:pt x="44" y="190"/>
                  </a:cubicBezTo>
                  <a:cubicBezTo>
                    <a:pt x="0" y="147"/>
                    <a:pt x="0" y="76"/>
                    <a:pt x="44" y="32"/>
                  </a:cubicBezTo>
                  <a:cubicBezTo>
                    <a:pt x="65" y="11"/>
                    <a:pt x="93" y="0"/>
                    <a:pt x="123" y="0"/>
                  </a:cubicBezTo>
                  <a:cubicBezTo>
                    <a:pt x="153" y="0"/>
                    <a:pt x="181" y="11"/>
                    <a:pt x="202" y="32"/>
                  </a:cubicBezTo>
                  <a:cubicBezTo>
                    <a:pt x="202" y="32"/>
                    <a:pt x="202" y="32"/>
                    <a:pt x="202" y="32"/>
                  </a:cubicBezTo>
                  <a:cubicBezTo>
                    <a:pt x="245" y="76"/>
                    <a:pt x="245" y="147"/>
                    <a:pt x="202" y="190"/>
                  </a:cubicBezTo>
                  <a:cubicBezTo>
                    <a:pt x="181" y="212"/>
                    <a:pt x="153" y="223"/>
                    <a:pt x="123" y="223"/>
                  </a:cubicBezTo>
                  <a:close/>
                  <a:moveTo>
                    <a:pt x="123" y="36"/>
                  </a:moveTo>
                  <a:cubicBezTo>
                    <a:pt x="103" y="36"/>
                    <a:pt x="84" y="43"/>
                    <a:pt x="69" y="58"/>
                  </a:cubicBezTo>
                  <a:cubicBezTo>
                    <a:pt x="40" y="87"/>
                    <a:pt x="40" y="135"/>
                    <a:pt x="69" y="165"/>
                  </a:cubicBezTo>
                  <a:cubicBezTo>
                    <a:pt x="84" y="179"/>
                    <a:pt x="103" y="187"/>
                    <a:pt x="123" y="187"/>
                  </a:cubicBezTo>
                  <a:cubicBezTo>
                    <a:pt x="143" y="187"/>
                    <a:pt x="162" y="179"/>
                    <a:pt x="176" y="165"/>
                  </a:cubicBezTo>
                  <a:cubicBezTo>
                    <a:pt x="206" y="135"/>
                    <a:pt x="206" y="87"/>
                    <a:pt x="176" y="58"/>
                  </a:cubicBezTo>
                  <a:cubicBezTo>
                    <a:pt x="162" y="43"/>
                    <a:pt x="143" y="36"/>
                    <a:pt x="123" y="36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5"/>
            <p:cNvSpPr>
              <a:spLocks/>
            </p:cNvSpPr>
            <p:nvPr/>
          </p:nvSpPr>
          <p:spPr bwMode="auto">
            <a:xfrm>
              <a:off x="7873998" y="730250"/>
              <a:ext cx="430213" cy="430213"/>
            </a:xfrm>
            <a:custGeom>
              <a:avLst/>
              <a:gdLst>
                <a:gd name="T0" fmla="*/ 169 w 206"/>
                <a:gd name="T1" fmla="*/ 37 h 206"/>
                <a:gd name="T2" fmla="*/ 169 w 206"/>
                <a:gd name="T3" fmla="*/ 170 h 206"/>
                <a:gd name="T4" fmla="*/ 37 w 206"/>
                <a:gd name="T5" fmla="*/ 170 h 206"/>
                <a:gd name="T6" fmla="*/ 37 w 206"/>
                <a:gd name="T7" fmla="*/ 37 h 206"/>
                <a:gd name="T8" fmla="*/ 169 w 206"/>
                <a:gd name="T9" fmla="*/ 37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206">
                  <a:moveTo>
                    <a:pt x="169" y="37"/>
                  </a:moveTo>
                  <a:cubicBezTo>
                    <a:pt x="206" y="74"/>
                    <a:pt x="206" y="133"/>
                    <a:pt x="169" y="170"/>
                  </a:cubicBezTo>
                  <a:cubicBezTo>
                    <a:pt x="133" y="206"/>
                    <a:pt x="73" y="206"/>
                    <a:pt x="37" y="170"/>
                  </a:cubicBezTo>
                  <a:cubicBezTo>
                    <a:pt x="0" y="133"/>
                    <a:pt x="0" y="74"/>
                    <a:pt x="37" y="37"/>
                  </a:cubicBezTo>
                  <a:cubicBezTo>
                    <a:pt x="73" y="0"/>
                    <a:pt x="133" y="0"/>
                    <a:pt x="169" y="37"/>
                  </a:cubicBezTo>
                  <a:close/>
                </a:path>
              </a:pathLst>
            </a:custGeom>
            <a:solidFill>
              <a:srgbClr val="0384D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6"/>
            <p:cNvSpPr>
              <a:spLocks/>
            </p:cNvSpPr>
            <p:nvPr/>
          </p:nvSpPr>
          <p:spPr bwMode="auto">
            <a:xfrm>
              <a:off x="6345237" y="5465761"/>
              <a:ext cx="430213" cy="430213"/>
            </a:xfrm>
            <a:custGeom>
              <a:avLst/>
              <a:gdLst>
                <a:gd name="T0" fmla="*/ 170 w 206"/>
                <a:gd name="T1" fmla="*/ 37 h 206"/>
                <a:gd name="T2" fmla="*/ 170 w 206"/>
                <a:gd name="T3" fmla="*/ 170 h 206"/>
                <a:gd name="T4" fmla="*/ 37 w 206"/>
                <a:gd name="T5" fmla="*/ 170 h 206"/>
                <a:gd name="T6" fmla="*/ 37 w 206"/>
                <a:gd name="T7" fmla="*/ 37 h 206"/>
                <a:gd name="T8" fmla="*/ 170 w 206"/>
                <a:gd name="T9" fmla="*/ 37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206">
                  <a:moveTo>
                    <a:pt x="170" y="37"/>
                  </a:moveTo>
                  <a:cubicBezTo>
                    <a:pt x="206" y="74"/>
                    <a:pt x="206" y="133"/>
                    <a:pt x="170" y="170"/>
                  </a:cubicBezTo>
                  <a:cubicBezTo>
                    <a:pt x="133" y="206"/>
                    <a:pt x="73" y="206"/>
                    <a:pt x="37" y="170"/>
                  </a:cubicBezTo>
                  <a:cubicBezTo>
                    <a:pt x="0" y="133"/>
                    <a:pt x="0" y="74"/>
                    <a:pt x="37" y="37"/>
                  </a:cubicBezTo>
                  <a:cubicBezTo>
                    <a:pt x="73" y="0"/>
                    <a:pt x="133" y="0"/>
                    <a:pt x="170" y="37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3"/>
            <p:cNvSpPr>
              <a:spLocks noEditPoints="1"/>
            </p:cNvSpPr>
            <p:nvPr/>
          </p:nvSpPr>
          <p:spPr bwMode="auto">
            <a:xfrm>
              <a:off x="5051425" y="5585890"/>
              <a:ext cx="330055" cy="301354"/>
            </a:xfrm>
            <a:custGeom>
              <a:avLst/>
              <a:gdLst>
                <a:gd name="T0" fmla="*/ 123 w 245"/>
                <a:gd name="T1" fmla="*/ 223 h 223"/>
                <a:gd name="T2" fmla="*/ 44 w 245"/>
                <a:gd name="T3" fmla="*/ 190 h 223"/>
                <a:gd name="T4" fmla="*/ 44 w 245"/>
                <a:gd name="T5" fmla="*/ 32 h 223"/>
                <a:gd name="T6" fmla="*/ 123 w 245"/>
                <a:gd name="T7" fmla="*/ 0 h 223"/>
                <a:gd name="T8" fmla="*/ 202 w 245"/>
                <a:gd name="T9" fmla="*/ 32 h 223"/>
                <a:gd name="T10" fmla="*/ 202 w 245"/>
                <a:gd name="T11" fmla="*/ 32 h 223"/>
                <a:gd name="T12" fmla="*/ 202 w 245"/>
                <a:gd name="T13" fmla="*/ 190 h 223"/>
                <a:gd name="T14" fmla="*/ 123 w 245"/>
                <a:gd name="T15" fmla="*/ 223 h 223"/>
                <a:gd name="T16" fmla="*/ 123 w 245"/>
                <a:gd name="T17" fmla="*/ 36 h 223"/>
                <a:gd name="T18" fmla="*/ 69 w 245"/>
                <a:gd name="T19" fmla="*/ 58 h 223"/>
                <a:gd name="T20" fmla="*/ 69 w 245"/>
                <a:gd name="T21" fmla="*/ 165 h 223"/>
                <a:gd name="T22" fmla="*/ 123 w 245"/>
                <a:gd name="T23" fmla="*/ 187 h 223"/>
                <a:gd name="T24" fmla="*/ 176 w 245"/>
                <a:gd name="T25" fmla="*/ 165 h 223"/>
                <a:gd name="T26" fmla="*/ 176 w 245"/>
                <a:gd name="T27" fmla="*/ 58 h 223"/>
                <a:gd name="T28" fmla="*/ 123 w 245"/>
                <a:gd name="T29" fmla="*/ 36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5" h="223">
                  <a:moveTo>
                    <a:pt x="123" y="223"/>
                  </a:moveTo>
                  <a:cubicBezTo>
                    <a:pt x="93" y="223"/>
                    <a:pt x="65" y="212"/>
                    <a:pt x="44" y="190"/>
                  </a:cubicBezTo>
                  <a:cubicBezTo>
                    <a:pt x="0" y="147"/>
                    <a:pt x="0" y="76"/>
                    <a:pt x="44" y="32"/>
                  </a:cubicBezTo>
                  <a:cubicBezTo>
                    <a:pt x="65" y="11"/>
                    <a:pt x="93" y="0"/>
                    <a:pt x="123" y="0"/>
                  </a:cubicBezTo>
                  <a:cubicBezTo>
                    <a:pt x="153" y="0"/>
                    <a:pt x="181" y="11"/>
                    <a:pt x="202" y="32"/>
                  </a:cubicBezTo>
                  <a:cubicBezTo>
                    <a:pt x="202" y="32"/>
                    <a:pt x="202" y="32"/>
                    <a:pt x="202" y="32"/>
                  </a:cubicBezTo>
                  <a:cubicBezTo>
                    <a:pt x="245" y="76"/>
                    <a:pt x="245" y="147"/>
                    <a:pt x="202" y="190"/>
                  </a:cubicBezTo>
                  <a:cubicBezTo>
                    <a:pt x="181" y="212"/>
                    <a:pt x="153" y="223"/>
                    <a:pt x="123" y="223"/>
                  </a:cubicBezTo>
                  <a:close/>
                  <a:moveTo>
                    <a:pt x="123" y="36"/>
                  </a:moveTo>
                  <a:cubicBezTo>
                    <a:pt x="103" y="36"/>
                    <a:pt x="84" y="43"/>
                    <a:pt x="69" y="58"/>
                  </a:cubicBezTo>
                  <a:cubicBezTo>
                    <a:pt x="40" y="87"/>
                    <a:pt x="40" y="135"/>
                    <a:pt x="69" y="165"/>
                  </a:cubicBezTo>
                  <a:cubicBezTo>
                    <a:pt x="84" y="179"/>
                    <a:pt x="103" y="187"/>
                    <a:pt x="123" y="187"/>
                  </a:cubicBezTo>
                  <a:cubicBezTo>
                    <a:pt x="143" y="187"/>
                    <a:pt x="162" y="179"/>
                    <a:pt x="176" y="165"/>
                  </a:cubicBezTo>
                  <a:cubicBezTo>
                    <a:pt x="206" y="135"/>
                    <a:pt x="206" y="87"/>
                    <a:pt x="176" y="58"/>
                  </a:cubicBezTo>
                  <a:cubicBezTo>
                    <a:pt x="162" y="43"/>
                    <a:pt x="143" y="36"/>
                    <a:pt x="123" y="3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9"/>
            <p:cNvSpPr>
              <a:spLocks/>
            </p:cNvSpPr>
            <p:nvPr/>
          </p:nvSpPr>
          <p:spPr bwMode="auto">
            <a:xfrm>
              <a:off x="8183994" y="3779475"/>
              <a:ext cx="950913" cy="954088"/>
            </a:xfrm>
            <a:custGeom>
              <a:avLst/>
              <a:gdLst>
                <a:gd name="T0" fmla="*/ 421 w 456"/>
                <a:gd name="T1" fmla="*/ 35 h 457"/>
                <a:gd name="T2" fmla="*/ 421 w 456"/>
                <a:gd name="T3" fmla="*/ 163 h 457"/>
                <a:gd name="T4" fmla="*/ 162 w 456"/>
                <a:gd name="T5" fmla="*/ 422 h 457"/>
                <a:gd name="T6" fmla="*/ 35 w 456"/>
                <a:gd name="T7" fmla="*/ 422 h 457"/>
                <a:gd name="T8" fmla="*/ 35 w 456"/>
                <a:gd name="T9" fmla="*/ 422 h 457"/>
                <a:gd name="T10" fmla="*/ 35 w 456"/>
                <a:gd name="T11" fmla="*/ 294 h 457"/>
                <a:gd name="T12" fmla="*/ 294 w 456"/>
                <a:gd name="T13" fmla="*/ 35 h 457"/>
                <a:gd name="T14" fmla="*/ 421 w 456"/>
                <a:gd name="T15" fmla="*/ 35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6" h="457">
                  <a:moveTo>
                    <a:pt x="421" y="35"/>
                  </a:moveTo>
                  <a:cubicBezTo>
                    <a:pt x="456" y="71"/>
                    <a:pt x="456" y="128"/>
                    <a:pt x="421" y="163"/>
                  </a:cubicBezTo>
                  <a:cubicBezTo>
                    <a:pt x="162" y="422"/>
                    <a:pt x="162" y="422"/>
                    <a:pt x="162" y="422"/>
                  </a:cubicBezTo>
                  <a:cubicBezTo>
                    <a:pt x="127" y="457"/>
                    <a:pt x="70" y="457"/>
                    <a:pt x="35" y="422"/>
                  </a:cubicBezTo>
                  <a:cubicBezTo>
                    <a:pt x="35" y="422"/>
                    <a:pt x="35" y="422"/>
                    <a:pt x="35" y="422"/>
                  </a:cubicBezTo>
                  <a:cubicBezTo>
                    <a:pt x="0" y="387"/>
                    <a:pt x="0" y="329"/>
                    <a:pt x="35" y="294"/>
                  </a:cubicBezTo>
                  <a:cubicBezTo>
                    <a:pt x="294" y="35"/>
                    <a:pt x="294" y="35"/>
                    <a:pt x="294" y="35"/>
                  </a:cubicBezTo>
                  <a:cubicBezTo>
                    <a:pt x="329" y="0"/>
                    <a:pt x="386" y="0"/>
                    <a:pt x="421" y="35"/>
                  </a:cubicBezTo>
                  <a:close/>
                </a:path>
              </a:pathLst>
            </a:custGeom>
            <a:solidFill>
              <a:srgbClr val="0384D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5"/>
            <p:cNvSpPr>
              <a:spLocks/>
            </p:cNvSpPr>
            <p:nvPr/>
          </p:nvSpPr>
          <p:spPr bwMode="auto">
            <a:xfrm>
              <a:off x="9134907" y="3349262"/>
              <a:ext cx="430213" cy="430213"/>
            </a:xfrm>
            <a:custGeom>
              <a:avLst/>
              <a:gdLst>
                <a:gd name="T0" fmla="*/ 169 w 206"/>
                <a:gd name="T1" fmla="*/ 37 h 206"/>
                <a:gd name="T2" fmla="*/ 169 w 206"/>
                <a:gd name="T3" fmla="*/ 170 h 206"/>
                <a:gd name="T4" fmla="*/ 37 w 206"/>
                <a:gd name="T5" fmla="*/ 170 h 206"/>
                <a:gd name="T6" fmla="*/ 37 w 206"/>
                <a:gd name="T7" fmla="*/ 37 h 206"/>
                <a:gd name="T8" fmla="*/ 169 w 206"/>
                <a:gd name="T9" fmla="*/ 37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206">
                  <a:moveTo>
                    <a:pt x="169" y="37"/>
                  </a:moveTo>
                  <a:cubicBezTo>
                    <a:pt x="206" y="74"/>
                    <a:pt x="206" y="133"/>
                    <a:pt x="169" y="170"/>
                  </a:cubicBezTo>
                  <a:cubicBezTo>
                    <a:pt x="133" y="206"/>
                    <a:pt x="73" y="206"/>
                    <a:pt x="37" y="170"/>
                  </a:cubicBezTo>
                  <a:cubicBezTo>
                    <a:pt x="0" y="133"/>
                    <a:pt x="0" y="74"/>
                    <a:pt x="37" y="37"/>
                  </a:cubicBezTo>
                  <a:cubicBezTo>
                    <a:pt x="73" y="0"/>
                    <a:pt x="133" y="0"/>
                    <a:pt x="169" y="3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9"/>
            <p:cNvSpPr>
              <a:spLocks/>
            </p:cNvSpPr>
            <p:nvPr/>
          </p:nvSpPr>
          <p:spPr bwMode="auto">
            <a:xfrm>
              <a:off x="2764576" y="1879599"/>
              <a:ext cx="950913" cy="954088"/>
            </a:xfrm>
            <a:custGeom>
              <a:avLst/>
              <a:gdLst>
                <a:gd name="T0" fmla="*/ 421 w 456"/>
                <a:gd name="T1" fmla="*/ 35 h 457"/>
                <a:gd name="T2" fmla="*/ 421 w 456"/>
                <a:gd name="T3" fmla="*/ 163 h 457"/>
                <a:gd name="T4" fmla="*/ 162 w 456"/>
                <a:gd name="T5" fmla="*/ 422 h 457"/>
                <a:gd name="T6" fmla="*/ 35 w 456"/>
                <a:gd name="T7" fmla="*/ 422 h 457"/>
                <a:gd name="T8" fmla="*/ 35 w 456"/>
                <a:gd name="T9" fmla="*/ 422 h 457"/>
                <a:gd name="T10" fmla="*/ 35 w 456"/>
                <a:gd name="T11" fmla="*/ 294 h 457"/>
                <a:gd name="T12" fmla="*/ 294 w 456"/>
                <a:gd name="T13" fmla="*/ 35 h 457"/>
                <a:gd name="T14" fmla="*/ 421 w 456"/>
                <a:gd name="T15" fmla="*/ 35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6" h="457">
                  <a:moveTo>
                    <a:pt x="421" y="35"/>
                  </a:moveTo>
                  <a:cubicBezTo>
                    <a:pt x="456" y="71"/>
                    <a:pt x="456" y="128"/>
                    <a:pt x="421" y="163"/>
                  </a:cubicBezTo>
                  <a:cubicBezTo>
                    <a:pt x="162" y="422"/>
                    <a:pt x="162" y="422"/>
                    <a:pt x="162" y="422"/>
                  </a:cubicBezTo>
                  <a:cubicBezTo>
                    <a:pt x="127" y="457"/>
                    <a:pt x="70" y="457"/>
                    <a:pt x="35" y="422"/>
                  </a:cubicBezTo>
                  <a:cubicBezTo>
                    <a:pt x="35" y="422"/>
                    <a:pt x="35" y="422"/>
                    <a:pt x="35" y="422"/>
                  </a:cubicBezTo>
                  <a:cubicBezTo>
                    <a:pt x="0" y="387"/>
                    <a:pt x="0" y="329"/>
                    <a:pt x="35" y="294"/>
                  </a:cubicBezTo>
                  <a:cubicBezTo>
                    <a:pt x="294" y="35"/>
                    <a:pt x="294" y="35"/>
                    <a:pt x="294" y="35"/>
                  </a:cubicBezTo>
                  <a:cubicBezTo>
                    <a:pt x="329" y="0"/>
                    <a:pt x="386" y="0"/>
                    <a:pt x="421" y="35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3"/>
            <p:cNvSpPr>
              <a:spLocks noEditPoints="1"/>
            </p:cNvSpPr>
            <p:nvPr/>
          </p:nvSpPr>
          <p:spPr bwMode="auto">
            <a:xfrm>
              <a:off x="2432790" y="2824939"/>
              <a:ext cx="330055" cy="301354"/>
            </a:xfrm>
            <a:custGeom>
              <a:avLst/>
              <a:gdLst>
                <a:gd name="T0" fmla="*/ 123 w 245"/>
                <a:gd name="T1" fmla="*/ 223 h 223"/>
                <a:gd name="T2" fmla="*/ 44 w 245"/>
                <a:gd name="T3" fmla="*/ 190 h 223"/>
                <a:gd name="T4" fmla="*/ 44 w 245"/>
                <a:gd name="T5" fmla="*/ 32 h 223"/>
                <a:gd name="T6" fmla="*/ 123 w 245"/>
                <a:gd name="T7" fmla="*/ 0 h 223"/>
                <a:gd name="T8" fmla="*/ 202 w 245"/>
                <a:gd name="T9" fmla="*/ 32 h 223"/>
                <a:gd name="T10" fmla="*/ 202 w 245"/>
                <a:gd name="T11" fmla="*/ 32 h 223"/>
                <a:gd name="T12" fmla="*/ 202 w 245"/>
                <a:gd name="T13" fmla="*/ 190 h 223"/>
                <a:gd name="T14" fmla="*/ 123 w 245"/>
                <a:gd name="T15" fmla="*/ 223 h 223"/>
                <a:gd name="T16" fmla="*/ 123 w 245"/>
                <a:gd name="T17" fmla="*/ 36 h 223"/>
                <a:gd name="T18" fmla="*/ 69 w 245"/>
                <a:gd name="T19" fmla="*/ 58 h 223"/>
                <a:gd name="T20" fmla="*/ 69 w 245"/>
                <a:gd name="T21" fmla="*/ 165 h 223"/>
                <a:gd name="T22" fmla="*/ 123 w 245"/>
                <a:gd name="T23" fmla="*/ 187 h 223"/>
                <a:gd name="T24" fmla="*/ 176 w 245"/>
                <a:gd name="T25" fmla="*/ 165 h 223"/>
                <a:gd name="T26" fmla="*/ 176 w 245"/>
                <a:gd name="T27" fmla="*/ 58 h 223"/>
                <a:gd name="T28" fmla="*/ 123 w 245"/>
                <a:gd name="T29" fmla="*/ 36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5" h="223">
                  <a:moveTo>
                    <a:pt x="123" y="223"/>
                  </a:moveTo>
                  <a:cubicBezTo>
                    <a:pt x="93" y="223"/>
                    <a:pt x="65" y="212"/>
                    <a:pt x="44" y="190"/>
                  </a:cubicBezTo>
                  <a:cubicBezTo>
                    <a:pt x="0" y="147"/>
                    <a:pt x="0" y="76"/>
                    <a:pt x="44" y="32"/>
                  </a:cubicBezTo>
                  <a:cubicBezTo>
                    <a:pt x="65" y="11"/>
                    <a:pt x="93" y="0"/>
                    <a:pt x="123" y="0"/>
                  </a:cubicBezTo>
                  <a:cubicBezTo>
                    <a:pt x="153" y="0"/>
                    <a:pt x="181" y="11"/>
                    <a:pt x="202" y="32"/>
                  </a:cubicBezTo>
                  <a:cubicBezTo>
                    <a:pt x="202" y="32"/>
                    <a:pt x="202" y="32"/>
                    <a:pt x="202" y="32"/>
                  </a:cubicBezTo>
                  <a:cubicBezTo>
                    <a:pt x="245" y="76"/>
                    <a:pt x="245" y="147"/>
                    <a:pt x="202" y="190"/>
                  </a:cubicBezTo>
                  <a:cubicBezTo>
                    <a:pt x="181" y="212"/>
                    <a:pt x="153" y="223"/>
                    <a:pt x="123" y="223"/>
                  </a:cubicBezTo>
                  <a:close/>
                  <a:moveTo>
                    <a:pt x="123" y="36"/>
                  </a:moveTo>
                  <a:cubicBezTo>
                    <a:pt x="103" y="36"/>
                    <a:pt x="84" y="43"/>
                    <a:pt x="69" y="58"/>
                  </a:cubicBezTo>
                  <a:cubicBezTo>
                    <a:pt x="40" y="87"/>
                    <a:pt x="40" y="135"/>
                    <a:pt x="69" y="165"/>
                  </a:cubicBezTo>
                  <a:cubicBezTo>
                    <a:pt x="84" y="179"/>
                    <a:pt x="103" y="187"/>
                    <a:pt x="123" y="187"/>
                  </a:cubicBezTo>
                  <a:cubicBezTo>
                    <a:pt x="143" y="187"/>
                    <a:pt x="162" y="179"/>
                    <a:pt x="176" y="165"/>
                  </a:cubicBezTo>
                  <a:cubicBezTo>
                    <a:pt x="206" y="135"/>
                    <a:pt x="206" y="87"/>
                    <a:pt x="176" y="58"/>
                  </a:cubicBezTo>
                  <a:cubicBezTo>
                    <a:pt x="162" y="43"/>
                    <a:pt x="143" y="36"/>
                    <a:pt x="123" y="3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6"/>
            <p:cNvSpPr>
              <a:spLocks/>
            </p:cNvSpPr>
            <p:nvPr/>
          </p:nvSpPr>
          <p:spPr bwMode="auto">
            <a:xfrm>
              <a:off x="7440141" y="4765674"/>
              <a:ext cx="700088" cy="700088"/>
            </a:xfrm>
            <a:custGeom>
              <a:avLst/>
              <a:gdLst>
                <a:gd name="T0" fmla="*/ 328 w 335"/>
                <a:gd name="T1" fmla="*/ 56 h 335"/>
                <a:gd name="T2" fmla="*/ 299 w 335"/>
                <a:gd name="T3" fmla="*/ 57 h 335"/>
                <a:gd name="T4" fmla="*/ 274 w 335"/>
                <a:gd name="T5" fmla="*/ 57 h 335"/>
                <a:gd name="T6" fmla="*/ 274 w 335"/>
                <a:gd name="T7" fmla="*/ 81 h 335"/>
                <a:gd name="T8" fmla="*/ 273 w 335"/>
                <a:gd name="T9" fmla="*/ 110 h 335"/>
                <a:gd name="T10" fmla="*/ 245 w 335"/>
                <a:gd name="T11" fmla="*/ 111 h 335"/>
                <a:gd name="T12" fmla="*/ 220 w 335"/>
                <a:gd name="T13" fmla="*/ 111 h 335"/>
                <a:gd name="T14" fmla="*/ 220 w 335"/>
                <a:gd name="T15" fmla="*/ 136 h 335"/>
                <a:gd name="T16" fmla="*/ 219 w 335"/>
                <a:gd name="T17" fmla="*/ 164 h 335"/>
                <a:gd name="T18" fmla="*/ 190 w 335"/>
                <a:gd name="T19" fmla="*/ 165 h 335"/>
                <a:gd name="T20" fmla="*/ 166 w 335"/>
                <a:gd name="T21" fmla="*/ 166 h 335"/>
                <a:gd name="T22" fmla="*/ 165 w 335"/>
                <a:gd name="T23" fmla="*/ 190 h 335"/>
                <a:gd name="T24" fmla="*/ 164 w 335"/>
                <a:gd name="T25" fmla="*/ 219 h 335"/>
                <a:gd name="T26" fmla="*/ 136 w 335"/>
                <a:gd name="T27" fmla="*/ 220 h 335"/>
                <a:gd name="T28" fmla="*/ 111 w 335"/>
                <a:gd name="T29" fmla="*/ 220 h 335"/>
                <a:gd name="T30" fmla="*/ 111 w 335"/>
                <a:gd name="T31" fmla="*/ 245 h 335"/>
                <a:gd name="T32" fmla="*/ 110 w 335"/>
                <a:gd name="T33" fmla="*/ 273 h 335"/>
                <a:gd name="T34" fmla="*/ 81 w 335"/>
                <a:gd name="T35" fmla="*/ 274 h 335"/>
                <a:gd name="T36" fmla="*/ 57 w 335"/>
                <a:gd name="T37" fmla="*/ 274 h 335"/>
                <a:gd name="T38" fmla="*/ 57 w 335"/>
                <a:gd name="T39" fmla="*/ 299 h 335"/>
                <a:gd name="T40" fmla="*/ 56 w 335"/>
                <a:gd name="T41" fmla="*/ 327 h 335"/>
                <a:gd name="T42" fmla="*/ 27 w 335"/>
                <a:gd name="T43" fmla="*/ 329 h 335"/>
                <a:gd name="T44" fmla="*/ 2 w 335"/>
                <a:gd name="T45" fmla="*/ 329 h 335"/>
                <a:gd name="T46" fmla="*/ 0 w 335"/>
                <a:gd name="T47" fmla="*/ 326 h 335"/>
                <a:gd name="T48" fmla="*/ 28 w 335"/>
                <a:gd name="T49" fmla="*/ 325 h 335"/>
                <a:gd name="T50" fmla="*/ 53 w 335"/>
                <a:gd name="T51" fmla="*/ 325 h 335"/>
                <a:gd name="T52" fmla="*/ 53 w 335"/>
                <a:gd name="T53" fmla="*/ 300 h 335"/>
                <a:gd name="T54" fmla="*/ 54 w 335"/>
                <a:gd name="T55" fmla="*/ 271 h 335"/>
                <a:gd name="T56" fmla="*/ 83 w 335"/>
                <a:gd name="T57" fmla="*/ 270 h 335"/>
                <a:gd name="T58" fmla="*/ 107 w 335"/>
                <a:gd name="T59" fmla="*/ 270 h 335"/>
                <a:gd name="T60" fmla="*/ 107 w 335"/>
                <a:gd name="T61" fmla="*/ 246 h 335"/>
                <a:gd name="T62" fmla="*/ 108 w 335"/>
                <a:gd name="T63" fmla="*/ 217 h 335"/>
                <a:gd name="T64" fmla="*/ 137 w 335"/>
                <a:gd name="T65" fmla="*/ 216 h 335"/>
                <a:gd name="T66" fmla="*/ 162 w 335"/>
                <a:gd name="T67" fmla="*/ 216 h 335"/>
                <a:gd name="T68" fmla="*/ 162 w 335"/>
                <a:gd name="T69" fmla="*/ 191 h 335"/>
                <a:gd name="T70" fmla="*/ 163 w 335"/>
                <a:gd name="T71" fmla="*/ 163 h 335"/>
                <a:gd name="T72" fmla="*/ 191 w 335"/>
                <a:gd name="T73" fmla="*/ 162 h 335"/>
                <a:gd name="T74" fmla="*/ 216 w 335"/>
                <a:gd name="T75" fmla="*/ 162 h 335"/>
                <a:gd name="T76" fmla="*/ 216 w 335"/>
                <a:gd name="T77" fmla="*/ 137 h 335"/>
                <a:gd name="T78" fmla="*/ 217 w 335"/>
                <a:gd name="T79" fmla="*/ 108 h 335"/>
                <a:gd name="T80" fmla="*/ 246 w 335"/>
                <a:gd name="T81" fmla="*/ 107 h 335"/>
                <a:gd name="T82" fmla="*/ 270 w 335"/>
                <a:gd name="T83" fmla="*/ 107 h 335"/>
                <a:gd name="T84" fmla="*/ 270 w 335"/>
                <a:gd name="T85" fmla="*/ 83 h 335"/>
                <a:gd name="T86" fmla="*/ 271 w 335"/>
                <a:gd name="T87" fmla="*/ 54 h 335"/>
                <a:gd name="T88" fmla="*/ 300 w 335"/>
                <a:gd name="T89" fmla="*/ 53 h 335"/>
                <a:gd name="T90" fmla="*/ 325 w 335"/>
                <a:gd name="T91" fmla="*/ 53 h 335"/>
                <a:gd name="T92" fmla="*/ 325 w 335"/>
                <a:gd name="T93" fmla="*/ 28 h 335"/>
                <a:gd name="T94" fmla="*/ 326 w 335"/>
                <a:gd name="T95" fmla="*/ 0 h 335"/>
                <a:gd name="T96" fmla="*/ 329 w 335"/>
                <a:gd name="T97" fmla="*/ 2 h 335"/>
                <a:gd name="T98" fmla="*/ 329 w 335"/>
                <a:gd name="T99" fmla="*/ 27 h 335"/>
                <a:gd name="T100" fmla="*/ 328 w 335"/>
                <a:gd name="T101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35" h="335">
                  <a:moveTo>
                    <a:pt x="328" y="56"/>
                  </a:moveTo>
                  <a:cubicBezTo>
                    <a:pt x="320" y="63"/>
                    <a:pt x="309" y="60"/>
                    <a:pt x="299" y="57"/>
                  </a:cubicBezTo>
                  <a:cubicBezTo>
                    <a:pt x="289" y="54"/>
                    <a:pt x="280" y="51"/>
                    <a:pt x="274" y="57"/>
                  </a:cubicBezTo>
                  <a:cubicBezTo>
                    <a:pt x="268" y="63"/>
                    <a:pt x="271" y="72"/>
                    <a:pt x="274" y="81"/>
                  </a:cubicBezTo>
                  <a:cubicBezTo>
                    <a:pt x="277" y="92"/>
                    <a:pt x="281" y="102"/>
                    <a:pt x="273" y="110"/>
                  </a:cubicBezTo>
                  <a:cubicBezTo>
                    <a:pt x="265" y="118"/>
                    <a:pt x="255" y="114"/>
                    <a:pt x="245" y="111"/>
                  </a:cubicBezTo>
                  <a:cubicBezTo>
                    <a:pt x="235" y="108"/>
                    <a:pt x="226" y="105"/>
                    <a:pt x="220" y="111"/>
                  </a:cubicBezTo>
                  <a:cubicBezTo>
                    <a:pt x="214" y="117"/>
                    <a:pt x="217" y="126"/>
                    <a:pt x="220" y="136"/>
                  </a:cubicBezTo>
                  <a:cubicBezTo>
                    <a:pt x="223" y="146"/>
                    <a:pt x="226" y="157"/>
                    <a:pt x="219" y="164"/>
                  </a:cubicBezTo>
                  <a:cubicBezTo>
                    <a:pt x="211" y="172"/>
                    <a:pt x="200" y="169"/>
                    <a:pt x="190" y="165"/>
                  </a:cubicBezTo>
                  <a:cubicBezTo>
                    <a:pt x="181" y="162"/>
                    <a:pt x="171" y="160"/>
                    <a:pt x="166" y="166"/>
                  </a:cubicBezTo>
                  <a:cubicBezTo>
                    <a:pt x="160" y="171"/>
                    <a:pt x="162" y="181"/>
                    <a:pt x="165" y="190"/>
                  </a:cubicBezTo>
                  <a:cubicBezTo>
                    <a:pt x="169" y="200"/>
                    <a:pt x="172" y="211"/>
                    <a:pt x="164" y="219"/>
                  </a:cubicBezTo>
                  <a:cubicBezTo>
                    <a:pt x="157" y="226"/>
                    <a:pt x="146" y="223"/>
                    <a:pt x="136" y="220"/>
                  </a:cubicBezTo>
                  <a:cubicBezTo>
                    <a:pt x="126" y="217"/>
                    <a:pt x="117" y="214"/>
                    <a:pt x="111" y="220"/>
                  </a:cubicBezTo>
                  <a:cubicBezTo>
                    <a:pt x="105" y="226"/>
                    <a:pt x="108" y="235"/>
                    <a:pt x="111" y="245"/>
                  </a:cubicBezTo>
                  <a:cubicBezTo>
                    <a:pt x="114" y="255"/>
                    <a:pt x="118" y="265"/>
                    <a:pt x="110" y="273"/>
                  </a:cubicBezTo>
                  <a:cubicBezTo>
                    <a:pt x="102" y="281"/>
                    <a:pt x="92" y="277"/>
                    <a:pt x="81" y="274"/>
                  </a:cubicBezTo>
                  <a:cubicBezTo>
                    <a:pt x="72" y="271"/>
                    <a:pt x="63" y="268"/>
                    <a:pt x="57" y="274"/>
                  </a:cubicBezTo>
                  <a:cubicBezTo>
                    <a:pt x="51" y="280"/>
                    <a:pt x="54" y="289"/>
                    <a:pt x="57" y="299"/>
                  </a:cubicBezTo>
                  <a:cubicBezTo>
                    <a:pt x="60" y="309"/>
                    <a:pt x="63" y="320"/>
                    <a:pt x="56" y="327"/>
                  </a:cubicBezTo>
                  <a:cubicBezTo>
                    <a:pt x="48" y="335"/>
                    <a:pt x="37" y="332"/>
                    <a:pt x="27" y="329"/>
                  </a:cubicBezTo>
                  <a:cubicBezTo>
                    <a:pt x="17" y="326"/>
                    <a:pt x="8" y="323"/>
                    <a:pt x="2" y="329"/>
                  </a:cubicBezTo>
                  <a:cubicBezTo>
                    <a:pt x="0" y="326"/>
                    <a:pt x="0" y="326"/>
                    <a:pt x="0" y="326"/>
                  </a:cubicBezTo>
                  <a:cubicBezTo>
                    <a:pt x="7" y="318"/>
                    <a:pt x="18" y="322"/>
                    <a:pt x="28" y="325"/>
                  </a:cubicBezTo>
                  <a:cubicBezTo>
                    <a:pt x="38" y="328"/>
                    <a:pt x="47" y="331"/>
                    <a:pt x="53" y="325"/>
                  </a:cubicBezTo>
                  <a:cubicBezTo>
                    <a:pt x="59" y="319"/>
                    <a:pt x="56" y="310"/>
                    <a:pt x="53" y="300"/>
                  </a:cubicBezTo>
                  <a:cubicBezTo>
                    <a:pt x="50" y="290"/>
                    <a:pt x="46" y="279"/>
                    <a:pt x="54" y="271"/>
                  </a:cubicBezTo>
                  <a:cubicBezTo>
                    <a:pt x="62" y="264"/>
                    <a:pt x="72" y="267"/>
                    <a:pt x="83" y="270"/>
                  </a:cubicBezTo>
                  <a:cubicBezTo>
                    <a:pt x="92" y="273"/>
                    <a:pt x="101" y="276"/>
                    <a:pt x="107" y="270"/>
                  </a:cubicBezTo>
                  <a:cubicBezTo>
                    <a:pt x="113" y="264"/>
                    <a:pt x="110" y="255"/>
                    <a:pt x="107" y="246"/>
                  </a:cubicBezTo>
                  <a:cubicBezTo>
                    <a:pt x="104" y="235"/>
                    <a:pt x="101" y="225"/>
                    <a:pt x="108" y="217"/>
                  </a:cubicBezTo>
                  <a:cubicBezTo>
                    <a:pt x="116" y="209"/>
                    <a:pt x="127" y="213"/>
                    <a:pt x="137" y="216"/>
                  </a:cubicBezTo>
                  <a:cubicBezTo>
                    <a:pt x="147" y="219"/>
                    <a:pt x="156" y="222"/>
                    <a:pt x="162" y="216"/>
                  </a:cubicBezTo>
                  <a:cubicBezTo>
                    <a:pt x="168" y="210"/>
                    <a:pt x="165" y="201"/>
                    <a:pt x="162" y="191"/>
                  </a:cubicBezTo>
                  <a:cubicBezTo>
                    <a:pt x="158" y="181"/>
                    <a:pt x="155" y="170"/>
                    <a:pt x="163" y="163"/>
                  </a:cubicBezTo>
                  <a:cubicBezTo>
                    <a:pt x="170" y="155"/>
                    <a:pt x="181" y="158"/>
                    <a:pt x="191" y="162"/>
                  </a:cubicBezTo>
                  <a:cubicBezTo>
                    <a:pt x="201" y="165"/>
                    <a:pt x="210" y="168"/>
                    <a:pt x="216" y="162"/>
                  </a:cubicBezTo>
                  <a:cubicBezTo>
                    <a:pt x="222" y="156"/>
                    <a:pt x="219" y="147"/>
                    <a:pt x="216" y="137"/>
                  </a:cubicBezTo>
                  <a:cubicBezTo>
                    <a:pt x="213" y="127"/>
                    <a:pt x="209" y="116"/>
                    <a:pt x="217" y="108"/>
                  </a:cubicBezTo>
                  <a:cubicBezTo>
                    <a:pt x="225" y="101"/>
                    <a:pt x="235" y="104"/>
                    <a:pt x="246" y="107"/>
                  </a:cubicBezTo>
                  <a:cubicBezTo>
                    <a:pt x="255" y="110"/>
                    <a:pt x="264" y="113"/>
                    <a:pt x="270" y="107"/>
                  </a:cubicBezTo>
                  <a:cubicBezTo>
                    <a:pt x="276" y="101"/>
                    <a:pt x="273" y="92"/>
                    <a:pt x="270" y="83"/>
                  </a:cubicBezTo>
                  <a:cubicBezTo>
                    <a:pt x="267" y="72"/>
                    <a:pt x="264" y="62"/>
                    <a:pt x="271" y="54"/>
                  </a:cubicBezTo>
                  <a:cubicBezTo>
                    <a:pt x="279" y="46"/>
                    <a:pt x="290" y="50"/>
                    <a:pt x="300" y="53"/>
                  </a:cubicBezTo>
                  <a:cubicBezTo>
                    <a:pt x="310" y="56"/>
                    <a:pt x="319" y="59"/>
                    <a:pt x="325" y="53"/>
                  </a:cubicBezTo>
                  <a:cubicBezTo>
                    <a:pt x="331" y="47"/>
                    <a:pt x="328" y="38"/>
                    <a:pt x="325" y="28"/>
                  </a:cubicBezTo>
                  <a:cubicBezTo>
                    <a:pt x="322" y="18"/>
                    <a:pt x="318" y="7"/>
                    <a:pt x="326" y="0"/>
                  </a:cubicBezTo>
                  <a:cubicBezTo>
                    <a:pt x="329" y="2"/>
                    <a:pt x="329" y="2"/>
                    <a:pt x="329" y="2"/>
                  </a:cubicBezTo>
                  <a:cubicBezTo>
                    <a:pt x="323" y="8"/>
                    <a:pt x="326" y="17"/>
                    <a:pt x="329" y="27"/>
                  </a:cubicBezTo>
                  <a:cubicBezTo>
                    <a:pt x="332" y="37"/>
                    <a:pt x="335" y="48"/>
                    <a:pt x="328" y="56"/>
                  </a:cubicBezTo>
                  <a:close/>
                </a:path>
              </a:pathLst>
            </a:custGeom>
            <a:solidFill>
              <a:srgbClr val="B5C6C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6"/>
            <p:cNvSpPr>
              <a:spLocks/>
            </p:cNvSpPr>
            <p:nvPr/>
          </p:nvSpPr>
          <p:spPr bwMode="auto">
            <a:xfrm>
              <a:off x="3756966" y="1084263"/>
              <a:ext cx="700088" cy="700088"/>
            </a:xfrm>
            <a:custGeom>
              <a:avLst/>
              <a:gdLst>
                <a:gd name="T0" fmla="*/ 328 w 335"/>
                <a:gd name="T1" fmla="*/ 56 h 335"/>
                <a:gd name="T2" fmla="*/ 299 w 335"/>
                <a:gd name="T3" fmla="*/ 57 h 335"/>
                <a:gd name="T4" fmla="*/ 274 w 335"/>
                <a:gd name="T5" fmla="*/ 57 h 335"/>
                <a:gd name="T6" fmla="*/ 274 w 335"/>
                <a:gd name="T7" fmla="*/ 81 h 335"/>
                <a:gd name="T8" fmla="*/ 273 w 335"/>
                <a:gd name="T9" fmla="*/ 110 h 335"/>
                <a:gd name="T10" fmla="*/ 245 w 335"/>
                <a:gd name="T11" fmla="*/ 111 h 335"/>
                <a:gd name="T12" fmla="*/ 220 w 335"/>
                <a:gd name="T13" fmla="*/ 111 h 335"/>
                <a:gd name="T14" fmla="*/ 220 w 335"/>
                <a:gd name="T15" fmla="*/ 136 h 335"/>
                <a:gd name="T16" fmla="*/ 219 w 335"/>
                <a:gd name="T17" fmla="*/ 164 h 335"/>
                <a:gd name="T18" fmla="*/ 190 w 335"/>
                <a:gd name="T19" fmla="*/ 165 h 335"/>
                <a:gd name="T20" fmla="*/ 166 w 335"/>
                <a:gd name="T21" fmla="*/ 166 h 335"/>
                <a:gd name="T22" fmla="*/ 165 w 335"/>
                <a:gd name="T23" fmla="*/ 190 h 335"/>
                <a:gd name="T24" fmla="*/ 164 w 335"/>
                <a:gd name="T25" fmla="*/ 219 h 335"/>
                <a:gd name="T26" fmla="*/ 136 w 335"/>
                <a:gd name="T27" fmla="*/ 220 h 335"/>
                <a:gd name="T28" fmla="*/ 111 w 335"/>
                <a:gd name="T29" fmla="*/ 220 h 335"/>
                <a:gd name="T30" fmla="*/ 111 w 335"/>
                <a:gd name="T31" fmla="*/ 245 h 335"/>
                <a:gd name="T32" fmla="*/ 110 w 335"/>
                <a:gd name="T33" fmla="*/ 273 h 335"/>
                <a:gd name="T34" fmla="*/ 81 w 335"/>
                <a:gd name="T35" fmla="*/ 274 h 335"/>
                <a:gd name="T36" fmla="*/ 57 w 335"/>
                <a:gd name="T37" fmla="*/ 274 h 335"/>
                <a:gd name="T38" fmla="*/ 57 w 335"/>
                <a:gd name="T39" fmla="*/ 299 h 335"/>
                <a:gd name="T40" fmla="*/ 56 w 335"/>
                <a:gd name="T41" fmla="*/ 327 h 335"/>
                <a:gd name="T42" fmla="*/ 27 w 335"/>
                <a:gd name="T43" fmla="*/ 329 h 335"/>
                <a:gd name="T44" fmla="*/ 2 w 335"/>
                <a:gd name="T45" fmla="*/ 329 h 335"/>
                <a:gd name="T46" fmla="*/ 0 w 335"/>
                <a:gd name="T47" fmla="*/ 326 h 335"/>
                <a:gd name="T48" fmla="*/ 28 w 335"/>
                <a:gd name="T49" fmla="*/ 325 h 335"/>
                <a:gd name="T50" fmla="*/ 53 w 335"/>
                <a:gd name="T51" fmla="*/ 325 h 335"/>
                <a:gd name="T52" fmla="*/ 53 w 335"/>
                <a:gd name="T53" fmla="*/ 300 h 335"/>
                <a:gd name="T54" fmla="*/ 54 w 335"/>
                <a:gd name="T55" fmla="*/ 271 h 335"/>
                <a:gd name="T56" fmla="*/ 83 w 335"/>
                <a:gd name="T57" fmla="*/ 270 h 335"/>
                <a:gd name="T58" fmla="*/ 107 w 335"/>
                <a:gd name="T59" fmla="*/ 270 h 335"/>
                <a:gd name="T60" fmla="*/ 107 w 335"/>
                <a:gd name="T61" fmla="*/ 246 h 335"/>
                <a:gd name="T62" fmla="*/ 108 w 335"/>
                <a:gd name="T63" fmla="*/ 217 h 335"/>
                <a:gd name="T64" fmla="*/ 137 w 335"/>
                <a:gd name="T65" fmla="*/ 216 h 335"/>
                <a:gd name="T66" fmla="*/ 162 w 335"/>
                <a:gd name="T67" fmla="*/ 216 h 335"/>
                <a:gd name="T68" fmla="*/ 162 w 335"/>
                <a:gd name="T69" fmla="*/ 191 h 335"/>
                <a:gd name="T70" fmla="*/ 163 w 335"/>
                <a:gd name="T71" fmla="*/ 163 h 335"/>
                <a:gd name="T72" fmla="*/ 191 w 335"/>
                <a:gd name="T73" fmla="*/ 162 h 335"/>
                <a:gd name="T74" fmla="*/ 216 w 335"/>
                <a:gd name="T75" fmla="*/ 162 h 335"/>
                <a:gd name="T76" fmla="*/ 216 w 335"/>
                <a:gd name="T77" fmla="*/ 137 h 335"/>
                <a:gd name="T78" fmla="*/ 217 w 335"/>
                <a:gd name="T79" fmla="*/ 108 h 335"/>
                <a:gd name="T80" fmla="*/ 246 w 335"/>
                <a:gd name="T81" fmla="*/ 107 h 335"/>
                <a:gd name="T82" fmla="*/ 270 w 335"/>
                <a:gd name="T83" fmla="*/ 107 h 335"/>
                <a:gd name="T84" fmla="*/ 270 w 335"/>
                <a:gd name="T85" fmla="*/ 83 h 335"/>
                <a:gd name="T86" fmla="*/ 271 w 335"/>
                <a:gd name="T87" fmla="*/ 54 h 335"/>
                <a:gd name="T88" fmla="*/ 300 w 335"/>
                <a:gd name="T89" fmla="*/ 53 h 335"/>
                <a:gd name="T90" fmla="*/ 325 w 335"/>
                <a:gd name="T91" fmla="*/ 53 h 335"/>
                <a:gd name="T92" fmla="*/ 325 w 335"/>
                <a:gd name="T93" fmla="*/ 28 h 335"/>
                <a:gd name="T94" fmla="*/ 326 w 335"/>
                <a:gd name="T95" fmla="*/ 0 h 335"/>
                <a:gd name="T96" fmla="*/ 329 w 335"/>
                <a:gd name="T97" fmla="*/ 2 h 335"/>
                <a:gd name="T98" fmla="*/ 329 w 335"/>
                <a:gd name="T99" fmla="*/ 27 h 335"/>
                <a:gd name="T100" fmla="*/ 328 w 335"/>
                <a:gd name="T101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35" h="335">
                  <a:moveTo>
                    <a:pt x="328" y="56"/>
                  </a:moveTo>
                  <a:cubicBezTo>
                    <a:pt x="320" y="63"/>
                    <a:pt x="309" y="60"/>
                    <a:pt x="299" y="57"/>
                  </a:cubicBezTo>
                  <a:cubicBezTo>
                    <a:pt x="289" y="54"/>
                    <a:pt x="280" y="51"/>
                    <a:pt x="274" y="57"/>
                  </a:cubicBezTo>
                  <a:cubicBezTo>
                    <a:pt x="268" y="63"/>
                    <a:pt x="271" y="72"/>
                    <a:pt x="274" y="81"/>
                  </a:cubicBezTo>
                  <a:cubicBezTo>
                    <a:pt x="277" y="92"/>
                    <a:pt x="281" y="102"/>
                    <a:pt x="273" y="110"/>
                  </a:cubicBezTo>
                  <a:cubicBezTo>
                    <a:pt x="265" y="118"/>
                    <a:pt x="255" y="114"/>
                    <a:pt x="245" y="111"/>
                  </a:cubicBezTo>
                  <a:cubicBezTo>
                    <a:pt x="235" y="108"/>
                    <a:pt x="226" y="105"/>
                    <a:pt x="220" y="111"/>
                  </a:cubicBezTo>
                  <a:cubicBezTo>
                    <a:pt x="214" y="117"/>
                    <a:pt x="217" y="126"/>
                    <a:pt x="220" y="136"/>
                  </a:cubicBezTo>
                  <a:cubicBezTo>
                    <a:pt x="223" y="146"/>
                    <a:pt x="226" y="157"/>
                    <a:pt x="219" y="164"/>
                  </a:cubicBezTo>
                  <a:cubicBezTo>
                    <a:pt x="211" y="172"/>
                    <a:pt x="200" y="169"/>
                    <a:pt x="190" y="165"/>
                  </a:cubicBezTo>
                  <a:cubicBezTo>
                    <a:pt x="181" y="162"/>
                    <a:pt x="171" y="160"/>
                    <a:pt x="166" y="166"/>
                  </a:cubicBezTo>
                  <a:cubicBezTo>
                    <a:pt x="160" y="171"/>
                    <a:pt x="162" y="181"/>
                    <a:pt x="165" y="190"/>
                  </a:cubicBezTo>
                  <a:cubicBezTo>
                    <a:pt x="169" y="200"/>
                    <a:pt x="172" y="211"/>
                    <a:pt x="164" y="219"/>
                  </a:cubicBezTo>
                  <a:cubicBezTo>
                    <a:pt x="157" y="226"/>
                    <a:pt x="146" y="223"/>
                    <a:pt x="136" y="220"/>
                  </a:cubicBezTo>
                  <a:cubicBezTo>
                    <a:pt x="126" y="217"/>
                    <a:pt x="117" y="214"/>
                    <a:pt x="111" y="220"/>
                  </a:cubicBezTo>
                  <a:cubicBezTo>
                    <a:pt x="105" y="226"/>
                    <a:pt x="108" y="235"/>
                    <a:pt x="111" y="245"/>
                  </a:cubicBezTo>
                  <a:cubicBezTo>
                    <a:pt x="114" y="255"/>
                    <a:pt x="118" y="265"/>
                    <a:pt x="110" y="273"/>
                  </a:cubicBezTo>
                  <a:cubicBezTo>
                    <a:pt x="102" y="281"/>
                    <a:pt x="92" y="277"/>
                    <a:pt x="81" y="274"/>
                  </a:cubicBezTo>
                  <a:cubicBezTo>
                    <a:pt x="72" y="271"/>
                    <a:pt x="63" y="268"/>
                    <a:pt x="57" y="274"/>
                  </a:cubicBezTo>
                  <a:cubicBezTo>
                    <a:pt x="51" y="280"/>
                    <a:pt x="54" y="289"/>
                    <a:pt x="57" y="299"/>
                  </a:cubicBezTo>
                  <a:cubicBezTo>
                    <a:pt x="60" y="309"/>
                    <a:pt x="63" y="320"/>
                    <a:pt x="56" y="327"/>
                  </a:cubicBezTo>
                  <a:cubicBezTo>
                    <a:pt x="48" y="335"/>
                    <a:pt x="37" y="332"/>
                    <a:pt x="27" y="329"/>
                  </a:cubicBezTo>
                  <a:cubicBezTo>
                    <a:pt x="17" y="326"/>
                    <a:pt x="8" y="323"/>
                    <a:pt x="2" y="329"/>
                  </a:cubicBezTo>
                  <a:cubicBezTo>
                    <a:pt x="0" y="326"/>
                    <a:pt x="0" y="326"/>
                    <a:pt x="0" y="326"/>
                  </a:cubicBezTo>
                  <a:cubicBezTo>
                    <a:pt x="7" y="318"/>
                    <a:pt x="18" y="322"/>
                    <a:pt x="28" y="325"/>
                  </a:cubicBezTo>
                  <a:cubicBezTo>
                    <a:pt x="38" y="328"/>
                    <a:pt x="47" y="331"/>
                    <a:pt x="53" y="325"/>
                  </a:cubicBezTo>
                  <a:cubicBezTo>
                    <a:pt x="59" y="319"/>
                    <a:pt x="56" y="310"/>
                    <a:pt x="53" y="300"/>
                  </a:cubicBezTo>
                  <a:cubicBezTo>
                    <a:pt x="50" y="290"/>
                    <a:pt x="46" y="279"/>
                    <a:pt x="54" y="271"/>
                  </a:cubicBezTo>
                  <a:cubicBezTo>
                    <a:pt x="62" y="264"/>
                    <a:pt x="72" y="267"/>
                    <a:pt x="83" y="270"/>
                  </a:cubicBezTo>
                  <a:cubicBezTo>
                    <a:pt x="92" y="273"/>
                    <a:pt x="101" y="276"/>
                    <a:pt x="107" y="270"/>
                  </a:cubicBezTo>
                  <a:cubicBezTo>
                    <a:pt x="113" y="264"/>
                    <a:pt x="110" y="255"/>
                    <a:pt x="107" y="246"/>
                  </a:cubicBezTo>
                  <a:cubicBezTo>
                    <a:pt x="104" y="235"/>
                    <a:pt x="101" y="225"/>
                    <a:pt x="108" y="217"/>
                  </a:cubicBezTo>
                  <a:cubicBezTo>
                    <a:pt x="116" y="209"/>
                    <a:pt x="127" y="213"/>
                    <a:pt x="137" y="216"/>
                  </a:cubicBezTo>
                  <a:cubicBezTo>
                    <a:pt x="147" y="219"/>
                    <a:pt x="156" y="222"/>
                    <a:pt x="162" y="216"/>
                  </a:cubicBezTo>
                  <a:cubicBezTo>
                    <a:pt x="168" y="210"/>
                    <a:pt x="165" y="201"/>
                    <a:pt x="162" y="191"/>
                  </a:cubicBezTo>
                  <a:cubicBezTo>
                    <a:pt x="158" y="181"/>
                    <a:pt x="155" y="170"/>
                    <a:pt x="163" y="163"/>
                  </a:cubicBezTo>
                  <a:cubicBezTo>
                    <a:pt x="170" y="155"/>
                    <a:pt x="181" y="158"/>
                    <a:pt x="191" y="162"/>
                  </a:cubicBezTo>
                  <a:cubicBezTo>
                    <a:pt x="201" y="165"/>
                    <a:pt x="210" y="168"/>
                    <a:pt x="216" y="162"/>
                  </a:cubicBezTo>
                  <a:cubicBezTo>
                    <a:pt x="222" y="156"/>
                    <a:pt x="219" y="147"/>
                    <a:pt x="216" y="137"/>
                  </a:cubicBezTo>
                  <a:cubicBezTo>
                    <a:pt x="213" y="127"/>
                    <a:pt x="209" y="116"/>
                    <a:pt x="217" y="108"/>
                  </a:cubicBezTo>
                  <a:cubicBezTo>
                    <a:pt x="225" y="101"/>
                    <a:pt x="235" y="104"/>
                    <a:pt x="246" y="107"/>
                  </a:cubicBezTo>
                  <a:cubicBezTo>
                    <a:pt x="255" y="110"/>
                    <a:pt x="264" y="113"/>
                    <a:pt x="270" y="107"/>
                  </a:cubicBezTo>
                  <a:cubicBezTo>
                    <a:pt x="276" y="101"/>
                    <a:pt x="273" y="92"/>
                    <a:pt x="270" y="83"/>
                  </a:cubicBezTo>
                  <a:cubicBezTo>
                    <a:pt x="267" y="72"/>
                    <a:pt x="264" y="62"/>
                    <a:pt x="271" y="54"/>
                  </a:cubicBezTo>
                  <a:cubicBezTo>
                    <a:pt x="279" y="46"/>
                    <a:pt x="290" y="50"/>
                    <a:pt x="300" y="53"/>
                  </a:cubicBezTo>
                  <a:cubicBezTo>
                    <a:pt x="310" y="56"/>
                    <a:pt x="319" y="59"/>
                    <a:pt x="325" y="53"/>
                  </a:cubicBezTo>
                  <a:cubicBezTo>
                    <a:pt x="331" y="47"/>
                    <a:pt x="328" y="38"/>
                    <a:pt x="325" y="28"/>
                  </a:cubicBezTo>
                  <a:cubicBezTo>
                    <a:pt x="322" y="18"/>
                    <a:pt x="318" y="7"/>
                    <a:pt x="326" y="0"/>
                  </a:cubicBezTo>
                  <a:cubicBezTo>
                    <a:pt x="329" y="2"/>
                    <a:pt x="329" y="2"/>
                    <a:pt x="329" y="2"/>
                  </a:cubicBezTo>
                  <a:cubicBezTo>
                    <a:pt x="323" y="8"/>
                    <a:pt x="326" y="17"/>
                    <a:pt x="329" y="27"/>
                  </a:cubicBezTo>
                  <a:cubicBezTo>
                    <a:pt x="332" y="37"/>
                    <a:pt x="335" y="48"/>
                    <a:pt x="328" y="5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4" name="Group 4" hidden="1">
            <a:extLst>
              <a:ext uri="{FF2B5EF4-FFF2-40B4-BE49-F238E27FC236}">
                <a16:creationId xmlns:a16="http://schemas.microsoft.com/office/drawing/2014/main" id="{10C88DAB-6669-4AF8-90E9-5DA0F63EBDFB}"/>
              </a:ext>
            </a:extLst>
          </p:cNvPr>
          <p:cNvGrpSpPr/>
          <p:nvPr userDrawn="1"/>
        </p:nvGrpSpPr>
        <p:grpSpPr>
          <a:xfrm>
            <a:off x="1879096" y="-11601"/>
            <a:ext cx="9160652" cy="6891683"/>
            <a:chOff x="2432790" y="730250"/>
            <a:chExt cx="7132330" cy="5365749"/>
          </a:xfrm>
          <a:solidFill>
            <a:schemeClr val="bg1">
              <a:lumMod val="95000"/>
              <a:alpha val="29000"/>
            </a:schemeClr>
          </a:solidFill>
        </p:grpSpPr>
        <p:sp>
          <p:nvSpPr>
            <p:cNvPr id="25" name="Freeform 5">
              <a:extLst>
                <a:ext uri="{FF2B5EF4-FFF2-40B4-BE49-F238E27FC236}">
                  <a16:creationId xmlns:a16="http://schemas.microsoft.com/office/drawing/2014/main" id="{FB40E949-5756-443F-9955-96371F22D89F}"/>
                </a:ext>
              </a:extLst>
            </p:cNvPr>
            <p:cNvSpPr>
              <a:spLocks/>
            </p:cNvSpPr>
            <p:nvPr/>
          </p:nvSpPr>
          <p:spPr bwMode="auto">
            <a:xfrm>
              <a:off x="3363912" y="800101"/>
              <a:ext cx="5110162" cy="5078412"/>
            </a:xfrm>
            <a:custGeom>
              <a:avLst/>
              <a:gdLst>
                <a:gd name="T0" fmla="*/ 1670 w 2447"/>
                <a:gd name="T1" fmla="*/ 937 h 2432"/>
                <a:gd name="T2" fmla="*/ 1589 w 2447"/>
                <a:gd name="T3" fmla="*/ 957 h 2432"/>
                <a:gd name="T4" fmla="*/ 1551 w 2447"/>
                <a:gd name="T5" fmla="*/ 930 h 2432"/>
                <a:gd name="T6" fmla="*/ 1550 w 2447"/>
                <a:gd name="T7" fmla="*/ 929 h 2432"/>
                <a:gd name="T8" fmla="*/ 1423 w 2447"/>
                <a:gd name="T9" fmla="*/ 929 h 2432"/>
                <a:gd name="T10" fmla="*/ 1311 w 2447"/>
                <a:gd name="T11" fmla="*/ 1041 h 2432"/>
                <a:gd name="T12" fmla="*/ 1183 w 2447"/>
                <a:gd name="T13" fmla="*/ 1041 h 2432"/>
                <a:gd name="T14" fmla="*/ 1183 w 2447"/>
                <a:gd name="T15" fmla="*/ 913 h 2432"/>
                <a:gd name="T16" fmla="*/ 1550 w 2447"/>
                <a:gd name="T17" fmla="*/ 546 h 2432"/>
                <a:gd name="T18" fmla="*/ 1555 w 2447"/>
                <a:gd name="T19" fmla="*/ 423 h 2432"/>
                <a:gd name="T20" fmla="*/ 1555 w 2447"/>
                <a:gd name="T21" fmla="*/ 423 h 2432"/>
                <a:gd name="T22" fmla="*/ 1523 w 2447"/>
                <a:gd name="T23" fmla="*/ 380 h 2432"/>
                <a:gd name="T24" fmla="*/ 1543 w 2447"/>
                <a:gd name="T25" fmla="*/ 299 h 2432"/>
                <a:gd name="T26" fmla="*/ 1678 w 2447"/>
                <a:gd name="T27" fmla="*/ 163 h 2432"/>
                <a:gd name="T28" fmla="*/ 1678 w 2447"/>
                <a:gd name="T29" fmla="*/ 36 h 2432"/>
                <a:gd name="T30" fmla="*/ 1550 w 2447"/>
                <a:gd name="T31" fmla="*/ 36 h 2432"/>
                <a:gd name="T32" fmla="*/ 1462 w 2447"/>
                <a:gd name="T33" fmla="*/ 124 h 2432"/>
                <a:gd name="T34" fmla="*/ 1381 w 2447"/>
                <a:gd name="T35" fmla="*/ 143 h 2432"/>
                <a:gd name="T36" fmla="*/ 1348 w 2447"/>
                <a:gd name="T37" fmla="*/ 121 h 2432"/>
                <a:gd name="T38" fmla="*/ 1343 w 2447"/>
                <a:gd name="T39" fmla="*/ 115 h 2432"/>
                <a:gd name="T40" fmla="*/ 1215 w 2447"/>
                <a:gd name="T41" fmla="*/ 115 h 2432"/>
                <a:gd name="T42" fmla="*/ 35 w 2447"/>
                <a:gd name="T43" fmla="*/ 1296 h 2432"/>
                <a:gd name="T44" fmla="*/ 35 w 2447"/>
                <a:gd name="T45" fmla="*/ 1424 h 2432"/>
                <a:gd name="T46" fmla="*/ 162 w 2447"/>
                <a:gd name="T47" fmla="*/ 1424 h 2432"/>
                <a:gd name="T48" fmla="*/ 266 w 2447"/>
                <a:gd name="T49" fmla="*/ 1320 h 2432"/>
                <a:gd name="T50" fmla="*/ 394 w 2447"/>
                <a:gd name="T51" fmla="*/ 1320 h 2432"/>
                <a:gd name="T52" fmla="*/ 394 w 2447"/>
                <a:gd name="T53" fmla="*/ 1447 h 2432"/>
                <a:gd name="T54" fmla="*/ 178 w 2447"/>
                <a:gd name="T55" fmla="*/ 1663 h 2432"/>
                <a:gd name="T56" fmla="*/ 178 w 2447"/>
                <a:gd name="T57" fmla="*/ 1790 h 2432"/>
                <a:gd name="T58" fmla="*/ 306 w 2447"/>
                <a:gd name="T59" fmla="*/ 1790 h 2432"/>
                <a:gd name="T60" fmla="*/ 497 w 2447"/>
                <a:gd name="T61" fmla="*/ 1599 h 2432"/>
                <a:gd name="T62" fmla="*/ 625 w 2447"/>
                <a:gd name="T63" fmla="*/ 1599 h 2432"/>
                <a:gd name="T64" fmla="*/ 625 w 2447"/>
                <a:gd name="T65" fmla="*/ 1727 h 2432"/>
                <a:gd name="T66" fmla="*/ 178 w 2447"/>
                <a:gd name="T67" fmla="*/ 2173 h 2432"/>
                <a:gd name="T68" fmla="*/ 178 w 2447"/>
                <a:gd name="T69" fmla="*/ 2301 h 2432"/>
                <a:gd name="T70" fmla="*/ 306 w 2447"/>
                <a:gd name="T71" fmla="*/ 2301 h 2432"/>
                <a:gd name="T72" fmla="*/ 673 w 2447"/>
                <a:gd name="T73" fmla="*/ 1934 h 2432"/>
                <a:gd name="T74" fmla="*/ 801 w 2447"/>
                <a:gd name="T75" fmla="*/ 1934 h 2432"/>
                <a:gd name="T76" fmla="*/ 801 w 2447"/>
                <a:gd name="T77" fmla="*/ 2062 h 2432"/>
                <a:gd name="T78" fmla="*/ 815 w 2447"/>
                <a:gd name="T79" fmla="*/ 2047 h 2432"/>
                <a:gd name="T80" fmla="*/ 815 w 2447"/>
                <a:gd name="T81" fmla="*/ 2175 h 2432"/>
                <a:gd name="T82" fmla="*/ 942 w 2447"/>
                <a:gd name="T83" fmla="*/ 2175 h 2432"/>
                <a:gd name="T84" fmla="*/ 968 w 2447"/>
                <a:gd name="T85" fmla="*/ 2149 h 2432"/>
                <a:gd name="T86" fmla="*/ 1096 w 2447"/>
                <a:gd name="T87" fmla="*/ 2149 h 2432"/>
                <a:gd name="T88" fmla="*/ 1096 w 2447"/>
                <a:gd name="T89" fmla="*/ 2277 h 2432"/>
                <a:gd name="T90" fmla="*/ 1104 w 2447"/>
                <a:gd name="T91" fmla="*/ 2269 h 2432"/>
                <a:gd name="T92" fmla="*/ 1104 w 2447"/>
                <a:gd name="T93" fmla="*/ 2397 h 2432"/>
                <a:gd name="T94" fmla="*/ 1231 w 2447"/>
                <a:gd name="T95" fmla="*/ 2397 h 2432"/>
                <a:gd name="T96" fmla="*/ 2412 w 2447"/>
                <a:gd name="T97" fmla="*/ 1216 h 2432"/>
                <a:gd name="T98" fmla="*/ 2412 w 2447"/>
                <a:gd name="T99" fmla="*/ 1089 h 2432"/>
                <a:gd name="T100" fmla="*/ 2284 w 2447"/>
                <a:gd name="T101" fmla="*/ 1089 h 2432"/>
                <a:gd name="T102" fmla="*/ 2252 w 2447"/>
                <a:gd name="T103" fmla="*/ 1120 h 2432"/>
                <a:gd name="T104" fmla="*/ 2125 w 2447"/>
                <a:gd name="T105" fmla="*/ 1120 h 2432"/>
                <a:gd name="T106" fmla="*/ 2125 w 2447"/>
                <a:gd name="T107" fmla="*/ 993 h 2432"/>
                <a:gd name="T108" fmla="*/ 2334 w 2447"/>
                <a:gd name="T109" fmla="*/ 784 h 2432"/>
                <a:gd name="T110" fmla="*/ 2334 w 2447"/>
                <a:gd name="T111" fmla="*/ 656 h 2432"/>
                <a:gd name="T112" fmla="*/ 2206 w 2447"/>
                <a:gd name="T113" fmla="*/ 656 h 2432"/>
                <a:gd name="T114" fmla="*/ 2196 w 2447"/>
                <a:gd name="T115" fmla="*/ 666 h 2432"/>
                <a:gd name="T116" fmla="*/ 2123 w 2447"/>
                <a:gd name="T117" fmla="*/ 678 h 2432"/>
                <a:gd name="T118" fmla="*/ 2088 w 2447"/>
                <a:gd name="T119" fmla="*/ 653 h 2432"/>
                <a:gd name="T120" fmla="*/ 2085 w 2447"/>
                <a:gd name="T121" fmla="*/ 650 h 2432"/>
                <a:gd name="T122" fmla="*/ 1957 w 2447"/>
                <a:gd name="T123" fmla="*/ 650 h 2432"/>
                <a:gd name="T124" fmla="*/ 1670 w 2447"/>
                <a:gd name="T125" fmla="*/ 937 h 24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447" h="2432">
                  <a:moveTo>
                    <a:pt x="1670" y="937"/>
                  </a:moveTo>
                  <a:cubicBezTo>
                    <a:pt x="1635" y="970"/>
                    <a:pt x="1604" y="963"/>
                    <a:pt x="1589" y="957"/>
                  </a:cubicBezTo>
                  <a:cubicBezTo>
                    <a:pt x="1569" y="948"/>
                    <a:pt x="1564" y="942"/>
                    <a:pt x="1551" y="930"/>
                  </a:cubicBezTo>
                  <a:cubicBezTo>
                    <a:pt x="1551" y="930"/>
                    <a:pt x="1551" y="929"/>
                    <a:pt x="1550" y="929"/>
                  </a:cubicBezTo>
                  <a:cubicBezTo>
                    <a:pt x="1515" y="894"/>
                    <a:pt x="1458" y="894"/>
                    <a:pt x="1423" y="929"/>
                  </a:cubicBezTo>
                  <a:cubicBezTo>
                    <a:pt x="1311" y="1041"/>
                    <a:pt x="1311" y="1041"/>
                    <a:pt x="1311" y="1041"/>
                  </a:cubicBezTo>
                  <a:cubicBezTo>
                    <a:pt x="1276" y="1076"/>
                    <a:pt x="1219" y="1076"/>
                    <a:pt x="1183" y="1041"/>
                  </a:cubicBezTo>
                  <a:cubicBezTo>
                    <a:pt x="1148" y="1005"/>
                    <a:pt x="1148" y="948"/>
                    <a:pt x="1183" y="913"/>
                  </a:cubicBezTo>
                  <a:cubicBezTo>
                    <a:pt x="1550" y="546"/>
                    <a:pt x="1550" y="546"/>
                    <a:pt x="1550" y="546"/>
                  </a:cubicBezTo>
                  <a:cubicBezTo>
                    <a:pt x="1584" y="512"/>
                    <a:pt x="1585" y="459"/>
                    <a:pt x="1555" y="423"/>
                  </a:cubicBezTo>
                  <a:cubicBezTo>
                    <a:pt x="1555" y="423"/>
                    <a:pt x="1555" y="423"/>
                    <a:pt x="1555" y="423"/>
                  </a:cubicBezTo>
                  <a:cubicBezTo>
                    <a:pt x="1539" y="406"/>
                    <a:pt x="1533" y="402"/>
                    <a:pt x="1523" y="380"/>
                  </a:cubicBezTo>
                  <a:cubicBezTo>
                    <a:pt x="1516" y="365"/>
                    <a:pt x="1510" y="334"/>
                    <a:pt x="1543" y="299"/>
                  </a:cubicBezTo>
                  <a:cubicBezTo>
                    <a:pt x="1678" y="163"/>
                    <a:pt x="1678" y="163"/>
                    <a:pt x="1678" y="163"/>
                  </a:cubicBezTo>
                  <a:cubicBezTo>
                    <a:pt x="1713" y="128"/>
                    <a:pt x="1713" y="71"/>
                    <a:pt x="1678" y="36"/>
                  </a:cubicBezTo>
                  <a:cubicBezTo>
                    <a:pt x="1643" y="0"/>
                    <a:pt x="1586" y="0"/>
                    <a:pt x="1550" y="36"/>
                  </a:cubicBezTo>
                  <a:cubicBezTo>
                    <a:pt x="1462" y="124"/>
                    <a:pt x="1462" y="124"/>
                    <a:pt x="1462" y="124"/>
                  </a:cubicBezTo>
                  <a:cubicBezTo>
                    <a:pt x="1427" y="156"/>
                    <a:pt x="1396" y="150"/>
                    <a:pt x="1381" y="143"/>
                  </a:cubicBezTo>
                  <a:cubicBezTo>
                    <a:pt x="1364" y="136"/>
                    <a:pt x="1358" y="130"/>
                    <a:pt x="1348" y="121"/>
                  </a:cubicBezTo>
                  <a:cubicBezTo>
                    <a:pt x="1346" y="119"/>
                    <a:pt x="1345" y="117"/>
                    <a:pt x="1343" y="115"/>
                  </a:cubicBezTo>
                  <a:cubicBezTo>
                    <a:pt x="1308" y="80"/>
                    <a:pt x="1251" y="80"/>
                    <a:pt x="1215" y="115"/>
                  </a:cubicBezTo>
                  <a:cubicBezTo>
                    <a:pt x="35" y="1296"/>
                    <a:pt x="35" y="1296"/>
                    <a:pt x="35" y="1296"/>
                  </a:cubicBezTo>
                  <a:cubicBezTo>
                    <a:pt x="0" y="1331"/>
                    <a:pt x="0" y="1388"/>
                    <a:pt x="35" y="1424"/>
                  </a:cubicBezTo>
                  <a:cubicBezTo>
                    <a:pt x="70" y="1459"/>
                    <a:pt x="127" y="1459"/>
                    <a:pt x="162" y="1424"/>
                  </a:cubicBezTo>
                  <a:cubicBezTo>
                    <a:pt x="266" y="1320"/>
                    <a:pt x="266" y="1320"/>
                    <a:pt x="266" y="1320"/>
                  </a:cubicBezTo>
                  <a:cubicBezTo>
                    <a:pt x="301" y="1285"/>
                    <a:pt x="359" y="1285"/>
                    <a:pt x="394" y="1320"/>
                  </a:cubicBezTo>
                  <a:cubicBezTo>
                    <a:pt x="429" y="1355"/>
                    <a:pt x="429" y="1412"/>
                    <a:pt x="394" y="1447"/>
                  </a:cubicBezTo>
                  <a:cubicBezTo>
                    <a:pt x="178" y="1663"/>
                    <a:pt x="178" y="1663"/>
                    <a:pt x="178" y="1663"/>
                  </a:cubicBezTo>
                  <a:cubicBezTo>
                    <a:pt x="143" y="1698"/>
                    <a:pt x="143" y="1755"/>
                    <a:pt x="178" y="1790"/>
                  </a:cubicBezTo>
                  <a:cubicBezTo>
                    <a:pt x="214" y="1826"/>
                    <a:pt x="271" y="1826"/>
                    <a:pt x="306" y="1790"/>
                  </a:cubicBezTo>
                  <a:cubicBezTo>
                    <a:pt x="497" y="1599"/>
                    <a:pt x="497" y="1599"/>
                    <a:pt x="497" y="1599"/>
                  </a:cubicBezTo>
                  <a:cubicBezTo>
                    <a:pt x="533" y="1564"/>
                    <a:pt x="590" y="1564"/>
                    <a:pt x="625" y="1599"/>
                  </a:cubicBezTo>
                  <a:cubicBezTo>
                    <a:pt x="660" y="1634"/>
                    <a:pt x="660" y="1691"/>
                    <a:pt x="625" y="1727"/>
                  </a:cubicBezTo>
                  <a:cubicBezTo>
                    <a:pt x="178" y="2173"/>
                    <a:pt x="178" y="2173"/>
                    <a:pt x="178" y="2173"/>
                  </a:cubicBezTo>
                  <a:cubicBezTo>
                    <a:pt x="143" y="2209"/>
                    <a:pt x="143" y="2266"/>
                    <a:pt x="178" y="2301"/>
                  </a:cubicBezTo>
                  <a:cubicBezTo>
                    <a:pt x="214" y="2336"/>
                    <a:pt x="271" y="2336"/>
                    <a:pt x="306" y="2301"/>
                  </a:cubicBezTo>
                  <a:cubicBezTo>
                    <a:pt x="673" y="1934"/>
                    <a:pt x="673" y="1934"/>
                    <a:pt x="673" y="1934"/>
                  </a:cubicBezTo>
                  <a:cubicBezTo>
                    <a:pt x="708" y="1899"/>
                    <a:pt x="765" y="1899"/>
                    <a:pt x="801" y="1934"/>
                  </a:cubicBezTo>
                  <a:cubicBezTo>
                    <a:pt x="836" y="1969"/>
                    <a:pt x="836" y="2026"/>
                    <a:pt x="801" y="2062"/>
                  </a:cubicBezTo>
                  <a:cubicBezTo>
                    <a:pt x="815" y="2047"/>
                    <a:pt x="815" y="2047"/>
                    <a:pt x="815" y="2047"/>
                  </a:cubicBezTo>
                  <a:cubicBezTo>
                    <a:pt x="779" y="2083"/>
                    <a:pt x="779" y="2140"/>
                    <a:pt x="815" y="2175"/>
                  </a:cubicBezTo>
                  <a:cubicBezTo>
                    <a:pt x="850" y="2210"/>
                    <a:pt x="907" y="2210"/>
                    <a:pt x="942" y="2175"/>
                  </a:cubicBezTo>
                  <a:cubicBezTo>
                    <a:pt x="968" y="2149"/>
                    <a:pt x="968" y="2149"/>
                    <a:pt x="968" y="2149"/>
                  </a:cubicBezTo>
                  <a:cubicBezTo>
                    <a:pt x="1003" y="2114"/>
                    <a:pt x="1060" y="2114"/>
                    <a:pt x="1096" y="2149"/>
                  </a:cubicBezTo>
                  <a:cubicBezTo>
                    <a:pt x="1131" y="2185"/>
                    <a:pt x="1131" y="2242"/>
                    <a:pt x="1096" y="2277"/>
                  </a:cubicBezTo>
                  <a:cubicBezTo>
                    <a:pt x="1104" y="2269"/>
                    <a:pt x="1104" y="2269"/>
                    <a:pt x="1104" y="2269"/>
                  </a:cubicBezTo>
                  <a:cubicBezTo>
                    <a:pt x="1068" y="2304"/>
                    <a:pt x="1068" y="2361"/>
                    <a:pt x="1104" y="2397"/>
                  </a:cubicBezTo>
                  <a:cubicBezTo>
                    <a:pt x="1139" y="2432"/>
                    <a:pt x="1196" y="2432"/>
                    <a:pt x="1231" y="2397"/>
                  </a:cubicBezTo>
                  <a:cubicBezTo>
                    <a:pt x="2412" y="1216"/>
                    <a:pt x="2412" y="1216"/>
                    <a:pt x="2412" y="1216"/>
                  </a:cubicBezTo>
                  <a:cubicBezTo>
                    <a:pt x="2447" y="1181"/>
                    <a:pt x="2447" y="1124"/>
                    <a:pt x="2412" y="1089"/>
                  </a:cubicBezTo>
                  <a:cubicBezTo>
                    <a:pt x="2377" y="1053"/>
                    <a:pt x="2319" y="1053"/>
                    <a:pt x="2284" y="1089"/>
                  </a:cubicBezTo>
                  <a:cubicBezTo>
                    <a:pt x="2252" y="1120"/>
                    <a:pt x="2252" y="1120"/>
                    <a:pt x="2252" y="1120"/>
                  </a:cubicBezTo>
                  <a:cubicBezTo>
                    <a:pt x="2217" y="1156"/>
                    <a:pt x="2160" y="1156"/>
                    <a:pt x="2125" y="1120"/>
                  </a:cubicBezTo>
                  <a:cubicBezTo>
                    <a:pt x="2089" y="1085"/>
                    <a:pt x="2089" y="1028"/>
                    <a:pt x="2125" y="993"/>
                  </a:cubicBezTo>
                  <a:cubicBezTo>
                    <a:pt x="2334" y="784"/>
                    <a:pt x="2334" y="784"/>
                    <a:pt x="2334" y="784"/>
                  </a:cubicBezTo>
                  <a:cubicBezTo>
                    <a:pt x="2369" y="748"/>
                    <a:pt x="2369" y="691"/>
                    <a:pt x="2334" y="656"/>
                  </a:cubicBezTo>
                  <a:cubicBezTo>
                    <a:pt x="2299" y="621"/>
                    <a:pt x="2241" y="621"/>
                    <a:pt x="2206" y="656"/>
                  </a:cubicBezTo>
                  <a:cubicBezTo>
                    <a:pt x="2196" y="666"/>
                    <a:pt x="2196" y="666"/>
                    <a:pt x="2196" y="666"/>
                  </a:cubicBezTo>
                  <a:cubicBezTo>
                    <a:pt x="2164" y="690"/>
                    <a:pt x="2137" y="684"/>
                    <a:pt x="2123" y="678"/>
                  </a:cubicBezTo>
                  <a:cubicBezTo>
                    <a:pt x="2105" y="670"/>
                    <a:pt x="2100" y="664"/>
                    <a:pt x="2088" y="653"/>
                  </a:cubicBezTo>
                  <a:cubicBezTo>
                    <a:pt x="2087" y="652"/>
                    <a:pt x="2086" y="651"/>
                    <a:pt x="2085" y="650"/>
                  </a:cubicBezTo>
                  <a:cubicBezTo>
                    <a:pt x="2049" y="615"/>
                    <a:pt x="1992" y="615"/>
                    <a:pt x="1957" y="650"/>
                  </a:cubicBezTo>
                  <a:lnTo>
                    <a:pt x="1670" y="937"/>
                  </a:lnTo>
                  <a:close/>
                </a:path>
              </a:pathLst>
            </a:custGeom>
            <a:solidFill>
              <a:srgbClr val="056B7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6">
              <a:extLst>
                <a:ext uri="{FF2B5EF4-FFF2-40B4-BE49-F238E27FC236}">
                  <a16:creationId xmlns:a16="http://schemas.microsoft.com/office/drawing/2014/main" id="{3A8898BC-BE0B-40CA-A882-F8B6C7B7D559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5702" y="2195512"/>
              <a:ext cx="700088" cy="700088"/>
            </a:xfrm>
            <a:custGeom>
              <a:avLst/>
              <a:gdLst>
                <a:gd name="T0" fmla="*/ 328 w 335"/>
                <a:gd name="T1" fmla="*/ 56 h 335"/>
                <a:gd name="T2" fmla="*/ 299 w 335"/>
                <a:gd name="T3" fmla="*/ 57 h 335"/>
                <a:gd name="T4" fmla="*/ 274 w 335"/>
                <a:gd name="T5" fmla="*/ 57 h 335"/>
                <a:gd name="T6" fmla="*/ 274 w 335"/>
                <a:gd name="T7" fmla="*/ 81 h 335"/>
                <a:gd name="T8" fmla="*/ 273 w 335"/>
                <a:gd name="T9" fmla="*/ 110 h 335"/>
                <a:gd name="T10" fmla="*/ 245 w 335"/>
                <a:gd name="T11" fmla="*/ 111 h 335"/>
                <a:gd name="T12" fmla="*/ 220 w 335"/>
                <a:gd name="T13" fmla="*/ 111 h 335"/>
                <a:gd name="T14" fmla="*/ 220 w 335"/>
                <a:gd name="T15" fmla="*/ 136 h 335"/>
                <a:gd name="T16" fmla="*/ 219 w 335"/>
                <a:gd name="T17" fmla="*/ 164 h 335"/>
                <a:gd name="T18" fmla="*/ 190 w 335"/>
                <a:gd name="T19" fmla="*/ 165 h 335"/>
                <a:gd name="T20" fmla="*/ 166 w 335"/>
                <a:gd name="T21" fmla="*/ 166 h 335"/>
                <a:gd name="T22" fmla="*/ 165 w 335"/>
                <a:gd name="T23" fmla="*/ 190 h 335"/>
                <a:gd name="T24" fmla="*/ 164 w 335"/>
                <a:gd name="T25" fmla="*/ 219 h 335"/>
                <a:gd name="T26" fmla="*/ 136 w 335"/>
                <a:gd name="T27" fmla="*/ 220 h 335"/>
                <a:gd name="T28" fmla="*/ 111 w 335"/>
                <a:gd name="T29" fmla="*/ 220 h 335"/>
                <a:gd name="T30" fmla="*/ 111 w 335"/>
                <a:gd name="T31" fmla="*/ 245 h 335"/>
                <a:gd name="T32" fmla="*/ 110 w 335"/>
                <a:gd name="T33" fmla="*/ 273 h 335"/>
                <a:gd name="T34" fmla="*/ 81 w 335"/>
                <a:gd name="T35" fmla="*/ 274 h 335"/>
                <a:gd name="T36" fmla="*/ 57 w 335"/>
                <a:gd name="T37" fmla="*/ 274 h 335"/>
                <a:gd name="T38" fmla="*/ 57 w 335"/>
                <a:gd name="T39" fmla="*/ 299 h 335"/>
                <a:gd name="T40" fmla="*/ 56 w 335"/>
                <a:gd name="T41" fmla="*/ 327 h 335"/>
                <a:gd name="T42" fmla="*/ 27 w 335"/>
                <a:gd name="T43" fmla="*/ 329 h 335"/>
                <a:gd name="T44" fmla="*/ 2 w 335"/>
                <a:gd name="T45" fmla="*/ 329 h 335"/>
                <a:gd name="T46" fmla="*/ 0 w 335"/>
                <a:gd name="T47" fmla="*/ 326 h 335"/>
                <a:gd name="T48" fmla="*/ 28 w 335"/>
                <a:gd name="T49" fmla="*/ 325 h 335"/>
                <a:gd name="T50" fmla="*/ 53 w 335"/>
                <a:gd name="T51" fmla="*/ 325 h 335"/>
                <a:gd name="T52" fmla="*/ 53 w 335"/>
                <a:gd name="T53" fmla="*/ 300 h 335"/>
                <a:gd name="T54" fmla="*/ 54 w 335"/>
                <a:gd name="T55" fmla="*/ 271 h 335"/>
                <a:gd name="T56" fmla="*/ 83 w 335"/>
                <a:gd name="T57" fmla="*/ 270 h 335"/>
                <a:gd name="T58" fmla="*/ 107 w 335"/>
                <a:gd name="T59" fmla="*/ 270 h 335"/>
                <a:gd name="T60" fmla="*/ 107 w 335"/>
                <a:gd name="T61" fmla="*/ 246 h 335"/>
                <a:gd name="T62" fmla="*/ 108 w 335"/>
                <a:gd name="T63" fmla="*/ 217 h 335"/>
                <a:gd name="T64" fmla="*/ 137 w 335"/>
                <a:gd name="T65" fmla="*/ 216 h 335"/>
                <a:gd name="T66" fmla="*/ 162 w 335"/>
                <a:gd name="T67" fmla="*/ 216 h 335"/>
                <a:gd name="T68" fmla="*/ 162 w 335"/>
                <a:gd name="T69" fmla="*/ 191 h 335"/>
                <a:gd name="T70" fmla="*/ 163 w 335"/>
                <a:gd name="T71" fmla="*/ 163 h 335"/>
                <a:gd name="T72" fmla="*/ 191 w 335"/>
                <a:gd name="T73" fmla="*/ 162 h 335"/>
                <a:gd name="T74" fmla="*/ 216 w 335"/>
                <a:gd name="T75" fmla="*/ 162 h 335"/>
                <a:gd name="T76" fmla="*/ 216 w 335"/>
                <a:gd name="T77" fmla="*/ 137 h 335"/>
                <a:gd name="T78" fmla="*/ 217 w 335"/>
                <a:gd name="T79" fmla="*/ 108 h 335"/>
                <a:gd name="T80" fmla="*/ 246 w 335"/>
                <a:gd name="T81" fmla="*/ 107 h 335"/>
                <a:gd name="T82" fmla="*/ 270 w 335"/>
                <a:gd name="T83" fmla="*/ 107 h 335"/>
                <a:gd name="T84" fmla="*/ 270 w 335"/>
                <a:gd name="T85" fmla="*/ 83 h 335"/>
                <a:gd name="T86" fmla="*/ 271 w 335"/>
                <a:gd name="T87" fmla="*/ 54 h 335"/>
                <a:gd name="T88" fmla="*/ 300 w 335"/>
                <a:gd name="T89" fmla="*/ 53 h 335"/>
                <a:gd name="T90" fmla="*/ 325 w 335"/>
                <a:gd name="T91" fmla="*/ 53 h 335"/>
                <a:gd name="T92" fmla="*/ 325 w 335"/>
                <a:gd name="T93" fmla="*/ 28 h 335"/>
                <a:gd name="T94" fmla="*/ 326 w 335"/>
                <a:gd name="T95" fmla="*/ 0 h 335"/>
                <a:gd name="T96" fmla="*/ 329 w 335"/>
                <a:gd name="T97" fmla="*/ 2 h 335"/>
                <a:gd name="T98" fmla="*/ 329 w 335"/>
                <a:gd name="T99" fmla="*/ 27 h 335"/>
                <a:gd name="T100" fmla="*/ 328 w 335"/>
                <a:gd name="T101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35" h="335">
                  <a:moveTo>
                    <a:pt x="328" y="56"/>
                  </a:moveTo>
                  <a:cubicBezTo>
                    <a:pt x="320" y="63"/>
                    <a:pt x="309" y="60"/>
                    <a:pt x="299" y="57"/>
                  </a:cubicBezTo>
                  <a:cubicBezTo>
                    <a:pt x="289" y="54"/>
                    <a:pt x="280" y="51"/>
                    <a:pt x="274" y="57"/>
                  </a:cubicBezTo>
                  <a:cubicBezTo>
                    <a:pt x="268" y="63"/>
                    <a:pt x="271" y="72"/>
                    <a:pt x="274" y="81"/>
                  </a:cubicBezTo>
                  <a:cubicBezTo>
                    <a:pt x="277" y="92"/>
                    <a:pt x="281" y="102"/>
                    <a:pt x="273" y="110"/>
                  </a:cubicBezTo>
                  <a:cubicBezTo>
                    <a:pt x="265" y="118"/>
                    <a:pt x="255" y="114"/>
                    <a:pt x="245" y="111"/>
                  </a:cubicBezTo>
                  <a:cubicBezTo>
                    <a:pt x="235" y="108"/>
                    <a:pt x="226" y="105"/>
                    <a:pt x="220" y="111"/>
                  </a:cubicBezTo>
                  <a:cubicBezTo>
                    <a:pt x="214" y="117"/>
                    <a:pt x="217" y="126"/>
                    <a:pt x="220" y="136"/>
                  </a:cubicBezTo>
                  <a:cubicBezTo>
                    <a:pt x="223" y="146"/>
                    <a:pt x="226" y="157"/>
                    <a:pt x="219" y="164"/>
                  </a:cubicBezTo>
                  <a:cubicBezTo>
                    <a:pt x="211" y="172"/>
                    <a:pt x="200" y="169"/>
                    <a:pt x="190" y="165"/>
                  </a:cubicBezTo>
                  <a:cubicBezTo>
                    <a:pt x="181" y="162"/>
                    <a:pt x="171" y="160"/>
                    <a:pt x="166" y="166"/>
                  </a:cubicBezTo>
                  <a:cubicBezTo>
                    <a:pt x="160" y="171"/>
                    <a:pt x="162" y="181"/>
                    <a:pt x="165" y="190"/>
                  </a:cubicBezTo>
                  <a:cubicBezTo>
                    <a:pt x="169" y="200"/>
                    <a:pt x="172" y="211"/>
                    <a:pt x="164" y="219"/>
                  </a:cubicBezTo>
                  <a:cubicBezTo>
                    <a:pt x="157" y="226"/>
                    <a:pt x="146" y="223"/>
                    <a:pt x="136" y="220"/>
                  </a:cubicBezTo>
                  <a:cubicBezTo>
                    <a:pt x="126" y="217"/>
                    <a:pt x="117" y="214"/>
                    <a:pt x="111" y="220"/>
                  </a:cubicBezTo>
                  <a:cubicBezTo>
                    <a:pt x="105" y="226"/>
                    <a:pt x="108" y="235"/>
                    <a:pt x="111" y="245"/>
                  </a:cubicBezTo>
                  <a:cubicBezTo>
                    <a:pt x="114" y="255"/>
                    <a:pt x="118" y="265"/>
                    <a:pt x="110" y="273"/>
                  </a:cubicBezTo>
                  <a:cubicBezTo>
                    <a:pt x="102" y="281"/>
                    <a:pt x="92" y="277"/>
                    <a:pt x="81" y="274"/>
                  </a:cubicBezTo>
                  <a:cubicBezTo>
                    <a:pt x="72" y="271"/>
                    <a:pt x="63" y="268"/>
                    <a:pt x="57" y="274"/>
                  </a:cubicBezTo>
                  <a:cubicBezTo>
                    <a:pt x="51" y="280"/>
                    <a:pt x="54" y="289"/>
                    <a:pt x="57" y="299"/>
                  </a:cubicBezTo>
                  <a:cubicBezTo>
                    <a:pt x="60" y="309"/>
                    <a:pt x="63" y="320"/>
                    <a:pt x="56" y="327"/>
                  </a:cubicBezTo>
                  <a:cubicBezTo>
                    <a:pt x="48" y="335"/>
                    <a:pt x="37" y="332"/>
                    <a:pt x="27" y="329"/>
                  </a:cubicBezTo>
                  <a:cubicBezTo>
                    <a:pt x="17" y="326"/>
                    <a:pt x="8" y="323"/>
                    <a:pt x="2" y="329"/>
                  </a:cubicBezTo>
                  <a:cubicBezTo>
                    <a:pt x="0" y="326"/>
                    <a:pt x="0" y="326"/>
                    <a:pt x="0" y="326"/>
                  </a:cubicBezTo>
                  <a:cubicBezTo>
                    <a:pt x="7" y="318"/>
                    <a:pt x="18" y="322"/>
                    <a:pt x="28" y="325"/>
                  </a:cubicBezTo>
                  <a:cubicBezTo>
                    <a:pt x="38" y="328"/>
                    <a:pt x="47" y="331"/>
                    <a:pt x="53" y="325"/>
                  </a:cubicBezTo>
                  <a:cubicBezTo>
                    <a:pt x="59" y="319"/>
                    <a:pt x="56" y="310"/>
                    <a:pt x="53" y="300"/>
                  </a:cubicBezTo>
                  <a:cubicBezTo>
                    <a:pt x="50" y="290"/>
                    <a:pt x="46" y="279"/>
                    <a:pt x="54" y="271"/>
                  </a:cubicBezTo>
                  <a:cubicBezTo>
                    <a:pt x="62" y="264"/>
                    <a:pt x="72" y="267"/>
                    <a:pt x="83" y="270"/>
                  </a:cubicBezTo>
                  <a:cubicBezTo>
                    <a:pt x="92" y="273"/>
                    <a:pt x="101" y="276"/>
                    <a:pt x="107" y="270"/>
                  </a:cubicBezTo>
                  <a:cubicBezTo>
                    <a:pt x="113" y="264"/>
                    <a:pt x="110" y="255"/>
                    <a:pt x="107" y="246"/>
                  </a:cubicBezTo>
                  <a:cubicBezTo>
                    <a:pt x="104" y="235"/>
                    <a:pt x="101" y="225"/>
                    <a:pt x="108" y="217"/>
                  </a:cubicBezTo>
                  <a:cubicBezTo>
                    <a:pt x="116" y="209"/>
                    <a:pt x="127" y="213"/>
                    <a:pt x="137" y="216"/>
                  </a:cubicBezTo>
                  <a:cubicBezTo>
                    <a:pt x="147" y="219"/>
                    <a:pt x="156" y="222"/>
                    <a:pt x="162" y="216"/>
                  </a:cubicBezTo>
                  <a:cubicBezTo>
                    <a:pt x="168" y="210"/>
                    <a:pt x="165" y="201"/>
                    <a:pt x="162" y="191"/>
                  </a:cubicBezTo>
                  <a:cubicBezTo>
                    <a:pt x="158" y="181"/>
                    <a:pt x="155" y="170"/>
                    <a:pt x="163" y="163"/>
                  </a:cubicBezTo>
                  <a:cubicBezTo>
                    <a:pt x="170" y="155"/>
                    <a:pt x="181" y="158"/>
                    <a:pt x="191" y="162"/>
                  </a:cubicBezTo>
                  <a:cubicBezTo>
                    <a:pt x="201" y="165"/>
                    <a:pt x="210" y="168"/>
                    <a:pt x="216" y="162"/>
                  </a:cubicBezTo>
                  <a:cubicBezTo>
                    <a:pt x="222" y="156"/>
                    <a:pt x="219" y="147"/>
                    <a:pt x="216" y="137"/>
                  </a:cubicBezTo>
                  <a:cubicBezTo>
                    <a:pt x="213" y="127"/>
                    <a:pt x="209" y="116"/>
                    <a:pt x="217" y="108"/>
                  </a:cubicBezTo>
                  <a:cubicBezTo>
                    <a:pt x="225" y="101"/>
                    <a:pt x="235" y="104"/>
                    <a:pt x="246" y="107"/>
                  </a:cubicBezTo>
                  <a:cubicBezTo>
                    <a:pt x="255" y="110"/>
                    <a:pt x="264" y="113"/>
                    <a:pt x="270" y="107"/>
                  </a:cubicBezTo>
                  <a:cubicBezTo>
                    <a:pt x="276" y="101"/>
                    <a:pt x="273" y="92"/>
                    <a:pt x="270" y="83"/>
                  </a:cubicBezTo>
                  <a:cubicBezTo>
                    <a:pt x="267" y="72"/>
                    <a:pt x="264" y="62"/>
                    <a:pt x="271" y="54"/>
                  </a:cubicBezTo>
                  <a:cubicBezTo>
                    <a:pt x="279" y="46"/>
                    <a:pt x="290" y="50"/>
                    <a:pt x="300" y="53"/>
                  </a:cubicBezTo>
                  <a:cubicBezTo>
                    <a:pt x="310" y="56"/>
                    <a:pt x="319" y="59"/>
                    <a:pt x="325" y="53"/>
                  </a:cubicBezTo>
                  <a:cubicBezTo>
                    <a:pt x="331" y="47"/>
                    <a:pt x="328" y="38"/>
                    <a:pt x="325" y="28"/>
                  </a:cubicBezTo>
                  <a:cubicBezTo>
                    <a:pt x="322" y="18"/>
                    <a:pt x="318" y="7"/>
                    <a:pt x="326" y="0"/>
                  </a:cubicBezTo>
                  <a:cubicBezTo>
                    <a:pt x="329" y="2"/>
                    <a:pt x="329" y="2"/>
                    <a:pt x="329" y="2"/>
                  </a:cubicBezTo>
                  <a:cubicBezTo>
                    <a:pt x="323" y="8"/>
                    <a:pt x="326" y="17"/>
                    <a:pt x="329" y="27"/>
                  </a:cubicBezTo>
                  <a:cubicBezTo>
                    <a:pt x="332" y="37"/>
                    <a:pt x="335" y="48"/>
                    <a:pt x="328" y="56"/>
                  </a:cubicBezTo>
                  <a:close/>
                </a:path>
              </a:pathLst>
            </a:custGeom>
            <a:solidFill>
              <a:srgbClr val="DF7D3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7">
              <a:extLst>
                <a:ext uri="{FF2B5EF4-FFF2-40B4-BE49-F238E27FC236}">
                  <a16:creationId xmlns:a16="http://schemas.microsoft.com/office/drawing/2014/main" id="{D30AE416-128A-4AFE-A8B8-D9C6D373DD5B}"/>
                </a:ext>
              </a:extLst>
            </p:cNvPr>
            <p:cNvSpPr>
              <a:spLocks/>
            </p:cNvSpPr>
            <p:nvPr/>
          </p:nvSpPr>
          <p:spPr bwMode="auto">
            <a:xfrm>
              <a:off x="3878262" y="5394324"/>
              <a:ext cx="701675" cy="701675"/>
            </a:xfrm>
            <a:custGeom>
              <a:avLst/>
              <a:gdLst>
                <a:gd name="T0" fmla="*/ 8 w 336"/>
                <a:gd name="T1" fmla="*/ 280 h 336"/>
                <a:gd name="T2" fmla="*/ 36 w 336"/>
                <a:gd name="T3" fmla="*/ 279 h 336"/>
                <a:gd name="T4" fmla="*/ 61 w 336"/>
                <a:gd name="T5" fmla="*/ 279 h 336"/>
                <a:gd name="T6" fmla="*/ 61 w 336"/>
                <a:gd name="T7" fmla="*/ 254 h 336"/>
                <a:gd name="T8" fmla="*/ 62 w 336"/>
                <a:gd name="T9" fmla="*/ 225 h 336"/>
                <a:gd name="T10" fmla="*/ 91 w 336"/>
                <a:gd name="T11" fmla="*/ 224 h 336"/>
                <a:gd name="T12" fmla="*/ 115 w 336"/>
                <a:gd name="T13" fmla="*/ 224 h 336"/>
                <a:gd name="T14" fmla="*/ 115 w 336"/>
                <a:gd name="T15" fmla="*/ 200 h 336"/>
                <a:gd name="T16" fmla="*/ 117 w 336"/>
                <a:gd name="T17" fmla="*/ 171 h 336"/>
                <a:gd name="T18" fmla="*/ 145 w 336"/>
                <a:gd name="T19" fmla="*/ 170 h 336"/>
                <a:gd name="T20" fmla="*/ 170 w 336"/>
                <a:gd name="T21" fmla="*/ 170 h 336"/>
                <a:gd name="T22" fmla="*/ 170 w 336"/>
                <a:gd name="T23" fmla="*/ 145 h 336"/>
                <a:gd name="T24" fmla="*/ 171 w 336"/>
                <a:gd name="T25" fmla="*/ 117 h 336"/>
                <a:gd name="T26" fmla="*/ 199 w 336"/>
                <a:gd name="T27" fmla="*/ 116 h 336"/>
                <a:gd name="T28" fmla="*/ 224 w 336"/>
                <a:gd name="T29" fmla="*/ 115 h 336"/>
                <a:gd name="T30" fmla="*/ 224 w 336"/>
                <a:gd name="T31" fmla="*/ 91 h 336"/>
                <a:gd name="T32" fmla="*/ 225 w 336"/>
                <a:gd name="T33" fmla="*/ 62 h 336"/>
                <a:gd name="T34" fmla="*/ 254 w 336"/>
                <a:gd name="T35" fmla="*/ 61 h 336"/>
                <a:gd name="T36" fmla="*/ 278 w 336"/>
                <a:gd name="T37" fmla="*/ 61 h 336"/>
                <a:gd name="T38" fmla="*/ 279 w 336"/>
                <a:gd name="T39" fmla="*/ 36 h 336"/>
                <a:gd name="T40" fmla="*/ 280 w 336"/>
                <a:gd name="T41" fmla="*/ 8 h 336"/>
                <a:gd name="T42" fmla="*/ 308 w 336"/>
                <a:gd name="T43" fmla="*/ 7 h 336"/>
                <a:gd name="T44" fmla="*/ 333 w 336"/>
                <a:gd name="T45" fmla="*/ 7 h 336"/>
                <a:gd name="T46" fmla="*/ 336 w 336"/>
                <a:gd name="T47" fmla="*/ 10 h 336"/>
                <a:gd name="T48" fmla="*/ 307 w 336"/>
                <a:gd name="T49" fmla="*/ 11 h 336"/>
                <a:gd name="T50" fmla="*/ 282 w 336"/>
                <a:gd name="T51" fmla="*/ 11 h 336"/>
                <a:gd name="T52" fmla="*/ 282 w 336"/>
                <a:gd name="T53" fmla="*/ 35 h 336"/>
                <a:gd name="T54" fmla="*/ 281 w 336"/>
                <a:gd name="T55" fmla="*/ 64 h 336"/>
                <a:gd name="T56" fmla="*/ 253 w 336"/>
                <a:gd name="T57" fmla="*/ 65 h 336"/>
                <a:gd name="T58" fmla="*/ 228 w 336"/>
                <a:gd name="T59" fmla="*/ 65 h 336"/>
                <a:gd name="T60" fmla="*/ 228 w 336"/>
                <a:gd name="T61" fmla="*/ 90 h 336"/>
                <a:gd name="T62" fmla="*/ 227 w 336"/>
                <a:gd name="T63" fmla="*/ 118 h 336"/>
                <a:gd name="T64" fmla="*/ 198 w 336"/>
                <a:gd name="T65" fmla="*/ 119 h 336"/>
                <a:gd name="T66" fmla="*/ 174 w 336"/>
                <a:gd name="T67" fmla="*/ 119 h 336"/>
                <a:gd name="T68" fmla="*/ 174 w 336"/>
                <a:gd name="T69" fmla="*/ 144 h 336"/>
                <a:gd name="T70" fmla="*/ 173 w 336"/>
                <a:gd name="T71" fmla="*/ 173 h 336"/>
                <a:gd name="T72" fmla="*/ 144 w 336"/>
                <a:gd name="T73" fmla="*/ 174 h 336"/>
                <a:gd name="T74" fmla="*/ 119 w 336"/>
                <a:gd name="T75" fmla="*/ 174 h 336"/>
                <a:gd name="T76" fmla="*/ 119 w 336"/>
                <a:gd name="T77" fmla="*/ 198 h 336"/>
                <a:gd name="T78" fmla="*/ 118 w 336"/>
                <a:gd name="T79" fmla="*/ 227 h 336"/>
                <a:gd name="T80" fmla="*/ 90 w 336"/>
                <a:gd name="T81" fmla="*/ 228 h 336"/>
                <a:gd name="T82" fmla="*/ 65 w 336"/>
                <a:gd name="T83" fmla="*/ 228 h 336"/>
                <a:gd name="T84" fmla="*/ 65 w 336"/>
                <a:gd name="T85" fmla="*/ 253 h 336"/>
                <a:gd name="T86" fmla="*/ 64 w 336"/>
                <a:gd name="T87" fmla="*/ 281 h 336"/>
                <a:gd name="T88" fmla="*/ 35 w 336"/>
                <a:gd name="T89" fmla="*/ 282 h 336"/>
                <a:gd name="T90" fmla="*/ 11 w 336"/>
                <a:gd name="T91" fmla="*/ 283 h 336"/>
                <a:gd name="T92" fmla="*/ 10 w 336"/>
                <a:gd name="T93" fmla="*/ 307 h 336"/>
                <a:gd name="T94" fmla="*/ 9 w 336"/>
                <a:gd name="T95" fmla="*/ 336 h 336"/>
                <a:gd name="T96" fmla="*/ 7 w 336"/>
                <a:gd name="T97" fmla="*/ 333 h 336"/>
                <a:gd name="T98" fmla="*/ 7 w 336"/>
                <a:gd name="T99" fmla="*/ 308 h 336"/>
                <a:gd name="T100" fmla="*/ 8 w 336"/>
                <a:gd name="T101" fmla="*/ 280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36" h="336">
                  <a:moveTo>
                    <a:pt x="8" y="280"/>
                  </a:moveTo>
                  <a:cubicBezTo>
                    <a:pt x="15" y="272"/>
                    <a:pt x="26" y="275"/>
                    <a:pt x="36" y="279"/>
                  </a:cubicBezTo>
                  <a:cubicBezTo>
                    <a:pt x="46" y="282"/>
                    <a:pt x="55" y="285"/>
                    <a:pt x="61" y="279"/>
                  </a:cubicBezTo>
                  <a:cubicBezTo>
                    <a:pt x="67" y="273"/>
                    <a:pt x="64" y="264"/>
                    <a:pt x="61" y="254"/>
                  </a:cubicBezTo>
                  <a:cubicBezTo>
                    <a:pt x="58" y="244"/>
                    <a:pt x="54" y="233"/>
                    <a:pt x="62" y="225"/>
                  </a:cubicBezTo>
                  <a:cubicBezTo>
                    <a:pt x="70" y="218"/>
                    <a:pt x="80" y="221"/>
                    <a:pt x="91" y="224"/>
                  </a:cubicBezTo>
                  <a:cubicBezTo>
                    <a:pt x="100" y="227"/>
                    <a:pt x="109" y="230"/>
                    <a:pt x="115" y="224"/>
                  </a:cubicBezTo>
                  <a:cubicBezTo>
                    <a:pt x="121" y="218"/>
                    <a:pt x="118" y="209"/>
                    <a:pt x="115" y="200"/>
                  </a:cubicBezTo>
                  <a:cubicBezTo>
                    <a:pt x="112" y="189"/>
                    <a:pt x="109" y="179"/>
                    <a:pt x="117" y="171"/>
                  </a:cubicBezTo>
                  <a:cubicBezTo>
                    <a:pt x="124" y="163"/>
                    <a:pt x="135" y="167"/>
                    <a:pt x="145" y="170"/>
                  </a:cubicBezTo>
                  <a:cubicBezTo>
                    <a:pt x="155" y="173"/>
                    <a:pt x="164" y="176"/>
                    <a:pt x="170" y="170"/>
                  </a:cubicBezTo>
                  <a:cubicBezTo>
                    <a:pt x="176" y="164"/>
                    <a:pt x="173" y="155"/>
                    <a:pt x="170" y="145"/>
                  </a:cubicBezTo>
                  <a:cubicBezTo>
                    <a:pt x="167" y="135"/>
                    <a:pt x="163" y="124"/>
                    <a:pt x="171" y="117"/>
                  </a:cubicBezTo>
                  <a:cubicBezTo>
                    <a:pt x="179" y="109"/>
                    <a:pt x="189" y="112"/>
                    <a:pt x="199" y="116"/>
                  </a:cubicBezTo>
                  <a:cubicBezTo>
                    <a:pt x="209" y="119"/>
                    <a:pt x="218" y="121"/>
                    <a:pt x="224" y="115"/>
                  </a:cubicBezTo>
                  <a:cubicBezTo>
                    <a:pt x="230" y="110"/>
                    <a:pt x="227" y="100"/>
                    <a:pt x="224" y="91"/>
                  </a:cubicBezTo>
                  <a:cubicBezTo>
                    <a:pt x="221" y="81"/>
                    <a:pt x="218" y="70"/>
                    <a:pt x="225" y="62"/>
                  </a:cubicBezTo>
                  <a:cubicBezTo>
                    <a:pt x="233" y="55"/>
                    <a:pt x="244" y="58"/>
                    <a:pt x="254" y="61"/>
                  </a:cubicBezTo>
                  <a:cubicBezTo>
                    <a:pt x="263" y="64"/>
                    <a:pt x="273" y="67"/>
                    <a:pt x="278" y="61"/>
                  </a:cubicBezTo>
                  <a:cubicBezTo>
                    <a:pt x="284" y="55"/>
                    <a:pt x="282" y="46"/>
                    <a:pt x="279" y="36"/>
                  </a:cubicBezTo>
                  <a:cubicBezTo>
                    <a:pt x="275" y="26"/>
                    <a:pt x="272" y="15"/>
                    <a:pt x="280" y="8"/>
                  </a:cubicBezTo>
                  <a:cubicBezTo>
                    <a:pt x="287" y="0"/>
                    <a:pt x="298" y="4"/>
                    <a:pt x="308" y="7"/>
                  </a:cubicBezTo>
                  <a:cubicBezTo>
                    <a:pt x="318" y="10"/>
                    <a:pt x="327" y="13"/>
                    <a:pt x="333" y="7"/>
                  </a:cubicBezTo>
                  <a:cubicBezTo>
                    <a:pt x="336" y="10"/>
                    <a:pt x="336" y="10"/>
                    <a:pt x="336" y="10"/>
                  </a:cubicBezTo>
                  <a:cubicBezTo>
                    <a:pt x="328" y="17"/>
                    <a:pt x="317" y="14"/>
                    <a:pt x="307" y="11"/>
                  </a:cubicBezTo>
                  <a:cubicBezTo>
                    <a:pt x="297" y="8"/>
                    <a:pt x="288" y="5"/>
                    <a:pt x="282" y="11"/>
                  </a:cubicBezTo>
                  <a:cubicBezTo>
                    <a:pt x="276" y="17"/>
                    <a:pt x="279" y="26"/>
                    <a:pt x="282" y="35"/>
                  </a:cubicBezTo>
                  <a:cubicBezTo>
                    <a:pt x="286" y="46"/>
                    <a:pt x="289" y="56"/>
                    <a:pt x="281" y="64"/>
                  </a:cubicBezTo>
                  <a:cubicBezTo>
                    <a:pt x="274" y="72"/>
                    <a:pt x="263" y="68"/>
                    <a:pt x="253" y="65"/>
                  </a:cubicBezTo>
                  <a:cubicBezTo>
                    <a:pt x="243" y="62"/>
                    <a:pt x="234" y="59"/>
                    <a:pt x="228" y="65"/>
                  </a:cubicBezTo>
                  <a:cubicBezTo>
                    <a:pt x="222" y="71"/>
                    <a:pt x="225" y="80"/>
                    <a:pt x="228" y="90"/>
                  </a:cubicBezTo>
                  <a:cubicBezTo>
                    <a:pt x="231" y="100"/>
                    <a:pt x="235" y="111"/>
                    <a:pt x="227" y="118"/>
                  </a:cubicBezTo>
                  <a:cubicBezTo>
                    <a:pt x="219" y="126"/>
                    <a:pt x="209" y="123"/>
                    <a:pt x="198" y="119"/>
                  </a:cubicBezTo>
                  <a:cubicBezTo>
                    <a:pt x="189" y="116"/>
                    <a:pt x="180" y="113"/>
                    <a:pt x="174" y="119"/>
                  </a:cubicBezTo>
                  <a:cubicBezTo>
                    <a:pt x="168" y="125"/>
                    <a:pt x="171" y="134"/>
                    <a:pt x="174" y="144"/>
                  </a:cubicBezTo>
                  <a:cubicBezTo>
                    <a:pt x="177" y="154"/>
                    <a:pt x="180" y="165"/>
                    <a:pt x="173" y="173"/>
                  </a:cubicBezTo>
                  <a:cubicBezTo>
                    <a:pt x="165" y="180"/>
                    <a:pt x="154" y="177"/>
                    <a:pt x="144" y="174"/>
                  </a:cubicBezTo>
                  <a:cubicBezTo>
                    <a:pt x="134" y="171"/>
                    <a:pt x="125" y="168"/>
                    <a:pt x="119" y="174"/>
                  </a:cubicBezTo>
                  <a:cubicBezTo>
                    <a:pt x="113" y="180"/>
                    <a:pt x="116" y="189"/>
                    <a:pt x="119" y="198"/>
                  </a:cubicBezTo>
                  <a:cubicBezTo>
                    <a:pt x="122" y="209"/>
                    <a:pt x="126" y="219"/>
                    <a:pt x="118" y="227"/>
                  </a:cubicBezTo>
                  <a:cubicBezTo>
                    <a:pt x="111" y="235"/>
                    <a:pt x="100" y="231"/>
                    <a:pt x="90" y="228"/>
                  </a:cubicBezTo>
                  <a:cubicBezTo>
                    <a:pt x="80" y="225"/>
                    <a:pt x="71" y="222"/>
                    <a:pt x="65" y="228"/>
                  </a:cubicBezTo>
                  <a:cubicBezTo>
                    <a:pt x="59" y="234"/>
                    <a:pt x="62" y="243"/>
                    <a:pt x="65" y="253"/>
                  </a:cubicBezTo>
                  <a:cubicBezTo>
                    <a:pt x="68" y="263"/>
                    <a:pt x="71" y="274"/>
                    <a:pt x="64" y="281"/>
                  </a:cubicBezTo>
                  <a:cubicBezTo>
                    <a:pt x="56" y="289"/>
                    <a:pt x="45" y="286"/>
                    <a:pt x="35" y="282"/>
                  </a:cubicBezTo>
                  <a:cubicBezTo>
                    <a:pt x="26" y="279"/>
                    <a:pt x="17" y="277"/>
                    <a:pt x="11" y="283"/>
                  </a:cubicBezTo>
                  <a:cubicBezTo>
                    <a:pt x="5" y="288"/>
                    <a:pt x="7" y="298"/>
                    <a:pt x="10" y="307"/>
                  </a:cubicBezTo>
                  <a:cubicBezTo>
                    <a:pt x="14" y="317"/>
                    <a:pt x="17" y="328"/>
                    <a:pt x="9" y="336"/>
                  </a:cubicBezTo>
                  <a:cubicBezTo>
                    <a:pt x="7" y="333"/>
                    <a:pt x="7" y="333"/>
                    <a:pt x="7" y="333"/>
                  </a:cubicBezTo>
                  <a:cubicBezTo>
                    <a:pt x="13" y="327"/>
                    <a:pt x="10" y="318"/>
                    <a:pt x="7" y="308"/>
                  </a:cubicBezTo>
                  <a:cubicBezTo>
                    <a:pt x="3" y="298"/>
                    <a:pt x="0" y="287"/>
                    <a:pt x="8" y="280"/>
                  </a:cubicBezTo>
                  <a:close/>
                </a:path>
              </a:pathLst>
            </a:custGeom>
            <a:solidFill>
              <a:srgbClr val="B5C6C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8">
              <a:extLst>
                <a:ext uri="{FF2B5EF4-FFF2-40B4-BE49-F238E27FC236}">
                  <a16:creationId xmlns:a16="http://schemas.microsoft.com/office/drawing/2014/main" id="{181E1D99-79F2-4D3E-894B-3AE7434E3D8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70637" y="1084263"/>
              <a:ext cx="1590675" cy="1590675"/>
            </a:xfrm>
            <a:custGeom>
              <a:avLst/>
              <a:gdLst>
                <a:gd name="T0" fmla="*/ 727 w 762"/>
                <a:gd name="T1" fmla="*/ 35 h 762"/>
                <a:gd name="T2" fmla="*/ 727 w 762"/>
                <a:gd name="T3" fmla="*/ 163 h 762"/>
                <a:gd name="T4" fmla="*/ 163 w 762"/>
                <a:gd name="T5" fmla="*/ 727 h 762"/>
                <a:gd name="T6" fmla="*/ 36 w 762"/>
                <a:gd name="T7" fmla="*/ 727 h 762"/>
                <a:gd name="T8" fmla="*/ 36 w 762"/>
                <a:gd name="T9" fmla="*/ 727 h 762"/>
                <a:gd name="T10" fmla="*/ 36 w 762"/>
                <a:gd name="T11" fmla="*/ 599 h 762"/>
                <a:gd name="T12" fmla="*/ 599 w 762"/>
                <a:gd name="T13" fmla="*/ 35 h 762"/>
                <a:gd name="T14" fmla="*/ 727 w 762"/>
                <a:gd name="T15" fmla="*/ 35 h 7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62" h="762">
                  <a:moveTo>
                    <a:pt x="727" y="35"/>
                  </a:moveTo>
                  <a:cubicBezTo>
                    <a:pt x="762" y="71"/>
                    <a:pt x="762" y="128"/>
                    <a:pt x="727" y="163"/>
                  </a:cubicBezTo>
                  <a:cubicBezTo>
                    <a:pt x="163" y="727"/>
                    <a:pt x="163" y="727"/>
                    <a:pt x="163" y="727"/>
                  </a:cubicBezTo>
                  <a:cubicBezTo>
                    <a:pt x="128" y="762"/>
                    <a:pt x="71" y="762"/>
                    <a:pt x="36" y="727"/>
                  </a:cubicBezTo>
                  <a:cubicBezTo>
                    <a:pt x="36" y="727"/>
                    <a:pt x="36" y="727"/>
                    <a:pt x="36" y="727"/>
                  </a:cubicBezTo>
                  <a:cubicBezTo>
                    <a:pt x="0" y="691"/>
                    <a:pt x="0" y="634"/>
                    <a:pt x="36" y="599"/>
                  </a:cubicBezTo>
                  <a:cubicBezTo>
                    <a:pt x="599" y="35"/>
                    <a:pt x="599" y="35"/>
                    <a:pt x="599" y="35"/>
                  </a:cubicBezTo>
                  <a:cubicBezTo>
                    <a:pt x="635" y="0"/>
                    <a:pt x="692" y="0"/>
                    <a:pt x="727" y="35"/>
                  </a:cubicBezTo>
                  <a:close/>
                </a:path>
              </a:pathLst>
            </a:custGeom>
            <a:solidFill>
              <a:srgbClr val="DF7D3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9">
              <a:extLst>
                <a:ext uri="{FF2B5EF4-FFF2-40B4-BE49-F238E27FC236}">
                  <a16:creationId xmlns:a16="http://schemas.microsoft.com/office/drawing/2014/main" id="{39EDB27D-A10A-439E-A3E8-1676482EC277}"/>
                </a:ext>
              </a:extLst>
            </p:cNvPr>
            <p:cNvSpPr>
              <a:spLocks/>
            </p:cNvSpPr>
            <p:nvPr/>
          </p:nvSpPr>
          <p:spPr bwMode="auto">
            <a:xfrm>
              <a:off x="8306592" y="1171575"/>
              <a:ext cx="950913" cy="954088"/>
            </a:xfrm>
            <a:custGeom>
              <a:avLst/>
              <a:gdLst>
                <a:gd name="T0" fmla="*/ 421 w 456"/>
                <a:gd name="T1" fmla="*/ 35 h 457"/>
                <a:gd name="T2" fmla="*/ 421 w 456"/>
                <a:gd name="T3" fmla="*/ 163 h 457"/>
                <a:gd name="T4" fmla="*/ 162 w 456"/>
                <a:gd name="T5" fmla="*/ 422 h 457"/>
                <a:gd name="T6" fmla="*/ 35 w 456"/>
                <a:gd name="T7" fmla="*/ 422 h 457"/>
                <a:gd name="T8" fmla="*/ 35 w 456"/>
                <a:gd name="T9" fmla="*/ 422 h 457"/>
                <a:gd name="T10" fmla="*/ 35 w 456"/>
                <a:gd name="T11" fmla="*/ 294 h 457"/>
                <a:gd name="T12" fmla="*/ 294 w 456"/>
                <a:gd name="T13" fmla="*/ 35 h 457"/>
                <a:gd name="T14" fmla="*/ 421 w 456"/>
                <a:gd name="T15" fmla="*/ 35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6" h="457">
                  <a:moveTo>
                    <a:pt x="421" y="35"/>
                  </a:moveTo>
                  <a:cubicBezTo>
                    <a:pt x="456" y="71"/>
                    <a:pt x="456" y="128"/>
                    <a:pt x="421" y="163"/>
                  </a:cubicBezTo>
                  <a:cubicBezTo>
                    <a:pt x="162" y="422"/>
                    <a:pt x="162" y="422"/>
                    <a:pt x="162" y="422"/>
                  </a:cubicBezTo>
                  <a:cubicBezTo>
                    <a:pt x="127" y="457"/>
                    <a:pt x="70" y="457"/>
                    <a:pt x="35" y="422"/>
                  </a:cubicBezTo>
                  <a:cubicBezTo>
                    <a:pt x="35" y="422"/>
                    <a:pt x="35" y="422"/>
                    <a:pt x="35" y="422"/>
                  </a:cubicBezTo>
                  <a:cubicBezTo>
                    <a:pt x="0" y="387"/>
                    <a:pt x="0" y="329"/>
                    <a:pt x="35" y="294"/>
                  </a:cubicBezTo>
                  <a:cubicBezTo>
                    <a:pt x="294" y="35"/>
                    <a:pt x="294" y="35"/>
                    <a:pt x="294" y="35"/>
                  </a:cubicBezTo>
                  <a:cubicBezTo>
                    <a:pt x="329" y="0"/>
                    <a:pt x="386" y="0"/>
                    <a:pt x="421" y="35"/>
                  </a:cubicBezTo>
                  <a:close/>
                </a:path>
              </a:pathLst>
            </a:custGeom>
            <a:solidFill>
              <a:srgbClr val="B5C6C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10">
              <a:extLst>
                <a:ext uri="{FF2B5EF4-FFF2-40B4-BE49-F238E27FC236}">
                  <a16:creationId xmlns:a16="http://schemas.microsoft.com/office/drawing/2014/main" id="{982ACD68-F6E9-4130-AA98-7DA52FF32385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3324" y="1357313"/>
              <a:ext cx="1344612" cy="1343025"/>
            </a:xfrm>
            <a:custGeom>
              <a:avLst/>
              <a:gdLst>
                <a:gd name="T0" fmla="*/ 609 w 644"/>
                <a:gd name="T1" fmla="*/ 35 h 643"/>
                <a:gd name="T2" fmla="*/ 609 w 644"/>
                <a:gd name="T3" fmla="*/ 163 h 643"/>
                <a:gd name="T4" fmla="*/ 163 w 644"/>
                <a:gd name="T5" fmla="*/ 608 h 643"/>
                <a:gd name="T6" fmla="*/ 36 w 644"/>
                <a:gd name="T7" fmla="*/ 608 h 643"/>
                <a:gd name="T8" fmla="*/ 36 w 644"/>
                <a:gd name="T9" fmla="*/ 608 h 643"/>
                <a:gd name="T10" fmla="*/ 36 w 644"/>
                <a:gd name="T11" fmla="*/ 481 h 643"/>
                <a:gd name="T12" fmla="*/ 481 w 644"/>
                <a:gd name="T13" fmla="*/ 35 h 643"/>
                <a:gd name="T14" fmla="*/ 609 w 644"/>
                <a:gd name="T15" fmla="*/ 35 h 6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44" h="643">
                  <a:moveTo>
                    <a:pt x="609" y="35"/>
                  </a:moveTo>
                  <a:cubicBezTo>
                    <a:pt x="644" y="70"/>
                    <a:pt x="644" y="127"/>
                    <a:pt x="609" y="163"/>
                  </a:cubicBezTo>
                  <a:cubicBezTo>
                    <a:pt x="163" y="608"/>
                    <a:pt x="163" y="608"/>
                    <a:pt x="163" y="608"/>
                  </a:cubicBezTo>
                  <a:cubicBezTo>
                    <a:pt x="128" y="643"/>
                    <a:pt x="71" y="643"/>
                    <a:pt x="36" y="608"/>
                  </a:cubicBezTo>
                  <a:cubicBezTo>
                    <a:pt x="36" y="608"/>
                    <a:pt x="36" y="608"/>
                    <a:pt x="36" y="608"/>
                  </a:cubicBezTo>
                  <a:cubicBezTo>
                    <a:pt x="0" y="573"/>
                    <a:pt x="0" y="516"/>
                    <a:pt x="36" y="481"/>
                  </a:cubicBezTo>
                  <a:cubicBezTo>
                    <a:pt x="481" y="35"/>
                    <a:pt x="481" y="35"/>
                    <a:pt x="481" y="35"/>
                  </a:cubicBezTo>
                  <a:cubicBezTo>
                    <a:pt x="516" y="0"/>
                    <a:pt x="573" y="0"/>
                    <a:pt x="609" y="35"/>
                  </a:cubicBezTo>
                  <a:close/>
                </a:path>
              </a:pathLst>
            </a:custGeom>
            <a:solidFill>
              <a:srgbClr val="DF7D3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11">
              <a:extLst>
                <a:ext uri="{FF2B5EF4-FFF2-40B4-BE49-F238E27FC236}">
                  <a16:creationId xmlns:a16="http://schemas.microsoft.com/office/drawing/2014/main" id="{CB4046B2-317F-42B7-A185-AC376A8DB790}"/>
                </a:ext>
              </a:extLst>
            </p:cNvPr>
            <p:cNvSpPr>
              <a:spLocks/>
            </p:cNvSpPr>
            <p:nvPr/>
          </p:nvSpPr>
          <p:spPr bwMode="auto">
            <a:xfrm>
              <a:off x="6724649" y="4189412"/>
              <a:ext cx="1344612" cy="1343025"/>
            </a:xfrm>
            <a:custGeom>
              <a:avLst/>
              <a:gdLst>
                <a:gd name="T0" fmla="*/ 609 w 644"/>
                <a:gd name="T1" fmla="*/ 35 h 643"/>
                <a:gd name="T2" fmla="*/ 609 w 644"/>
                <a:gd name="T3" fmla="*/ 163 h 643"/>
                <a:gd name="T4" fmla="*/ 163 w 644"/>
                <a:gd name="T5" fmla="*/ 608 h 643"/>
                <a:gd name="T6" fmla="*/ 35 w 644"/>
                <a:gd name="T7" fmla="*/ 608 h 643"/>
                <a:gd name="T8" fmla="*/ 35 w 644"/>
                <a:gd name="T9" fmla="*/ 608 h 643"/>
                <a:gd name="T10" fmla="*/ 35 w 644"/>
                <a:gd name="T11" fmla="*/ 480 h 643"/>
                <a:gd name="T12" fmla="*/ 481 w 644"/>
                <a:gd name="T13" fmla="*/ 35 h 643"/>
                <a:gd name="T14" fmla="*/ 609 w 644"/>
                <a:gd name="T15" fmla="*/ 35 h 6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44" h="643">
                  <a:moveTo>
                    <a:pt x="609" y="35"/>
                  </a:moveTo>
                  <a:cubicBezTo>
                    <a:pt x="644" y="70"/>
                    <a:pt x="644" y="127"/>
                    <a:pt x="609" y="163"/>
                  </a:cubicBezTo>
                  <a:cubicBezTo>
                    <a:pt x="163" y="608"/>
                    <a:pt x="163" y="608"/>
                    <a:pt x="163" y="608"/>
                  </a:cubicBezTo>
                  <a:cubicBezTo>
                    <a:pt x="128" y="643"/>
                    <a:pt x="71" y="643"/>
                    <a:pt x="35" y="608"/>
                  </a:cubicBezTo>
                  <a:cubicBezTo>
                    <a:pt x="35" y="608"/>
                    <a:pt x="35" y="608"/>
                    <a:pt x="35" y="608"/>
                  </a:cubicBezTo>
                  <a:cubicBezTo>
                    <a:pt x="0" y="573"/>
                    <a:pt x="0" y="516"/>
                    <a:pt x="35" y="480"/>
                  </a:cubicBezTo>
                  <a:cubicBezTo>
                    <a:pt x="481" y="35"/>
                    <a:pt x="481" y="35"/>
                    <a:pt x="481" y="35"/>
                  </a:cubicBezTo>
                  <a:cubicBezTo>
                    <a:pt x="516" y="0"/>
                    <a:pt x="573" y="0"/>
                    <a:pt x="609" y="35"/>
                  </a:cubicBezTo>
                  <a:close/>
                </a:path>
              </a:pathLst>
            </a:custGeom>
            <a:solidFill>
              <a:srgbClr val="DF7D3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12">
              <a:extLst>
                <a:ext uri="{FF2B5EF4-FFF2-40B4-BE49-F238E27FC236}">
                  <a16:creationId xmlns:a16="http://schemas.microsoft.com/office/drawing/2014/main" id="{8F50325A-B814-4D07-BF52-6A79228D0C21}"/>
                </a:ext>
              </a:extLst>
            </p:cNvPr>
            <p:cNvSpPr>
              <a:spLocks/>
            </p:cNvSpPr>
            <p:nvPr/>
          </p:nvSpPr>
          <p:spPr bwMode="auto">
            <a:xfrm>
              <a:off x="2933698" y="3802585"/>
              <a:ext cx="430213" cy="430213"/>
            </a:xfrm>
            <a:custGeom>
              <a:avLst/>
              <a:gdLst>
                <a:gd name="T0" fmla="*/ 170 w 206"/>
                <a:gd name="T1" fmla="*/ 37 h 206"/>
                <a:gd name="T2" fmla="*/ 170 w 206"/>
                <a:gd name="T3" fmla="*/ 170 h 206"/>
                <a:gd name="T4" fmla="*/ 37 w 206"/>
                <a:gd name="T5" fmla="*/ 170 h 206"/>
                <a:gd name="T6" fmla="*/ 37 w 206"/>
                <a:gd name="T7" fmla="*/ 37 h 206"/>
                <a:gd name="T8" fmla="*/ 170 w 206"/>
                <a:gd name="T9" fmla="*/ 37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206">
                  <a:moveTo>
                    <a:pt x="170" y="37"/>
                  </a:moveTo>
                  <a:cubicBezTo>
                    <a:pt x="206" y="74"/>
                    <a:pt x="206" y="133"/>
                    <a:pt x="170" y="170"/>
                  </a:cubicBezTo>
                  <a:cubicBezTo>
                    <a:pt x="133" y="206"/>
                    <a:pt x="73" y="206"/>
                    <a:pt x="37" y="170"/>
                  </a:cubicBezTo>
                  <a:cubicBezTo>
                    <a:pt x="0" y="133"/>
                    <a:pt x="0" y="74"/>
                    <a:pt x="37" y="37"/>
                  </a:cubicBezTo>
                  <a:cubicBezTo>
                    <a:pt x="73" y="0"/>
                    <a:pt x="133" y="0"/>
                    <a:pt x="170" y="37"/>
                  </a:cubicBezTo>
                  <a:close/>
                </a:path>
              </a:pathLst>
            </a:custGeom>
            <a:solidFill>
              <a:srgbClr val="DF7D3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13">
              <a:extLst>
                <a:ext uri="{FF2B5EF4-FFF2-40B4-BE49-F238E27FC236}">
                  <a16:creationId xmlns:a16="http://schemas.microsoft.com/office/drawing/2014/main" id="{F7CD3BF0-F299-445D-9F92-2EB16E02694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80158" y="948820"/>
              <a:ext cx="330055" cy="301354"/>
            </a:xfrm>
            <a:custGeom>
              <a:avLst/>
              <a:gdLst>
                <a:gd name="T0" fmla="*/ 123 w 245"/>
                <a:gd name="T1" fmla="*/ 223 h 223"/>
                <a:gd name="T2" fmla="*/ 44 w 245"/>
                <a:gd name="T3" fmla="*/ 190 h 223"/>
                <a:gd name="T4" fmla="*/ 44 w 245"/>
                <a:gd name="T5" fmla="*/ 32 h 223"/>
                <a:gd name="T6" fmla="*/ 123 w 245"/>
                <a:gd name="T7" fmla="*/ 0 h 223"/>
                <a:gd name="T8" fmla="*/ 202 w 245"/>
                <a:gd name="T9" fmla="*/ 32 h 223"/>
                <a:gd name="T10" fmla="*/ 202 w 245"/>
                <a:gd name="T11" fmla="*/ 32 h 223"/>
                <a:gd name="T12" fmla="*/ 202 w 245"/>
                <a:gd name="T13" fmla="*/ 190 h 223"/>
                <a:gd name="T14" fmla="*/ 123 w 245"/>
                <a:gd name="T15" fmla="*/ 223 h 223"/>
                <a:gd name="T16" fmla="*/ 123 w 245"/>
                <a:gd name="T17" fmla="*/ 36 h 223"/>
                <a:gd name="T18" fmla="*/ 69 w 245"/>
                <a:gd name="T19" fmla="*/ 58 h 223"/>
                <a:gd name="T20" fmla="*/ 69 w 245"/>
                <a:gd name="T21" fmla="*/ 165 h 223"/>
                <a:gd name="T22" fmla="*/ 123 w 245"/>
                <a:gd name="T23" fmla="*/ 187 h 223"/>
                <a:gd name="T24" fmla="*/ 176 w 245"/>
                <a:gd name="T25" fmla="*/ 165 h 223"/>
                <a:gd name="T26" fmla="*/ 176 w 245"/>
                <a:gd name="T27" fmla="*/ 58 h 223"/>
                <a:gd name="T28" fmla="*/ 123 w 245"/>
                <a:gd name="T29" fmla="*/ 36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5" h="223">
                  <a:moveTo>
                    <a:pt x="123" y="223"/>
                  </a:moveTo>
                  <a:cubicBezTo>
                    <a:pt x="93" y="223"/>
                    <a:pt x="65" y="212"/>
                    <a:pt x="44" y="190"/>
                  </a:cubicBezTo>
                  <a:cubicBezTo>
                    <a:pt x="0" y="147"/>
                    <a:pt x="0" y="76"/>
                    <a:pt x="44" y="32"/>
                  </a:cubicBezTo>
                  <a:cubicBezTo>
                    <a:pt x="65" y="11"/>
                    <a:pt x="93" y="0"/>
                    <a:pt x="123" y="0"/>
                  </a:cubicBezTo>
                  <a:cubicBezTo>
                    <a:pt x="153" y="0"/>
                    <a:pt x="181" y="11"/>
                    <a:pt x="202" y="32"/>
                  </a:cubicBezTo>
                  <a:cubicBezTo>
                    <a:pt x="202" y="32"/>
                    <a:pt x="202" y="32"/>
                    <a:pt x="202" y="32"/>
                  </a:cubicBezTo>
                  <a:cubicBezTo>
                    <a:pt x="245" y="76"/>
                    <a:pt x="245" y="147"/>
                    <a:pt x="202" y="190"/>
                  </a:cubicBezTo>
                  <a:cubicBezTo>
                    <a:pt x="181" y="212"/>
                    <a:pt x="153" y="223"/>
                    <a:pt x="123" y="223"/>
                  </a:cubicBezTo>
                  <a:close/>
                  <a:moveTo>
                    <a:pt x="123" y="36"/>
                  </a:moveTo>
                  <a:cubicBezTo>
                    <a:pt x="103" y="36"/>
                    <a:pt x="84" y="43"/>
                    <a:pt x="69" y="58"/>
                  </a:cubicBezTo>
                  <a:cubicBezTo>
                    <a:pt x="40" y="87"/>
                    <a:pt x="40" y="135"/>
                    <a:pt x="69" y="165"/>
                  </a:cubicBezTo>
                  <a:cubicBezTo>
                    <a:pt x="84" y="179"/>
                    <a:pt x="103" y="187"/>
                    <a:pt x="123" y="187"/>
                  </a:cubicBezTo>
                  <a:cubicBezTo>
                    <a:pt x="143" y="187"/>
                    <a:pt x="162" y="179"/>
                    <a:pt x="176" y="165"/>
                  </a:cubicBezTo>
                  <a:cubicBezTo>
                    <a:pt x="206" y="135"/>
                    <a:pt x="206" y="87"/>
                    <a:pt x="176" y="58"/>
                  </a:cubicBezTo>
                  <a:cubicBezTo>
                    <a:pt x="162" y="43"/>
                    <a:pt x="143" y="36"/>
                    <a:pt x="123" y="36"/>
                  </a:cubicBezTo>
                  <a:close/>
                </a:path>
              </a:pathLst>
            </a:custGeom>
            <a:solidFill>
              <a:srgbClr val="B5C6C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15">
              <a:extLst>
                <a:ext uri="{FF2B5EF4-FFF2-40B4-BE49-F238E27FC236}">
                  <a16:creationId xmlns:a16="http://schemas.microsoft.com/office/drawing/2014/main" id="{6E3D5AE5-B589-46F2-8F19-DC3CD9950C4F}"/>
                </a:ext>
              </a:extLst>
            </p:cNvPr>
            <p:cNvSpPr>
              <a:spLocks/>
            </p:cNvSpPr>
            <p:nvPr/>
          </p:nvSpPr>
          <p:spPr bwMode="auto">
            <a:xfrm>
              <a:off x="7873998" y="730250"/>
              <a:ext cx="430213" cy="430213"/>
            </a:xfrm>
            <a:custGeom>
              <a:avLst/>
              <a:gdLst>
                <a:gd name="T0" fmla="*/ 169 w 206"/>
                <a:gd name="T1" fmla="*/ 37 h 206"/>
                <a:gd name="T2" fmla="*/ 169 w 206"/>
                <a:gd name="T3" fmla="*/ 170 h 206"/>
                <a:gd name="T4" fmla="*/ 37 w 206"/>
                <a:gd name="T5" fmla="*/ 170 h 206"/>
                <a:gd name="T6" fmla="*/ 37 w 206"/>
                <a:gd name="T7" fmla="*/ 37 h 206"/>
                <a:gd name="T8" fmla="*/ 169 w 206"/>
                <a:gd name="T9" fmla="*/ 37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206">
                  <a:moveTo>
                    <a:pt x="169" y="37"/>
                  </a:moveTo>
                  <a:cubicBezTo>
                    <a:pt x="206" y="74"/>
                    <a:pt x="206" y="133"/>
                    <a:pt x="169" y="170"/>
                  </a:cubicBezTo>
                  <a:cubicBezTo>
                    <a:pt x="133" y="206"/>
                    <a:pt x="73" y="206"/>
                    <a:pt x="37" y="170"/>
                  </a:cubicBezTo>
                  <a:cubicBezTo>
                    <a:pt x="0" y="133"/>
                    <a:pt x="0" y="74"/>
                    <a:pt x="37" y="37"/>
                  </a:cubicBezTo>
                  <a:cubicBezTo>
                    <a:pt x="73" y="0"/>
                    <a:pt x="133" y="0"/>
                    <a:pt x="169" y="37"/>
                  </a:cubicBezTo>
                  <a:close/>
                </a:path>
              </a:pathLst>
            </a:custGeom>
            <a:solidFill>
              <a:srgbClr val="B5C6C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16">
              <a:extLst>
                <a:ext uri="{FF2B5EF4-FFF2-40B4-BE49-F238E27FC236}">
                  <a16:creationId xmlns:a16="http://schemas.microsoft.com/office/drawing/2014/main" id="{6E441AFA-4B27-4CEE-A3E8-20F90394B63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5237" y="5465761"/>
              <a:ext cx="430213" cy="430213"/>
            </a:xfrm>
            <a:custGeom>
              <a:avLst/>
              <a:gdLst>
                <a:gd name="T0" fmla="*/ 170 w 206"/>
                <a:gd name="T1" fmla="*/ 37 h 206"/>
                <a:gd name="T2" fmla="*/ 170 w 206"/>
                <a:gd name="T3" fmla="*/ 170 h 206"/>
                <a:gd name="T4" fmla="*/ 37 w 206"/>
                <a:gd name="T5" fmla="*/ 170 h 206"/>
                <a:gd name="T6" fmla="*/ 37 w 206"/>
                <a:gd name="T7" fmla="*/ 37 h 206"/>
                <a:gd name="T8" fmla="*/ 170 w 206"/>
                <a:gd name="T9" fmla="*/ 37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206">
                  <a:moveTo>
                    <a:pt x="170" y="37"/>
                  </a:moveTo>
                  <a:cubicBezTo>
                    <a:pt x="206" y="74"/>
                    <a:pt x="206" y="133"/>
                    <a:pt x="170" y="170"/>
                  </a:cubicBezTo>
                  <a:cubicBezTo>
                    <a:pt x="133" y="206"/>
                    <a:pt x="73" y="206"/>
                    <a:pt x="37" y="170"/>
                  </a:cubicBezTo>
                  <a:cubicBezTo>
                    <a:pt x="0" y="133"/>
                    <a:pt x="0" y="74"/>
                    <a:pt x="37" y="37"/>
                  </a:cubicBezTo>
                  <a:cubicBezTo>
                    <a:pt x="73" y="0"/>
                    <a:pt x="133" y="0"/>
                    <a:pt x="170" y="37"/>
                  </a:cubicBezTo>
                  <a:close/>
                </a:path>
              </a:pathLst>
            </a:custGeom>
            <a:solidFill>
              <a:srgbClr val="B5C6C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13">
              <a:extLst>
                <a:ext uri="{FF2B5EF4-FFF2-40B4-BE49-F238E27FC236}">
                  <a16:creationId xmlns:a16="http://schemas.microsoft.com/office/drawing/2014/main" id="{EC24BB25-E2C6-4AF2-AECB-B3B67800F46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51425" y="5585890"/>
              <a:ext cx="330055" cy="301354"/>
            </a:xfrm>
            <a:custGeom>
              <a:avLst/>
              <a:gdLst>
                <a:gd name="T0" fmla="*/ 123 w 245"/>
                <a:gd name="T1" fmla="*/ 223 h 223"/>
                <a:gd name="T2" fmla="*/ 44 w 245"/>
                <a:gd name="T3" fmla="*/ 190 h 223"/>
                <a:gd name="T4" fmla="*/ 44 w 245"/>
                <a:gd name="T5" fmla="*/ 32 h 223"/>
                <a:gd name="T6" fmla="*/ 123 w 245"/>
                <a:gd name="T7" fmla="*/ 0 h 223"/>
                <a:gd name="T8" fmla="*/ 202 w 245"/>
                <a:gd name="T9" fmla="*/ 32 h 223"/>
                <a:gd name="T10" fmla="*/ 202 w 245"/>
                <a:gd name="T11" fmla="*/ 32 h 223"/>
                <a:gd name="T12" fmla="*/ 202 w 245"/>
                <a:gd name="T13" fmla="*/ 190 h 223"/>
                <a:gd name="T14" fmla="*/ 123 w 245"/>
                <a:gd name="T15" fmla="*/ 223 h 223"/>
                <a:gd name="T16" fmla="*/ 123 w 245"/>
                <a:gd name="T17" fmla="*/ 36 h 223"/>
                <a:gd name="T18" fmla="*/ 69 w 245"/>
                <a:gd name="T19" fmla="*/ 58 h 223"/>
                <a:gd name="T20" fmla="*/ 69 w 245"/>
                <a:gd name="T21" fmla="*/ 165 h 223"/>
                <a:gd name="T22" fmla="*/ 123 w 245"/>
                <a:gd name="T23" fmla="*/ 187 h 223"/>
                <a:gd name="T24" fmla="*/ 176 w 245"/>
                <a:gd name="T25" fmla="*/ 165 h 223"/>
                <a:gd name="T26" fmla="*/ 176 w 245"/>
                <a:gd name="T27" fmla="*/ 58 h 223"/>
                <a:gd name="T28" fmla="*/ 123 w 245"/>
                <a:gd name="T29" fmla="*/ 36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5" h="223">
                  <a:moveTo>
                    <a:pt x="123" y="223"/>
                  </a:moveTo>
                  <a:cubicBezTo>
                    <a:pt x="93" y="223"/>
                    <a:pt x="65" y="212"/>
                    <a:pt x="44" y="190"/>
                  </a:cubicBezTo>
                  <a:cubicBezTo>
                    <a:pt x="0" y="147"/>
                    <a:pt x="0" y="76"/>
                    <a:pt x="44" y="32"/>
                  </a:cubicBezTo>
                  <a:cubicBezTo>
                    <a:pt x="65" y="11"/>
                    <a:pt x="93" y="0"/>
                    <a:pt x="123" y="0"/>
                  </a:cubicBezTo>
                  <a:cubicBezTo>
                    <a:pt x="153" y="0"/>
                    <a:pt x="181" y="11"/>
                    <a:pt x="202" y="32"/>
                  </a:cubicBezTo>
                  <a:cubicBezTo>
                    <a:pt x="202" y="32"/>
                    <a:pt x="202" y="32"/>
                    <a:pt x="202" y="32"/>
                  </a:cubicBezTo>
                  <a:cubicBezTo>
                    <a:pt x="245" y="76"/>
                    <a:pt x="245" y="147"/>
                    <a:pt x="202" y="190"/>
                  </a:cubicBezTo>
                  <a:cubicBezTo>
                    <a:pt x="181" y="212"/>
                    <a:pt x="153" y="223"/>
                    <a:pt x="123" y="223"/>
                  </a:cubicBezTo>
                  <a:close/>
                  <a:moveTo>
                    <a:pt x="123" y="36"/>
                  </a:moveTo>
                  <a:cubicBezTo>
                    <a:pt x="103" y="36"/>
                    <a:pt x="84" y="43"/>
                    <a:pt x="69" y="58"/>
                  </a:cubicBezTo>
                  <a:cubicBezTo>
                    <a:pt x="40" y="87"/>
                    <a:pt x="40" y="135"/>
                    <a:pt x="69" y="165"/>
                  </a:cubicBezTo>
                  <a:cubicBezTo>
                    <a:pt x="84" y="179"/>
                    <a:pt x="103" y="187"/>
                    <a:pt x="123" y="187"/>
                  </a:cubicBezTo>
                  <a:cubicBezTo>
                    <a:pt x="143" y="187"/>
                    <a:pt x="162" y="179"/>
                    <a:pt x="176" y="165"/>
                  </a:cubicBezTo>
                  <a:cubicBezTo>
                    <a:pt x="206" y="135"/>
                    <a:pt x="206" y="87"/>
                    <a:pt x="176" y="58"/>
                  </a:cubicBezTo>
                  <a:cubicBezTo>
                    <a:pt x="162" y="43"/>
                    <a:pt x="143" y="36"/>
                    <a:pt x="123" y="36"/>
                  </a:cubicBezTo>
                  <a:close/>
                </a:path>
              </a:pathLst>
            </a:custGeom>
            <a:solidFill>
              <a:srgbClr val="DF7D3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9">
              <a:extLst>
                <a:ext uri="{FF2B5EF4-FFF2-40B4-BE49-F238E27FC236}">
                  <a16:creationId xmlns:a16="http://schemas.microsoft.com/office/drawing/2014/main" id="{74E9CCB5-FCA6-4152-86C2-20E9EEE4D1CD}"/>
                </a:ext>
              </a:extLst>
            </p:cNvPr>
            <p:cNvSpPr>
              <a:spLocks/>
            </p:cNvSpPr>
            <p:nvPr/>
          </p:nvSpPr>
          <p:spPr bwMode="auto">
            <a:xfrm>
              <a:off x="8183994" y="3779475"/>
              <a:ext cx="950913" cy="954088"/>
            </a:xfrm>
            <a:custGeom>
              <a:avLst/>
              <a:gdLst>
                <a:gd name="T0" fmla="*/ 421 w 456"/>
                <a:gd name="T1" fmla="*/ 35 h 457"/>
                <a:gd name="T2" fmla="*/ 421 w 456"/>
                <a:gd name="T3" fmla="*/ 163 h 457"/>
                <a:gd name="T4" fmla="*/ 162 w 456"/>
                <a:gd name="T5" fmla="*/ 422 h 457"/>
                <a:gd name="T6" fmla="*/ 35 w 456"/>
                <a:gd name="T7" fmla="*/ 422 h 457"/>
                <a:gd name="T8" fmla="*/ 35 w 456"/>
                <a:gd name="T9" fmla="*/ 422 h 457"/>
                <a:gd name="T10" fmla="*/ 35 w 456"/>
                <a:gd name="T11" fmla="*/ 294 h 457"/>
                <a:gd name="T12" fmla="*/ 294 w 456"/>
                <a:gd name="T13" fmla="*/ 35 h 457"/>
                <a:gd name="T14" fmla="*/ 421 w 456"/>
                <a:gd name="T15" fmla="*/ 35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6" h="457">
                  <a:moveTo>
                    <a:pt x="421" y="35"/>
                  </a:moveTo>
                  <a:cubicBezTo>
                    <a:pt x="456" y="71"/>
                    <a:pt x="456" y="128"/>
                    <a:pt x="421" y="163"/>
                  </a:cubicBezTo>
                  <a:cubicBezTo>
                    <a:pt x="162" y="422"/>
                    <a:pt x="162" y="422"/>
                    <a:pt x="162" y="422"/>
                  </a:cubicBezTo>
                  <a:cubicBezTo>
                    <a:pt x="127" y="457"/>
                    <a:pt x="70" y="457"/>
                    <a:pt x="35" y="422"/>
                  </a:cubicBezTo>
                  <a:cubicBezTo>
                    <a:pt x="35" y="422"/>
                    <a:pt x="35" y="422"/>
                    <a:pt x="35" y="422"/>
                  </a:cubicBezTo>
                  <a:cubicBezTo>
                    <a:pt x="0" y="387"/>
                    <a:pt x="0" y="329"/>
                    <a:pt x="35" y="294"/>
                  </a:cubicBezTo>
                  <a:cubicBezTo>
                    <a:pt x="294" y="35"/>
                    <a:pt x="294" y="35"/>
                    <a:pt x="294" y="35"/>
                  </a:cubicBezTo>
                  <a:cubicBezTo>
                    <a:pt x="329" y="0"/>
                    <a:pt x="386" y="0"/>
                    <a:pt x="421" y="35"/>
                  </a:cubicBezTo>
                  <a:close/>
                </a:path>
              </a:pathLst>
            </a:custGeom>
            <a:solidFill>
              <a:srgbClr val="B5C6C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15">
              <a:extLst>
                <a:ext uri="{FF2B5EF4-FFF2-40B4-BE49-F238E27FC236}">
                  <a16:creationId xmlns:a16="http://schemas.microsoft.com/office/drawing/2014/main" id="{B9B5CFD2-248F-41D7-BCAB-CE759C6026DB}"/>
                </a:ext>
              </a:extLst>
            </p:cNvPr>
            <p:cNvSpPr>
              <a:spLocks/>
            </p:cNvSpPr>
            <p:nvPr/>
          </p:nvSpPr>
          <p:spPr bwMode="auto">
            <a:xfrm>
              <a:off x="9134907" y="3349262"/>
              <a:ext cx="430213" cy="430213"/>
            </a:xfrm>
            <a:custGeom>
              <a:avLst/>
              <a:gdLst>
                <a:gd name="T0" fmla="*/ 169 w 206"/>
                <a:gd name="T1" fmla="*/ 37 h 206"/>
                <a:gd name="T2" fmla="*/ 169 w 206"/>
                <a:gd name="T3" fmla="*/ 170 h 206"/>
                <a:gd name="T4" fmla="*/ 37 w 206"/>
                <a:gd name="T5" fmla="*/ 170 h 206"/>
                <a:gd name="T6" fmla="*/ 37 w 206"/>
                <a:gd name="T7" fmla="*/ 37 h 206"/>
                <a:gd name="T8" fmla="*/ 169 w 206"/>
                <a:gd name="T9" fmla="*/ 37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206">
                  <a:moveTo>
                    <a:pt x="169" y="37"/>
                  </a:moveTo>
                  <a:cubicBezTo>
                    <a:pt x="206" y="74"/>
                    <a:pt x="206" y="133"/>
                    <a:pt x="169" y="170"/>
                  </a:cubicBezTo>
                  <a:cubicBezTo>
                    <a:pt x="133" y="206"/>
                    <a:pt x="73" y="206"/>
                    <a:pt x="37" y="170"/>
                  </a:cubicBezTo>
                  <a:cubicBezTo>
                    <a:pt x="0" y="133"/>
                    <a:pt x="0" y="74"/>
                    <a:pt x="37" y="37"/>
                  </a:cubicBezTo>
                  <a:cubicBezTo>
                    <a:pt x="73" y="0"/>
                    <a:pt x="133" y="0"/>
                    <a:pt x="169" y="37"/>
                  </a:cubicBezTo>
                  <a:close/>
                </a:path>
              </a:pathLst>
            </a:custGeom>
            <a:solidFill>
              <a:srgbClr val="DF7D3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9">
              <a:extLst>
                <a:ext uri="{FF2B5EF4-FFF2-40B4-BE49-F238E27FC236}">
                  <a16:creationId xmlns:a16="http://schemas.microsoft.com/office/drawing/2014/main" id="{29D66215-E90E-4ECB-A9F3-2AD9609171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4576" y="1879599"/>
              <a:ext cx="950913" cy="954088"/>
            </a:xfrm>
            <a:custGeom>
              <a:avLst/>
              <a:gdLst>
                <a:gd name="T0" fmla="*/ 421 w 456"/>
                <a:gd name="T1" fmla="*/ 35 h 457"/>
                <a:gd name="T2" fmla="*/ 421 w 456"/>
                <a:gd name="T3" fmla="*/ 163 h 457"/>
                <a:gd name="T4" fmla="*/ 162 w 456"/>
                <a:gd name="T5" fmla="*/ 422 h 457"/>
                <a:gd name="T6" fmla="*/ 35 w 456"/>
                <a:gd name="T7" fmla="*/ 422 h 457"/>
                <a:gd name="T8" fmla="*/ 35 w 456"/>
                <a:gd name="T9" fmla="*/ 422 h 457"/>
                <a:gd name="T10" fmla="*/ 35 w 456"/>
                <a:gd name="T11" fmla="*/ 294 h 457"/>
                <a:gd name="T12" fmla="*/ 294 w 456"/>
                <a:gd name="T13" fmla="*/ 35 h 457"/>
                <a:gd name="T14" fmla="*/ 421 w 456"/>
                <a:gd name="T15" fmla="*/ 35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6" h="457">
                  <a:moveTo>
                    <a:pt x="421" y="35"/>
                  </a:moveTo>
                  <a:cubicBezTo>
                    <a:pt x="456" y="71"/>
                    <a:pt x="456" y="128"/>
                    <a:pt x="421" y="163"/>
                  </a:cubicBezTo>
                  <a:cubicBezTo>
                    <a:pt x="162" y="422"/>
                    <a:pt x="162" y="422"/>
                    <a:pt x="162" y="422"/>
                  </a:cubicBezTo>
                  <a:cubicBezTo>
                    <a:pt x="127" y="457"/>
                    <a:pt x="70" y="457"/>
                    <a:pt x="35" y="422"/>
                  </a:cubicBezTo>
                  <a:cubicBezTo>
                    <a:pt x="35" y="422"/>
                    <a:pt x="35" y="422"/>
                    <a:pt x="35" y="422"/>
                  </a:cubicBezTo>
                  <a:cubicBezTo>
                    <a:pt x="0" y="387"/>
                    <a:pt x="0" y="329"/>
                    <a:pt x="35" y="294"/>
                  </a:cubicBezTo>
                  <a:cubicBezTo>
                    <a:pt x="294" y="35"/>
                    <a:pt x="294" y="35"/>
                    <a:pt x="294" y="35"/>
                  </a:cubicBezTo>
                  <a:cubicBezTo>
                    <a:pt x="329" y="0"/>
                    <a:pt x="386" y="0"/>
                    <a:pt x="421" y="35"/>
                  </a:cubicBezTo>
                  <a:close/>
                </a:path>
              </a:pathLst>
            </a:custGeom>
            <a:solidFill>
              <a:srgbClr val="B5C6C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13">
              <a:extLst>
                <a:ext uri="{FF2B5EF4-FFF2-40B4-BE49-F238E27FC236}">
                  <a16:creationId xmlns:a16="http://schemas.microsoft.com/office/drawing/2014/main" id="{1D7FAE3D-15A0-4C21-A1E3-CA607683C46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32790" y="2824939"/>
              <a:ext cx="330055" cy="301354"/>
            </a:xfrm>
            <a:custGeom>
              <a:avLst/>
              <a:gdLst>
                <a:gd name="T0" fmla="*/ 123 w 245"/>
                <a:gd name="T1" fmla="*/ 223 h 223"/>
                <a:gd name="T2" fmla="*/ 44 w 245"/>
                <a:gd name="T3" fmla="*/ 190 h 223"/>
                <a:gd name="T4" fmla="*/ 44 w 245"/>
                <a:gd name="T5" fmla="*/ 32 h 223"/>
                <a:gd name="T6" fmla="*/ 123 w 245"/>
                <a:gd name="T7" fmla="*/ 0 h 223"/>
                <a:gd name="T8" fmla="*/ 202 w 245"/>
                <a:gd name="T9" fmla="*/ 32 h 223"/>
                <a:gd name="T10" fmla="*/ 202 w 245"/>
                <a:gd name="T11" fmla="*/ 32 h 223"/>
                <a:gd name="T12" fmla="*/ 202 w 245"/>
                <a:gd name="T13" fmla="*/ 190 h 223"/>
                <a:gd name="T14" fmla="*/ 123 w 245"/>
                <a:gd name="T15" fmla="*/ 223 h 223"/>
                <a:gd name="T16" fmla="*/ 123 w 245"/>
                <a:gd name="T17" fmla="*/ 36 h 223"/>
                <a:gd name="T18" fmla="*/ 69 w 245"/>
                <a:gd name="T19" fmla="*/ 58 h 223"/>
                <a:gd name="T20" fmla="*/ 69 w 245"/>
                <a:gd name="T21" fmla="*/ 165 h 223"/>
                <a:gd name="T22" fmla="*/ 123 w 245"/>
                <a:gd name="T23" fmla="*/ 187 h 223"/>
                <a:gd name="T24" fmla="*/ 176 w 245"/>
                <a:gd name="T25" fmla="*/ 165 h 223"/>
                <a:gd name="T26" fmla="*/ 176 w 245"/>
                <a:gd name="T27" fmla="*/ 58 h 223"/>
                <a:gd name="T28" fmla="*/ 123 w 245"/>
                <a:gd name="T29" fmla="*/ 36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5" h="223">
                  <a:moveTo>
                    <a:pt x="123" y="223"/>
                  </a:moveTo>
                  <a:cubicBezTo>
                    <a:pt x="93" y="223"/>
                    <a:pt x="65" y="212"/>
                    <a:pt x="44" y="190"/>
                  </a:cubicBezTo>
                  <a:cubicBezTo>
                    <a:pt x="0" y="147"/>
                    <a:pt x="0" y="76"/>
                    <a:pt x="44" y="32"/>
                  </a:cubicBezTo>
                  <a:cubicBezTo>
                    <a:pt x="65" y="11"/>
                    <a:pt x="93" y="0"/>
                    <a:pt x="123" y="0"/>
                  </a:cubicBezTo>
                  <a:cubicBezTo>
                    <a:pt x="153" y="0"/>
                    <a:pt x="181" y="11"/>
                    <a:pt x="202" y="32"/>
                  </a:cubicBezTo>
                  <a:cubicBezTo>
                    <a:pt x="202" y="32"/>
                    <a:pt x="202" y="32"/>
                    <a:pt x="202" y="32"/>
                  </a:cubicBezTo>
                  <a:cubicBezTo>
                    <a:pt x="245" y="76"/>
                    <a:pt x="245" y="147"/>
                    <a:pt x="202" y="190"/>
                  </a:cubicBezTo>
                  <a:cubicBezTo>
                    <a:pt x="181" y="212"/>
                    <a:pt x="153" y="223"/>
                    <a:pt x="123" y="223"/>
                  </a:cubicBezTo>
                  <a:close/>
                  <a:moveTo>
                    <a:pt x="123" y="36"/>
                  </a:moveTo>
                  <a:cubicBezTo>
                    <a:pt x="103" y="36"/>
                    <a:pt x="84" y="43"/>
                    <a:pt x="69" y="58"/>
                  </a:cubicBezTo>
                  <a:cubicBezTo>
                    <a:pt x="40" y="87"/>
                    <a:pt x="40" y="135"/>
                    <a:pt x="69" y="165"/>
                  </a:cubicBezTo>
                  <a:cubicBezTo>
                    <a:pt x="84" y="179"/>
                    <a:pt x="103" y="187"/>
                    <a:pt x="123" y="187"/>
                  </a:cubicBezTo>
                  <a:cubicBezTo>
                    <a:pt x="143" y="187"/>
                    <a:pt x="162" y="179"/>
                    <a:pt x="176" y="165"/>
                  </a:cubicBezTo>
                  <a:cubicBezTo>
                    <a:pt x="206" y="135"/>
                    <a:pt x="206" y="87"/>
                    <a:pt x="176" y="58"/>
                  </a:cubicBezTo>
                  <a:cubicBezTo>
                    <a:pt x="162" y="43"/>
                    <a:pt x="143" y="36"/>
                    <a:pt x="123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6">
              <a:extLst>
                <a:ext uri="{FF2B5EF4-FFF2-40B4-BE49-F238E27FC236}">
                  <a16:creationId xmlns:a16="http://schemas.microsoft.com/office/drawing/2014/main" id="{35930168-93B1-4E6E-9792-268F00B6B54E}"/>
                </a:ext>
              </a:extLst>
            </p:cNvPr>
            <p:cNvSpPr>
              <a:spLocks/>
            </p:cNvSpPr>
            <p:nvPr/>
          </p:nvSpPr>
          <p:spPr bwMode="auto">
            <a:xfrm>
              <a:off x="7440141" y="4765674"/>
              <a:ext cx="700088" cy="700088"/>
            </a:xfrm>
            <a:custGeom>
              <a:avLst/>
              <a:gdLst>
                <a:gd name="T0" fmla="*/ 328 w 335"/>
                <a:gd name="T1" fmla="*/ 56 h 335"/>
                <a:gd name="T2" fmla="*/ 299 w 335"/>
                <a:gd name="T3" fmla="*/ 57 h 335"/>
                <a:gd name="T4" fmla="*/ 274 w 335"/>
                <a:gd name="T5" fmla="*/ 57 h 335"/>
                <a:gd name="T6" fmla="*/ 274 w 335"/>
                <a:gd name="T7" fmla="*/ 81 h 335"/>
                <a:gd name="T8" fmla="*/ 273 w 335"/>
                <a:gd name="T9" fmla="*/ 110 h 335"/>
                <a:gd name="T10" fmla="*/ 245 w 335"/>
                <a:gd name="T11" fmla="*/ 111 h 335"/>
                <a:gd name="T12" fmla="*/ 220 w 335"/>
                <a:gd name="T13" fmla="*/ 111 h 335"/>
                <a:gd name="T14" fmla="*/ 220 w 335"/>
                <a:gd name="T15" fmla="*/ 136 h 335"/>
                <a:gd name="T16" fmla="*/ 219 w 335"/>
                <a:gd name="T17" fmla="*/ 164 h 335"/>
                <a:gd name="T18" fmla="*/ 190 w 335"/>
                <a:gd name="T19" fmla="*/ 165 h 335"/>
                <a:gd name="T20" fmla="*/ 166 w 335"/>
                <a:gd name="T21" fmla="*/ 166 h 335"/>
                <a:gd name="T22" fmla="*/ 165 w 335"/>
                <a:gd name="T23" fmla="*/ 190 h 335"/>
                <a:gd name="T24" fmla="*/ 164 w 335"/>
                <a:gd name="T25" fmla="*/ 219 h 335"/>
                <a:gd name="T26" fmla="*/ 136 w 335"/>
                <a:gd name="T27" fmla="*/ 220 h 335"/>
                <a:gd name="T28" fmla="*/ 111 w 335"/>
                <a:gd name="T29" fmla="*/ 220 h 335"/>
                <a:gd name="T30" fmla="*/ 111 w 335"/>
                <a:gd name="T31" fmla="*/ 245 h 335"/>
                <a:gd name="T32" fmla="*/ 110 w 335"/>
                <a:gd name="T33" fmla="*/ 273 h 335"/>
                <a:gd name="T34" fmla="*/ 81 w 335"/>
                <a:gd name="T35" fmla="*/ 274 h 335"/>
                <a:gd name="T36" fmla="*/ 57 w 335"/>
                <a:gd name="T37" fmla="*/ 274 h 335"/>
                <a:gd name="T38" fmla="*/ 57 w 335"/>
                <a:gd name="T39" fmla="*/ 299 h 335"/>
                <a:gd name="T40" fmla="*/ 56 w 335"/>
                <a:gd name="T41" fmla="*/ 327 h 335"/>
                <a:gd name="T42" fmla="*/ 27 w 335"/>
                <a:gd name="T43" fmla="*/ 329 h 335"/>
                <a:gd name="T44" fmla="*/ 2 w 335"/>
                <a:gd name="T45" fmla="*/ 329 h 335"/>
                <a:gd name="T46" fmla="*/ 0 w 335"/>
                <a:gd name="T47" fmla="*/ 326 h 335"/>
                <a:gd name="T48" fmla="*/ 28 w 335"/>
                <a:gd name="T49" fmla="*/ 325 h 335"/>
                <a:gd name="T50" fmla="*/ 53 w 335"/>
                <a:gd name="T51" fmla="*/ 325 h 335"/>
                <a:gd name="T52" fmla="*/ 53 w 335"/>
                <a:gd name="T53" fmla="*/ 300 h 335"/>
                <a:gd name="T54" fmla="*/ 54 w 335"/>
                <a:gd name="T55" fmla="*/ 271 h 335"/>
                <a:gd name="T56" fmla="*/ 83 w 335"/>
                <a:gd name="T57" fmla="*/ 270 h 335"/>
                <a:gd name="T58" fmla="*/ 107 w 335"/>
                <a:gd name="T59" fmla="*/ 270 h 335"/>
                <a:gd name="T60" fmla="*/ 107 w 335"/>
                <a:gd name="T61" fmla="*/ 246 h 335"/>
                <a:gd name="T62" fmla="*/ 108 w 335"/>
                <a:gd name="T63" fmla="*/ 217 h 335"/>
                <a:gd name="T64" fmla="*/ 137 w 335"/>
                <a:gd name="T65" fmla="*/ 216 h 335"/>
                <a:gd name="T66" fmla="*/ 162 w 335"/>
                <a:gd name="T67" fmla="*/ 216 h 335"/>
                <a:gd name="T68" fmla="*/ 162 w 335"/>
                <a:gd name="T69" fmla="*/ 191 h 335"/>
                <a:gd name="T70" fmla="*/ 163 w 335"/>
                <a:gd name="T71" fmla="*/ 163 h 335"/>
                <a:gd name="T72" fmla="*/ 191 w 335"/>
                <a:gd name="T73" fmla="*/ 162 h 335"/>
                <a:gd name="T74" fmla="*/ 216 w 335"/>
                <a:gd name="T75" fmla="*/ 162 h 335"/>
                <a:gd name="T76" fmla="*/ 216 w 335"/>
                <a:gd name="T77" fmla="*/ 137 h 335"/>
                <a:gd name="T78" fmla="*/ 217 w 335"/>
                <a:gd name="T79" fmla="*/ 108 h 335"/>
                <a:gd name="T80" fmla="*/ 246 w 335"/>
                <a:gd name="T81" fmla="*/ 107 h 335"/>
                <a:gd name="T82" fmla="*/ 270 w 335"/>
                <a:gd name="T83" fmla="*/ 107 h 335"/>
                <a:gd name="T84" fmla="*/ 270 w 335"/>
                <a:gd name="T85" fmla="*/ 83 h 335"/>
                <a:gd name="T86" fmla="*/ 271 w 335"/>
                <a:gd name="T87" fmla="*/ 54 h 335"/>
                <a:gd name="T88" fmla="*/ 300 w 335"/>
                <a:gd name="T89" fmla="*/ 53 h 335"/>
                <a:gd name="T90" fmla="*/ 325 w 335"/>
                <a:gd name="T91" fmla="*/ 53 h 335"/>
                <a:gd name="T92" fmla="*/ 325 w 335"/>
                <a:gd name="T93" fmla="*/ 28 h 335"/>
                <a:gd name="T94" fmla="*/ 326 w 335"/>
                <a:gd name="T95" fmla="*/ 0 h 335"/>
                <a:gd name="T96" fmla="*/ 329 w 335"/>
                <a:gd name="T97" fmla="*/ 2 h 335"/>
                <a:gd name="T98" fmla="*/ 329 w 335"/>
                <a:gd name="T99" fmla="*/ 27 h 335"/>
                <a:gd name="T100" fmla="*/ 328 w 335"/>
                <a:gd name="T101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35" h="335">
                  <a:moveTo>
                    <a:pt x="328" y="56"/>
                  </a:moveTo>
                  <a:cubicBezTo>
                    <a:pt x="320" y="63"/>
                    <a:pt x="309" y="60"/>
                    <a:pt x="299" y="57"/>
                  </a:cubicBezTo>
                  <a:cubicBezTo>
                    <a:pt x="289" y="54"/>
                    <a:pt x="280" y="51"/>
                    <a:pt x="274" y="57"/>
                  </a:cubicBezTo>
                  <a:cubicBezTo>
                    <a:pt x="268" y="63"/>
                    <a:pt x="271" y="72"/>
                    <a:pt x="274" y="81"/>
                  </a:cubicBezTo>
                  <a:cubicBezTo>
                    <a:pt x="277" y="92"/>
                    <a:pt x="281" y="102"/>
                    <a:pt x="273" y="110"/>
                  </a:cubicBezTo>
                  <a:cubicBezTo>
                    <a:pt x="265" y="118"/>
                    <a:pt x="255" y="114"/>
                    <a:pt x="245" y="111"/>
                  </a:cubicBezTo>
                  <a:cubicBezTo>
                    <a:pt x="235" y="108"/>
                    <a:pt x="226" y="105"/>
                    <a:pt x="220" y="111"/>
                  </a:cubicBezTo>
                  <a:cubicBezTo>
                    <a:pt x="214" y="117"/>
                    <a:pt x="217" y="126"/>
                    <a:pt x="220" y="136"/>
                  </a:cubicBezTo>
                  <a:cubicBezTo>
                    <a:pt x="223" y="146"/>
                    <a:pt x="226" y="157"/>
                    <a:pt x="219" y="164"/>
                  </a:cubicBezTo>
                  <a:cubicBezTo>
                    <a:pt x="211" y="172"/>
                    <a:pt x="200" y="169"/>
                    <a:pt x="190" y="165"/>
                  </a:cubicBezTo>
                  <a:cubicBezTo>
                    <a:pt x="181" y="162"/>
                    <a:pt x="171" y="160"/>
                    <a:pt x="166" y="166"/>
                  </a:cubicBezTo>
                  <a:cubicBezTo>
                    <a:pt x="160" y="171"/>
                    <a:pt x="162" y="181"/>
                    <a:pt x="165" y="190"/>
                  </a:cubicBezTo>
                  <a:cubicBezTo>
                    <a:pt x="169" y="200"/>
                    <a:pt x="172" y="211"/>
                    <a:pt x="164" y="219"/>
                  </a:cubicBezTo>
                  <a:cubicBezTo>
                    <a:pt x="157" y="226"/>
                    <a:pt x="146" y="223"/>
                    <a:pt x="136" y="220"/>
                  </a:cubicBezTo>
                  <a:cubicBezTo>
                    <a:pt x="126" y="217"/>
                    <a:pt x="117" y="214"/>
                    <a:pt x="111" y="220"/>
                  </a:cubicBezTo>
                  <a:cubicBezTo>
                    <a:pt x="105" y="226"/>
                    <a:pt x="108" y="235"/>
                    <a:pt x="111" y="245"/>
                  </a:cubicBezTo>
                  <a:cubicBezTo>
                    <a:pt x="114" y="255"/>
                    <a:pt x="118" y="265"/>
                    <a:pt x="110" y="273"/>
                  </a:cubicBezTo>
                  <a:cubicBezTo>
                    <a:pt x="102" y="281"/>
                    <a:pt x="92" y="277"/>
                    <a:pt x="81" y="274"/>
                  </a:cubicBezTo>
                  <a:cubicBezTo>
                    <a:pt x="72" y="271"/>
                    <a:pt x="63" y="268"/>
                    <a:pt x="57" y="274"/>
                  </a:cubicBezTo>
                  <a:cubicBezTo>
                    <a:pt x="51" y="280"/>
                    <a:pt x="54" y="289"/>
                    <a:pt x="57" y="299"/>
                  </a:cubicBezTo>
                  <a:cubicBezTo>
                    <a:pt x="60" y="309"/>
                    <a:pt x="63" y="320"/>
                    <a:pt x="56" y="327"/>
                  </a:cubicBezTo>
                  <a:cubicBezTo>
                    <a:pt x="48" y="335"/>
                    <a:pt x="37" y="332"/>
                    <a:pt x="27" y="329"/>
                  </a:cubicBezTo>
                  <a:cubicBezTo>
                    <a:pt x="17" y="326"/>
                    <a:pt x="8" y="323"/>
                    <a:pt x="2" y="329"/>
                  </a:cubicBezTo>
                  <a:cubicBezTo>
                    <a:pt x="0" y="326"/>
                    <a:pt x="0" y="326"/>
                    <a:pt x="0" y="326"/>
                  </a:cubicBezTo>
                  <a:cubicBezTo>
                    <a:pt x="7" y="318"/>
                    <a:pt x="18" y="322"/>
                    <a:pt x="28" y="325"/>
                  </a:cubicBezTo>
                  <a:cubicBezTo>
                    <a:pt x="38" y="328"/>
                    <a:pt x="47" y="331"/>
                    <a:pt x="53" y="325"/>
                  </a:cubicBezTo>
                  <a:cubicBezTo>
                    <a:pt x="59" y="319"/>
                    <a:pt x="56" y="310"/>
                    <a:pt x="53" y="300"/>
                  </a:cubicBezTo>
                  <a:cubicBezTo>
                    <a:pt x="50" y="290"/>
                    <a:pt x="46" y="279"/>
                    <a:pt x="54" y="271"/>
                  </a:cubicBezTo>
                  <a:cubicBezTo>
                    <a:pt x="62" y="264"/>
                    <a:pt x="72" y="267"/>
                    <a:pt x="83" y="270"/>
                  </a:cubicBezTo>
                  <a:cubicBezTo>
                    <a:pt x="92" y="273"/>
                    <a:pt x="101" y="276"/>
                    <a:pt x="107" y="270"/>
                  </a:cubicBezTo>
                  <a:cubicBezTo>
                    <a:pt x="113" y="264"/>
                    <a:pt x="110" y="255"/>
                    <a:pt x="107" y="246"/>
                  </a:cubicBezTo>
                  <a:cubicBezTo>
                    <a:pt x="104" y="235"/>
                    <a:pt x="101" y="225"/>
                    <a:pt x="108" y="217"/>
                  </a:cubicBezTo>
                  <a:cubicBezTo>
                    <a:pt x="116" y="209"/>
                    <a:pt x="127" y="213"/>
                    <a:pt x="137" y="216"/>
                  </a:cubicBezTo>
                  <a:cubicBezTo>
                    <a:pt x="147" y="219"/>
                    <a:pt x="156" y="222"/>
                    <a:pt x="162" y="216"/>
                  </a:cubicBezTo>
                  <a:cubicBezTo>
                    <a:pt x="168" y="210"/>
                    <a:pt x="165" y="201"/>
                    <a:pt x="162" y="191"/>
                  </a:cubicBezTo>
                  <a:cubicBezTo>
                    <a:pt x="158" y="181"/>
                    <a:pt x="155" y="170"/>
                    <a:pt x="163" y="163"/>
                  </a:cubicBezTo>
                  <a:cubicBezTo>
                    <a:pt x="170" y="155"/>
                    <a:pt x="181" y="158"/>
                    <a:pt x="191" y="162"/>
                  </a:cubicBezTo>
                  <a:cubicBezTo>
                    <a:pt x="201" y="165"/>
                    <a:pt x="210" y="168"/>
                    <a:pt x="216" y="162"/>
                  </a:cubicBezTo>
                  <a:cubicBezTo>
                    <a:pt x="222" y="156"/>
                    <a:pt x="219" y="147"/>
                    <a:pt x="216" y="137"/>
                  </a:cubicBezTo>
                  <a:cubicBezTo>
                    <a:pt x="213" y="127"/>
                    <a:pt x="209" y="116"/>
                    <a:pt x="217" y="108"/>
                  </a:cubicBezTo>
                  <a:cubicBezTo>
                    <a:pt x="225" y="101"/>
                    <a:pt x="235" y="104"/>
                    <a:pt x="246" y="107"/>
                  </a:cubicBezTo>
                  <a:cubicBezTo>
                    <a:pt x="255" y="110"/>
                    <a:pt x="264" y="113"/>
                    <a:pt x="270" y="107"/>
                  </a:cubicBezTo>
                  <a:cubicBezTo>
                    <a:pt x="276" y="101"/>
                    <a:pt x="273" y="92"/>
                    <a:pt x="270" y="83"/>
                  </a:cubicBezTo>
                  <a:cubicBezTo>
                    <a:pt x="267" y="72"/>
                    <a:pt x="264" y="62"/>
                    <a:pt x="271" y="54"/>
                  </a:cubicBezTo>
                  <a:cubicBezTo>
                    <a:pt x="279" y="46"/>
                    <a:pt x="290" y="50"/>
                    <a:pt x="300" y="53"/>
                  </a:cubicBezTo>
                  <a:cubicBezTo>
                    <a:pt x="310" y="56"/>
                    <a:pt x="319" y="59"/>
                    <a:pt x="325" y="53"/>
                  </a:cubicBezTo>
                  <a:cubicBezTo>
                    <a:pt x="331" y="47"/>
                    <a:pt x="328" y="38"/>
                    <a:pt x="325" y="28"/>
                  </a:cubicBezTo>
                  <a:cubicBezTo>
                    <a:pt x="322" y="18"/>
                    <a:pt x="318" y="7"/>
                    <a:pt x="326" y="0"/>
                  </a:cubicBezTo>
                  <a:cubicBezTo>
                    <a:pt x="329" y="2"/>
                    <a:pt x="329" y="2"/>
                    <a:pt x="329" y="2"/>
                  </a:cubicBezTo>
                  <a:cubicBezTo>
                    <a:pt x="323" y="8"/>
                    <a:pt x="326" y="17"/>
                    <a:pt x="329" y="27"/>
                  </a:cubicBezTo>
                  <a:cubicBezTo>
                    <a:pt x="332" y="37"/>
                    <a:pt x="335" y="48"/>
                    <a:pt x="328" y="56"/>
                  </a:cubicBezTo>
                  <a:close/>
                </a:path>
              </a:pathLst>
            </a:custGeom>
            <a:solidFill>
              <a:srgbClr val="B5C6C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6">
              <a:extLst>
                <a:ext uri="{FF2B5EF4-FFF2-40B4-BE49-F238E27FC236}">
                  <a16:creationId xmlns:a16="http://schemas.microsoft.com/office/drawing/2014/main" id="{85164F0C-241F-423B-B474-BD3735D58DE2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6966" y="1084263"/>
              <a:ext cx="700088" cy="700088"/>
            </a:xfrm>
            <a:custGeom>
              <a:avLst/>
              <a:gdLst>
                <a:gd name="T0" fmla="*/ 328 w 335"/>
                <a:gd name="T1" fmla="*/ 56 h 335"/>
                <a:gd name="T2" fmla="*/ 299 w 335"/>
                <a:gd name="T3" fmla="*/ 57 h 335"/>
                <a:gd name="T4" fmla="*/ 274 w 335"/>
                <a:gd name="T5" fmla="*/ 57 h 335"/>
                <a:gd name="T6" fmla="*/ 274 w 335"/>
                <a:gd name="T7" fmla="*/ 81 h 335"/>
                <a:gd name="T8" fmla="*/ 273 w 335"/>
                <a:gd name="T9" fmla="*/ 110 h 335"/>
                <a:gd name="T10" fmla="*/ 245 w 335"/>
                <a:gd name="T11" fmla="*/ 111 h 335"/>
                <a:gd name="T12" fmla="*/ 220 w 335"/>
                <a:gd name="T13" fmla="*/ 111 h 335"/>
                <a:gd name="T14" fmla="*/ 220 w 335"/>
                <a:gd name="T15" fmla="*/ 136 h 335"/>
                <a:gd name="T16" fmla="*/ 219 w 335"/>
                <a:gd name="T17" fmla="*/ 164 h 335"/>
                <a:gd name="T18" fmla="*/ 190 w 335"/>
                <a:gd name="T19" fmla="*/ 165 h 335"/>
                <a:gd name="T20" fmla="*/ 166 w 335"/>
                <a:gd name="T21" fmla="*/ 166 h 335"/>
                <a:gd name="T22" fmla="*/ 165 w 335"/>
                <a:gd name="T23" fmla="*/ 190 h 335"/>
                <a:gd name="T24" fmla="*/ 164 w 335"/>
                <a:gd name="T25" fmla="*/ 219 h 335"/>
                <a:gd name="T26" fmla="*/ 136 w 335"/>
                <a:gd name="T27" fmla="*/ 220 h 335"/>
                <a:gd name="T28" fmla="*/ 111 w 335"/>
                <a:gd name="T29" fmla="*/ 220 h 335"/>
                <a:gd name="T30" fmla="*/ 111 w 335"/>
                <a:gd name="T31" fmla="*/ 245 h 335"/>
                <a:gd name="T32" fmla="*/ 110 w 335"/>
                <a:gd name="T33" fmla="*/ 273 h 335"/>
                <a:gd name="T34" fmla="*/ 81 w 335"/>
                <a:gd name="T35" fmla="*/ 274 h 335"/>
                <a:gd name="T36" fmla="*/ 57 w 335"/>
                <a:gd name="T37" fmla="*/ 274 h 335"/>
                <a:gd name="T38" fmla="*/ 57 w 335"/>
                <a:gd name="T39" fmla="*/ 299 h 335"/>
                <a:gd name="T40" fmla="*/ 56 w 335"/>
                <a:gd name="T41" fmla="*/ 327 h 335"/>
                <a:gd name="T42" fmla="*/ 27 w 335"/>
                <a:gd name="T43" fmla="*/ 329 h 335"/>
                <a:gd name="T44" fmla="*/ 2 w 335"/>
                <a:gd name="T45" fmla="*/ 329 h 335"/>
                <a:gd name="T46" fmla="*/ 0 w 335"/>
                <a:gd name="T47" fmla="*/ 326 h 335"/>
                <a:gd name="T48" fmla="*/ 28 w 335"/>
                <a:gd name="T49" fmla="*/ 325 h 335"/>
                <a:gd name="T50" fmla="*/ 53 w 335"/>
                <a:gd name="T51" fmla="*/ 325 h 335"/>
                <a:gd name="T52" fmla="*/ 53 w 335"/>
                <a:gd name="T53" fmla="*/ 300 h 335"/>
                <a:gd name="T54" fmla="*/ 54 w 335"/>
                <a:gd name="T55" fmla="*/ 271 h 335"/>
                <a:gd name="T56" fmla="*/ 83 w 335"/>
                <a:gd name="T57" fmla="*/ 270 h 335"/>
                <a:gd name="T58" fmla="*/ 107 w 335"/>
                <a:gd name="T59" fmla="*/ 270 h 335"/>
                <a:gd name="T60" fmla="*/ 107 w 335"/>
                <a:gd name="T61" fmla="*/ 246 h 335"/>
                <a:gd name="T62" fmla="*/ 108 w 335"/>
                <a:gd name="T63" fmla="*/ 217 h 335"/>
                <a:gd name="T64" fmla="*/ 137 w 335"/>
                <a:gd name="T65" fmla="*/ 216 h 335"/>
                <a:gd name="T66" fmla="*/ 162 w 335"/>
                <a:gd name="T67" fmla="*/ 216 h 335"/>
                <a:gd name="T68" fmla="*/ 162 w 335"/>
                <a:gd name="T69" fmla="*/ 191 h 335"/>
                <a:gd name="T70" fmla="*/ 163 w 335"/>
                <a:gd name="T71" fmla="*/ 163 h 335"/>
                <a:gd name="T72" fmla="*/ 191 w 335"/>
                <a:gd name="T73" fmla="*/ 162 h 335"/>
                <a:gd name="T74" fmla="*/ 216 w 335"/>
                <a:gd name="T75" fmla="*/ 162 h 335"/>
                <a:gd name="T76" fmla="*/ 216 w 335"/>
                <a:gd name="T77" fmla="*/ 137 h 335"/>
                <a:gd name="T78" fmla="*/ 217 w 335"/>
                <a:gd name="T79" fmla="*/ 108 h 335"/>
                <a:gd name="T80" fmla="*/ 246 w 335"/>
                <a:gd name="T81" fmla="*/ 107 h 335"/>
                <a:gd name="T82" fmla="*/ 270 w 335"/>
                <a:gd name="T83" fmla="*/ 107 h 335"/>
                <a:gd name="T84" fmla="*/ 270 w 335"/>
                <a:gd name="T85" fmla="*/ 83 h 335"/>
                <a:gd name="T86" fmla="*/ 271 w 335"/>
                <a:gd name="T87" fmla="*/ 54 h 335"/>
                <a:gd name="T88" fmla="*/ 300 w 335"/>
                <a:gd name="T89" fmla="*/ 53 h 335"/>
                <a:gd name="T90" fmla="*/ 325 w 335"/>
                <a:gd name="T91" fmla="*/ 53 h 335"/>
                <a:gd name="T92" fmla="*/ 325 w 335"/>
                <a:gd name="T93" fmla="*/ 28 h 335"/>
                <a:gd name="T94" fmla="*/ 326 w 335"/>
                <a:gd name="T95" fmla="*/ 0 h 335"/>
                <a:gd name="T96" fmla="*/ 329 w 335"/>
                <a:gd name="T97" fmla="*/ 2 h 335"/>
                <a:gd name="T98" fmla="*/ 329 w 335"/>
                <a:gd name="T99" fmla="*/ 27 h 335"/>
                <a:gd name="T100" fmla="*/ 328 w 335"/>
                <a:gd name="T101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35" h="335">
                  <a:moveTo>
                    <a:pt x="328" y="56"/>
                  </a:moveTo>
                  <a:cubicBezTo>
                    <a:pt x="320" y="63"/>
                    <a:pt x="309" y="60"/>
                    <a:pt x="299" y="57"/>
                  </a:cubicBezTo>
                  <a:cubicBezTo>
                    <a:pt x="289" y="54"/>
                    <a:pt x="280" y="51"/>
                    <a:pt x="274" y="57"/>
                  </a:cubicBezTo>
                  <a:cubicBezTo>
                    <a:pt x="268" y="63"/>
                    <a:pt x="271" y="72"/>
                    <a:pt x="274" y="81"/>
                  </a:cubicBezTo>
                  <a:cubicBezTo>
                    <a:pt x="277" y="92"/>
                    <a:pt x="281" y="102"/>
                    <a:pt x="273" y="110"/>
                  </a:cubicBezTo>
                  <a:cubicBezTo>
                    <a:pt x="265" y="118"/>
                    <a:pt x="255" y="114"/>
                    <a:pt x="245" y="111"/>
                  </a:cubicBezTo>
                  <a:cubicBezTo>
                    <a:pt x="235" y="108"/>
                    <a:pt x="226" y="105"/>
                    <a:pt x="220" y="111"/>
                  </a:cubicBezTo>
                  <a:cubicBezTo>
                    <a:pt x="214" y="117"/>
                    <a:pt x="217" y="126"/>
                    <a:pt x="220" y="136"/>
                  </a:cubicBezTo>
                  <a:cubicBezTo>
                    <a:pt x="223" y="146"/>
                    <a:pt x="226" y="157"/>
                    <a:pt x="219" y="164"/>
                  </a:cubicBezTo>
                  <a:cubicBezTo>
                    <a:pt x="211" y="172"/>
                    <a:pt x="200" y="169"/>
                    <a:pt x="190" y="165"/>
                  </a:cubicBezTo>
                  <a:cubicBezTo>
                    <a:pt x="181" y="162"/>
                    <a:pt x="171" y="160"/>
                    <a:pt x="166" y="166"/>
                  </a:cubicBezTo>
                  <a:cubicBezTo>
                    <a:pt x="160" y="171"/>
                    <a:pt x="162" y="181"/>
                    <a:pt x="165" y="190"/>
                  </a:cubicBezTo>
                  <a:cubicBezTo>
                    <a:pt x="169" y="200"/>
                    <a:pt x="172" y="211"/>
                    <a:pt x="164" y="219"/>
                  </a:cubicBezTo>
                  <a:cubicBezTo>
                    <a:pt x="157" y="226"/>
                    <a:pt x="146" y="223"/>
                    <a:pt x="136" y="220"/>
                  </a:cubicBezTo>
                  <a:cubicBezTo>
                    <a:pt x="126" y="217"/>
                    <a:pt x="117" y="214"/>
                    <a:pt x="111" y="220"/>
                  </a:cubicBezTo>
                  <a:cubicBezTo>
                    <a:pt x="105" y="226"/>
                    <a:pt x="108" y="235"/>
                    <a:pt x="111" y="245"/>
                  </a:cubicBezTo>
                  <a:cubicBezTo>
                    <a:pt x="114" y="255"/>
                    <a:pt x="118" y="265"/>
                    <a:pt x="110" y="273"/>
                  </a:cubicBezTo>
                  <a:cubicBezTo>
                    <a:pt x="102" y="281"/>
                    <a:pt x="92" y="277"/>
                    <a:pt x="81" y="274"/>
                  </a:cubicBezTo>
                  <a:cubicBezTo>
                    <a:pt x="72" y="271"/>
                    <a:pt x="63" y="268"/>
                    <a:pt x="57" y="274"/>
                  </a:cubicBezTo>
                  <a:cubicBezTo>
                    <a:pt x="51" y="280"/>
                    <a:pt x="54" y="289"/>
                    <a:pt x="57" y="299"/>
                  </a:cubicBezTo>
                  <a:cubicBezTo>
                    <a:pt x="60" y="309"/>
                    <a:pt x="63" y="320"/>
                    <a:pt x="56" y="327"/>
                  </a:cubicBezTo>
                  <a:cubicBezTo>
                    <a:pt x="48" y="335"/>
                    <a:pt x="37" y="332"/>
                    <a:pt x="27" y="329"/>
                  </a:cubicBezTo>
                  <a:cubicBezTo>
                    <a:pt x="17" y="326"/>
                    <a:pt x="8" y="323"/>
                    <a:pt x="2" y="329"/>
                  </a:cubicBezTo>
                  <a:cubicBezTo>
                    <a:pt x="0" y="326"/>
                    <a:pt x="0" y="326"/>
                    <a:pt x="0" y="326"/>
                  </a:cubicBezTo>
                  <a:cubicBezTo>
                    <a:pt x="7" y="318"/>
                    <a:pt x="18" y="322"/>
                    <a:pt x="28" y="325"/>
                  </a:cubicBezTo>
                  <a:cubicBezTo>
                    <a:pt x="38" y="328"/>
                    <a:pt x="47" y="331"/>
                    <a:pt x="53" y="325"/>
                  </a:cubicBezTo>
                  <a:cubicBezTo>
                    <a:pt x="59" y="319"/>
                    <a:pt x="56" y="310"/>
                    <a:pt x="53" y="300"/>
                  </a:cubicBezTo>
                  <a:cubicBezTo>
                    <a:pt x="50" y="290"/>
                    <a:pt x="46" y="279"/>
                    <a:pt x="54" y="271"/>
                  </a:cubicBezTo>
                  <a:cubicBezTo>
                    <a:pt x="62" y="264"/>
                    <a:pt x="72" y="267"/>
                    <a:pt x="83" y="270"/>
                  </a:cubicBezTo>
                  <a:cubicBezTo>
                    <a:pt x="92" y="273"/>
                    <a:pt x="101" y="276"/>
                    <a:pt x="107" y="270"/>
                  </a:cubicBezTo>
                  <a:cubicBezTo>
                    <a:pt x="113" y="264"/>
                    <a:pt x="110" y="255"/>
                    <a:pt x="107" y="246"/>
                  </a:cubicBezTo>
                  <a:cubicBezTo>
                    <a:pt x="104" y="235"/>
                    <a:pt x="101" y="225"/>
                    <a:pt x="108" y="217"/>
                  </a:cubicBezTo>
                  <a:cubicBezTo>
                    <a:pt x="116" y="209"/>
                    <a:pt x="127" y="213"/>
                    <a:pt x="137" y="216"/>
                  </a:cubicBezTo>
                  <a:cubicBezTo>
                    <a:pt x="147" y="219"/>
                    <a:pt x="156" y="222"/>
                    <a:pt x="162" y="216"/>
                  </a:cubicBezTo>
                  <a:cubicBezTo>
                    <a:pt x="168" y="210"/>
                    <a:pt x="165" y="201"/>
                    <a:pt x="162" y="191"/>
                  </a:cubicBezTo>
                  <a:cubicBezTo>
                    <a:pt x="158" y="181"/>
                    <a:pt x="155" y="170"/>
                    <a:pt x="163" y="163"/>
                  </a:cubicBezTo>
                  <a:cubicBezTo>
                    <a:pt x="170" y="155"/>
                    <a:pt x="181" y="158"/>
                    <a:pt x="191" y="162"/>
                  </a:cubicBezTo>
                  <a:cubicBezTo>
                    <a:pt x="201" y="165"/>
                    <a:pt x="210" y="168"/>
                    <a:pt x="216" y="162"/>
                  </a:cubicBezTo>
                  <a:cubicBezTo>
                    <a:pt x="222" y="156"/>
                    <a:pt x="219" y="147"/>
                    <a:pt x="216" y="137"/>
                  </a:cubicBezTo>
                  <a:cubicBezTo>
                    <a:pt x="213" y="127"/>
                    <a:pt x="209" y="116"/>
                    <a:pt x="217" y="108"/>
                  </a:cubicBezTo>
                  <a:cubicBezTo>
                    <a:pt x="225" y="101"/>
                    <a:pt x="235" y="104"/>
                    <a:pt x="246" y="107"/>
                  </a:cubicBezTo>
                  <a:cubicBezTo>
                    <a:pt x="255" y="110"/>
                    <a:pt x="264" y="113"/>
                    <a:pt x="270" y="107"/>
                  </a:cubicBezTo>
                  <a:cubicBezTo>
                    <a:pt x="276" y="101"/>
                    <a:pt x="273" y="92"/>
                    <a:pt x="270" y="83"/>
                  </a:cubicBezTo>
                  <a:cubicBezTo>
                    <a:pt x="267" y="72"/>
                    <a:pt x="264" y="62"/>
                    <a:pt x="271" y="54"/>
                  </a:cubicBezTo>
                  <a:cubicBezTo>
                    <a:pt x="279" y="46"/>
                    <a:pt x="290" y="50"/>
                    <a:pt x="300" y="53"/>
                  </a:cubicBezTo>
                  <a:cubicBezTo>
                    <a:pt x="310" y="56"/>
                    <a:pt x="319" y="59"/>
                    <a:pt x="325" y="53"/>
                  </a:cubicBezTo>
                  <a:cubicBezTo>
                    <a:pt x="331" y="47"/>
                    <a:pt x="328" y="38"/>
                    <a:pt x="325" y="28"/>
                  </a:cubicBezTo>
                  <a:cubicBezTo>
                    <a:pt x="322" y="18"/>
                    <a:pt x="318" y="7"/>
                    <a:pt x="326" y="0"/>
                  </a:cubicBezTo>
                  <a:cubicBezTo>
                    <a:pt x="329" y="2"/>
                    <a:pt x="329" y="2"/>
                    <a:pt x="329" y="2"/>
                  </a:cubicBezTo>
                  <a:cubicBezTo>
                    <a:pt x="323" y="8"/>
                    <a:pt x="326" y="17"/>
                    <a:pt x="329" y="27"/>
                  </a:cubicBezTo>
                  <a:cubicBezTo>
                    <a:pt x="332" y="37"/>
                    <a:pt x="335" y="48"/>
                    <a:pt x="328" y="56"/>
                  </a:cubicBezTo>
                  <a:close/>
                </a:path>
              </a:pathLst>
            </a:custGeom>
            <a:solidFill>
              <a:srgbClr val="DF7D3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60" name="Título 1">
            <a:extLst>
              <a:ext uri="{FF2B5EF4-FFF2-40B4-BE49-F238E27FC236}">
                <a16:creationId xmlns:a16="http://schemas.microsoft.com/office/drawing/2014/main" id="{98D06922-A180-4194-ACEC-953D5103F4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097" y="411941"/>
            <a:ext cx="11151917" cy="666423"/>
          </a:xfrm>
        </p:spPr>
        <p:txBody>
          <a:bodyPr>
            <a:noAutofit/>
          </a:bodyPr>
          <a:lstStyle>
            <a:lvl1pPr marL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s-ES" sz="4400" kern="1200" dirty="0">
                <a:solidFill>
                  <a:srgbClr val="0384DA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s-ES" err="1"/>
              <a:t>Slide</a:t>
            </a:r>
            <a:r>
              <a:rPr lang="es-ES"/>
              <a:t> </a:t>
            </a:r>
            <a:r>
              <a:rPr lang="es-ES" err="1"/>
              <a:t>title</a:t>
            </a:r>
            <a:endParaRPr lang="es-ES"/>
          </a:p>
        </p:txBody>
      </p:sp>
      <p:sp>
        <p:nvSpPr>
          <p:cNvPr id="61" name="Text Placeholder 4">
            <a:extLst>
              <a:ext uri="{FF2B5EF4-FFF2-40B4-BE49-F238E27FC236}">
                <a16:creationId xmlns:a16="http://schemas.microsoft.com/office/drawing/2014/main" id="{9F18853C-7D08-473C-A37D-BE5177E38A5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5097" y="1238486"/>
            <a:ext cx="11159923" cy="487808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800"/>
              </a:spcBef>
              <a:buNone/>
              <a:defRPr sz="3001">
                <a:solidFill>
                  <a:srgbClr val="404040"/>
                </a:solidFill>
                <a:latin typeface="+mj-lt"/>
              </a:defRPr>
            </a:lvl1pPr>
            <a:lvl2pPr marL="0" indent="0">
              <a:buNone/>
              <a:defRPr sz="1500">
                <a:solidFill>
                  <a:srgbClr val="404040"/>
                </a:solidFill>
              </a:defRPr>
            </a:lvl2pPr>
            <a:lvl3pPr marL="173878" indent="0">
              <a:buNone/>
              <a:defRPr sz="1500">
                <a:solidFill>
                  <a:srgbClr val="404040"/>
                </a:solidFill>
              </a:defRPr>
            </a:lvl3pPr>
            <a:lvl4pPr marL="342991" indent="0">
              <a:buNone/>
              <a:defRPr sz="1500">
                <a:solidFill>
                  <a:srgbClr val="404040"/>
                </a:solidFill>
              </a:defRPr>
            </a:lvl4pPr>
            <a:lvl5pPr marL="520442" indent="0">
              <a:buNone/>
              <a:defRPr sz="1500">
                <a:solidFill>
                  <a:srgbClr val="40404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3" name="Gráfico 42">
            <a:extLst>
              <a:ext uri="{FF2B5EF4-FFF2-40B4-BE49-F238E27FC236}">
                <a16:creationId xmlns:a16="http://schemas.microsoft.com/office/drawing/2014/main" id="{473BDA5F-E4FA-4E27-B2F3-4A42BD17431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73143" y="6264475"/>
            <a:ext cx="1680299" cy="514995"/>
          </a:xfrm>
          <a:prstGeom prst="rect">
            <a:avLst/>
          </a:prstGeom>
        </p:spPr>
      </p:pic>
      <p:grpSp>
        <p:nvGrpSpPr>
          <p:cNvPr id="47" name="Grupo 46">
            <a:extLst>
              <a:ext uri="{FF2B5EF4-FFF2-40B4-BE49-F238E27FC236}">
                <a16:creationId xmlns:a16="http://schemas.microsoft.com/office/drawing/2014/main" id="{3700108A-9244-4955-A4B4-58811E0E3868}"/>
              </a:ext>
            </a:extLst>
          </p:cNvPr>
          <p:cNvGrpSpPr/>
          <p:nvPr userDrawn="1"/>
        </p:nvGrpSpPr>
        <p:grpSpPr>
          <a:xfrm>
            <a:off x="9813631" y="6311629"/>
            <a:ext cx="2305226" cy="464331"/>
            <a:chOff x="9955553" y="5742544"/>
            <a:chExt cx="2305226" cy="464331"/>
          </a:xfrm>
        </p:grpSpPr>
        <p:sp>
          <p:nvSpPr>
            <p:cNvPr id="48" name="CuadroTexto 47">
              <a:extLst>
                <a:ext uri="{FF2B5EF4-FFF2-40B4-BE49-F238E27FC236}">
                  <a16:creationId xmlns:a16="http://schemas.microsoft.com/office/drawing/2014/main" id="{AEC0325A-889A-4DA6-BE94-47C5C48421B1}"/>
                </a:ext>
              </a:extLst>
            </p:cNvPr>
            <p:cNvSpPr txBox="1"/>
            <p:nvPr userDrawn="1"/>
          </p:nvSpPr>
          <p:spPr>
            <a:xfrm>
              <a:off x="10253731" y="5742544"/>
              <a:ext cx="2007048" cy="464331"/>
            </a:xfrm>
            <a:prstGeom prst="rect">
              <a:avLst/>
            </a:prstGeom>
            <a:noFill/>
          </p:spPr>
          <p:txBody>
            <a:bodyPr wrap="square" lIns="180000" tIns="108000" rIns="180000" bIns="108000" rtlCol="0" anchor="ctr" anchorCtr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s-ES" sz="1600" i="0" spc="-7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ea typeface="Cambria" panose="02040503050406030204" pitchFamily="18" charset="0"/>
                  <a:cs typeface="Segoe UI" panose="020B0502040204020203" pitchFamily="34" charset="0"/>
                </a:rPr>
                <a:t>#</a:t>
              </a:r>
              <a:r>
                <a:rPr lang="en-US" sz="1600" i="0" spc="-70" noProof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ea typeface="Cambria" panose="02040503050406030204" pitchFamily="18" charset="0"/>
                  <a:cs typeface="Segoe UI" panose="020B0502040204020203" pitchFamily="34" charset="0"/>
                </a:rPr>
                <a:t>M365MADVirtual</a:t>
              </a:r>
            </a:p>
          </p:txBody>
        </p:sp>
        <p:pic>
          <p:nvPicPr>
            <p:cNvPr id="49" name="Imagen 48">
              <a:extLst>
                <a:ext uri="{FF2B5EF4-FFF2-40B4-BE49-F238E27FC236}">
                  <a16:creationId xmlns:a16="http://schemas.microsoft.com/office/drawing/2014/main" id="{6B634C4A-4272-4F5A-965A-3349E9011DF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9955553" y="5852050"/>
              <a:ext cx="348003" cy="2829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640368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arePoint Stain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">
            <a:extLst>
              <a:ext uri="{FF2B5EF4-FFF2-40B4-BE49-F238E27FC236}">
                <a16:creationId xmlns:a16="http://schemas.microsoft.com/office/drawing/2014/main" id="{6BD51C8F-FAD3-49C7-8FA0-D1F16DC7B206}"/>
              </a:ext>
            </a:extLst>
          </p:cNvPr>
          <p:cNvGrpSpPr/>
          <p:nvPr userDrawn="1"/>
        </p:nvGrpSpPr>
        <p:grpSpPr>
          <a:xfrm>
            <a:off x="7813397" y="-713781"/>
            <a:ext cx="4981868" cy="3747927"/>
            <a:chOff x="2432790" y="730250"/>
            <a:chExt cx="7132330" cy="5365749"/>
          </a:xfrm>
          <a:solidFill>
            <a:srgbClr val="056B70"/>
          </a:solidFill>
        </p:grpSpPr>
        <p:sp>
          <p:nvSpPr>
            <p:cNvPr id="47" name="Freeform 5">
              <a:extLst>
                <a:ext uri="{FF2B5EF4-FFF2-40B4-BE49-F238E27FC236}">
                  <a16:creationId xmlns:a16="http://schemas.microsoft.com/office/drawing/2014/main" id="{378318D1-D356-4CB8-9CE7-2930309F0BEE}"/>
                </a:ext>
              </a:extLst>
            </p:cNvPr>
            <p:cNvSpPr>
              <a:spLocks/>
            </p:cNvSpPr>
            <p:nvPr/>
          </p:nvSpPr>
          <p:spPr bwMode="auto">
            <a:xfrm>
              <a:off x="3363912" y="800101"/>
              <a:ext cx="5110162" cy="5078412"/>
            </a:xfrm>
            <a:custGeom>
              <a:avLst/>
              <a:gdLst>
                <a:gd name="T0" fmla="*/ 1670 w 2447"/>
                <a:gd name="T1" fmla="*/ 937 h 2432"/>
                <a:gd name="T2" fmla="*/ 1589 w 2447"/>
                <a:gd name="T3" fmla="*/ 957 h 2432"/>
                <a:gd name="T4" fmla="*/ 1551 w 2447"/>
                <a:gd name="T5" fmla="*/ 930 h 2432"/>
                <a:gd name="T6" fmla="*/ 1550 w 2447"/>
                <a:gd name="T7" fmla="*/ 929 h 2432"/>
                <a:gd name="T8" fmla="*/ 1423 w 2447"/>
                <a:gd name="T9" fmla="*/ 929 h 2432"/>
                <a:gd name="T10" fmla="*/ 1311 w 2447"/>
                <a:gd name="T11" fmla="*/ 1041 h 2432"/>
                <a:gd name="T12" fmla="*/ 1183 w 2447"/>
                <a:gd name="T13" fmla="*/ 1041 h 2432"/>
                <a:gd name="T14" fmla="*/ 1183 w 2447"/>
                <a:gd name="T15" fmla="*/ 913 h 2432"/>
                <a:gd name="T16" fmla="*/ 1550 w 2447"/>
                <a:gd name="T17" fmla="*/ 546 h 2432"/>
                <a:gd name="T18" fmla="*/ 1555 w 2447"/>
                <a:gd name="T19" fmla="*/ 423 h 2432"/>
                <a:gd name="T20" fmla="*/ 1555 w 2447"/>
                <a:gd name="T21" fmla="*/ 423 h 2432"/>
                <a:gd name="T22" fmla="*/ 1523 w 2447"/>
                <a:gd name="T23" fmla="*/ 380 h 2432"/>
                <a:gd name="T24" fmla="*/ 1543 w 2447"/>
                <a:gd name="T25" fmla="*/ 299 h 2432"/>
                <a:gd name="T26" fmla="*/ 1678 w 2447"/>
                <a:gd name="T27" fmla="*/ 163 h 2432"/>
                <a:gd name="T28" fmla="*/ 1678 w 2447"/>
                <a:gd name="T29" fmla="*/ 36 h 2432"/>
                <a:gd name="T30" fmla="*/ 1550 w 2447"/>
                <a:gd name="T31" fmla="*/ 36 h 2432"/>
                <a:gd name="T32" fmla="*/ 1462 w 2447"/>
                <a:gd name="T33" fmla="*/ 124 h 2432"/>
                <a:gd name="T34" fmla="*/ 1381 w 2447"/>
                <a:gd name="T35" fmla="*/ 143 h 2432"/>
                <a:gd name="T36" fmla="*/ 1348 w 2447"/>
                <a:gd name="T37" fmla="*/ 121 h 2432"/>
                <a:gd name="T38" fmla="*/ 1343 w 2447"/>
                <a:gd name="T39" fmla="*/ 115 h 2432"/>
                <a:gd name="T40" fmla="*/ 1215 w 2447"/>
                <a:gd name="T41" fmla="*/ 115 h 2432"/>
                <a:gd name="T42" fmla="*/ 35 w 2447"/>
                <a:gd name="T43" fmla="*/ 1296 h 2432"/>
                <a:gd name="T44" fmla="*/ 35 w 2447"/>
                <a:gd name="T45" fmla="*/ 1424 h 2432"/>
                <a:gd name="T46" fmla="*/ 162 w 2447"/>
                <a:gd name="T47" fmla="*/ 1424 h 2432"/>
                <a:gd name="T48" fmla="*/ 266 w 2447"/>
                <a:gd name="T49" fmla="*/ 1320 h 2432"/>
                <a:gd name="T50" fmla="*/ 394 w 2447"/>
                <a:gd name="T51" fmla="*/ 1320 h 2432"/>
                <a:gd name="T52" fmla="*/ 394 w 2447"/>
                <a:gd name="T53" fmla="*/ 1447 h 2432"/>
                <a:gd name="T54" fmla="*/ 178 w 2447"/>
                <a:gd name="T55" fmla="*/ 1663 h 2432"/>
                <a:gd name="T56" fmla="*/ 178 w 2447"/>
                <a:gd name="T57" fmla="*/ 1790 h 2432"/>
                <a:gd name="T58" fmla="*/ 306 w 2447"/>
                <a:gd name="T59" fmla="*/ 1790 h 2432"/>
                <a:gd name="T60" fmla="*/ 497 w 2447"/>
                <a:gd name="T61" fmla="*/ 1599 h 2432"/>
                <a:gd name="T62" fmla="*/ 625 w 2447"/>
                <a:gd name="T63" fmla="*/ 1599 h 2432"/>
                <a:gd name="T64" fmla="*/ 625 w 2447"/>
                <a:gd name="T65" fmla="*/ 1727 h 2432"/>
                <a:gd name="T66" fmla="*/ 178 w 2447"/>
                <a:gd name="T67" fmla="*/ 2173 h 2432"/>
                <a:gd name="T68" fmla="*/ 178 w 2447"/>
                <a:gd name="T69" fmla="*/ 2301 h 2432"/>
                <a:gd name="T70" fmla="*/ 306 w 2447"/>
                <a:gd name="T71" fmla="*/ 2301 h 2432"/>
                <a:gd name="T72" fmla="*/ 673 w 2447"/>
                <a:gd name="T73" fmla="*/ 1934 h 2432"/>
                <a:gd name="T74" fmla="*/ 801 w 2447"/>
                <a:gd name="T75" fmla="*/ 1934 h 2432"/>
                <a:gd name="T76" fmla="*/ 801 w 2447"/>
                <a:gd name="T77" fmla="*/ 2062 h 2432"/>
                <a:gd name="T78" fmla="*/ 815 w 2447"/>
                <a:gd name="T79" fmla="*/ 2047 h 2432"/>
                <a:gd name="T80" fmla="*/ 815 w 2447"/>
                <a:gd name="T81" fmla="*/ 2175 h 2432"/>
                <a:gd name="T82" fmla="*/ 942 w 2447"/>
                <a:gd name="T83" fmla="*/ 2175 h 2432"/>
                <a:gd name="T84" fmla="*/ 968 w 2447"/>
                <a:gd name="T85" fmla="*/ 2149 h 2432"/>
                <a:gd name="T86" fmla="*/ 1096 w 2447"/>
                <a:gd name="T87" fmla="*/ 2149 h 2432"/>
                <a:gd name="T88" fmla="*/ 1096 w 2447"/>
                <a:gd name="T89" fmla="*/ 2277 h 2432"/>
                <a:gd name="T90" fmla="*/ 1104 w 2447"/>
                <a:gd name="T91" fmla="*/ 2269 h 2432"/>
                <a:gd name="T92" fmla="*/ 1104 w 2447"/>
                <a:gd name="T93" fmla="*/ 2397 h 2432"/>
                <a:gd name="T94" fmla="*/ 1231 w 2447"/>
                <a:gd name="T95" fmla="*/ 2397 h 2432"/>
                <a:gd name="T96" fmla="*/ 2412 w 2447"/>
                <a:gd name="T97" fmla="*/ 1216 h 2432"/>
                <a:gd name="T98" fmla="*/ 2412 w 2447"/>
                <a:gd name="T99" fmla="*/ 1089 h 2432"/>
                <a:gd name="T100" fmla="*/ 2284 w 2447"/>
                <a:gd name="T101" fmla="*/ 1089 h 2432"/>
                <a:gd name="T102" fmla="*/ 2252 w 2447"/>
                <a:gd name="T103" fmla="*/ 1120 h 2432"/>
                <a:gd name="T104" fmla="*/ 2125 w 2447"/>
                <a:gd name="T105" fmla="*/ 1120 h 2432"/>
                <a:gd name="T106" fmla="*/ 2125 w 2447"/>
                <a:gd name="T107" fmla="*/ 993 h 2432"/>
                <a:gd name="T108" fmla="*/ 2334 w 2447"/>
                <a:gd name="T109" fmla="*/ 784 h 2432"/>
                <a:gd name="T110" fmla="*/ 2334 w 2447"/>
                <a:gd name="T111" fmla="*/ 656 h 2432"/>
                <a:gd name="T112" fmla="*/ 2206 w 2447"/>
                <a:gd name="T113" fmla="*/ 656 h 2432"/>
                <a:gd name="T114" fmla="*/ 2196 w 2447"/>
                <a:gd name="T115" fmla="*/ 666 h 2432"/>
                <a:gd name="T116" fmla="*/ 2123 w 2447"/>
                <a:gd name="T117" fmla="*/ 678 h 2432"/>
                <a:gd name="T118" fmla="*/ 2088 w 2447"/>
                <a:gd name="T119" fmla="*/ 653 h 2432"/>
                <a:gd name="T120" fmla="*/ 2085 w 2447"/>
                <a:gd name="T121" fmla="*/ 650 h 2432"/>
                <a:gd name="T122" fmla="*/ 1957 w 2447"/>
                <a:gd name="T123" fmla="*/ 650 h 2432"/>
                <a:gd name="T124" fmla="*/ 1670 w 2447"/>
                <a:gd name="T125" fmla="*/ 937 h 24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447" h="2432">
                  <a:moveTo>
                    <a:pt x="1670" y="937"/>
                  </a:moveTo>
                  <a:cubicBezTo>
                    <a:pt x="1635" y="970"/>
                    <a:pt x="1604" y="963"/>
                    <a:pt x="1589" y="957"/>
                  </a:cubicBezTo>
                  <a:cubicBezTo>
                    <a:pt x="1569" y="948"/>
                    <a:pt x="1564" y="942"/>
                    <a:pt x="1551" y="930"/>
                  </a:cubicBezTo>
                  <a:cubicBezTo>
                    <a:pt x="1551" y="930"/>
                    <a:pt x="1551" y="929"/>
                    <a:pt x="1550" y="929"/>
                  </a:cubicBezTo>
                  <a:cubicBezTo>
                    <a:pt x="1515" y="894"/>
                    <a:pt x="1458" y="894"/>
                    <a:pt x="1423" y="929"/>
                  </a:cubicBezTo>
                  <a:cubicBezTo>
                    <a:pt x="1311" y="1041"/>
                    <a:pt x="1311" y="1041"/>
                    <a:pt x="1311" y="1041"/>
                  </a:cubicBezTo>
                  <a:cubicBezTo>
                    <a:pt x="1276" y="1076"/>
                    <a:pt x="1219" y="1076"/>
                    <a:pt x="1183" y="1041"/>
                  </a:cubicBezTo>
                  <a:cubicBezTo>
                    <a:pt x="1148" y="1005"/>
                    <a:pt x="1148" y="948"/>
                    <a:pt x="1183" y="913"/>
                  </a:cubicBezTo>
                  <a:cubicBezTo>
                    <a:pt x="1550" y="546"/>
                    <a:pt x="1550" y="546"/>
                    <a:pt x="1550" y="546"/>
                  </a:cubicBezTo>
                  <a:cubicBezTo>
                    <a:pt x="1584" y="512"/>
                    <a:pt x="1585" y="459"/>
                    <a:pt x="1555" y="423"/>
                  </a:cubicBezTo>
                  <a:cubicBezTo>
                    <a:pt x="1555" y="423"/>
                    <a:pt x="1555" y="423"/>
                    <a:pt x="1555" y="423"/>
                  </a:cubicBezTo>
                  <a:cubicBezTo>
                    <a:pt x="1539" y="406"/>
                    <a:pt x="1533" y="402"/>
                    <a:pt x="1523" y="380"/>
                  </a:cubicBezTo>
                  <a:cubicBezTo>
                    <a:pt x="1516" y="365"/>
                    <a:pt x="1510" y="334"/>
                    <a:pt x="1543" y="299"/>
                  </a:cubicBezTo>
                  <a:cubicBezTo>
                    <a:pt x="1678" y="163"/>
                    <a:pt x="1678" y="163"/>
                    <a:pt x="1678" y="163"/>
                  </a:cubicBezTo>
                  <a:cubicBezTo>
                    <a:pt x="1713" y="128"/>
                    <a:pt x="1713" y="71"/>
                    <a:pt x="1678" y="36"/>
                  </a:cubicBezTo>
                  <a:cubicBezTo>
                    <a:pt x="1643" y="0"/>
                    <a:pt x="1586" y="0"/>
                    <a:pt x="1550" y="36"/>
                  </a:cubicBezTo>
                  <a:cubicBezTo>
                    <a:pt x="1462" y="124"/>
                    <a:pt x="1462" y="124"/>
                    <a:pt x="1462" y="124"/>
                  </a:cubicBezTo>
                  <a:cubicBezTo>
                    <a:pt x="1427" y="156"/>
                    <a:pt x="1396" y="150"/>
                    <a:pt x="1381" y="143"/>
                  </a:cubicBezTo>
                  <a:cubicBezTo>
                    <a:pt x="1364" y="136"/>
                    <a:pt x="1358" y="130"/>
                    <a:pt x="1348" y="121"/>
                  </a:cubicBezTo>
                  <a:cubicBezTo>
                    <a:pt x="1346" y="119"/>
                    <a:pt x="1345" y="117"/>
                    <a:pt x="1343" y="115"/>
                  </a:cubicBezTo>
                  <a:cubicBezTo>
                    <a:pt x="1308" y="80"/>
                    <a:pt x="1251" y="80"/>
                    <a:pt x="1215" y="115"/>
                  </a:cubicBezTo>
                  <a:cubicBezTo>
                    <a:pt x="35" y="1296"/>
                    <a:pt x="35" y="1296"/>
                    <a:pt x="35" y="1296"/>
                  </a:cubicBezTo>
                  <a:cubicBezTo>
                    <a:pt x="0" y="1331"/>
                    <a:pt x="0" y="1388"/>
                    <a:pt x="35" y="1424"/>
                  </a:cubicBezTo>
                  <a:cubicBezTo>
                    <a:pt x="70" y="1459"/>
                    <a:pt x="127" y="1459"/>
                    <a:pt x="162" y="1424"/>
                  </a:cubicBezTo>
                  <a:cubicBezTo>
                    <a:pt x="266" y="1320"/>
                    <a:pt x="266" y="1320"/>
                    <a:pt x="266" y="1320"/>
                  </a:cubicBezTo>
                  <a:cubicBezTo>
                    <a:pt x="301" y="1285"/>
                    <a:pt x="359" y="1285"/>
                    <a:pt x="394" y="1320"/>
                  </a:cubicBezTo>
                  <a:cubicBezTo>
                    <a:pt x="429" y="1355"/>
                    <a:pt x="429" y="1412"/>
                    <a:pt x="394" y="1447"/>
                  </a:cubicBezTo>
                  <a:cubicBezTo>
                    <a:pt x="178" y="1663"/>
                    <a:pt x="178" y="1663"/>
                    <a:pt x="178" y="1663"/>
                  </a:cubicBezTo>
                  <a:cubicBezTo>
                    <a:pt x="143" y="1698"/>
                    <a:pt x="143" y="1755"/>
                    <a:pt x="178" y="1790"/>
                  </a:cubicBezTo>
                  <a:cubicBezTo>
                    <a:pt x="214" y="1826"/>
                    <a:pt x="271" y="1826"/>
                    <a:pt x="306" y="1790"/>
                  </a:cubicBezTo>
                  <a:cubicBezTo>
                    <a:pt x="497" y="1599"/>
                    <a:pt x="497" y="1599"/>
                    <a:pt x="497" y="1599"/>
                  </a:cubicBezTo>
                  <a:cubicBezTo>
                    <a:pt x="533" y="1564"/>
                    <a:pt x="590" y="1564"/>
                    <a:pt x="625" y="1599"/>
                  </a:cubicBezTo>
                  <a:cubicBezTo>
                    <a:pt x="660" y="1634"/>
                    <a:pt x="660" y="1691"/>
                    <a:pt x="625" y="1727"/>
                  </a:cubicBezTo>
                  <a:cubicBezTo>
                    <a:pt x="178" y="2173"/>
                    <a:pt x="178" y="2173"/>
                    <a:pt x="178" y="2173"/>
                  </a:cubicBezTo>
                  <a:cubicBezTo>
                    <a:pt x="143" y="2209"/>
                    <a:pt x="143" y="2266"/>
                    <a:pt x="178" y="2301"/>
                  </a:cubicBezTo>
                  <a:cubicBezTo>
                    <a:pt x="214" y="2336"/>
                    <a:pt x="271" y="2336"/>
                    <a:pt x="306" y="2301"/>
                  </a:cubicBezTo>
                  <a:cubicBezTo>
                    <a:pt x="673" y="1934"/>
                    <a:pt x="673" y="1934"/>
                    <a:pt x="673" y="1934"/>
                  </a:cubicBezTo>
                  <a:cubicBezTo>
                    <a:pt x="708" y="1899"/>
                    <a:pt x="765" y="1899"/>
                    <a:pt x="801" y="1934"/>
                  </a:cubicBezTo>
                  <a:cubicBezTo>
                    <a:pt x="836" y="1969"/>
                    <a:pt x="836" y="2026"/>
                    <a:pt x="801" y="2062"/>
                  </a:cubicBezTo>
                  <a:cubicBezTo>
                    <a:pt x="815" y="2047"/>
                    <a:pt x="815" y="2047"/>
                    <a:pt x="815" y="2047"/>
                  </a:cubicBezTo>
                  <a:cubicBezTo>
                    <a:pt x="779" y="2083"/>
                    <a:pt x="779" y="2140"/>
                    <a:pt x="815" y="2175"/>
                  </a:cubicBezTo>
                  <a:cubicBezTo>
                    <a:pt x="850" y="2210"/>
                    <a:pt x="907" y="2210"/>
                    <a:pt x="942" y="2175"/>
                  </a:cubicBezTo>
                  <a:cubicBezTo>
                    <a:pt x="968" y="2149"/>
                    <a:pt x="968" y="2149"/>
                    <a:pt x="968" y="2149"/>
                  </a:cubicBezTo>
                  <a:cubicBezTo>
                    <a:pt x="1003" y="2114"/>
                    <a:pt x="1060" y="2114"/>
                    <a:pt x="1096" y="2149"/>
                  </a:cubicBezTo>
                  <a:cubicBezTo>
                    <a:pt x="1131" y="2185"/>
                    <a:pt x="1131" y="2242"/>
                    <a:pt x="1096" y="2277"/>
                  </a:cubicBezTo>
                  <a:cubicBezTo>
                    <a:pt x="1104" y="2269"/>
                    <a:pt x="1104" y="2269"/>
                    <a:pt x="1104" y="2269"/>
                  </a:cubicBezTo>
                  <a:cubicBezTo>
                    <a:pt x="1068" y="2304"/>
                    <a:pt x="1068" y="2361"/>
                    <a:pt x="1104" y="2397"/>
                  </a:cubicBezTo>
                  <a:cubicBezTo>
                    <a:pt x="1139" y="2432"/>
                    <a:pt x="1196" y="2432"/>
                    <a:pt x="1231" y="2397"/>
                  </a:cubicBezTo>
                  <a:cubicBezTo>
                    <a:pt x="2412" y="1216"/>
                    <a:pt x="2412" y="1216"/>
                    <a:pt x="2412" y="1216"/>
                  </a:cubicBezTo>
                  <a:cubicBezTo>
                    <a:pt x="2447" y="1181"/>
                    <a:pt x="2447" y="1124"/>
                    <a:pt x="2412" y="1089"/>
                  </a:cubicBezTo>
                  <a:cubicBezTo>
                    <a:pt x="2377" y="1053"/>
                    <a:pt x="2319" y="1053"/>
                    <a:pt x="2284" y="1089"/>
                  </a:cubicBezTo>
                  <a:cubicBezTo>
                    <a:pt x="2252" y="1120"/>
                    <a:pt x="2252" y="1120"/>
                    <a:pt x="2252" y="1120"/>
                  </a:cubicBezTo>
                  <a:cubicBezTo>
                    <a:pt x="2217" y="1156"/>
                    <a:pt x="2160" y="1156"/>
                    <a:pt x="2125" y="1120"/>
                  </a:cubicBezTo>
                  <a:cubicBezTo>
                    <a:pt x="2089" y="1085"/>
                    <a:pt x="2089" y="1028"/>
                    <a:pt x="2125" y="993"/>
                  </a:cubicBezTo>
                  <a:cubicBezTo>
                    <a:pt x="2334" y="784"/>
                    <a:pt x="2334" y="784"/>
                    <a:pt x="2334" y="784"/>
                  </a:cubicBezTo>
                  <a:cubicBezTo>
                    <a:pt x="2369" y="748"/>
                    <a:pt x="2369" y="691"/>
                    <a:pt x="2334" y="656"/>
                  </a:cubicBezTo>
                  <a:cubicBezTo>
                    <a:pt x="2299" y="621"/>
                    <a:pt x="2241" y="621"/>
                    <a:pt x="2206" y="656"/>
                  </a:cubicBezTo>
                  <a:cubicBezTo>
                    <a:pt x="2196" y="666"/>
                    <a:pt x="2196" y="666"/>
                    <a:pt x="2196" y="666"/>
                  </a:cubicBezTo>
                  <a:cubicBezTo>
                    <a:pt x="2164" y="690"/>
                    <a:pt x="2137" y="684"/>
                    <a:pt x="2123" y="678"/>
                  </a:cubicBezTo>
                  <a:cubicBezTo>
                    <a:pt x="2105" y="670"/>
                    <a:pt x="2100" y="664"/>
                    <a:pt x="2088" y="653"/>
                  </a:cubicBezTo>
                  <a:cubicBezTo>
                    <a:pt x="2087" y="652"/>
                    <a:pt x="2086" y="651"/>
                    <a:pt x="2085" y="650"/>
                  </a:cubicBezTo>
                  <a:cubicBezTo>
                    <a:pt x="2049" y="615"/>
                    <a:pt x="1992" y="615"/>
                    <a:pt x="1957" y="650"/>
                  </a:cubicBezTo>
                  <a:lnTo>
                    <a:pt x="1670" y="937"/>
                  </a:lnTo>
                  <a:close/>
                </a:path>
              </a:pathLst>
            </a:custGeom>
            <a:solidFill>
              <a:srgbClr val="0384D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6">
              <a:extLst>
                <a:ext uri="{FF2B5EF4-FFF2-40B4-BE49-F238E27FC236}">
                  <a16:creationId xmlns:a16="http://schemas.microsoft.com/office/drawing/2014/main" id="{F87E20FF-B4FD-4423-8C09-6B749221E11B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5702" y="2195512"/>
              <a:ext cx="700088" cy="700088"/>
            </a:xfrm>
            <a:custGeom>
              <a:avLst/>
              <a:gdLst>
                <a:gd name="T0" fmla="*/ 328 w 335"/>
                <a:gd name="T1" fmla="*/ 56 h 335"/>
                <a:gd name="T2" fmla="*/ 299 w 335"/>
                <a:gd name="T3" fmla="*/ 57 h 335"/>
                <a:gd name="T4" fmla="*/ 274 w 335"/>
                <a:gd name="T5" fmla="*/ 57 h 335"/>
                <a:gd name="T6" fmla="*/ 274 w 335"/>
                <a:gd name="T7" fmla="*/ 81 h 335"/>
                <a:gd name="T8" fmla="*/ 273 w 335"/>
                <a:gd name="T9" fmla="*/ 110 h 335"/>
                <a:gd name="T10" fmla="*/ 245 w 335"/>
                <a:gd name="T11" fmla="*/ 111 h 335"/>
                <a:gd name="T12" fmla="*/ 220 w 335"/>
                <a:gd name="T13" fmla="*/ 111 h 335"/>
                <a:gd name="T14" fmla="*/ 220 w 335"/>
                <a:gd name="T15" fmla="*/ 136 h 335"/>
                <a:gd name="T16" fmla="*/ 219 w 335"/>
                <a:gd name="T17" fmla="*/ 164 h 335"/>
                <a:gd name="T18" fmla="*/ 190 w 335"/>
                <a:gd name="T19" fmla="*/ 165 h 335"/>
                <a:gd name="T20" fmla="*/ 166 w 335"/>
                <a:gd name="T21" fmla="*/ 166 h 335"/>
                <a:gd name="T22" fmla="*/ 165 w 335"/>
                <a:gd name="T23" fmla="*/ 190 h 335"/>
                <a:gd name="T24" fmla="*/ 164 w 335"/>
                <a:gd name="T25" fmla="*/ 219 h 335"/>
                <a:gd name="T26" fmla="*/ 136 w 335"/>
                <a:gd name="T27" fmla="*/ 220 h 335"/>
                <a:gd name="T28" fmla="*/ 111 w 335"/>
                <a:gd name="T29" fmla="*/ 220 h 335"/>
                <a:gd name="T30" fmla="*/ 111 w 335"/>
                <a:gd name="T31" fmla="*/ 245 h 335"/>
                <a:gd name="T32" fmla="*/ 110 w 335"/>
                <a:gd name="T33" fmla="*/ 273 h 335"/>
                <a:gd name="T34" fmla="*/ 81 w 335"/>
                <a:gd name="T35" fmla="*/ 274 h 335"/>
                <a:gd name="T36" fmla="*/ 57 w 335"/>
                <a:gd name="T37" fmla="*/ 274 h 335"/>
                <a:gd name="T38" fmla="*/ 57 w 335"/>
                <a:gd name="T39" fmla="*/ 299 h 335"/>
                <a:gd name="T40" fmla="*/ 56 w 335"/>
                <a:gd name="T41" fmla="*/ 327 h 335"/>
                <a:gd name="T42" fmla="*/ 27 w 335"/>
                <a:gd name="T43" fmla="*/ 329 h 335"/>
                <a:gd name="T44" fmla="*/ 2 w 335"/>
                <a:gd name="T45" fmla="*/ 329 h 335"/>
                <a:gd name="T46" fmla="*/ 0 w 335"/>
                <a:gd name="T47" fmla="*/ 326 h 335"/>
                <a:gd name="T48" fmla="*/ 28 w 335"/>
                <a:gd name="T49" fmla="*/ 325 h 335"/>
                <a:gd name="T50" fmla="*/ 53 w 335"/>
                <a:gd name="T51" fmla="*/ 325 h 335"/>
                <a:gd name="T52" fmla="*/ 53 w 335"/>
                <a:gd name="T53" fmla="*/ 300 h 335"/>
                <a:gd name="T54" fmla="*/ 54 w 335"/>
                <a:gd name="T55" fmla="*/ 271 h 335"/>
                <a:gd name="T56" fmla="*/ 83 w 335"/>
                <a:gd name="T57" fmla="*/ 270 h 335"/>
                <a:gd name="T58" fmla="*/ 107 w 335"/>
                <a:gd name="T59" fmla="*/ 270 h 335"/>
                <a:gd name="T60" fmla="*/ 107 w 335"/>
                <a:gd name="T61" fmla="*/ 246 h 335"/>
                <a:gd name="T62" fmla="*/ 108 w 335"/>
                <a:gd name="T63" fmla="*/ 217 h 335"/>
                <a:gd name="T64" fmla="*/ 137 w 335"/>
                <a:gd name="T65" fmla="*/ 216 h 335"/>
                <a:gd name="T66" fmla="*/ 162 w 335"/>
                <a:gd name="T67" fmla="*/ 216 h 335"/>
                <a:gd name="T68" fmla="*/ 162 w 335"/>
                <a:gd name="T69" fmla="*/ 191 h 335"/>
                <a:gd name="T70" fmla="*/ 163 w 335"/>
                <a:gd name="T71" fmla="*/ 163 h 335"/>
                <a:gd name="T72" fmla="*/ 191 w 335"/>
                <a:gd name="T73" fmla="*/ 162 h 335"/>
                <a:gd name="T74" fmla="*/ 216 w 335"/>
                <a:gd name="T75" fmla="*/ 162 h 335"/>
                <a:gd name="T76" fmla="*/ 216 w 335"/>
                <a:gd name="T77" fmla="*/ 137 h 335"/>
                <a:gd name="T78" fmla="*/ 217 w 335"/>
                <a:gd name="T79" fmla="*/ 108 h 335"/>
                <a:gd name="T80" fmla="*/ 246 w 335"/>
                <a:gd name="T81" fmla="*/ 107 h 335"/>
                <a:gd name="T82" fmla="*/ 270 w 335"/>
                <a:gd name="T83" fmla="*/ 107 h 335"/>
                <a:gd name="T84" fmla="*/ 270 w 335"/>
                <a:gd name="T85" fmla="*/ 83 h 335"/>
                <a:gd name="T86" fmla="*/ 271 w 335"/>
                <a:gd name="T87" fmla="*/ 54 h 335"/>
                <a:gd name="T88" fmla="*/ 300 w 335"/>
                <a:gd name="T89" fmla="*/ 53 h 335"/>
                <a:gd name="T90" fmla="*/ 325 w 335"/>
                <a:gd name="T91" fmla="*/ 53 h 335"/>
                <a:gd name="T92" fmla="*/ 325 w 335"/>
                <a:gd name="T93" fmla="*/ 28 h 335"/>
                <a:gd name="T94" fmla="*/ 326 w 335"/>
                <a:gd name="T95" fmla="*/ 0 h 335"/>
                <a:gd name="T96" fmla="*/ 329 w 335"/>
                <a:gd name="T97" fmla="*/ 2 h 335"/>
                <a:gd name="T98" fmla="*/ 329 w 335"/>
                <a:gd name="T99" fmla="*/ 27 h 335"/>
                <a:gd name="T100" fmla="*/ 328 w 335"/>
                <a:gd name="T101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35" h="335">
                  <a:moveTo>
                    <a:pt x="328" y="56"/>
                  </a:moveTo>
                  <a:cubicBezTo>
                    <a:pt x="320" y="63"/>
                    <a:pt x="309" y="60"/>
                    <a:pt x="299" y="57"/>
                  </a:cubicBezTo>
                  <a:cubicBezTo>
                    <a:pt x="289" y="54"/>
                    <a:pt x="280" y="51"/>
                    <a:pt x="274" y="57"/>
                  </a:cubicBezTo>
                  <a:cubicBezTo>
                    <a:pt x="268" y="63"/>
                    <a:pt x="271" y="72"/>
                    <a:pt x="274" y="81"/>
                  </a:cubicBezTo>
                  <a:cubicBezTo>
                    <a:pt x="277" y="92"/>
                    <a:pt x="281" y="102"/>
                    <a:pt x="273" y="110"/>
                  </a:cubicBezTo>
                  <a:cubicBezTo>
                    <a:pt x="265" y="118"/>
                    <a:pt x="255" y="114"/>
                    <a:pt x="245" y="111"/>
                  </a:cubicBezTo>
                  <a:cubicBezTo>
                    <a:pt x="235" y="108"/>
                    <a:pt x="226" y="105"/>
                    <a:pt x="220" y="111"/>
                  </a:cubicBezTo>
                  <a:cubicBezTo>
                    <a:pt x="214" y="117"/>
                    <a:pt x="217" y="126"/>
                    <a:pt x="220" y="136"/>
                  </a:cubicBezTo>
                  <a:cubicBezTo>
                    <a:pt x="223" y="146"/>
                    <a:pt x="226" y="157"/>
                    <a:pt x="219" y="164"/>
                  </a:cubicBezTo>
                  <a:cubicBezTo>
                    <a:pt x="211" y="172"/>
                    <a:pt x="200" y="169"/>
                    <a:pt x="190" y="165"/>
                  </a:cubicBezTo>
                  <a:cubicBezTo>
                    <a:pt x="181" y="162"/>
                    <a:pt x="171" y="160"/>
                    <a:pt x="166" y="166"/>
                  </a:cubicBezTo>
                  <a:cubicBezTo>
                    <a:pt x="160" y="171"/>
                    <a:pt x="162" y="181"/>
                    <a:pt x="165" y="190"/>
                  </a:cubicBezTo>
                  <a:cubicBezTo>
                    <a:pt x="169" y="200"/>
                    <a:pt x="172" y="211"/>
                    <a:pt x="164" y="219"/>
                  </a:cubicBezTo>
                  <a:cubicBezTo>
                    <a:pt x="157" y="226"/>
                    <a:pt x="146" y="223"/>
                    <a:pt x="136" y="220"/>
                  </a:cubicBezTo>
                  <a:cubicBezTo>
                    <a:pt x="126" y="217"/>
                    <a:pt x="117" y="214"/>
                    <a:pt x="111" y="220"/>
                  </a:cubicBezTo>
                  <a:cubicBezTo>
                    <a:pt x="105" y="226"/>
                    <a:pt x="108" y="235"/>
                    <a:pt x="111" y="245"/>
                  </a:cubicBezTo>
                  <a:cubicBezTo>
                    <a:pt x="114" y="255"/>
                    <a:pt x="118" y="265"/>
                    <a:pt x="110" y="273"/>
                  </a:cubicBezTo>
                  <a:cubicBezTo>
                    <a:pt x="102" y="281"/>
                    <a:pt x="92" y="277"/>
                    <a:pt x="81" y="274"/>
                  </a:cubicBezTo>
                  <a:cubicBezTo>
                    <a:pt x="72" y="271"/>
                    <a:pt x="63" y="268"/>
                    <a:pt x="57" y="274"/>
                  </a:cubicBezTo>
                  <a:cubicBezTo>
                    <a:pt x="51" y="280"/>
                    <a:pt x="54" y="289"/>
                    <a:pt x="57" y="299"/>
                  </a:cubicBezTo>
                  <a:cubicBezTo>
                    <a:pt x="60" y="309"/>
                    <a:pt x="63" y="320"/>
                    <a:pt x="56" y="327"/>
                  </a:cubicBezTo>
                  <a:cubicBezTo>
                    <a:pt x="48" y="335"/>
                    <a:pt x="37" y="332"/>
                    <a:pt x="27" y="329"/>
                  </a:cubicBezTo>
                  <a:cubicBezTo>
                    <a:pt x="17" y="326"/>
                    <a:pt x="8" y="323"/>
                    <a:pt x="2" y="329"/>
                  </a:cubicBezTo>
                  <a:cubicBezTo>
                    <a:pt x="0" y="326"/>
                    <a:pt x="0" y="326"/>
                    <a:pt x="0" y="326"/>
                  </a:cubicBezTo>
                  <a:cubicBezTo>
                    <a:pt x="7" y="318"/>
                    <a:pt x="18" y="322"/>
                    <a:pt x="28" y="325"/>
                  </a:cubicBezTo>
                  <a:cubicBezTo>
                    <a:pt x="38" y="328"/>
                    <a:pt x="47" y="331"/>
                    <a:pt x="53" y="325"/>
                  </a:cubicBezTo>
                  <a:cubicBezTo>
                    <a:pt x="59" y="319"/>
                    <a:pt x="56" y="310"/>
                    <a:pt x="53" y="300"/>
                  </a:cubicBezTo>
                  <a:cubicBezTo>
                    <a:pt x="50" y="290"/>
                    <a:pt x="46" y="279"/>
                    <a:pt x="54" y="271"/>
                  </a:cubicBezTo>
                  <a:cubicBezTo>
                    <a:pt x="62" y="264"/>
                    <a:pt x="72" y="267"/>
                    <a:pt x="83" y="270"/>
                  </a:cubicBezTo>
                  <a:cubicBezTo>
                    <a:pt x="92" y="273"/>
                    <a:pt x="101" y="276"/>
                    <a:pt x="107" y="270"/>
                  </a:cubicBezTo>
                  <a:cubicBezTo>
                    <a:pt x="113" y="264"/>
                    <a:pt x="110" y="255"/>
                    <a:pt x="107" y="246"/>
                  </a:cubicBezTo>
                  <a:cubicBezTo>
                    <a:pt x="104" y="235"/>
                    <a:pt x="101" y="225"/>
                    <a:pt x="108" y="217"/>
                  </a:cubicBezTo>
                  <a:cubicBezTo>
                    <a:pt x="116" y="209"/>
                    <a:pt x="127" y="213"/>
                    <a:pt x="137" y="216"/>
                  </a:cubicBezTo>
                  <a:cubicBezTo>
                    <a:pt x="147" y="219"/>
                    <a:pt x="156" y="222"/>
                    <a:pt x="162" y="216"/>
                  </a:cubicBezTo>
                  <a:cubicBezTo>
                    <a:pt x="168" y="210"/>
                    <a:pt x="165" y="201"/>
                    <a:pt x="162" y="191"/>
                  </a:cubicBezTo>
                  <a:cubicBezTo>
                    <a:pt x="158" y="181"/>
                    <a:pt x="155" y="170"/>
                    <a:pt x="163" y="163"/>
                  </a:cubicBezTo>
                  <a:cubicBezTo>
                    <a:pt x="170" y="155"/>
                    <a:pt x="181" y="158"/>
                    <a:pt x="191" y="162"/>
                  </a:cubicBezTo>
                  <a:cubicBezTo>
                    <a:pt x="201" y="165"/>
                    <a:pt x="210" y="168"/>
                    <a:pt x="216" y="162"/>
                  </a:cubicBezTo>
                  <a:cubicBezTo>
                    <a:pt x="222" y="156"/>
                    <a:pt x="219" y="147"/>
                    <a:pt x="216" y="137"/>
                  </a:cubicBezTo>
                  <a:cubicBezTo>
                    <a:pt x="213" y="127"/>
                    <a:pt x="209" y="116"/>
                    <a:pt x="217" y="108"/>
                  </a:cubicBezTo>
                  <a:cubicBezTo>
                    <a:pt x="225" y="101"/>
                    <a:pt x="235" y="104"/>
                    <a:pt x="246" y="107"/>
                  </a:cubicBezTo>
                  <a:cubicBezTo>
                    <a:pt x="255" y="110"/>
                    <a:pt x="264" y="113"/>
                    <a:pt x="270" y="107"/>
                  </a:cubicBezTo>
                  <a:cubicBezTo>
                    <a:pt x="276" y="101"/>
                    <a:pt x="273" y="92"/>
                    <a:pt x="270" y="83"/>
                  </a:cubicBezTo>
                  <a:cubicBezTo>
                    <a:pt x="267" y="72"/>
                    <a:pt x="264" y="62"/>
                    <a:pt x="271" y="54"/>
                  </a:cubicBezTo>
                  <a:cubicBezTo>
                    <a:pt x="279" y="46"/>
                    <a:pt x="290" y="50"/>
                    <a:pt x="300" y="53"/>
                  </a:cubicBezTo>
                  <a:cubicBezTo>
                    <a:pt x="310" y="56"/>
                    <a:pt x="319" y="59"/>
                    <a:pt x="325" y="53"/>
                  </a:cubicBezTo>
                  <a:cubicBezTo>
                    <a:pt x="331" y="47"/>
                    <a:pt x="328" y="38"/>
                    <a:pt x="325" y="28"/>
                  </a:cubicBezTo>
                  <a:cubicBezTo>
                    <a:pt x="322" y="18"/>
                    <a:pt x="318" y="7"/>
                    <a:pt x="326" y="0"/>
                  </a:cubicBezTo>
                  <a:cubicBezTo>
                    <a:pt x="329" y="2"/>
                    <a:pt x="329" y="2"/>
                    <a:pt x="329" y="2"/>
                  </a:cubicBezTo>
                  <a:cubicBezTo>
                    <a:pt x="323" y="8"/>
                    <a:pt x="326" y="17"/>
                    <a:pt x="329" y="27"/>
                  </a:cubicBezTo>
                  <a:cubicBezTo>
                    <a:pt x="332" y="37"/>
                    <a:pt x="335" y="48"/>
                    <a:pt x="328" y="5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7">
              <a:extLst>
                <a:ext uri="{FF2B5EF4-FFF2-40B4-BE49-F238E27FC236}">
                  <a16:creationId xmlns:a16="http://schemas.microsoft.com/office/drawing/2014/main" id="{31A27448-AABB-4C92-8CCE-EB4AC956E7BE}"/>
                </a:ext>
              </a:extLst>
            </p:cNvPr>
            <p:cNvSpPr>
              <a:spLocks/>
            </p:cNvSpPr>
            <p:nvPr/>
          </p:nvSpPr>
          <p:spPr bwMode="auto">
            <a:xfrm>
              <a:off x="3878262" y="5394324"/>
              <a:ext cx="701675" cy="701675"/>
            </a:xfrm>
            <a:custGeom>
              <a:avLst/>
              <a:gdLst>
                <a:gd name="T0" fmla="*/ 8 w 336"/>
                <a:gd name="T1" fmla="*/ 280 h 336"/>
                <a:gd name="T2" fmla="*/ 36 w 336"/>
                <a:gd name="T3" fmla="*/ 279 h 336"/>
                <a:gd name="T4" fmla="*/ 61 w 336"/>
                <a:gd name="T5" fmla="*/ 279 h 336"/>
                <a:gd name="T6" fmla="*/ 61 w 336"/>
                <a:gd name="T7" fmla="*/ 254 h 336"/>
                <a:gd name="T8" fmla="*/ 62 w 336"/>
                <a:gd name="T9" fmla="*/ 225 h 336"/>
                <a:gd name="T10" fmla="*/ 91 w 336"/>
                <a:gd name="T11" fmla="*/ 224 h 336"/>
                <a:gd name="T12" fmla="*/ 115 w 336"/>
                <a:gd name="T13" fmla="*/ 224 h 336"/>
                <a:gd name="T14" fmla="*/ 115 w 336"/>
                <a:gd name="T15" fmla="*/ 200 h 336"/>
                <a:gd name="T16" fmla="*/ 117 w 336"/>
                <a:gd name="T17" fmla="*/ 171 h 336"/>
                <a:gd name="T18" fmla="*/ 145 w 336"/>
                <a:gd name="T19" fmla="*/ 170 h 336"/>
                <a:gd name="T20" fmla="*/ 170 w 336"/>
                <a:gd name="T21" fmla="*/ 170 h 336"/>
                <a:gd name="T22" fmla="*/ 170 w 336"/>
                <a:gd name="T23" fmla="*/ 145 h 336"/>
                <a:gd name="T24" fmla="*/ 171 w 336"/>
                <a:gd name="T25" fmla="*/ 117 h 336"/>
                <a:gd name="T26" fmla="*/ 199 w 336"/>
                <a:gd name="T27" fmla="*/ 116 h 336"/>
                <a:gd name="T28" fmla="*/ 224 w 336"/>
                <a:gd name="T29" fmla="*/ 115 h 336"/>
                <a:gd name="T30" fmla="*/ 224 w 336"/>
                <a:gd name="T31" fmla="*/ 91 h 336"/>
                <a:gd name="T32" fmla="*/ 225 w 336"/>
                <a:gd name="T33" fmla="*/ 62 h 336"/>
                <a:gd name="T34" fmla="*/ 254 w 336"/>
                <a:gd name="T35" fmla="*/ 61 h 336"/>
                <a:gd name="T36" fmla="*/ 278 w 336"/>
                <a:gd name="T37" fmla="*/ 61 h 336"/>
                <a:gd name="T38" fmla="*/ 279 w 336"/>
                <a:gd name="T39" fmla="*/ 36 h 336"/>
                <a:gd name="T40" fmla="*/ 280 w 336"/>
                <a:gd name="T41" fmla="*/ 8 h 336"/>
                <a:gd name="T42" fmla="*/ 308 w 336"/>
                <a:gd name="T43" fmla="*/ 7 h 336"/>
                <a:gd name="T44" fmla="*/ 333 w 336"/>
                <a:gd name="T45" fmla="*/ 7 h 336"/>
                <a:gd name="T46" fmla="*/ 336 w 336"/>
                <a:gd name="T47" fmla="*/ 10 h 336"/>
                <a:gd name="T48" fmla="*/ 307 w 336"/>
                <a:gd name="T49" fmla="*/ 11 h 336"/>
                <a:gd name="T50" fmla="*/ 282 w 336"/>
                <a:gd name="T51" fmla="*/ 11 h 336"/>
                <a:gd name="T52" fmla="*/ 282 w 336"/>
                <a:gd name="T53" fmla="*/ 35 h 336"/>
                <a:gd name="T54" fmla="*/ 281 w 336"/>
                <a:gd name="T55" fmla="*/ 64 h 336"/>
                <a:gd name="T56" fmla="*/ 253 w 336"/>
                <a:gd name="T57" fmla="*/ 65 h 336"/>
                <a:gd name="T58" fmla="*/ 228 w 336"/>
                <a:gd name="T59" fmla="*/ 65 h 336"/>
                <a:gd name="T60" fmla="*/ 228 w 336"/>
                <a:gd name="T61" fmla="*/ 90 h 336"/>
                <a:gd name="T62" fmla="*/ 227 w 336"/>
                <a:gd name="T63" fmla="*/ 118 h 336"/>
                <a:gd name="T64" fmla="*/ 198 w 336"/>
                <a:gd name="T65" fmla="*/ 119 h 336"/>
                <a:gd name="T66" fmla="*/ 174 w 336"/>
                <a:gd name="T67" fmla="*/ 119 h 336"/>
                <a:gd name="T68" fmla="*/ 174 w 336"/>
                <a:gd name="T69" fmla="*/ 144 h 336"/>
                <a:gd name="T70" fmla="*/ 173 w 336"/>
                <a:gd name="T71" fmla="*/ 173 h 336"/>
                <a:gd name="T72" fmla="*/ 144 w 336"/>
                <a:gd name="T73" fmla="*/ 174 h 336"/>
                <a:gd name="T74" fmla="*/ 119 w 336"/>
                <a:gd name="T75" fmla="*/ 174 h 336"/>
                <a:gd name="T76" fmla="*/ 119 w 336"/>
                <a:gd name="T77" fmla="*/ 198 h 336"/>
                <a:gd name="T78" fmla="*/ 118 w 336"/>
                <a:gd name="T79" fmla="*/ 227 h 336"/>
                <a:gd name="T80" fmla="*/ 90 w 336"/>
                <a:gd name="T81" fmla="*/ 228 h 336"/>
                <a:gd name="T82" fmla="*/ 65 w 336"/>
                <a:gd name="T83" fmla="*/ 228 h 336"/>
                <a:gd name="T84" fmla="*/ 65 w 336"/>
                <a:gd name="T85" fmla="*/ 253 h 336"/>
                <a:gd name="T86" fmla="*/ 64 w 336"/>
                <a:gd name="T87" fmla="*/ 281 h 336"/>
                <a:gd name="T88" fmla="*/ 35 w 336"/>
                <a:gd name="T89" fmla="*/ 282 h 336"/>
                <a:gd name="T90" fmla="*/ 11 w 336"/>
                <a:gd name="T91" fmla="*/ 283 h 336"/>
                <a:gd name="T92" fmla="*/ 10 w 336"/>
                <a:gd name="T93" fmla="*/ 307 h 336"/>
                <a:gd name="T94" fmla="*/ 9 w 336"/>
                <a:gd name="T95" fmla="*/ 336 h 336"/>
                <a:gd name="T96" fmla="*/ 7 w 336"/>
                <a:gd name="T97" fmla="*/ 333 h 336"/>
                <a:gd name="T98" fmla="*/ 7 w 336"/>
                <a:gd name="T99" fmla="*/ 308 h 336"/>
                <a:gd name="T100" fmla="*/ 8 w 336"/>
                <a:gd name="T101" fmla="*/ 280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36" h="336">
                  <a:moveTo>
                    <a:pt x="8" y="280"/>
                  </a:moveTo>
                  <a:cubicBezTo>
                    <a:pt x="15" y="272"/>
                    <a:pt x="26" y="275"/>
                    <a:pt x="36" y="279"/>
                  </a:cubicBezTo>
                  <a:cubicBezTo>
                    <a:pt x="46" y="282"/>
                    <a:pt x="55" y="285"/>
                    <a:pt x="61" y="279"/>
                  </a:cubicBezTo>
                  <a:cubicBezTo>
                    <a:pt x="67" y="273"/>
                    <a:pt x="64" y="264"/>
                    <a:pt x="61" y="254"/>
                  </a:cubicBezTo>
                  <a:cubicBezTo>
                    <a:pt x="58" y="244"/>
                    <a:pt x="54" y="233"/>
                    <a:pt x="62" y="225"/>
                  </a:cubicBezTo>
                  <a:cubicBezTo>
                    <a:pt x="70" y="218"/>
                    <a:pt x="80" y="221"/>
                    <a:pt x="91" y="224"/>
                  </a:cubicBezTo>
                  <a:cubicBezTo>
                    <a:pt x="100" y="227"/>
                    <a:pt x="109" y="230"/>
                    <a:pt x="115" y="224"/>
                  </a:cubicBezTo>
                  <a:cubicBezTo>
                    <a:pt x="121" y="218"/>
                    <a:pt x="118" y="209"/>
                    <a:pt x="115" y="200"/>
                  </a:cubicBezTo>
                  <a:cubicBezTo>
                    <a:pt x="112" y="189"/>
                    <a:pt x="109" y="179"/>
                    <a:pt x="117" y="171"/>
                  </a:cubicBezTo>
                  <a:cubicBezTo>
                    <a:pt x="124" y="163"/>
                    <a:pt x="135" y="167"/>
                    <a:pt x="145" y="170"/>
                  </a:cubicBezTo>
                  <a:cubicBezTo>
                    <a:pt x="155" y="173"/>
                    <a:pt x="164" y="176"/>
                    <a:pt x="170" y="170"/>
                  </a:cubicBezTo>
                  <a:cubicBezTo>
                    <a:pt x="176" y="164"/>
                    <a:pt x="173" y="155"/>
                    <a:pt x="170" y="145"/>
                  </a:cubicBezTo>
                  <a:cubicBezTo>
                    <a:pt x="167" y="135"/>
                    <a:pt x="163" y="124"/>
                    <a:pt x="171" y="117"/>
                  </a:cubicBezTo>
                  <a:cubicBezTo>
                    <a:pt x="179" y="109"/>
                    <a:pt x="189" y="112"/>
                    <a:pt x="199" y="116"/>
                  </a:cubicBezTo>
                  <a:cubicBezTo>
                    <a:pt x="209" y="119"/>
                    <a:pt x="218" y="121"/>
                    <a:pt x="224" y="115"/>
                  </a:cubicBezTo>
                  <a:cubicBezTo>
                    <a:pt x="230" y="110"/>
                    <a:pt x="227" y="100"/>
                    <a:pt x="224" y="91"/>
                  </a:cubicBezTo>
                  <a:cubicBezTo>
                    <a:pt x="221" y="81"/>
                    <a:pt x="218" y="70"/>
                    <a:pt x="225" y="62"/>
                  </a:cubicBezTo>
                  <a:cubicBezTo>
                    <a:pt x="233" y="55"/>
                    <a:pt x="244" y="58"/>
                    <a:pt x="254" y="61"/>
                  </a:cubicBezTo>
                  <a:cubicBezTo>
                    <a:pt x="263" y="64"/>
                    <a:pt x="273" y="67"/>
                    <a:pt x="278" y="61"/>
                  </a:cubicBezTo>
                  <a:cubicBezTo>
                    <a:pt x="284" y="55"/>
                    <a:pt x="282" y="46"/>
                    <a:pt x="279" y="36"/>
                  </a:cubicBezTo>
                  <a:cubicBezTo>
                    <a:pt x="275" y="26"/>
                    <a:pt x="272" y="15"/>
                    <a:pt x="280" y="8"/>
                  </a:cubicBezTo>
                  <a:cubicBezTo>
                    <a:pt x="287" y="0"/>
                    <a:pt x="298" y="4"/>
                    <a:pt x="308" y="7"/>
                  </a:cubicBezTo>
                  <a:cubicBezTo>
                    <a:pt x="318" y="10"/>
                    <a:pt x="327" y="13"/>
                    <a:pt x="333" y="7"/>
                  </a:cubicBezTo>
                  <a:cubicBezTo>
                    <a:pt x="336" y="10"/>
                    <a:pt x="336" y="10"/>
                    <a:pt x="336" y="10"/>
                  </a:cubicBezTo>
                  <a:cubicBezTo>
                    <a:pt x="328" y="17"/>
                    <a:pt x="317" y="14"/>
                    <a:pt x="307" y="11"/>
                  </a:cubicBezTo>
                  <a:cubicBezTo>
                    <a:pt x="297" y="8"/>
                    <a:pt x="288" y="5"/>
                    <a:pt x="282" y="11"/>
                  </a:cubicBezTo>
                  <a:cubicBezTo>
                    <a:pt x="276" y="17"/>
                    <a:pt x="279" y="26"/>
                    <a:pt x="282" y="35"/>
                  </a:cubicBezTo>
                  <a:cubicBezTo>
                    <a:pt x="286" y="46"/>
                    <a:pt x="289" y="56"/>
                    <a:pt x="281" y="64"/>
                  </a:cubicBezTo>
                  <a:cubicBezTo>
                    <a:pt x="274" y="72"/>
                    <a:pt x="263" y="68"/>
                    <a:pt x="253" y="65"/>
                  </a:cubicBezTo>
                  <a:cubicBezTo>
                    <a:pt x="243" y="62"/>
                    <a:pt x="234" y="59"/>
                    <a:pt x="228" y="65"/>
                  </a:cubicBezTo>
                  <a:cubicBezTo>
                    <a:pt x="222" y="71"/>
                    <a:pt x="225" y="80"/>
                    <a:pt x="228" y="90"/>
                  </a:cubicBezTo>
                  <a:cubicBezTo>
                    <a:pt x="231" y="100"/>
                    <a:pt x="235" y="111"/>
                    <a:pt x="227" y="118"/>
                  </a:cubicBezTo>
                  <a:cubicBezTo>
                    <a:pt x="219" y="126"/>
                    <a:pt x="209" y="123"/>
                    <a:pt x="198" y="119"/>
                  </a:cubicBezTo>
                  <a:cubicBezTo>
                    <a:pt x="189" y="116"/>
                    <a:pt x="180" y="113"/>
                    <a:pt x="174" y="119"/>
                  </a:cubicBezTo>
                  <a:cubicBezTo>
                    <a:pt x="168" y="125"/>
                    <a:pt x="171" y="134"/>
                    <a:pt x="174" y="144"/>
                  </a:cubicBezTo>
                  <a:cubicBezTo>
                    <a:pt x="177" y="154"/>
                    <a:pt x="180" y="165"/>
                    <a:pt x="173" y="173"/>
                  </a:cubicBezTo>
                  <a:cubicBezTo>
                    <a:pt x="165" y="180"/>
                    <a:pt x="154" y="177"/>
                    <a:pt x="144" y="174"/>
                  </a:cubicBezTo>
                  <a:cubicBezTo>
                    <a:pt x="134" y="171"/>
                    <a:pt x="125" y="168"/>
                    <a:pt x="119" y="174"/>
                  </a:cubicBezTo>
                  <a:cubicBezTo>
                    <a:pt x="113" y="180"/>
                    <a:pt x="116" y="189"/>
                    <a:pt x="119" y="198"/>
                  </a:cubicBezTo>
                  <a:cubicBezTo>
                    <a:pt x="122" y="209"/>
                    <a:pt x="126" y="219"/>
                    <a:pt x="118" y="227"/>
                  </a:cubicBezTo>
                  <a:cubicBezTo>
                    <a:pt x="111" y="235"/>
                    <a:pt x="100" y="231"/>
                    <a:pt x="90" y="228"/>
                  </a:cubicBezTo>
                  <a:cubicBezTo>
                    <a:pt x="80" y="225"/>
                    <a:pt x="71" y="222"/>
                    <a:pt x="65" y="228"/>
                  </a:cubicBezTo>
                  <a:cubicBezTo>
                    <a:pt x="59" y="234"/>
                    <a:pt x="62" y="243"/>
                    <a:pt x="65" y="253"/>
                  </a:cubicBezTo>
                  <a:cubicBezTo>
                    <a:pt x="68" y="263"/>
                    <a:pt x="71" y="274"/>
                    <a:pt x="64" y="281"/>
                  </a:cubicBezTo>
                  <a:cubicBezTo>
                    <a:pt x="56" y="289"/>
                    <a:pt x="45" y="286"/>
                    <a:pt x="35" y="282"/>
                  </a:cubicBezTo>
                  <a:cubicBezTo>
                    <a:pt x="26" y="279"/>
                    <a:pt x="17" y="277"/>
                    <a:pt x="11" y="283"/>
                  </a:cubicBezTo>
                  <a:cubicBezTo>
                    <a:pt x="5" y="288"/>
                    <a:pt x="7" y="298"/>
                    <a:pt x="10" y="307"/>
                  </a:cubicBezTo>
                  <a:cubicBezTo>
                    <a:pt x="14" y="317"/>
                    <a:pt x="17" y="328"/>
                    <a:pt x="9" y="336"/>
                  </a:cubicBezTo>
                  <a:cubicBezTo>
                    <a:pt x="7" y="333"/>
                    <a:pt x="7" y="333"/>
                    <a:pt x="7" y="333"/>
                  </a:cubicBezTo>
                  <a:cubicBezTo>
                    <a:pt x="13" y="327"/>
                    <a:pt x="10" y="318"/>
                    <a:pt x="7" y="308"/>
                  </a:cubicBezTo>
                  <a:cubicBezTo>
                    <a:pt x="3" y="298"/>
                    <a:pt x="0" y="287"/>
                    <a:pt x="8" y="28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8">
              <a:extLst>
                <a:ext uri="{FF2B5EF4-FFF2-40B4-BE49-F238E27FC236}">
                  <a16:creationId xmlns:a16="http://schemas.microsoft.com/office/drawing/2014/main" id="{546DE8D1-DEA4-498A-8241-604D9055DB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70637" y="1084263"/>
              <a:ext cx="1590675" cy="1590675"/>
            </a:xfrm>
            <a:custGeom>
              <a:avLst/>
              <a:gdLst>
                <a:gd name="T0" fmla="*/ 727 w 762"/>
                <a:gd name="T1" fmla="*/ 35 h 762"/>
                <a:gd name="T2" fmla="*/ 727 w 762"/>
                <a:gd name="T3" fmla="*/ 163 h 762"/>
                <a:gd name="T4" fmla="*/ 163 w 762"/>
                <a:gd name="T5" fmla="*/ 727 h 762"/>
                <a:gd name="T6" fmla="*/ 36 w 762"/>
                <a:gd name="T7" fmla="*/ 727 h 762"/>
                <a:gd name="T8" fmla="*/ 36 w 762"/>
                <a:gd name="T9" fmla="*/ 727 h 762"/>
                <a:gd name="T10" fmla="*/ 36 w 762"/>
                <a:gd name="T11" fmla="*/ 599 h 762"/>
                <a:gd name="T12" fmla="*/ 599 w 762"/>
                <a:gd name="T13" fmla="*/ 35 h 762"/>
                <a:gd name="T14" fmla="*/ 727 w 762"/>
                <a:gd name="T15" fmla="*/ 35 h 7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62" h="762">
                  <a:moveTo>
                    <a:pt x="727" y="35"/>
                  </a:moveTo>
                  <a:cubicBezTo>
                    <a:pt x="762" y="71"/>
                    <a:pt x="762" y="128"/>
                    <a:pt x="727" y="163"/>
                  </a:cubicBezTo>
                  <a:cubicBezTo>
                    <a:pt x="163" y="727"/>
                    <a:pt x="163" y="727"/>
                    <a:pt x="163" y="727"/>
                  </a:cubicBezTo>
                  <a:cubicBezTo>
                    <a:pt x="128" y="762"/>
                    <a:pt x="71" y="762"/>
                    <a:pt x="36" y="727"/>
                  </a:cubicBezTo>
                  <a:cubicBezTo>
                    <a:pt x="36" y="727"/>
                    <a:pt x="36" y="727"/>
                    <a:pt x="36" y="727"/>
                  </a:cubicBezTo>
                  <a:cubicBezTo>
                    <a:pt x="0" y="691"/>
                    <a:pt x="0" y="634"/>
                    <a:pt x="36" y="599"/>
                  </a:cubicBezTo>
                  <a:cubicBezTo>
                    <a:pt x="599" y="35"/>
                    <a:pt x="599" y="35"/>
                    <a:pt x="599" y="35"/>
                  </a:cubicBezTo>
                  <a:cubicBezTo>
                    <a:pt x="635" y="0"/>
                    <a:pt x="692" y="0"/>
                    <a:pt x="727" y="35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9">
              <a:extLst>
                <a:ext uri="{FF2B5EF4-FFF2-40B4-BE49-F238E27FC236}">
                  <a16:creationId xmlns:a16="http://schemas.microsoft.com/office/drawing/2014/main" id="{DBFBEA68-4901-4D42-B26F-5BBBF09FCD23}"/>
                </a:ext>
              </a:extLst>
            </p:cNvPr>
            <p:cNvSpPr>
              <a:spLocks/>
            </p:cNvSpPr>
            <p:nvPr/>
          </p:nvSpPr>
          <p:spPr bwMode="auto">
            <a:xfrm>
              <a:off x="8306592" y="1171575"/>
              <a:ext cx="950913" cy="954088"/>
            </a:xfrm>
            <a:custGeom>
              <a:avLst/>
              <a:gdLst>
                <a:gd name="T0" fmla="*/ 421 w 456"/>
                <a:gd name="T1" fmla="*/ 35 h 457"/>
                <a:gd name="T2" fmla="*/ 421 w 456"/>
                <a:gd name="T3" fmla="*/ 163 h 457"/>
                <a:gd name="T4" fmla="*/ 162 w 456"/>
                <a:gd name="T5" fmla="*/ 422 h 457"/>
                <a:gd name="T6" fmla="*/ 35 w 456"/>
                <a:gd name="T7" fmla="*/ 422 h 457"/>
                <a:gd name="T8" fmla="*/ 35 w 456"/>
                <a:gd name="T9" fmla="*/ 422 h 457"/>
                <a:gd name="T10" fmla="*/ 35 w 456"/>
                <a:gd name="T11" fmla="*/ 294 h 457"/>
                <a:gd name="T12" fmla="*/ 294 w 456"/>
                <a:gd name="T13" fmla="*/ 35 h 457"/>
                <a:gd name="T14" fmla="*/ 421 w 456"/>
                <a:gd name="T15" fmla="*/ 35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6" h="457">
                  <a:moveTo>
                    <a:pt x="421" y="35"/>
                  </a:moveTo>
                  <a:cubicBezTo>
                    <a:pt x="456" y="71"/>
                    <a:pt x="456" y="128"/>
                    <a:pt x="421" y="163"/>
                  </a:cubicBezTo>
                  <a:cubicBezTo>
                    <a:pt x="162" y="422"/>
                    <a:pt x="162" y="422"/>
                    <a:pt x="162" y="422"/>
                  </a:cubicBezTo>
                  <a:cubicBezTo>
                    <a:pt x="127" y="457"/>
                    <a:pt x="70" y="457"/>
                    <a:pt x="35" y="422"/>
                  </a:cubicBezTo>
                  <a:cubicBezTo>
                    <a:pt x="35" y="422"/>
                    <a:pt x="35" y="422"/>
                    <a:pt x="35" y="422"/>
                  </a:cubicBezTo>
                  <a:cubicBezTo>
                    <a:pt x="0" y="387"/>
                    <a:pt x="0" y="329"/>
                    <a:pt x="35" y="294"/>
                  </a:cubicBezTo>
                  <a:cubicBezTo>
                    <a:pt x="294" y="35"/>
                    <a:pt x="294" y="35"/>
                    <a:pt x="294" y="35"/>
                  </a:cubicBezTo>
                  <a:cubicBezTo>
                    <a:pt x="329" y="0"/>
                    <a:pt x="386" y="0"/>
                    <a:pt x="421" y="35"/>
                  </a:cubicBezTo>
                  <a:close/>
                </a:path>
              </a:pathLst>
            </a:custGeom>
            <a:solidFill>
              <a:srgbClr val="0384D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10">
              <a:extLst>
                <a:ext uri="{FF2B5EF4-FFF2-40B4-BE49-F238E27FC236}">
                  <a16:creationId xmlns:a16="http://schemas.microsoft.com/office/drawing/2014/main" id="{DF434FFD-FE52-4725-80AD-5DB775048B0B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3324" y="1357313"/>
              <a:ext cx="1344612" cy="1343025"/>
            </a:xfrm>
            <a:custGeom>
              <a:avLst/>
              <a:gdLst>
                <a:gd name="T0" fmla="*/ 609 w 644"/>
                <a:gd name="T1" fmla="*/ 35 h 643"/>
                <a:gd name="T2" fmla="*/ 609 w 644"/>
                <a:gd name="T3" fmla="*/ 163 h 643"/>
                <a:gd name="T4" fmla="*/ 163 w 644"/>
                <a:gd name="T5" fmla="*/ 608 h 643"/>
                <a:gd name="T6" fmla="*/ 36 w 644"/>
                <a:gd name="T7" fmla="*/ 608 h 643"/>
                <a:gd name="T8" fmla="*/ 36 w 644"/>
                <a:gd name="T9" fmla="*/ 608 h 643"/>
                <a:gd name="T10" fmla="*/ 36 w 644"/>
                <a:gd name="T11" fmla="*/ 481 h 643"/>
                <a:gd name="T12" fmla="*/ 481 w 644"/>
                <a:gd name="T13" fmla="*/ 35 h 643"/>
                <a:gd name="T14" fmla="*/ 609 w 644"/>
                <a:gd name="T15" fmla="*/ 35 h 6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44" h="643">
                  <a:moveTo>
                    <a:pt x="609" y="35"/>
                  </a:moveTo>
                  <a:cubicBezTo>
                    <a:pt x="644" y="70"/>
                    <a:pt x="644" y="127"/>
                    <a:pt x="609" y="163"/>
                  </a:cubicBezTo>
                  <a:cubicBezTo>
                    <a:pt x="163" y="608"/>
                    <a:pt x="163" y="608"/>
                    <a:pt x="163" y="608"/>
                  </a:cubicBezTo>
                  <a:cubicBezTo>
                    <a:pt x="128" y="643"/>
                    <a:pt x="71" y="643"/>
                    <a:pt x="36" y="608"/>
                  </a:cubicBezTo>
                  <a:cubicBezTo>
                    <a:pt x="36" y="608"/>
                    <a:pt x="36" y="608"/>
                    <a:pt x="36" y="608"/>
                  </a:cubicBezTo>
                  <a:cubicBezTo>
                    <a:pt x="0" y="573"/>
                    <a:pt x="0" y="516"/>
                    <a:pt x="36" y="481"/>
                  </a:cubicBezTo>
                  <a:cubicBezTo>
                    <a:pt x="481" y="35"/>
                    <a:pt x="481" y="35"/>
                    <a:pt x="481" y="35"/>
                  </a:cubicBezTo>
                  <a:cubicBezTo>
                    <a:pt x="516" y="0"/>
                    <a:pt x="573" y="0"/>
                    <a:pt x="609" y="35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11">
              <a:extLst>
                <a:ext uri="{FF2B5EF4-FFF2-40B4-BE49-F238E27FC236}">
                  <a16:creationId xmlns:a16="http://schemas.microsoft.com/office/drawing/2014/main" id="{84FBE42B-30C2-4608-95D6-CC3AEEC15B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724649" y="4189412"/>
              <a:ext cx="1344612" cy="1343025"/>
            </a:xfrm>
            <a:custGeom>
              <a:avLst/>
              <a:gdLst>
                <a:gd name="T0" fmla="*/ 609 w 644"/>
                <a:gd name="T1" fmla="*/ 35 h 643"/>
                <a:gd name="T2" fmla="*/ 609 w 644"/>
                <a:gd name="T3" fmla="*/ 163 h 643"/>
                <a:gd name="T4" fmla="*/ 163 w 644"/>
                <a:gd name="T5" fmla="*/ 608 h 643"/>
                <a:gd name="T6" fmla="*/ 35 w 644"/>
                <a:gd name="T7" fmla="*/ 608 h 643"/>
                <a:gd name="T8" fmla="*/ 35 w 644"/>
                <a:gd name="T9" fmla="*/ 608 h 643"/>
                <a:gd name="T10" fmla="*/ 35 w 644"/>
                <a:gd name="T11" fmla="*/ 480 h 643"/>
                <a:gd name="T12" fmla="*/ 481 w 644"/>
                <a:gd name="T13" fmla="*/ 35 h 643"/>
                <a:gd name="T14" fmla="*/ 609 w 644"/>
                <a:gd name="T15" fmla="*/ 35 h 6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44" h="643">
                  <a:moveTo>
                    <a:pt x="609" y="35"/>
                  </a:moveTo>
                  <a:cubicBezTo>
                    <a:pt x="644" y="70"/>
                    <a:pt x="644" y="127"/>
                    <a:pt x="609" y="163"/>
                  </a:cubicBezTo>
                  <a:cubicBezTo>
                    <a:pt x="163" y="608"/>
                    <a:pt x="163" y="608"/>
                    <a:pt x="163" y="608"/>
                  </a:cubicBezTo>
                  <a:cubicBezTo>
                    <a:pt x="128" y="643"/>
                    <a:pt x="71" y="643"/>
                    <a:pt x="35" y="608"/>
                  </a:cubicBezTo>
                  <a:cubicBezTo>
                    <a:pt x="35" y="608"/>
                    <a:pt x="35" y="608"/>
                    <a:pt x="35" y="608"/>
                  </a:cubicBezTo>
                  <a:cubicBezTo>
                    <a:pt x="0" y="573"/>
                    <a:pt x="0" y="516"/>
                    <a:pt x="35" y="480"/>
                  </a:cubicBezTo>
                  <a:cubicBezTo>
                    <a:pt x="481" y="35"/>
                    <a:pt x="481" y="35"/>
                    <a:pt x="481" y="35"/>
                  </a:cubicBezTo>
                  <a:cubicBezTo>
                    <a:pt x="516" y="0"/>
                    <a:pt x="573" y="0"/>
                    <a:pt x="609" y="35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12">
              <a:extLst>
                <a:ext uri="{FF2B5EF4-FFF2-40B4-BE49-F238E27FC236}">
                  <a16:creationId xmlns:a16="http://schemas.microsoft.com/office/drawing/2014/main" id="{849B61E7-6BD6-4644-8C6E-9EFA6A35AF1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33698" y="3802585"/>
              <a:ext cx="430213" cy="430213"/>
            </a:xfrm>
            <a:custGeom>
              <a:avLst/>
              <a:gdLst>
                <a:gd name="T0" fmla="*/ 170 w 206"/>
                <a:gd name="T1" fmla="*/ 37 h 206"/>
                <a:gd name="T2" fmla="*/ 170 w 206"/>
                <a:gd name="T3" fmla="*/ 170 h 206"/>
                <a:gd name="T4" fmla="*/ 37 w 206"/>
                <a:gd name="T5" fmla="*/ 170 h 206"/>
                <a:gd name="T6" fmla="*/ 37 w 206"/>
                <a:gd name="T7" fmla="*/ 37 h 206"/>
                <a:gd name="T8" fmla="*/ 170 w 206"/>
                <a:gd name="T9" fmla="*/ 37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206">
                  <a:moveTo>
                    <a:pt x="170" y="37"/>
                  </a:moveTo>
                  <a:cubicBezTo>
                    <a:pt x="206" y="74"/>
                    <a:pt x="206" y="133"/>
                    <a:pt x="170" y="170"/>
                  </a:cubicBezTo>
                  <a:cubicBezTo>
                    <a:pt x="133" y="206"/>
                    <a:pt x="73" y="206"/>
                    <a:pt x="37" y="170"/>
                  </a:cubicBezTo>
                  <a:cubicBezTo>
                    <a:pt x="0" y="133"/>
                    <a:pt x="0" y="74"/>
                    <a:pt x="37" y="37"/>
                  </a:cubicBezTo>
                  <a:cubicBezTo>
                    <a:pt x="73" y="0"/>
                    <a:pt x="133" y="0"/>
                    <a:pt x="170" y="3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13">
              <a:extLst>
                <a:ext uri="{FF2B5EF4-FFF2-40B4-BE49-F238E27FC236}">
                  <a16:creationId xmlns:a16="http://schemas.microsoft.com/office/drawing/2014/main" id="{FFA93F16-80B8-4BD6-9351-380B6C09212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80158" y="948820"/>
              <a:ext cx="330055" cy="301354"/>
            </a:xfrm>
            <a:custGeom>
              <a:avLst/>
              <a:gdLst>
                <a:gd name="T0" fmla="*/ 123 w 245"/>
                <a:gd name="T1" fmla="*/ 223 h 223"/>
                <a:gd name="T2" fmla="*/ 44 w 245"/>
                <a:gd name="T3" fmla="*/ 190 h 223"/>
                <a:gd name="T4" fmla="*/ 44 w 245"/>
                <a:gd name="T5" fmla="*/ 32 h 223"/>
                <a:gd name="T6" fmla="*/ 123 w 245"/>
                <a:gd name="T7" fmla="*/ 0 h 223"/>
                <a:gd name="T8" fmla="*/ 202 w 245"/>
                <a:gd name="T9" fmla="*/ 32 h 223"/>
                <a:gd name="T10" fmla="*/ 202 w 245"/>
                <a:gd name="T11" fmla="*/ 32 h 223"/>
                <a:gd name="T12" fmla="*/ 202 w 245"/>
                <a:gd name="T13" fmla="*/ 190 h 223"/>
                <a:gd name="T14" fmla="*/ 123 w 245"/>
                <a:gd name="T15" fmla="*/ 223 h 223"/>
                <a:gd name="T16" fmla="*/ 123 w 245"/>
                <a:gd name="T17" fmla="*/ 36 h 223"/>
                <a:gd name="T18" fmla="*/ 69 w 245"/>
                <a:gd name="T19" fmla="*/ 58 h 223"/>
                <a:gd name="T20" fmla="*/ 69 w 245"/>
                <a:gd name="T21" fmla="*/ 165 h 223"/>
                <a:gd name="T22" fmla="*/ 123 w 245"/>
                <a:gd name="T23" fmla="*/ 187 h 223"/>
                <a:gd name="T24" fmla="*/ 176 w 245"/>
                <a:gd name="T25" fmla="*/ 165 h 223"/>
                <a:gd name="T26" fmla="*/ 176 w 245"/>
                <a:gd name="T27" fmla="*/ 58 h 223"/>
                <a:gd name="T28" fmla="*/ 123 w 245"/>
                <a:gd name="T29" fmla="*/ 36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5" h="223">
                  <a:moveTo>
                    <a:pt x="123" y="223"/>
                  </a:moveTo>
                  <a:cubicBezTo>
                    <a:pt x="93" y="223"/>
                    <a:pt x="65" y="212"/>
                    <a:pt x="44" y="190"/>
                  </a:cubicBezTo>
                  <a:cubicBezTo>
                    <a:pt x="0" y="147"/>
                    <a:pt x="0" y="76"/>
                    <a:pt x="44" y="32"/>
                  </a:cubicBezTo>
                  <a:cubicBezTo>
                    <a:pt x="65" y="11"/>
                    <a:pt x="93" y="0"/>
                    <a:pt x="123" y="0"/>
                  </a:cubicBezTo>
                  <a:cubicBezTo>
                    <a:pt x="153" y="0"/>
                    <a:pt x="181" y="11"/>
                    <a:pt x="202" y="32"/>
                  </a:cubicBezTo>
                  <a:cubicBezTo>
                    <a:pt x="202" y="32"/>
                    <a:pt x="202" y="32"/>
                    <a:pt x="202" y="32"/>
                  </a:cubicBezTo>
                  <a:cubicBezTo>
                    <a:pt x="245" y="76"/>
                    <a:pt x="245" y="147"/>
                    <a:pt x="202" y="190"/>
                  </a:cubicBezTo>
                  <a:cubicBezTo>
                    <a:pt x="181" y="212"/>
                    <a:pt x="153" y="223"/>
                    <a:pt x="123" y="223"/>
                  </a:cubicBezTo>
                  <a:close/>
                  <a:moveTo>
                    <a:pt x="123" y="36"/>
                  </a:moveTo>
                  <a:cubicBezTo>
                    <a:pt x="103" y="36"/>
                    <a:pt x="84" y="43"/>
                    <a:pt x="69" y="58"/>
                  </a:cubicBezTo>
                  <a:cubicBezTo>
                    <a:pt x="40" y="87"/>
                    <a:pt x="40" y="135"/>
                    <a:pt x="69" y="165"/>
                  </a:cubicBezTo>
                  <a:cubicBezTo>
                    <a:pt x="84" y="179"/>
                    <a:pt x="103" y="187"/>
                    <a:pt x="123" y="187"/>
                  </a:cubicBezTo>
                  <a:cubicBezTo>
                    <a:pt x="143" y="187"/>
                    <a:pt x="162" y="179"/>
                    <a:pt x="176" y="165"/>
                  </a:cubicBezTo>
                  <a:cubicBezTo>
                    <a:pt x="206" y="135"/>
                    <a:pt x="206" y="87"/>
                    <a:pt x="176" y="58"/>
                  </a:cubicBezTo>
                  <a:cubicBezTo>
                    <a:pt x="162" y="43"/>
                    <a:pt x="143" y="36"/>
                    <a:pt x="123" y="36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15">
              <a:extLst>
                <a:ext uri="{FF2B5EF4-FFF2-40B4-BE49-F238E27FC236}">
                  <a16:creationId xmlns:a16="http://schemas.microsoft.com/office/drawing/2014/main" id="{7D4B32FF-668E-43E9-BF32-35D64936D4B2}"/>
                </a:ext>
              </a:extLst>
            </p:cNvPr>
            <p:cNvSpPr>
              <a:spLocks/>
            </p:cNvSpPr>
            <p:nvPr/>
          </p:nvSpPr>
          <p:spPr bwMode="auto">
            <a:xfrm>
              <a:off x="7873998" y="730250"/>
              <a:ext cx="430213" cy="430213"/>
            </a:xfrm>
            <a:custGeom>
              <a:avLst/>
              <a:gdLst>
                <a:gd name="T0" fmla="*/ 169 w 206"/>
                <a:gd name="T1" fmla="*/ 37 h 206"/>
                <a:gd name="T2" fmla="*/ 169 w 206"/>
                <a:gd name="T3" fmla="*/ 170 h 206"/>
                <a:gd name="T4" fmla="*/ 37 w 206"/>
                <a:gd name="T5" fmla="*/ 170 h 206"/>
                <a:gd name="T6" fmla="*/ 37 w 206"/>
                <a:gd name="T7" fmla="*/ 37 h 206"/>
                <a:gd name="T8" fmla="*/ 169 w 206"/>
                <a:gd name="T9" fmla="*/ 37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206">
                  <a:moveTo>
                    <a:pt x="169" y="37"/>
                  </a:moveTo>
                  <a:cubicBezTo>
                    <a:pt x="206" y="74"/>
                    <a:pt x="206" y="133"/>
                    <a:pt x="169" y="170"/>
                  </a:cubicBezTo>
                  <a:cubicBezTo>
                    <a:pt x="133" y="206"/>
                    <a:pt x="73" y="206"/>
                    <a:pt x="37" y="170"/>
                  </a:cubicBezTo>
                  <a:cubicBezTo>
                    <a:pt x="0" y="133"/>
                    <a:pt x="0" y="74"/>
                    <a:pt x="37" y="37"/>
                  </a:cubicBezTo>
                  <a:cubicBezTo>
                    <a:pt x="73" y="0"/>
                    <a:pt x="133" y="0"/>
                    <a:pt x="169" y="37"/>
                  </a:cubicBezTo>
                  <a:close/>
                </a:path>
              </a:pathLst>
            </a:custGeom>
            <a:solidFill>
              <a:srgbClr val="0384D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16">
              <a:extLst>
                <a:ext uri="{FF2B5EF4-FFF2-40B4-BE49-F238E27FC236}">
                  <a16:creationId xmlns:a16="http://schemas.microsoft.com/office/drawing/2014/main" id="{3BDC123F-FAF9-48D9-B69A-C0D86E54D73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5237" y="5465761"/>
              <a:ext cx="430213" cy="430213"/>
            </a:xfrm>
            <a:custGeom>
              <a:avLst/>
              <a:gdLst>
                <a:gd name="T0" fmla="*/ 170 w 206"/>
                <a:gd name="T1" fmla="*/ 37 h 206"/>
                <a:gd name="T2" fmla="*/ 170 w 206"/>
                <a:gd name="T3" fmla="*/ 170 h 206"/>
                <a:gd name="T4" fmla="*/ 37 w 206"/>
                <a:gd name="T5" fmla="*/ 170 h 206"/>
                <a:gd name="T6" fmla="*/ 37 w 206"/>
                <a:gd name="T7" fmla="*/ 37 h 206"/>
                <a:gd name="T8" fmla="*/ 170 w 206"/>
                <a:gd name="T9" fmla="*/ 37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206">
                  <a:moveTo>
                    <a:pt x="170" y="37"/>
                  </a:moveTo>
                  <a:cubicBezTo>
                    <a:pt x="206" y="74"/>
                    <a:pt x="206" y="133"/>
                    <a:pt x="170" y="170"/>
                  </a:cubicBezTo>
                  <a:cubicBezTo>
                    <a:pt x="133" y="206"/>
                    <a:pt x="73" y="206"/>
                    <a:pt x="37" y="170"/>
                  </a:cubicBezTo>
                  <a:cubicBezTo>
                    <a:pt x="0" y="133"/>
                    <a:pt x="0" y="74"/>
                    <a:pt x="37" y="37"/>
                  </a:cubicBezTo>
                  <a:cubicBezTo>
                    <a:pt x="73" y="0"/>
                    <a:pt x="133" y="0"/>
                    <a:pt x="170" y="37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13">
              <a:extLst>
                <a:ext uri="{FF2B5EF4-FFF2-40B4-BE49-F238E27FC236}">
                  <a16:creationId xmlns:a16="http://schemas.microsoft.com/office/drawing/2014/main" id="{94D115CB-84E2-4C8A-A9EC-5927196BB93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51425" y="5585890"/>
              <a:ext cx="330055" cy="301354"/>
            </a:xfrm>
            <a:custGeom>
              <a:avLst/>
              <a:gdLst>
                <a:gd name="T0" fmla="*/ 123 w 245"/>
                <a:gd name="T1" fmla="*/ 223 h 223"/>
                <a:gd name="T2" fmla="*/ 44 w 245"/>
                <a:gd name="T3" fmla="*/ 190 h 223"/>
                <a:gd name="T4" fmla="*/ 44 w 245"/>
                <a:gd name="T5" fmla="*/ 32 h 223"/>
                <a:gd name="T6" fmla="*/ 123 w 245"/>
                <a:gd name="T7" fmla="*/ 0 h 223"/>
                <a:gd name="T8" fmla="*/ 202 w 245"/>
                <a:gd name="T9" fmla="*/ 32 h 223"/>
                <a:gd name="T10" fmla="*/ 202 w 245"/>
                <a:gd name="T11" fmla="*/ 32 h 223"/>
                <a:gd name="T12" fmla="*/ 202 w 245"/>
                <a:gd name="T13" fmla="*/ 190 h 223"/>
                <a:gd name="T14" fmla="*/ 123 w 245"/>
                <a:gd name="T15" fmla="*/ 223 h 223"/>
                <a:gd name="T16" fmla="*/ 123 w 245"/>
                <a:gd name="T17" fmla="*/ 36 h 223"/>
                <a:gd name="T18" fmla="*/ 69 w 245"/>
                <a:gd name="T19" fmla="*/ 58 h 223"/>
                <a:gd name="T20" fmla="*/ 69 w 245"/>
                <a:gd name="T21" fmla="*/ 165 h 223"/>
                <a:gd name="T22" fmla="*/ 123 w 245"/>
                <a:gd name="T23" fmla="*/ 187 h 223"/>
                <a:gd name="T24" fmla="*/ 176 w 245"/>
                <a:gd name="T25" fmla="*/ 165 h 223"/>
                <a:gd name="T26" fmla="*/ 176 w 245"/>
                <a:gd name="T27" fmla="*/ 58 h 223"/>
                <a:gd name="T28" fmla="*/ 123 w 245"/>
                <a:gd name="T29" fmla="*/ 36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5" h="223">
                  <a:moveTo>
                    <a:pt x="123" y="223"/>
                  </a:moveTo>
                  <a:cubicBezTo>
                    <a:pt x="93" y="223"/>
                    <a:pt x="65" y="212"/>
                    <a:pt x="44" y="190"/>
                  </a:cubicBezTo>
                  <a:cubicBezTo>
                    <a:pt x="0" y="147"/>
                    <a:pt x="0" y="76"/>
                    <a:pt x="44" y="32"/>
                  </a:cubicBezTo>
                  <a:cubicBezTo>
                    <a:pt x="65" y="11"/>
                    <a:pt x="93" y="0"/>
                    <a:pt x="123" y="0"/>
                  </a:cubicBezTo>
                  <a:cubicBezTo>
                    <a:pt x="153" y="0"/>
                    <a:pt x="181" y="11"/>
                    <a:pt x="202" y="32"/>
                  </a:cubicBezTo>
                  <a:cubicBezTo>
                    <a:pt x="202" y="32"/>
                    <a:pt x="202" y="32"/>
                    <a:pt x="202" y="32"/>
                  </a:cubicBezTo>
                  <a:cubicBezTo>
                    <a:pt x="245" y="76"/>
                    <a:pt x="245" y="147"/>
                    <a:pt x="202" y="190"/>
                  </a:cubicBezTo>
                  <a:cubicBezTo>
                    <a:pt x="181" y="212"/>
                    <a:pt x="153" y="223"/>
                    <a:pt x="123" y="223"/>
                  </a:cubicBezTo>
                  <a:close/>
                  <a:moveTo>
                    <a:pt x="123" y="36"/>
                  </a:moveTo>
                  <a:cubicBezTo>
                    <a:pt x="103" y="36"/>
                    <a:pt x="84" y="43"/>
                    <a:pt x="69" y="58"/>
                  </a:cubicBezTo>
                  <a:cubicBezTo>
                    <a:pt x="40" y="87"/>
                    <a:pt x="40" y="135"/>
                    <a:pt x="69" y="165"/>
                  </a:cubicBezTo>
                  <a:cubicBezTo>
                    <a:pt x="84" y="179"/>
                    <a:pt x="103" y="187"/>
                    <a:pt x="123" y="187"/>
                  </a:cubicBezTo>
                  <a:cubicBezTo>
                    <a:pt x="143" y="187"/>
                    <a:pt x="162" y="179"/>
                    <a:pt x="176" y="165"/>
                  </a:cubicBezTo>
                  <a:cubicBezTo>
                    <a:pt x="206" y="135"/>
                    <a:pt x="206" y="87"/>
                    <a:pt x="176" y="58"/>
                  </a:cubicBezTo>
                  <a:cubicBezTo>
                    <a:pt x="162" y="43"/>
                    <a:pt x="143" y="36"/>
                    <a:pt x="123" y="3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9">
              <a:extLst>
                <a:ext uri="{FF2B5EF4-FFF2-40B4-BE49-F238E27FC236}">
                  <a16:creationId xmlns:a16="http://schemas.microsoft.com/office/drawing/2014/main" id="{03DBE20F-AFB3-42A5-AC63-E6C3A7A90B2D}"/>
                </a:ext>
              </a:extLst>
            </p:cNvPr>
            <p:cNvSpPr>
              <a:spLocks/>
            </p:cNvSpPr>
            <p:nvPr/>
          </p:nvSpPr>
          <p:spPr bwMode="auto">
            <a:xfrm>
              <a:off x="8183994" y="3779475"/>
              <a:ext cx="950913" cy="954088"/>
            </a:xfrm>
            <a:custGeom>
              <a:avLst/>
              <a:gdLst>
                <a:gd name="T0" fmla="*/ 421 w 456"/>
                <a:gd name="T1" fmla="*/ 35 h 457"/>
                <a:gd name="T2" fmla="*/ 421 w 456"/>
                <a:gd name="T3" fmla="*/ 163 h 457"/>
                <a:gd name="T4" fmla="*/ 162 w 456"/>
                <a:gd name="T5" fmla="*/ 422 h 457"/>
                <a:gd name="T6" fmla="*/ 35 w 456"/>
                <a:gd name="T7" fmla="*/ 422 h 457"/>
                <a:gd name="T8" fmla="*/ 35 w 456"/>
                <a:gd name="T9" fmla="*/ 422 h 457"/>
                <a:gd name="T10" fmla="*/ 35 w 456"/>
                <a:gd name="T11" fmla="*/ 294 h 457"/>
                <a:gd name="T12" fmla="*/ 294 w 456"/>
                <a:gd name="T13" fmla="*/ 35 h 457"/>
                <a:gd name="T14" fmla="*/ 421 w 456"/>
                <a:gd name="T15" fmla="*/ 35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6" h="457">
                  <a:moveTo>
                    <a:pt x="421" y="35"/>
                  </a:moveTo>
                  <a:cubicBezTo>
                    <a:pt x="456" y="71"/>
                    <a:pt x="456" y="128"/>
                    <a:pt x="421" y="163"/>
                  </a:cubicBezTo>
                  <a:cubicBezTo>
                    <a:pt x="162" y="422"/>
                    <a:pt x="162" y="422"/>
                    <a:pt x="162" y="422"/>
                  </a:cubicBezTo>
                  <a:cubicBezTo>
                    <a:pt x="127" y="457"/>
                    <a:pt x="70" y="457"/>
                    <a:pt x="35" y="422"/>
                  </a:cubicBezTo>
                  <a:cubicBezTo>
                    <a:pt x="35" y="422"/>
                    <a:pt x="35" y="422"/>
                    <a:pt x="35" y="422"/>
                  </a:cubicBezTo>
                  <a:cubicBezTo>
                    <a:pt x="0" y="387"/>
                    <a:pt x="0" y="329"/>
                    <a:pt x="35" y="294"/>
                  </a:cubicBezTo>
                  <a:cubicBezTo>
                    <a:pt x="294" y="35"/>
                    <a:pt x="294" y="35"/>
                    <a:pt x="294" y="35"/>
                  </a:cubicBezTo>
                  <a:cubicBezTo>
                    <a:pt x="329" y="0"/>
                    <a:pt x="386" y="0"/>
                    <a:pt x="421" y="35"/>
                  </a:cubicBezTo>
                  <a:close/>
                </a:path>
              </a:pathLst>
            </a:custGeom>
            <a:solidFill>
              <a:srgbClr val="0384D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15">
              <a:extLst>
                <a:ext uri="{FF2B5EF4-FFF2-40B4-BE49-F238E27FC236}">
                  <a16:creationId xmlns:a16="http://schemas.microsoft.com/office/drawing/2014/main" id="{82FA7D4C-B4E1-4164-AA6A-FB4BA0081EE8}"/>
                </a:ext>
              </a:extLst>
            </p:cNvPr>
            <p:cNvSpPr>
              <a:spLocks/>
            </p:cNvSpPr>
            <p:nvPr/>
          </p:nvSpPr>
          <p:spPr bwMode="auto">
            <a:xfrm>
              <a:off x="9134907" y="3349262"/>
              <a:ext cx="430213" cy="430213"/>
            </a:xfrm>
            <a:custGeom>
              <a:avLst/>
              <a:gdLst>
                <a:gd name="T0" fmla="*/ 169 w 206"/>
                <a:gd name="T1" fmla="*/ 37 h 206"/>
                <a:gd name="T2" fmla="*/ 169 w 206"/>
                <a:gd name="T3" fmla="*/ 170 h 206"/>
                <a:gd name="T4" fmla="*/ 37 w 206"/>
                <a:gd name="T5" fmla="*/ 170 h 206"/>
                <a:gd name="T6" fmla="*/ 37 w 206"/>
                <a:gd name="T7" fmla="*/ 37 h 206"/>
                <a:gd name="T8" fmla="*/ 169 w 206"/>
                <a:gd name="T9" fmla="*/ 37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206">
                  <a:moveTo>
                    <a:pt x="169" y="37"/>
                  </a:moveTo>
                  <a:cubicBezTo>
                    <a:pt x="206" y="74"/>
                    <a:pt x="206" y="133"/>
                    <a:pt x="169" y="170"/>
                  </a:cubicBezTo>
                  <a:cubicBezTo>
                    <a:pt x="133" y="206"/>
                    <a:pt x="73" y="206"/>
                    <a:pt x="37" y="170"/>
                  </a:cubicBezTo>
                  <a:cubicBezTo>
                    <a:pt x="0" y="133"/>
                    <a:pt x="0" y="74"/>
                    <a:pt x="37" y="37"/>
                  </a:cubicBezTo>
                  <a:cubicBezTo>
                    <a:pt x="73" y="0"/>
                    <a:pt x="133" y="0"/>
                    <a:pt x="169" y="3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9">
              <a:extLst>
                <a:ext uri="{FF2B5EF4-FFF2-40B4-BE49-F238E27FC236}">
                  <a16:creationId xmlns:a16="http://schemas.microsoft.com/office/drawing/2014/main" id="{3CE661C9-D8B0-447E-A7A9-910F363957C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4576" y="1879599"/>
              <a:ext cx="950913" cy="954088"/>
            </a:xfrm>
            <a:custGeom>
              <a:avLst/>
              <a:gdLst>
                <a:gd name="T0" fmla="*/ 421 w 456"/>
                <a:gd name="T1" fmla="*/ 35 h 457"/>
                <a:gd name="T2" fmla="*/ 421 w 456"/>
                <a:gd name="T3" fmla="*/ 163 h 457"/>
                <a:gd name="T4" fmla="*/ 162 w 456"/>
                <a:gd name="T5" fmla="*/ 422 h 457"/>
                <a:gd name="T6" fmla="*/ 35 w 456"/>
                <a:gd name="T7" fmla="*/ 422 h 457"/>
                <a:gd name="T8" fmla="*/ 35 w 456"/>
                <a:gd name="T9" fmla="*/ 422 h 457"/>
                <a:gd name="T10" fmla="*/ 35 w 456"/>
                <a:gd name="T11" fmla="*/ 294 h 457"/>
                <a:gd name="T12" fmla="*/ 294 w 456"/>
                <a:gd name="T13" fmla="*/ 35 h 457"/>
                <a:gd name="T14" fmla="*/ 421 w 456"/>
                <a:gd name="T15" fmla="*/ 35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6" h="457">
                  <a:moveTo>
                    <a:pt x="421" y="35"/>
                  </a:moveTo>
                  <a:cubicBezTo>
                    <a:pt x="456" y="71"/>
                    <a:pt x="456" y="128"/>
                    <a:pt x="421" y="163"/>
                  </a:cubicBezTo>
                  <a:cubicBezTo>
                    <a:pt x="162" y="422"/>
                    <a:pt x="162" y="422"/>
                    <a:pt x="162" y="422"/>
                  </a:cubicBezTo>
                  <a:cubicBezTo>
                    <a:pt x="127" y="457"/>
                    <a:pt x="70" y="457"/>
                    <a:pt x="35" y="422"/>
                  </a:cubicBezTo>
                  <a:cubicBezTo>
                    <a:pt x="35" y="422"/>
                    <a:pt x="35" y="422"/>
                    <a:pt x="35" y="422"/>
                  </a:cubicBezTo>
                  <a:cubicBezTo>
                    <a:pt x="0" y="387"/>
                    <a:pt x="0" y="329"/>
                    <a:pt x="35" y="294"/>
                  </a:cubicBezTo>
                  <a:cubicBezTo>
                    <a:pt x="294" y="35"/>
                    <a:pt x="294" y="35"/>
                    <a:pt x="294" y="35"/>
                  </a:cubicBezTo>
                  <a:cubicBezTo>
                    <a:pt x="329" y="0"/>
                    <a:pt x="386" y="0"/>
                    <a:pt x="421" y="35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13">
              <a:extLst>
                <a:ext uri="{FF2B5EF4-FFF2-40B4-BE49-F238E27FC236}">
                  <a16:creationId xmlns:a16="http://schemas.microsoft.com/office/drawing/2014/main" id="{0490E16C-9F53-44FB-B743-4D274C6CD43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32790" y="2824939"/>
              <a:ext cx="330055" cy="301354"/>
            </a:xfrm>
            <a:custGeom>
              <a:avLst/>
              <a:gdLst>
                <a:gd name="T0" fmla="*/ 123 w 245"/>
                <a:gd name="T1" fmla="*/ 223 h 223"/>
                <a:gd name="T2" fmla="*/ 44 w 245"/>
                <a:gd name="T3" fmla="*/ 190 h 223"/>
                <a:gd name="T4" fmla="*/ 44 w 245"/>
                <a:gd name="T5" fmla="*/ 32 h 223"/>
                <a:gd name="T6" fmla="*/ 123 w 245"/>
                <a:gd name="T7" fmla="*/ 0 h 223"/>
                <a:gd name="T8" fmla="*/ 202 w 245"/>
                <a:gd name="T9" fmla="*/ 32 h 223"/>
                <a:gd name="T10" fmla="*/ 202 w 245"/>
                <a:gd name="T11" fmla="*/ 32 h 223"/>
                <a:gd name="T12" fmla="*/ 202 w 245"/>
                <a:gd name="T13" fmla="*/ 190 h 223"/>
                <a:gd name="T14" fmla="*/ 123 w 245"/>
                <a:gd name="T15" fmla="*/ 223 h 223"/>
                <a:gd name="T16" fmla="*/ 123 w 245"/>
                <a:gd name="T17" fmla="*/ 36 h 223"/>
                <a:gd name="T18" fmla="*/ 69 w 245"/>
                <a:gd name="T19" fmla="*/ 58 h 223"/>
                <a:gd name="T20" fmla="*/ 69 w 245"/>
                <a:gd name="T21" fmla="*/ 165 h 223"/>
                <a:gd name="T22" fmla="*/ 123 w 245"/>
                <a:gd name="T23" fmla="*/ 187 h 223"/>
                <a:gd name="T24" fmla="*/ 176 w 245"/>
                <a:gd name="T25" fmla="*/ 165 h 223"/>
                <a:gd name="T26" fmla="*/ 176 w 245"/>
                <a:gd name="T27" fmla="*/ 58 h 223"/>
                <a:gd name="T28" fmla="*/ 123 w 245"/>
                <a:gd name="T29" fmla="*/ 36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5" h="223">
                  <a:moveTo>
                    <a:pt x="123" y="223"/>
                  </a:moveTo>
                  <a:cubicBezTo>
                    <a:pt x="93" y="223"/>
                    <a:pt x="65" y="212"/>
                    <a:pt x="44" y="190"/>
                  </a:cubicBezTo>
                  <a:cubicBezTo>
                    <a:pt x="0" y="147"/>
                    <a:pt x="0" y="76"/>
                    <a:pt x="44" y="32"/>
                  </a:cubicBezTo>
                  <a:cubicBezTo>
                    <a:pt x="65" y="11"/>
                    <a:pt x="93" y="0"/>
                    <a:pt x="123" y="0"/>
                  </a:cubicBezTo>
                  <a:cubicBezTo>
                    <a:pt x="153" y="0"/>
                    <a:pt x="181" y="11"/>
                    <a:pt x="202" y="32"/>
                  </a:cubicBezTo>
                  <a:cubicBezTo>
                    <a:pt x="202" y="32"/>
                    <a:pt x="202" y="32"/>
                    <a:pt x="202" y="32"/>
                  </a:cubicBezTo>
                  <a:cubicBezTo>
                    <a:pt x="245" y="76"/>
                    <a:pt x="245" y="147"/>
                    <a:pt x="202" y="190"/>
                  </a:cubicBezTo>
                  <a:cubicBezTo>
                    <a:pt x="181" y="212"/>
                    <a:pt x="153" y="223"/>
                    <a:pt x="123" y="223"/>
                  </a:cubicBezTo>
                  <a:close/>
                  <a:moveTo>
                    <a:pt x="123" y="36"/>
                  </a:moveTo>
                  <a:cubicBezTo>
                    <a:pt x="103" y="36"/>
                    <a:pt x="84" y="43"/>
                    <a:pt x="69" y="58"/>
                  </a:cubicBezTo>
                  <a:cubicBezTo>
                    <a:pt x="40" y="87"/>
                    <a:pt x="40" y="135"/>
                    <a:pt x="69" y="165"/>
                  </a:cubicBezTo>
                  <a:cubicBezTo>
                    <a:pt x="84" y="179"/>
                    <a:pt x="103" y="187"/>
                    <a:pt x="123" y="187"/>
                  </a:cubicBezTo>
                  <a:cubicBezTo>
                    <a:pt x="143" y="187"/>
                    <a:pt x="162" y="179"/>
                    <a:pt x="176" y="165"/>
                  </a:cubicBezTo>
                  <a:cubicBezTo>
                    <a:pt x="206" y="135"/>
                    <a:pt x="206" y="87"/>
                    <a:pt x="176" y="58"/>
                  </a:cubicBezTo>
                  <a:cubicBezTo>
                    <a:pt x="162" y="43"/>
                    <a:pt x="143" y="36"/>
                    <a:pt x="123" y="3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6">
              <a:extLst>
                <a:ext uri="{FF2B5EF4-FFF2-40B4-BE49-F238E27FC236}">
                  <a16:creationId xmlns:a16="http://schemas.microsoft.com/office/drawing/2014/main" id="{F3C257D6-E095-4792-9AE5-BBCE65DC1725}"/>
                </a:ext>
              </a:extLst>
            </p:cNvPr>
            <p:cNvSpPr>
              <a:spLocks/>
            </p:cNvSpPr>
            <p:nvPr/>
          </p:nvSpPr>
          <p:spPr bwMode="auto">
            <a:xfrm>
              <a:off x="7440141" y="4765674"/>
              <a:ext cx="700088" cy="700088"/>
            </a:xfrm>
            <a:custGeom>
              <a:avLst/>
              <a:gdLst>
                <a:gd name="T0" fmla="*/ 328 w 335"/>
                <a:gd name="T1" fmla="*/ 56 h 335"/>
                <a:gd name="T2" fmla="*/ 299 w 335"/>
                <a:gd name="T3" fmla="*/ 57 h 335"/>
                <a:gd name="T4" fmla="*/ 274 w 335"/>
                <a:gd name="T5" fmla="*/ 57 h 335"/>
                <a:gd name="T6" fmla="*/ 274 w 335"/>
                <a:gd name="T7" fmla="*/ 81 h 335"/>
                <a:gd name="T8" fmla="*/ 273 w 335"/>
                <a:gd name="T9" fmla="*/ 110 h 335"/>
                <a:gd name="T10" fmla="*/ 245 w 335"/>
                <a:gd name="T11" fmla="*/ 111 h 335"/>
                <a:gd name="T12" fmla="*/ 220 w 335"/>
                <a:gd name="T13" fmla="*/ 111 h 335"/>
                <a:gd name="T14" fmla="*/ 220 w 335"/>
                <a:gd name="T15" fmla="*/ 136 h 335"/>
                <a:gd name="T16" fmla="*/ 219 w 335"/>
                <a:gd name="T17" fmla="*/ 164 h 335"/>
                <a:gd name="T18" fmla="*/ 190 w 335"/>
                <a:gd name="T19" fmla="*/ 165 h 335"/>
                <a:gd name="T20" fmla="*/ 166 w 335"/>
                <a:gd name="T21" fmla="*/ 166 h 335"/>
                <a:gd name="T22" fmla="*/ 165 w 335"/>
                <a:gd name="T23" fmla="*/ 190 h 335"/>
                <a:gd name="T24" fmla="*/ 164 w 335"/>
                <a:gd name="T25" fmla="*/ 219 h 335"/>
                <a:gd name="T26" fmla="*/ 136 w 335"/>
                <a:gd name="T27" fmla="*/ 220 h 335"/>
                <a:gd name="T28" fmla="*/ 111 w 335"/>
                <a:gd name="T29" fmla="*/ 220 h 335"/>
                <a:gd name="T30" fmla="*/ 111 w 335"/>
                <a:gd name="T31" fmla="*/ 245 h 335"/>
                <a:gd name="T32" fmla="*/ 110 w 335"/>
                <a:gd name="T33" fmla="*/ 273 h 335"/>
                <a:gd name="T34" fmla="*/ 81 w 335"/>
                <a:gd name="T35" fmla="*/ 274 h 335"/>
                <a:gd name="T36" fmla="*/ 57 w 335"/>
                <a:gd name="T37" fmla="*/ 274 h 335"/>
                <a:gd name="T38" fmla="*/ 57 w 335"/>
                <a:gd name="T39" fmla="*/ 299 h 335"/>
                <a:gd name="T40" fmla="*/ 56 w 335"/>
                <a:gd name="T41" fmla="*/ 327 h 335"/>
                <a:gd name="T42" fmla="*/ 27 w 335"/>
                <a:gd name="T43" fmla="*/ 329 h 335"/>
                <a:gd name="T44" fmla="*/ 2 w 335"/>
                <a:gd name="T45" fmla="*/ 329 h 335"/>
                <a:gd name="T46" fmla="*/ 0 w 335"/>
                <a:gd name="T47" fmla="*/ 326 h 335"/>
                <a:gd name="T48" fmla="*/ 28 w 335"/>
                <a:gd name="T49" fmla="*/ 325 h 335"/>
                <a:gd name="T50" fmla="*/ 53 w 335"/>
                <a:gd name="T51" fmla="*/ 325 h 335"/>
                <a:gd name="T52" fmla="*/ 53 w 335"/>
                <a:gd name="T53" fmla="*/ 300 h 335"/>
                <a:gd name="T54" fmla="*/ 54 w 335"/>
                <a:gd name="T55" fmla="*/ 271 h 335"/>
                <a:gd name="T56" fmla="*/ 83 w 335"/>
                <a:gd name="T57" fmla="*/ 270 h 335"/>
                <a:gd name="T58" fmla="*/ 107 w 335"/>
                <a:gd name="T59" fmla="*/ 270 h 335"/>
                <a:gd name="T60" fmla="*/ 107 w 335"/>
                <a:gd name="T61" fmla="*/ 246 h 335"/>
                <a:gd name="T62" fmla="*/ 108 w 335"/>
                <a:gd name="T63" fmla="*/ 217 h 335"/>
                <a:gd name="T64" fmla="*/ 137 w 335"/>
                <a:gd name="T65" fmla="*/ 216 h 335"/>
                <a:gd name="T66" fmla="*/ 162 w 335"/>
                <a:gd name="T67" fmla="*/ 216 h 335"/>
                <a:gd name="T68" fmla="*/ 162 w 335"/>
                <a:gd name="T69" fmla="*/ 191 h 335"/>
                <a:gd name="T70" fmla="*/ 163 w 335"/>
                <a:gd name="T71" fmla="*/ 163 h 335"/>
                <a:gd name="T72" fmla="*/ 191 w 335"/>
                <a:gd name="T73" fmla="*/ 162 h 335"/>
                <a:gd name="T74" fmla="*/ 216 w 335"/>
                <a:gd name="T75" fmla="*/ 162 h 335"/>
                <a:gd name="T76" fmla="*/ 216 w 335"/>
                <a:gd name="T77" fmla="*/ 137 h 335"/>
                <a:gd name="T78" fmla="*/ 217 w 335"/>
                <a:gd name="T79" fmla="*/ 108 h 335"/>
                <a:gd name="T80" fmla="*/ 246 w 335"/>
                <a:gd name="T81" fmla="*/ 107 h 335"/>
                <a:gd name="T82" fmla="*/ 270 w 335"/>
                <a:gd name="T83" fmla="*/ 107 h 335"/>
                <a:gd name="T84" fmla="*/ 270 w 335"/>
                <a:gd name="T85" fmla="*/ 83 h 335"/>
                <a:gd name="T86" fmla="*/ 271 w 335"/>
                <a:gd name="T87" fmla="*/ 54 h 335"/>
                <a:gd name="T88" fmla="*/ 300 w 335"/>
                <a:gd name="T89" fmla="*/ 53 h 335"/>
                <a:gd name="T90" fmla="*/ 325 w 335"/>
                <a:gd name="T91" fmla="*/ 53 h 335"/>
                <a:gd name="T92" fmla="*/ 325 w 335"/>
                <a:gd name="T93" fmla="*/ 28 h 335"/>
                <a:gd name="T94" fmla="*/ 326 w 335"/>
                <a:gd name="T95" fmla="*/ 0 h 335"/>
                <a:gd name="T96" fmla="*/ 329 w 335"/>
                <a:gd name="T97" fmla="*/ 2 h 335"/>
                <a:gd name="T98" fmla="*/ 329 w 335"/>
                <a:gd name="T99" fmla="*/ 27 h 335"/>
                <a:gd name="T100" fmla="*/ 328 w 335"/>
                <a:gd name="T101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35" h="335">
                  <a:moveTo>
                    <a:pt x="328" y="56"/>
                  </a:moveTo>
                  <a:cubicBezTo>
                    <a:pt x="320" y="63"/>
                    <a:pt x="309" y="60"/>
                    <a:pt x="299" y="57"/>
                  </a:cubicBezTo>
                  <a:cubicBezTo>
                    <a:pt x="289" y="54"/>
                    <a:pt x="280" y="51"/>
                    <a:pt x="274" y="57"/>
                  </a:cubicBezTo>
                  <a:cubicBezTo>
                    <a:pt x="268" y="63"/>
                    <a:pt x="271" y="72"/>
                    <a:pt x="274" y="81"/>
                  </a:cubicBezTo>
                  <a:cubicBezTo>
                    <a:pt x="277" y="92"/>
                    <a:pt x="281" y="102"/>
                    <a:pt x="273" y="110"/>
                  </a:cubicBezTo>
                  <a:cubicBezTo>
                    <a:pt x="265" y="118"/>
                    <a:pt x="255" y="114"/>
                    <a:pt x="245" y="111"/>
                  </a:cubicBezTo>
                  <a:cubicBezTo>
                    <a:pt x="235" y="108"/>
                    <a:pt x="226" y="105"/>
                    <a:pt x="220" y="111"/>
                  </a:cubicBezTo>
                  <a:cubicBezTo>
                    <a:pt x="214" y="117"/>
                    <a:pt x="217" y="126"/>
                    <a:pt x="220" y="136"/>
                  </a:cubicBezTo>
                  <a:cubicBezTo>
                    <a:pt x="223" y="146"/>
                    <a:pt x="226" y="157"/>
                    <a:pt x="219" y="164"/>
                  </a:cubicBezTo>
                  <a:cubicBezTo>
                    <a:pt x="211" y="172"/>
                    <a:pt x="200" y="169"/>
                    <a:pt x="190" y="165"/>
                  </a:cubicBezTo>
                  <a:cubicBezTo>
                    <a:pt x="181" y="162"/>
                    <a:pt x="171" y="160"/>
                    <a:pt x="166" y="166"/>
                  </a:cubicBezTo>
                  <a:cubicBezTo>
                    <a:pt x="160" y="171"/>
                    <a:pt x="162" y="181"/>
                    <a:pt x="165" y="190"/>
                  </a:cubicBezTo>
                  <a:cubicBezTo>
                    <a:pt x="169" y="200"/>
                    <a:pt x="172" y="211"/>
                    <a:pt x="164" y="219"/>
                  </a:cubicBezTo>
                  <a:cubicBezTo>
                    <a:pt x="157" y="226"/>
                    <a:pt x="146" y="223"/>
                    <a:pt x="136" y="220"/>
                  </a:cubicBezTo>
                  <a:cubicBezTo>
                    <a:pt x="126" y="217"/>
                    <a:pt x="117" y="214"/>
                    <a:pt x="111" y="220"/>
                  </a:cubicBezTo>
                  <a:cubicBezTo>
                    <a:pt x="105" y="226"/>
                    <a:pt x="108" y="235"/>
                    <a:pt x="111" y="245"/>
                  </a:cubicBezTo>
                  <a:cubicBezTo>
                    <a:pt x="114" y="255"/>
                    <a:pt x="118" y="265"/>
                    <a:pt x="110" y="273"/>
                  </a:cubicBezTo>
                  <a:cubicBezTo>
                    <a:pt x="102" y="281"/>
                    <a:pt x="92" y="277"/>
                    <a:pt x="81" y="274"/>
                  </a:cubicBezTo>
                  <a:cubicBezTo>
                    <a:pt x="72" y="271"/>
                    <a:pt x="63" y="268"/>
                    <a:pt x="57" y="274"/>
                  </a:cubicBezTo>
                  <a:cubicBezTo>
                    <a:pt x="51" y="280"/>
                    <a:pt x="54" y="289"/>
                    <a:pt x="57" y="299"/>
                  </a:cubicBezTo>
                  <a:cubicBezTo>
                    <a:pt x="60" y="309"/>
                    <a:pt x="63" y="320"/>
                    <a:pt x="56" y="327"/>
                  </a:cubicBezTo>
                  <a:cubicBezTo>
                    <a:pt x="48" y="335"/>
                    <a:pt x="37" y="332"/>
                    <a:pt x="27" y="329"/>
                  </a:cubicBezTo>
                  <a:cubicBezTo>
                    <a:pt x="17" y="326"/>
                    <a:pt x="8" y="323"/>
                    <a:pt x="2" y="329"/>
                  </a:cubicBezTo>
                  <a:cubicBezTo>
                    <a:pt x="0" y="326"/>
                    <a:pt x="0" y="326"/>
                    <a:pt x="0" y="326"/>
                  </a:cubicBezTo>
                  <a:cubicBezTo>
                    <a:pt x="7" y="318"/>
                    <a:pt x="18" y="322"/>
                    <a:pt x="28" y="325"/>
                  </a:cubicBezTo>
                  <a:cubicBezTo>
                    <a:pt x="38" y="328"/>
                    <a:pt x="47" y="331"/>
                    <a:pt x="53" y="325"/>
                  </a:cubicBezTo>
                  <a:cubicBezTo>
                    <a:pt x="59" y="319"/>
                    <a:pt x="56" y="310"/>
                    <a:pt x="53" y="300"/>
                  </a:cubicBezTo>
                  <a:cubicBezTo>
                    <a:pt x="50" y="290"/>
                    <a:pt x="46" y="279"/>
                    <a:pt x="54" y="271"/>
                  </a:cubicBezTo>
                  <a:cubicBezTo>
                    <a:pt x="62" y="264"/>
                    <a:pt x="72" y="267"/>
                    <a:pt x="83" y="270"/>
                  </a:cubicBezTo>
                  <a:cubicBezTo>
                    <a:pt x="92" y="273"/>
                    <a:pt x="101" y="276"/>
                    <a:pt x="107" y="270"/>
                  </a:cubicBezTo>
                  <a:cubicBezTo>
                    <a:pt x="113" y="264"/>
                    <a:pt x="110" y="255"/>
                    <a:pt x="107" y="246"/>
                  </a:cubicBezTo>
                  <a:cubicBezTo>
                    <a:pt x="104" y="235"/>
                    <a:pt x="101" y="225"/>
                    <a:pt x="108" y="217"/>
                  </a:cubicBezTo>
                  <a:cubicBezTo>
                    <a:pt x="116" y="209"/>
                    <a:pt x="127" y="213"/>
                    <a:pt x="137" y="216"/>
                  </a:cubicBezTo>
                  <a:cubicBezTo>
                    <a:pt x="147" y="219"/>
                    <a:pt x="156" y="222"/>
                    <a:pt x="162" y="216"/>
                  </a:cubicBezTo>
                  <a:cubicBezTo>
                    <a:pt x="168" y="210"/>
                    <a:pt x="165" y="201"/>
                    <a:pt x="162" y="191"/>
                  </a:cubicBezTo>
                  <a:cubicBezTo>
                    <a:pt x="158" y="181"/>
                    <a:pt x="155" y="170"/>
                    <a:pt x="163" y="163"/>
                  </a:cubicBezTo>
                  <a:cubicBezTo>
                    <a:pt x="170" y="155"/>
                    <a:pt x="181" y="158"/>
                    <a:pt x="191" y="162"/>
                  </a:cubicBezTo>
                  <a:cubicBezTo>
                    <a:pt x="201" y="165"/>
                    <a:pt x="210" y="168"/>
                    <a:pt x="216" y="162"/>
                  </a:cubicBezTo>
                  <a:cubicBezTo>
                    <a:pt x="222" y="156"/>
                    <a:pt x="219" y="147"/>
                    <a:pt x="216" y="137"/>
                  </a:cubicBezTo>
                  <a:cubicBezTo>
                    <a:pt x="213" y="127"/>
                    <a:pt x="209" y="116"/>
                    <a:pt x="217" y="108"/>
                  </a:cubicBezTo>
                  <a:cubicBezTo>
                    <a:pt x="225" y="101"/>
                    <a:pt x="235" y="104"/>
                    <a:pt x="246" y="107"/>
                  </a:cubicBezTo>
                  <a:cubicBezTo>
                    <a:pt x="255" y="110"/>
                    <a:pt x="264" y="113"/>
                    <a:pt x="270" y="107"/>
                  </a:cubicBezTo>
                  <a:cubicBezTo>
                    <a:pt x="276" y="101"/>
                    <a:pt x="273" y="92"/>
                    <a:pt x="270" y="83"/>
                  </a:cubicBezTo>
                  <a:cubicBezTo>
                    <a:pt x="267" y="72"/>
                    <a:pt x="264" y="62"/>
                    <a:pt x="271" y="54"/>
                  </a:cubicBezTo>
                  <a:cubicBezTo>
                    <a:pt x="279" y="46"/>
                    <a:pt x="290" y="50"/>
                    <a:pt x="300" y="53"/>
                  </a:cubicBezTo>
                  <a:cubicBezTo>
                    <a:pt x="310" y="56"/>
                    <a:pt x="319" y="59"/>
                    <a:pt x="325" y="53"/>
                  </a:cubicBezTo>
                  <a:cubicBezTo>
                    <a:pt x="331" y="47"/>
                    <a:pt x="328" y="38"/>
                    <a:pt x="325" y="28"/>
                  </a:cubicBezTo>
                  <a:cubicBezTo>
                    <a:pt x="322" y="18"/>
                    <a:pt x="318" y="7"/>
                    <a:pt x="326" y="0"/>
                  </a:cubicBezTo>
                  <a:cubicBezTo>
                    <a:pt x="329" y="2"/>
                    <a:pt x="329" y="2"/>
                    <a:pt x="329" y="2"/>
                  </a:cubicBezTo>
                  <a:cubicBezTo>
                    <a:pt x="323" y="8"/>
                    <a:pt x="326" y="17"/>
                    <a:pt x="329" y="27"/>
                  </a:cubicBezTo>
                  <a:cubicBezTo>
                    <a:pt x="332" y="37"/>
                    <a:pt x="335" y="48"/>
                    <a:pt x="328" y="56"/>
                  </a:cubicBezTo>
                  <a:close/>
                </a:path>
              </a:pathLst>
            </a:custGeom>
            <a:solidFill>
              <a:srgbClr val="B5C6C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6">
              <a:extLst>
                <a:ext uri="{FF2B5EF4-FFF2-40B4-BE49-F238E27FC236}">
                  <a16:creationId xmlns:a16="http://schemas.microsoft.com/office/drawing/2014/main" id="{EE678601-699D-4F7A-94CA-AB09F1657D3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6966" y="1084263"/>
              <a:ext cx="700088" cy="700088"/>
            </a:xfrm>
            <a:custGeom>
              <a:avLst/>
              <a:gdLst>
                <a:gd name="T0" fmla="*/ 328 w 335"/>
                <a:gd name="T1" fmla="*/ 56 h 335"/>
                <a:gd name="T2" fmla="*/ 299 w 335"/>
                <a:gd name="T3" fmla="*/ 57 h 335"/>
                <a:gd name="T4" fmla="*/ 274 w 335"/>
                <a:gd name="T5" fmla="*/ 57 h 335"/>
                <a:gd name="T6" fmla="*/ 274 w 335"/>
                <a:gd name="T7" fmla="*/ 81 h 335"/>
                <a:gd name="T8" fmla="*/ 273 w 335"/>
                <a:gd name="T9" fmla="*/ 110 h 335"/>
                <a:gd name="T10" fmla="*/ 245 w 335"/>
                <a:gd name="T11" fmla="*/ 111 h 335"/>
                <a:gd name="T12" fmla="*/ 220 w 335"/>
                <a:gd name="T13" fmla="*/ 111 h 335"/>
                <a:gd name="T14" fmla="*/ 220 w 335"/>
                <a:gd name="T15" fmla="*/ 136 h 335"/>
                <a:gd name="T16" fmla="*/ 219 w 335"/>
                <a:gd name="T17" fmla="*/ 164 h 335"/>
                <a:gd name="T18" fmla="*/ 190 w 335"/>
                <a:gd name="T19" fmla="*/ 165 h 335"/>
                <a:gd name="T20" fmla="*/ 166 w 335"/>
                <a:gd name="T21" fmla="*/ 166 h 335"/>
                <a:gd name="T22" fmla="*/ 165 w 335"/>
                <a:gd name="T23" fmla="*/ 190 h 335"/>
                <a:gd name="T24" fmla="*/ 164 w 335"/>
                <a:gd name="T25" fmla="*/ 219 h 335"/>
                <a:gd name="T26" fmla="*/ 136 w 335"/>
                <a:gd name="T27" fmla="*/ 220 h 335"/>
                <a:gd name="T28" fmla="*/ 111 w 335"/>
                <a:gd name="T29" fmla="*/ 220 h 335"/>
                <a:gd name="T30" fmla="*/ 111 w 335"/>
                <a:gd name="T31" fmla="*/ 245 h 335"/>
                <a:gd name="T32" fmla="*/ 110 w 335"/>
                <a:gd name="T33" fmla="*/ 273 h 335"/>
                <a:gd name="T34" fmla="*/ 81 w 335"/>
                <a:gd name="T35" fmla="*/ 274 h 335"/>
                <a:gd name="T36" fmla="*/ 57 w 335"/>
                <a:gd name="T37" fmla="*/ 274 h 335"/>
                <a:gd name="T38" fmla="*/ 57 w 335"/>
                <a:gd name="T39" fmla="*/ 299 h 335"/>
                <a:gd name="T40" fmla="*/ 56 w 335"/>
                <a:gd name="T41" fmla="*/ 327 h 335"/>
                <a:gd name="T42" fmla="*/ 27 w 335"/>
                <a:gd name="T43" fmla="*/ 329 h 335"/>
                <a:gd name="T44" fmla="*/ 2 w 335"/>
                <a:gd name="T45" fmla="*/ 329 h 335"/>
                <a:gd name="T46" fmla="*/ 0 w 335"/>
                <a:gd name="T47" fmla="*/ 326 h 335"/>
                <a:gd name="T48" fmla="*/ 28 w 335"/>
                <a:gd name="T49" fmla="*/ 325 h 335"/>
                <a:gd name="T50" fmla="*/ 53 w 335"/>
                <a:gd name="T51" fmla="*/ 325 h 335"/>
                <a:gd name="T52" fmla="*/ 53 w 335"/>
                <a:gd name="T53" fmla="*/ 300 h 335"/>
                <a:gd name="T54" fmla="*/ 54 w 335"/>
                <a:gd name="T55" fmla="*/ 271 h 335"/>
                <a:gd name="T56" fmla="*/ 83 w 335"/>
                <a:gd name="T57" fmla="*/ 270 h 335"/>
                <a:gd name="T58" fmla="*/ 107 w 335"/>
                <a:gd name="T59" fmla="*/ 270 h 335"/>
                <a:gd name="T60" fmla="*/ 107 w 335"/>
                <a:gd name="T61" fmla="*/ 246 h 335"/>
                <a:gd name="T62" fmla="*/ 108 w 335"/>
                <a:gd name="T63" fmla="*/ 217 h 335"/>
                <a:gd name="T64" fmla="*/ 137 w 335"/>
                <a:gd name="T65" fmla="*/ 216 h 335"/>
                <a:gd name="T66" fmla="*/ 162 w 335"/>
                <a:gd name="T67" fmla="*/ 216 h 335"/>
                <a:gd name="T68" fmla="*/ 162 w 335"/>
                <a:gd name="T69" fmla="*/ 191 h 335"/>
                <a:gd name="T70" fmla="*/ 163 w 335"/>
                <a:gd name="T71" fmla="*/ 163 h 335"/>
                <a:gd name="T72" fmla="*/ 191 w 335"/>
                <a:gd name="T73" fmla="*/ 162 h 335"/>
                <a:gd name="T74" fmla="*/ 216 w 335"/>
                <a:gd name="T75" fmla="*/ 162 h 335"/>
                <a:gd name="T76" fmla="*/ 216 w 335"/>
                <a:gd name="T77" fmla="*/ 137 h 335"/>
                <a:gd name="T78" fmla="*/ 217 w 335"/>
                <a:gd name="T79" fmla="*/ 108 h 335"/>
                <a:gd name="T80" fmla="*/ 246 w 335"/>
                <a:gd name="T81" fmla="*/ 107 h 335"/>
                <a:gd name="T82" fmla="*/ 270 w 335"/>
                <a:gd name="T83" fmla="*/ 107 h 335"/>
                <a:gd name="T84" fmla="*/ 270 w 335"/>
                <a:gd name="T85" fmla="*/ 83 h 335"/>
                <a:gd name="T86" fmla="*/ 271 w 335"/>
                <a:gd name="T87" fmla="*/ 54 h 335"/>
                <a:gd name="T88" fmla="*/ 300 w 335"/>
                <a:gd name="T89" fmla="*/ 53 h 335"/>
                <a:gd name="T90" fmla="*/ 325 w 335"/>
                <a:gd name="T91" fmla="*/ 53 h 335"/>
                <a:gd name="T92" fmla="*/ 325 w 335"/>
                <a:gd name="T93" fmla="*/ 28 h 335"/>
                <a:gd name="T94" fmla="*/ 326 w 335"/>
                <a:gd name="T95" fmla="*/ 0 h 335"/>
                <a:gd name="T96" fmla="*/ 329 w 335"/>
                <a:gd name="T97" fmla="*/ 2 h 335"/>
                <a:gd name="T98" fmla="*/ 329 w 335"/>
                <a:gd name="T99" fmla="*/ 27 h 335"/>
                <a:gd name="T100" fmla="*/ 328 w 335"/>
                <a:gd name="T101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35" h="335">
                  <a:moveTo>
                    <a:pt x="328" y="56"/>
                  </a:moveTo>
                  <a:cubicBezTo>
                    <a:pt x="320" y="63"/>
                    <a:pt x="309" y="60"/>
                    <a:pt x="299" y="57"/>
                  </a:cubicBezTo>
                  <a:cubicBezTo>
                    <a:pt x="289" y="54"/>
                    <a:pt x="280" y="51"/>
                    <a:pt x="274" y="57"/>
                  </a:cubicBezTo>
                  <a:cubicBezTo>
                    <a:pt x="268" y="63"/>
                    <a:pt x="271" y="72"/>
                    <a:pt x="274" y="81"/>
                  </a:cubicBezTo>
                  <a:cubicBezTo>
                    <a:pt x="277" y="92"/>
                    <a:pt x="281" y="102"/>
                    <a:pt x="273" y="110"/>
                  </a:cubicBezTo>
                  <a:cubicBezTo>
                    <a:pt x="265" y="118"/>
                    <a:pt x="255" y="114"/>
                    <a:pt x="245" y="111"/>
                  </a:cubicBezTo>
                  <a:cubicBezTo>
                    <a:pt x="235" y="108"/>
                    <a:pt x="226" y="105"/>
                    <a:pt x="220" y="111"/>
                  </a:cubicBezTo>
                  <a:cubicBezTo>
                    <a:pt x="214" y="117"/>
                    <a:pt x="217" y="126"/>
                    <a:pt x="220" y="136"/>
                  </a:cubicBezTo>
                  <a:cubicBezTo>
                    <a:pt x="223" y="146"/>
                    <a:pt x="226" y="157"/>
                    <a:pt x="219" y="164"/>
                  </a:cubicBezTo>
                  <a:cubicBezTo>
                    <a:pt x="211" y="172"/>
                    <a:pt x="200" y="169"/>
                    <a:pt x="190" y="165"/>
                  </a:cubicBezTo>
                  <a:cubicBezTo>
                    <a:pt x="181" y="162"/>
                    <a:pt x="171" y="160"/>
                    <a:pt x="166" y="166"/>
                  </a:cubicBezTo>
                  <a:cubicBezTo>
                    <a:pt x="160" y="171"/>
                    <a:pt x="162" y="181"/>
                    <a:pt x="165" y="190"/>
                  </a:cubicBezTo>
                  <a:cubicBezTo>
                    <a:pt x="169" y="200"/>
                    <a:pt x="172" y="211"/>
                    <a:pt x="164" y="219"/>
                  </a:cubicBezTo>
                  <a:cubicBezTo>
                    <a:pt x="157" y="226"/>
                    <a:pt x="146" y="223"/>
                    <a:pt x="136" y="220"/>
                  </a:cubicBezTo>
                  <a:cubicBezTo>
                    <a:pt x="126" y="217"/>
                    <a:pt x="117" y="214"/>
                    <a:pt x="111" y="220"/>
                  </a:cubicBezTo>
                  <a:cubicBezTo>
                    <a:pt x="105" y="226"/>
                    <a:pt x="108" y="235"/>
                    <a:pt x="111" y="245"/>
                  </a:cubicBezTo>
                  <a:cubicBezTo>
                    <a:pt x="114" y="255"/>
                    <a:pt x="118" y="265"/>
                    <a:pt x="110" y="273"/>
                  </a:cubicBezTo>
                  <a:cubicBezTo>
                    <a:pt x="102" y="281"/>
                    <a:pt x="92" y="277"/>
                    <a:pt x="81" y="274"/>
                  </a:cubicBezTo>
                  <a:cubicBezTo>
                    <a:pt x="72" y="271"/>
                    <a:pt x="63" y="268"/>
                    <a:pt x="57" y="274"/>
                  </a:cubicBezTo>
                  <a:cubicBezTo>
                    <a:pt x="51" y="280"/>
                    <a:pt x="54" y="289"/>
                    <a:pt x="57" y="299"/>
                  </a:cubicBezTo>
                  <a:cubicBezTo>
                    <a:pt x="60" y="309"/>
                    <a:pt x="63" y="320"/>
                    <a:pt x="56" y="327"/>
                  </a:cubicBezTo>
                  <a:cubicBezTo>
                    <a:pt x="48" y="335"/>
                    <a:pt x="37" y="332"/>
                    <a:pt x="27" y="329"/>
                  </a:cubicBezTo>
                  <a:cubicBezTo>
                    <a:pt x="17" y="326"/>
                    <a:pt x="8" y="323"/>
                    <a:pt x="2" y="329"/>
                  </a:cubicBezTo>
                  <a:cubicBezTo>
                    <a:pt x="0" y="326"/>
                    <a:pt x="0" y="326"/>
                    <a:pt x="0" y="326"/>
                  </a:cubicBezTo>
                  <a:cubicBezTo>
                    <a:pt x="7" y="318"/>
                    <a:pt x="18" y="322"/>
                    <a:pt x="28" y="325"/>
                  </a:cubicBezTo>
                  <a:cubicBezTo>
                    <a:pt x="38" y="328"/>
                    <a:pt x="47" y="331"/>
                    <a:pt x="53" y="325"/>
                  </a:cubicBezTo>
                  <a:cubicBezTo>
                    <a:pt x="59" y="319"/>
                    <a:pt x="56" y="310"/>
                    <a:pt x="53" y="300"/>
                  </a:cubicBezTo>
                  <a:cubicBezTo>
                    <a:pt x="50" y="290"/>
                    <a:pt x="46" y="279"/>
                    <a:pt x="54" y="271"/>
                  </a:cubicBezTo>
                  <a:cubicBezTo>
                    <a:pt x="62" y="264"/>
                    <a:pt x="72" y="267"/>
                    <a:pt x="83" y="270"/>
                  </a:cubicBezTo>
                  <a:cubicBezTo>
                    <a:pt x="92" y="273"/>
                    <a:pt x="101" y="276"/>
                    <a:pt x="107" y="270"/>
                  </a:cubicBezTo>
                  <a:cubicBezTo>
                    <a:pt x="113" y="264"/>
                    <a:pt x="110" y="255"/>
                    <a:pt x="107" y="246"/>
                  </a:cubicBezTo>
                  <a:cubicBezTo>
                    <a:pt x="104" y="235"/>
                    <a:pt x="101" y="225"/>
                    <a:pt x="108" y="217"/>
                  </a:cubicBezTo>
                  <a:cubicBezTo>
                    <a:pt x="116" y="209"/>
                    <a:pt x="127" y="213"/>
                    <a:pt x="137" y="216"/>
                  </a:cubicBezTo>
                  <a:cubicBezTo>
                    <a:pt x="147" y="219"/>
                    <a:pt x="156" y="222"/>
                    <a:pt x="162" y="216"/>
                  </a:cubicBezTo>
                  <a:cubicBezTo>
                    <a:pt x="168" y="210"/>
                    <a:pt x="165" y="201"/>
                    <a:pt x="162" y="191"/>
                  </a:cubicBezTo>
                  <a:cubicBezTo>
                    <a:pt x="158" y="181"/>
                    <a:pt x="155" y="170"/>
                    <a:pt x="163" y="163"/>
                  </a:cubicBezTo>
                  <a:cubicBezTo>
                    <a:pt x="170" y="155"/>
                    <a:pt x="181" y="158"/>
                    <a:pt x="191" y="162"/>
                  </a:cubicBezTo>
                  <a:cubicBezTo>
                    <a:pt x="201" y="165"/>
                    <a:pt x="210" y="168"/>
                    <a:pt x="216" y="162"/>
                  </a:cubicBezTo>
                  <a:cubicBezTo>
                    <a:pt x="222" y="156"/>
                    <a:pt x="219" y="147"/>
                    <a:pt x="216" y="137"/>
                  </a:cubicBezTo>
                  <a:cubicBezTo>
                    <a:pt x="213" y="127"/>
                    <a:pt x="209" y="116"/>
                    <a:pt x="217" y="108"/>
                  </a:cubicBezTo>
                  <a:cubicBezTo>
                    <a:pt x="225" y="101"/>
                    <a:pt x="235" y="104"/>
                    <a:pt x="246" y="107"/>
                  </a:cubicBezTo>
                  <a:cubicBezTo>
                    <a:pt x="255" y="110"/>
                    <a:pt x="264" y="113"/>
                    <a:pt x="270" y="107"/>
                  </a:cubicBezTo>
                  <a:cubicBezTo>
                    <a:pt x="276" y="101"/>
                    <a:pt x="273" y="92"/>
                    <a:pt x="270" y="83"/>
                  </a:cubicBezTo>
                  <a:cubicBezTo>
                    <a:pt x="267" y="72"/>
                    <a:pt x="264" y="62"/>
                    <a:pt x="271" y="54"/>
                  </a:cubicBezTo>
                  <a:cubicBezTo>
                    <a:pt x="279" y="46"/>
                    <a:pt x="290" y="50"/>
                    <a:pt x="300" y="53"/>
                  </a:cubicBezTo>
                  <a:cubicBezTo>
                    <a:pt x="310" y="56"/>
                    <a:pt x="319" y="59"/>
                    <a:pt x="325" y="53"/>
                  </a:cubicBezTo>
                  <a:cubicBezTo>
                    <a:pt x="331" y="47"/>
                    <a:pt x="328" y="38"/>
                    <a:pt x="325" y="28"/>
                  </a:cubicBezTo>
                  <a:cubicBezTo>
                    <a:pt x="322" y="18"/>
                    <a:pt x="318" y="7"/>
                    <a:pt x="326" y="0"/>
                  </a:cubicBezTo>
                  <a:cubicBezTo>
                    <a:pt x="329" y="2"/>
                    <a:pt x="329" y="2"/>
                    <a:pt x="329" y="2"/>
                  </a:cubicBezTo>
                  <a:cubicBezTo>
                    <a:pt x="323" y="8"/>
                    <a:pt x="326" y="17"/>
                    <a:pt x="329" y="27"/>
                  </a:cubicBezTo>
                  <a:cubicBezTo>
                    <a:pt x="332" y="37"/>
                    <a:pt x="335" y="48"/>
                    <a:pt x="328" y="5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4" name="Group 4" hidden="1">
            <a:extLst>
              <a:ext uri="{FF2B5EF4-FFF2-40B4-BE49-F238E27FC236}">
                <a16:creationId xmlns:a16="http://schemas.microsoft.com/office/drawing/2014/main" id="{10C88DAB-6669-4AF8-90E9-5DA0F63EBDFB}"/>
              </a:ext>
            </a:extLst>
          </p:cNvPr>
          <p:cNvGrpSpPr/>
          <p:nvPr userDrawn="1"/>
        </p:nvGrpSpPr>
        <p:grpSpPr>
          <a:xfrm>
            <a:off x="1879096" y="-11601"/>
            <a:ext cx="9160652" cy="6891683"/>
            <a:chOff x="2432790" y="730250"/>
            <a:chExt cx="7132330" cy="5365749"/>
          </a:xfrm>
          <a:solidFill>
            <a:schemeClr val="bg1">
              <a:lumMod val="95000"/>
              <a:alpha val="29000"/>
            </a:schemeClr>
          </a:solidFill>
        </p:grpSpPr>
        <p:sp>
          <p:nvSpPr>
            <p:cNvPr id="25" name="Freeform 5">
              <a:extLst>
                <a:ext uri="{FF2B5EF4-FFF2-40B4-BE49-F238E27FC236}">
                  <a16:creationId xmlns:a16="http://schemas.microsoft.com/office/drawing/2014/main" id="{FB40E949-5756-443F-9955-96371F22D89F}"/>
                </a:ext>
              </a:extLst>
            </p:cNvPr>
            <p:cNvSpPr>
              <a:spLocks/>
            </p:cNvSpPr>
            <p:nvPr/>
          </p:nvSpPr>
          <p:spPr bwMode="auto">
            <a:xfrm>
              <a:off x="3363912" y="800101"/>
              <a:ext cx="5110162" cy="5078412"/>
            </a:xfrm>
            <a:custGeom>
              <a:avLst/>
              <a:gdLst>
                <a:gd name="T0" fmla="*/ 1670 w 2447"/>
                <a:gd name="T1" fmla="*/ 937 h 2432"/>
                <a:gd name="T2" fmla="*/ 1589 w 2447"/>
                <a:gd name="T3" fmla="*/ 957 h 2432"/>
                <a:gd name="T4" fmla="*/ 1551 w 2447"/>
                <a:gd name="T5" fmla="*/ 930 h 2432"/>
                <a:gd name="T6" fmla="*/ 1550 w 2447"/>
                <a:gd name="T7" fmla="*/ 929 h 2432"/>
                <a:gd name="T8" fmla="*/ 1423 w 2447"/>
                <a:gd name="T9" fmla="*/ 929 h 2432"/>
                <a:gd name="T10" fmla="*/ 1311 w 2447"/>
                <a:gd name="T11" fmla="*/ 1041 h 2432"/>
                <a:gd name="T12" fmla="*/ 1183 w 2447"/>
                <a:gd name="T13" fmla="*/ 1041 h 2432"/>
                <a:gd name="T14" fmla="*/ 1183 w 2447"/>
                <a:gd name="T15" fmla="*/ 913 h 2432"/>
                <a:gd name="T16" fmla="*/ 1550 w 2447"/>
                <a:gd name="T17" fmla="*/ 546 h 2432"/>
                <a:gd name="T18" fmla="*/ 1555 w 2447"/>
                <a:gd name="T19" fmla="*/ 423 h 2432"/>
                <a:gd name="T20" fmla="*/ 1555 w 2447"/>
                <a:gd name="T21" fmla="*/ 423 h 2432"/>
                <a:gd name="T22" fmla="*/ 1523 w 2447"/>
                <a:gd name="T23" fmla="*/ 380 h 2432"/>
                <a:gd name="T24" fmla="*/ 1543 w 2447"/>
                <a:gd name="T25" fmla="*/ 299 h 2432"/>
                <a:gd name="T26" fmla="*/ 1678 w 2447"/>
                <a:gd name="T27" fmla="*/ 163 h 2432"/>
                <a:gd name="T28" fmla="*/ 1678 w 2447"/>
                <a:gd name="T29" fmla="*/ 36 h 2432"/>
                <a:gd name="T30" fmla="*/ 1550 w 2447"/>
                <a:gd name="T31" fmla="*/ 36 h 2432"/>
                <a:gd name="T32" fmla="*/ 1462 w 2447"/>
                <a:gd name="T33" fmla="*/ 124 h 2432"/>
                <a:gd name="T34" fmla="*/ 1381 w 2447"/>
                <a:gd name="T35" fmla="*/ 143 h 2432"/>
                <a:gd name="T36" fmla="*/ 1348 w 2447"/>
                <a:gd name="T37" fmla="*/ 121 h 2432"/>
                <a:gd name="T38" fmla="*/ 1343 w 2447"/>
                <a:gd name="T39" fmla="*/ 115 h 2432"/>
                <a:gd name="T40" fmla="*/ 1215 w 2447"/>
                <a:gd name="T41" fmla="*/ 115 h 2432"/>
                <a:gd name="T42" fmla="*/ 35 w 2447"/>
                <a:gd name="T43" fmla="*/ 1296 h 2432"/>
                <a:gd name="T44" fmla="*/ 35 w 2447"/>
                <a:gd name="T45" fmla="*/ 1424 h 2432"/>
                <a:gd name="T46" fmla="*/ 162 w 2447"/>
                <a:gd name="T47" fmla="*/ 1424 h 2432"/>
                <a:gd name="T48" fmla="*/ 266 w 2447"/>
                <a:gd name="T49" fmla="*/ 1320 h 2432"/>
                <a:gd name="T50" fmla="*/ 394 w 2447"/>
                <a:gd name="T51" fmla="*/ 1320 h 2432"/>
                <a:gd name="T52" fmla="*/ 394 w 2447"/>
                <a:gd name="T53" fmla="*/ 1447 h 2432"/>
                <a:gd name="T54" fmla="*/ 178 w 2447"/>
                <a:gd name="T55" fmla="*/ 1663 h 2432"/>
                <a:gd name="T56" fmla="*/ 178 w 2447"/>
                <a:gd name="T57" fmla="*/ 1790 h 2432"/>
                <a:gd name="T58" fmla="*/ 306 w 2447"/>
                <a:gd name="T59" fmla="*/ 1790 h 2432"/>
                <a:gd name="T60" fmla="*/ 497 w 2447"/>
                <a:gd name="T61" fmla="*/ 1599 h 2432"/>
                <a:gd name="T62" fmla="*/ 625 w 2447"/>
                <a:gd name="T63" fmla="*/ 1599 h 2432"/>
                <a:gd name="T64" fmla="*/ 625 w 2447"/>
                <a:gd name="T65" fmla="*/ 1727 h 2432"/>
                <a:gd name="T66" fmla="*/ 178 w 2447"/>
                <a:gd name="T67" fmla="*/ 2173 h 2432"/>
                <a:gd name="T68" fmla="*/ 178 w 2447"/>
                <a:gd name="T69" fmla="*/ 2301 h 2432"/>
                <a:gd name="T70" fmla="*/ 306 w 2447"/>
                <a:gd name="T71" fmla="*/ 2301 h 2432"/>
                <a:gd name="T72" fmla="*/ 673 w 2447"/>
                <a:gd name="T73" fmla="*/ 1934 h 2432"/>
                <a:gd name="T74" fmla="*/ 801 w 2447"/>
                <a:gd name="T75" fmla="*/ 1934 h 2432"/>
                <a:gd name="T76" fmla="*/ 801 w 2447"/>
                <a:gd name="T77" fmla="*/ 2062 h 2432"/>
                <a:gd name="T78" fmla="*/ 815 w 2447"/>
                <a:gd name="T79" fmla="*/ 2047 h 2432"/>
                <a:gd name="T80" fmla="*/ 815 w 2447"/>
                <a:gd name="T81" fmla="*/ 2175 h 2432"/>
                <a:gd name="T82" fmla="*/ 942 w 2447"/>
                <a:gd name="T83" fmla="*/ 2175 h 2432"/>
                <a:gd name="T84" fmla="*/ 968 w 2447"/>
                <a:gd name="T85" fmla="*/ 2149 h 2432"/>
                <a:gd name="T86" fmla="*/ 1096 w 2447"/>
                <a:gd name="T87" fmla="*/ 2149 h 2432"/>
                <a:gd name="T88" fmla="*/ 1096 w 2447"/>
                <a:gd name="T89" fmla="*/ 2277 h 2432"/>
                <a:gd name="T90" fmla="*/ 1104 w 2447"/>
                <a:gd name="T91" fmla="*/ 2269 h 2432"/>
                <a:gd name="T92" fmla="*/ 1104 w 2447"/>
                <a:gd name="T93" fmla="*/ 2397 h 2432"/>
                <a:gd name="T94" fmla="*/ 1231 w 2447"/>
                <a:gd name="T95" fmla="*/ 2397 h 2432"/>
                <a:gd name="T96" fmla="*/ 2412 w 2447"/>
                <a:gd name="T97" fmla="*/ 1216 h 2432"/>
                <a:gd name="T98" fmla="*/ 2412 w 2447"/>
                <a:gd name="T99" fmla="*/ 1089 h 2432"/>
                <a:gd name="T100" fmla="*/ 2284 w 2447"/>
                <a:gd name="T101" fmla="*/ 1089 h 2432"/>
                <a:gd name="T102" fmla="*/ 2252 w 2447"/>
                <a:gd name="T103" fmla="*/ 1120 h 2432"/>
                <a:gd name="T104" fmla="*/ 2125 w 2447"/>
                <a:gd name="T105" fmla="*/ 1120 h 2432"/>
                <a:gd name="T106" fmla="*/ 2125 w 2447"/>
                <a:gd name="T107" fmla="*/ 993 h 2432"/>
                <a:gd name="T108" fmla="*/ 2334 w 2447"/>
                <a:gd name="T109" fmla="*/ 784 h 2432"/>
                <a:gd name="T110" fmla="*/ 2334 w 2447"/>
                <a:gd name="T111" fmla="*/ 656 h 2432"/>
                <a:gd name="T112" fmla="*/ 2206 w 2447"/>
                <a:gd name="T113" fmla="*/ 656 h 2432"/>
                <a:gd name="T114" fmla="*/ 2196 w 2447"/>
                <a:gd name="T115" fmla="*/ 666 h 2432"/>
                <a:gd name="T116" fmla="*/ 2123 w 2447"/>
                <a:gd name="T117" fmla="*/ 678 h 2432"/>
                <a:gd name="T118" fmla="*/ 2088 w 2447"/>
                <a:gd name="T119" fmla="*/ 653 h 2432"/>
                <a:gd name="T120" fmla="*/ 2085 w 2447"/>
                <a:gd name="T121" fmla="*/ 650 h 2432"/>
                <a:gd name="T122" fmla="*/ 1957 w 2447"/>
                <a:gd name="T123" fmla="*/ 650 h 2432"/>
                <a:gd name="T124" fmla="*/ 1670 w 2447"/>
                <a:gd name="T125" fmla="*/ 937 h 24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447" h="2432">
                  <a:moveTo>
                    <a:pt x="1670" y="937"/>
                  </a:moveTo>
                  <a:cubicBezTo>
                    <a:pt x="1635" y="970"/>
                    <a:pt x="1604" y="963"/>
                    <a:pt x="1589" y="957"/>
                  </a:cubicBezTo>
                  <a:cubicBezTo>
                    <a:pt x="1569" y="948"/>
                    <a:pt x="1564" y="942"/>
                    <a:pt x="1551" y="930"/>
                  </a:cubicBezTo>
                  <a:cubicBezTo>
                    <a:pt x="1551" y="930"/>
                    <a:pt x="1551" y="929"/>
                    <a:pt x="1550" y="929"/>
                  </a:cubicBezTo>
                  <a:cubicBezTo>
                    <a:pt x="1515" y="894"/>
                    <a:pt x="1458" y="894"/>
                    <a:pt x="1423" y="929"/>
                  </a:cubicBezTo>
                  <a:cubicBezTo>
                    <a:pt x="1311" y="1041"/>
                    <a:pt x="1311" y="1041"/>
                    <a:pt x="1311" y="1041"/>
                  </a:cubicBezTo>
                  <a:cubicBezTo>
                    <a:pt x="1276" y="1076"/>
                    <a:pt x="1219" y="1076"/>
                    <a:pt x="1183" y="1041"/>
                  </a:cubicBezTo>
                  <a:cubicBezTo>
                    <a:pt x="1148" y="1005"/>
                    <a:pt x="1148" y="948"/>
                    <a:pt x="1183" y="913"/>
                  </a:cubicBezTo>
                  <a:cubicBezTo>
                    <a:pt x="1550" y="546"/>
                    <a:pt x="1550" y="546"/>
                    <a:pt x="1550" y="546"/>
                  </a:cubicBezTo>
                  <a:cubicBezTo>
                    <a:pt x="1584" y="512"/>
                    <a:pt x="1585" y="459"/>
                    <a:pt x="1555" y="423"/>
                  </a:cubicBezTo>
                  <a:cubicBezTo>
                    <a:pt x="1555" y="423"/>
                    <a:pt x="1555" y="423"/>
                    <a:pt x="1555" y="423"/>
                  </a:cubicBezTo>
                  <a:cubicBezTo>
                    <a:pt x="1539" y="406"/>
                    <a:pt x="1533" y="402"/>
                    <a:pt x="1523" y="380"/>
                  </a:cubicBezTo>
                  <a:cubicBezTo>
                    <a:pt x="1516" y="365"/>
                    <a:pt x="1510" y="334"/>
                    <a:pt x="1543" y="299"/>
                  </a:cubicBezTo>
                  <a:cubicBezTo>
                    <a:pt x="1678" y="163"/>
                    <a:pt x="1678" y="163"/>
                    <a:pt x="1678" y="163"/>
                  </a:cubicBezTo>
                  <a:cubicBezTo>
                    <a:pt x="1713" y="128"/>
                    <a:pt x="1713" y="71"/>
                    <a:pt x="1678" y="36"/>
                  </a:cubicBezTo>
                  <a:cubicBezTo>
                    <a:pt x="1643" y="0"/>
                    <a:pt x="1586" y="0"/>
                    <a:pt x="1550" y="36"/>
                  </a:cubicBezTo>
                  <a:cubicBezTo>
                    <a:pt x="1462" y="124"/>
                    <a:pt x="1462" y="124"/>
                    <a:pt x="1462" y="124"/>
                  </a:cubicBezTo>
                  <a:cubicBezTo>
                    <a:pt x="1427" y="156"/>
                    <a:pt x="1396" y="150"/>
                    <a:pt x="1381" y="143"/>
                  </a:cubicBezTo>
                  <a:cubicBezTo>
                    <a:pt x="1364" y="136"/>
                    <a:pt x="1358" y="130"/>
                    <a:pt x="1348" y="121"/>
                  </a:cubicBezTo>
                  <a:cubicBezTo>
                    <a:pt x="1346" y="119"/>
                    <a:pt x="1345" y="117"/>
                    <a:pt x="1343" y="115"/>
                  </a:cubicBezTo>
                  <a:cubicBezTo>
                    <a:pt x="1308" y="80"/>
                    <a:pt x="1251" y="80"/>
                    <a:pt x="1215" y="115"/>
                  </a:cubicBezTo>
                  <a:cubicBezTo>
                    <a:pt x="35" y="1296"/>
                    <a:pt x="35" y="1296"/>
                    <a:pt x="35" y="1296"/>
                  </a:cubicBezTo>
                  <a:cubicBezTo>
                    <a:pt x="0" y="1331"/>
                    <a:pt x="0" y="1388"/>
                    <a:pt x="35" y="1424"/>
                  </a:cubicBezTo>
                  <a:cubicBezTo>
                    <a:pt x="70" y="1459"/>
                    <a:pt x="127" y="1459"/>
                    <a:pt x="162" y="1424"/>
                  </a:cubicBezTo>
                  <a:cubicBezTo>
                    <a:pt x="266" y="1320"/>
                    <a:pt x="266" y="1320"/>
                    <a:pt x="266" y="1320"/>
                  </a:cubicBezTo>
                  <a:cubicBezTo>
                    <a:pt x="301" y="1285"/>
                    <a:pt x="359" y="1285"/>
                    <a:pt x="394" y="1320"/>
                  </a:cubicBezTo>
                  <a:cubicBezTo>
                    <a:pt x="429" y="1355"/>
                    <a:pt x="429" y="1412"/>
                    <a:pt x="394" y="1447"/>
                  </a:cubicBezTo>
                  <a:cubicBezTo>
                    <a:pt x="178" y="1663"/>
                    <a:pt x="178" y="1663"/>
                    <a:pt x="178" y="1663"/>
                  </a:cubicBezTo>
                  <a:cubicBezTo>
                    <a:pt x="143" y="1698"/>
                    <a:pt x="143" y="1755"/>
                    <a:pt x="178" y="1790"/>
                  </a:cubicBezTo>
                  <a:cubicBezTo>
                    <a:pt x="214" y="1826"/>
                    <a:pt x="271" y="1826"/>
                    <a:pt x="306" y="1790"/>
                  </a:cubicBezTo>
                  <a:cubicBezTo>
                    <a:pt x="497" y="1599"/>
                    <a:pt x="497" y="1599"/>
                    <a:pt x="497" y="1599"/>
                  </a:cubicBezTo>
                  <a:cubicBezTo>
                    <a:pt x="533" y="1564"/>
                    <a:pt x="590" y="1564"/>
                    <a:pt x="625" y="1599"/>
                  </a:cubicBezTo>
                  <a:cubicBezTo>
                    <a:pt x="660" y="1634"/>
                    <a:pt x="660" y="1691"/>
                    <a:pt x="625" y="1727"/>
                  </a:cubicBezTo>
                  <a:cubicBezTo>
                    <a:pt x="178" y="2173"/>
                    <a:pt x="178" y="2173"/>
                    <a:pt x="178" y="2173"/>
                  </a:cubicBezTo>
                  <a:cubicBezTo>
                    <a:pt x="143" y="2209"/>
                    <a:pt x="143" y="2266"/>
                    <a:pt x="178" y="2301"/>
                  </a:cubicBezTo>
                  <a:cubicBezTo>
                    <a:pt x="214" y="2336"/>
                    <a:pt x="271" y="2336"/>
                    <a:pt x="306" y="2301"/>
                  </a:cubicBezTo>
                  <a:cubicBezTo>
                    <a:pt x="673" y="1934"/>
                    <a:pt x="673" y="1934"/>
                    <a:pt x="673" y="1934"/>
                  </a:cubicBezTo>
                  <a:cubicBezTo>
                    <a:pt x="708" y="1899"/>
                    <a:pt x="765" y="1899"/>
                    <a:pt x="801" y="1934"/>
                  </a:cubicBezTo>
                  <a:cubicBezTo>
                    <a:pt x="836" y="1969"/>
                    <a:pt x="836" y="2026"/>
                    <a:pt x="801" y="2062"/>
                  </a:cubicBezTo>
                  <a:cubicBezTo>
                    <a:pt x="815" y="2047"/>
                    <a:pt x="815" y="2047"/>
                    <a:pt x="815" y="2047"/>
                  </a:cubicBezTo>
                  <a:cubicBezTo>
                    <a:pt x="779" y="2083"/>
                    <a:pt x="779" y="2140"/>
                    <a:pt x="815" y="2175"/>
                  </a:cubicBezTo>
                  <a:cubicBezTo>
                    <a:pt x="850" y="2210"/>
                    <a:pt x="907" y="2210"/>
                    <a:pt x="942" y="2175"/>
                  </a:cubicBezTo>
                  <a:cubicBezTo>
                    <a:pt x="968" y="2149"/>
                    <a:pt x="968" y="2149"/>
                    <a:pt x="968" y="2149"/>
                  </a:cubicBezTo>
                  <a:cubicBezTo>
                    <a:pt x="1003" y="2114"/>
                    <a:pt x="1060" y="2114"/>
                    <a:pt x="1096" y="2149"/>
                  </a:cubicBezTo>
                  <a:cubicBezTo>
                    <a:pt x="1131" y="2185"/>
                    <a:pt x="1131" y="2242"/>
                    <a:pt x="1096" y="2277"/>
                  </a:cubicBezTo>
                  <a:cubicBezTo>
                    <a:pt x="1104" y="2269"/>
                    <a:pt x="1104" y="2269"/>
                    <a:pt x="1104" y="2269"/>
                  </a:cubicBezTo>
                  <a:cubicBezTo>
                    <a:pt x="1068" y="2304"/>
                    <a:pt x="1068" y="2361"/>
                    <a:pt x="1104" y="2397"/>
                  </a:cubicBezTo>
                  <a:cubicBezTo>
                    <a:pt x="1139" y="2432"/>
                    <a:pt x="1196" y="2432"/>
                    <a:pt x="1231" y="2397"/>
                  </a:cubicBezTo>
                  <a:cubicBezTo>
                    <a:pt x="2412" y="1216"/>
                    <a:pt x="2412" y="1216"/>
                    <a:pt x="2412" y="1216"/>
                  </a:cubicBezTo>
                  <a:cubicBezTo>
                    <a:pt x="2447" y="1181"/>
                    <a:pt x="2447" y="1124"/>
                    <a:pt x="2412" y="1089"/>
                  </a:cubicBezTo>
                  <a:cubicBezTo>
                    <a:pt x="2377" y="1053"/>
                    <a:pt x="2319" y="1053"/>
                    <a:pt x="2284" y="1089"/>
                  </a:cubicBezTo>
                  <a:cubicBezTo>
                    <a:pt x="2252" y="1120"/>
                    <a:pt x="2252" y="1120"/>
                    <a:pt x="2252" y="1120"/>
                  </a:cubicBezTo>
                  <a:cubicBezTo>
                    <a:pt x="2217" y="1156"/>
                    <a:pt x="2160" y="1156"/>
                    <a:pt x="2125" y="1120"/>
                  </a:cubicBezTo>
                  <a:cubicBezTo>
                    <a:pt x="2089" y="1085"/>
                    <a:pt x="2089" y="1028"/>
                    <a:pt x="2125" y="993"/>
                  </a:cubicBezTo>
                  <a:cubicBezTo>
                    <a:pt x="2334" y="784"/>
                    <a:pt x="2334" y="784"/>
                    <a:pt x="2334" y="784"/>
                  </a:cubicBezTo>
                  <a:cubicBezTo>
                    <a:pt x="2369" y="748"/>
                    <a:pt x="2369" y="691"/>
                    <a:pt x="2334" y="656"/>
                  </a:cubicBezTo>
                  <a:cubicBezTo>
                    <a:pt x="2299" y="621"/>
                    <a:pt x="2241" y="621"/>
                    <a:pt x="2206" y="656"/>
                  </a:cubicBezTo>
                  <a:cubicBezTo>
                    <a:pt x="2196" y="666"/>
                    <a:pt x="2196" y="666"/>
                    <a:pt x="2196" y="666"/>
                  </a:cubicBezTo>
                  <a:cubicBezTo>
                    <a:pt x="2164" y="690"/>
                    <a:pt x="2137" y="684"/>
                    <a:pt x="2123" y="678"/>
                  </a:cubicBezTo>
                  <a:cubicBezTo>
                    <a:pt x="2105" y="670"/>
                    <a:pt x="2100" y="664"/>
                    <a:pt x="2088" y="653"/>
                  </a:cubicBezTo>
                  <a:cubicBezTo>
                    <a:pt x="2087" y="652"/>
                    <a:pt x="2086" y="651"/>
                    <a:pt x="2085" y="650"/>
                  </a:cubicBezTo>
                  <a:cubicBezTo>
                    <a:pt x="2049" y="615"/>
                    <a:pt x="1992" y="615"/>
                    <a:pt x="1957" y="650"/>
                  </a:cubicBezTo>
                  <a:lnTo>
                    <a:pt x="1670" y="937"/>
                  </a:lnTo>
                  <a:close/>
                </a:path>
              </a:pathLst>
            </a:custGeom>
            <a:solidFill>
              <a:srgbClr val="056B7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6">
              <a:extLst>
                <a:ext uri="{FF2B5EF4-FFF2-40B4-BE49-F238E27FC236}">
                  <a16:creationId xmlns:a16="http://schemas.microsoft.com/office/drawing/2014/main" id="{3A8898BC-BE0B-40CA-A882-F8B6C7B7D559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5702" y="2195512"/>
              <a:ext cx="700088" cy="700088"/>
            </a:xfrm>
            <a:custGeom>
              <a:avLst/>
              <a:gdLst>
                <a:gd name="T0" fmla="*/ 328 w 335"/>
                <a:gd name="T1" fmla="*/ 56 h 335"/>
                <a:gd name="T2" fmla="*/ 299 w 335"/>
                <a:gd name="T3" fmla="*/ 57 h 335"/>
                <a:gd name="T4" fmla="*/ 274 w 335"/>
                <a:gd name="T5" fmla="*/ 57 h 335"/>
                <a:gd name="T6" fmla="*/ 274 w 335"/>
                <a:gd name="T7" fmla="*/ 81 h 335"/>
                <a:gd name="T8" fmla="*/ 273 w 335"/>
                <a:gd name="T9" fmla="*/ 110 h 335"/>
                <a:gd name="T10" fmla="*/ 245 w 335"/>
                <a:gd name="T11" fmla="*/ 111 h 335"/>
                <a:gd name="T12" fmla="*/ 220 w 335"/>
                <a:gd name="T13" fmla="*/ 111 h 335"/>
                <a:gd name="T14" fmla="*/ 220 w 335"/>
                <a:gd name="T15" fmla="*/ 136 h 335"/>
                <a:gd name="T16" fmla="*/ 219 w 335"/>
                <a:gd name="T17" fmla="*/ 164 h 335"/>
                <a:gd name="T18" fmla="*/ 190 w 335"/>
                <a:gd name="T19" fmla="*/ 165 h 335"/>
                <a:gd name="T20" fmla="*/ 166 w 335"/>
                <a:gd name="T21" fmla="*/ 166 h 335"/>
                <a:gd name="T22" fmla="*/ 165 w 335"/>
                <a:gd name="T23" fmla="*/ 190 h 335"/>
                <a:gd name="T24" fmla="*/ 164 w 335"/>
                <a:gd name="T25" fmla="*/ 219 h 335"/>
                <a:gd name="T26" fmla="*/ 136 w 335"/>
                <a:gd name="T27" fmla="*/ 220 h 335"/>
                <a:gd name="T28" fmla="*/ 111 w 335"/>
                <a:gd name="T29" fmla="*/ 220 h 335"/>
                <a:gd name="T30" fmla="*/ 111 w 335"/>
                <a:gd name="T31" fmla="*/ 245 h 335"/>
                <a:gd name="T32" fmla="*/ 110 w 335"/>
                <a:gd name="T33" fmla="*/ 273 h 335"/>
                <a:gd name="T34" fmla="*/ 81 w 335"/>
                <a:gd name="T35" fmla="*/ 274 h 335"/>
                <a:gd name="T36" fmla="*/ 57 w 335"/>
                <a:gd name="T37" fmla="*/ 274 h 335"/>
                <a:gd name="T38" fmla="*/ 57 w 335"/>
                <a:gd name="T39" fmla="*/ 299 h 335"/>
                <a:gd name="T40" fmla="*/ 56 w 335"/>
                <a:gd name="T41" fmla="*/ 327 h 335"/>
                <a:gd name="T42" fmla="*/ 27 w 335"/>
                <a:gd name="T43" fmla="*/ 329 h 335"/>
                <a:gd name="T44" fmla="*/ 2 w 335"/>
                <a:gd name="T45" fmla="*/ 329 h 335"/>
                <a:gd name="T46" fmla="*/ 0 w 335"/>
                <a:gd name="T47" fmla="*/ 326 h 335"/>
                <a:gd name="T48" fmla="*/ 28 w 335"/>
                <a:gd name="T49" fmla="*/ 325 h 335"/>
                <a:gd name="T50" fmla="*/ 53 w 335"/>
                <a:gd name="T51" fmla="*/ 325 h 335"/>
                <a:gd name="T52" fmla="*/ 53 w 335"/>
                <a:gd name="T53" fmla="*/ 300 h 335"/>
                <a:gd name="T54" fmla="*/ 54 w 335"/>
                <a:gd name="T55" fmla="*/ 271 h 335"/>
                <a:gd name="T56" fmla="*/ 83 w 335"/>
                <a:gd name="T57" fmla="*/ 270 h 335"/>
                <a:gd name="T58" fmla="*/ 107 w 335"/>
                <a:gd name="T59" fmla="*/ 270 h 335"/>
                <a:gd name="T60" fmla="*/ 107 w 335"/>
                <a:gd name="T61" fmla="*/ 246 h 335"/>
                <a:gd name="T62" fmla="*/ 108 w 335"/>
                <a:gd name="T63" fmla="*/ 217 h 335"/>
                <a:gd name="T64" fmla="*/ 137 w 335"/>
                <a:gd name="T65" fmla="*/ 216 h 335"/>
                <a:gd name="T66" fmla="*/ 162 w 335"/>
                <a:gd name="T67" fmla="*/ 216 h 335"/>
                <a:gd name="T68" fmla="*/ 162 w 335"/>
                <a:gd name="T69" fmla="*/ 191 h 335"/>
                <a:gd name="T70" fmla="*/ 163 w 335"/>
                <a:gd name="T71" fmla="*/ 163 h 335"/>
                <a:gd name="T72" fmla="*/ 191 w 335"/>
                <a:gd name="T73" fmla="*/ 162 h 335"/>
                <a:gd name="T74" fmla="*/ 216 w 335"/>
                <a:gd name="T75" fmla="*/ 162 h 335"/>
                <a:gd name="T76" fmla="*/ 216 w 335"/>
                <a:gd name="T77" fmla="*/ 137 h 335"/>
                <a:gd name="T78" fmla="*/ 217 w 335"/>
                <a:gd name="T79" fmla="*/ 108 h 335"/>
                <a:gd name="T80" fmla="*/ 246 w 335"/>
                <a:gd name="T81" fmla="*/ 107 h 335"/>
                <a:gd name="T82" fmla="*/ 270 w 335"/>
                <a:gd name="T83" fmla="*/ 107 h 335"/>
                <a:gd name="T84" fmla="*/ 270 w 335"/>
                <a:gd name="T85" fmla="*/ 83 h 335"/>
                <a:gd name="T86" fmla="*/ 271 w 335"/>
                <a:gd name="T87" fmla="*/ 54 h 335"/>
                <a:gd name="T88" fmla="*/ 300 w 335"/>
                <a:gd name="T89" fmla="*/ 53 h 335"/>
                <a:gd name="T90" fmla="*/ 325 w 335"/>
                <a:gd name="T91" fmla="*/ 53 h 335"/>
                <a:gd name="T92" fmla="*/ 325 w 335"/>
                <a:gd name="T93" fmla="*/ 28 h 335"/>
                <a:gd name="T94" fmla="*/ 326 w 335"/>
                <a:gd name="T95" fmla="*/ 0 h 335"/>
                <a:gd name="T96" fmla="*/ 329 w 335"/>
                <a:gd name="T97" fmla="*/ 2 h 335"/>
                <a:gd name="T98" fmla="*/ 329 w 335"/>
                <a:gd name="T99" fmla="*/ 27 h 335"/>
                <a:gd name="T100" fmla="*/ 328 w 335"/>
                <a:gd name="T101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35" h="335">
                  <a:moveTo>
                    <a:pt x="328" y="56"/>
                  </a:moveTo>
                  <a:cubicBezTo>
                    <a:pt x="320" y="63"/>
                    <a:pt x="309" y="60"/>
                    <a:pt x="299" y="57"/>
                  </a:cubicBezTo>
                  <a:cubicBezTo>
                    <a:pt x="289" y="54"/>
                    <a:pt x="280" y="51"/>
                    <a:pt x="274" y="57"/>
                  </a:cubicBezTo>
                  <a:cubicBezTo>
                    <a:pt x="268" y="63"/>
                    <a:pt x="271" y="72"/>
                    <a:pt x="274" y="81"/>
                  </a:cubicBezTo>
                  <a:cubicBezTo>
                    <a:pt x="277" y="92"/>
                    <a:pt x="281" y="102"/>
                    <a:pt x="273" y="110"/>
                  </a:cubicBezTo>
                  <a:cubicBezTo>
                    <a:pt x="265" y="118"/>
                    <a:pt x="255" y="114"/>
                    <a:pt x="245" y="111"/>
                  </a:cubicBezTo>
                  <a:cubicBezTo>
                    <a:pt x="235" y="108"/>
                    <a:pt x="226" y="105"/>
                    <a:pt x="220" y="111"/>
                  </a:cubicBezTo>
                  <a:cubicBezTo>
                    <a:pt x="214" y="117"/>
                    <a:pt x="217" y="126"/>
                    <a:pt x="220" y="136"/>
                  </a:cubicBezTo>
                  <a:cubicBezTo>
                    <a:pt x="223" y="146"/>
                    <a:pt x="226" y="157"/>
                    <a:pt x="219" y="164"/>
                  </a:cubicBezTo>
                  <a:cubicBezTo>
                    <a:pt x="211" y="172"/>
                    <a:pt x="200" y="169"/>
                    <a:pt x="190" y="165"/>
                  </a:cubicBezTo>
                  <a:cubicBezTo>
                    <a:pt x="181" y="162"/>
                    <a:pt x="171" y="160"/>
                    <a:pt x="166" y="166"/>
                  </a:cubicBezTo>
                  <a:cubicBezTo>
                    <a:pt x="160" y="171"/>
                    <a:pt x="162" y="181"/>
                    <a:pt x="165" y="190"/>
                  </a:cubicBezTo>
                  <a:cubicBezTo>
                    <a:pt x="169" y="200"/>
                    <a:pt x="172" y="211"/>
                    <a:pt x="164" y="219"/>
                  </a:cubicBezTo>
                  <a:cubicBezTo>
                    <a:pt x="157" y="226"/>
                    <a:pt x="146" y="223"/>
                    <a:pt x="136" y="220"/>
                  </a:cubicBezTo>
                  <a:cubicBezTo>
                    <a:pt x="126" y="217"/>
                    <a:pt x="117" y="214"/>
                    <a:pt x="111" y="220"/>
                  </a:cubicBezTo>
                  <a:cubicBezTo>
                    <a:pt x="105" y="226"/>
                    <a:pt x="108" y="235"/>
                    <a:pt x="111" y="245"/>
                  </a:cubicBezTo>
                  <a:cubicBezTo>
                    <a:pt x="114" y="255"/>
                    <a:pt x="118" y="265"/>
                    <a:pt x="110" y="273"/>
                  </a:cubicBezTo>
                  <a:cubicBezTo>
                    <a:pt x="102" y="281"/>
                    <a:pt x="92" y="277"/>
                    <a:pt x="81" y="274"/>
                  </a:cubicBezTo>
                  <a:cubicBezTo>
                    <a:pt x="72" y="271"/>
                    <a:pt x="63" y="268"/>
                    <a:pt x="57" y="274"/>
                  </a:cubicBezTo>
                  <a:cubicBezTo>
                    <a:pt x="51" y="280"/>
                    <a:pt x="54" y="289"/>
                    <a:pt x="57" y="299"/>
                  </a:cubicBezTo>
                  <a:cubicBezTo>
                    <a:pt x="60" y="309"/>
                    <a:pt x="63" y="320"/>
                    <a:pt x="56" y="327"/>
                  </a:cubicBezTo>
                  <a:cubicBezTo>
                    <a:pt x="48" y="335"/>
                    <a:pt x="37" y="332"/>
                    <a:pt x="27" y="329"/>
                  </a:cubicBezTo>
                  <a:cubicBezTo>
                    <a:pt x="17" y="326"/>
                    <a:pt x="8" y="323"/>
                    <a:pt x="2" y="329"/>
                  </a:cubicBezTo>
                  <a:cubicBezTo>
                    <a:pt x="0" y="326"/>
                    <a:pt x="0" y="326"/>
                    <a:pt x="0" y="326"/>
                  </a:cubicBezTo>
                  <a:cubicBezTo>
                    <a:pt x="7" y="318"/>
                    <a:pt x="18" y="322"/>
                    <a:pt x="28" y="325"/>
                  </a:cubicBezTo>
                  <a:cubicBezTo>
                    <a:pt x="38" y="328"/>
                    <a:pt x="47" y="331"/>
                    <a:pt x="53" y="325"/>
                  </a:cubicBezTo>
                  <a:cubicBezTo>
                    <a:pt x="59" y="319"/>
                    <a:pt x="56" y="310"/>
                    <a:pt x="53" y="300"/>
                  </a:cubicBezTo>
                  <a:cubicBezTo>
                    <a:pt x="50" y="290"/>
                    <a:pt x="46" y="279"/>
                    <a:pt x="54" y="271"/>
                  </a:cubicBezTo>
                  <a:cubicBezTo>
                    <a:pt x="62" y="264"/>
                    <a:pt x="72" y="267"/>
                    <a:pt x="83" y="270"/>
                  </a:cubicBezTo>
                  <a:cubicBezTo>
                    <a:pt x="92" y="273"/>
                    <a:pt x="101" y="276"/>
                    <a:pt x="107" y="270"/>
                  </a:cubicBezTo>
                  <a:cubicBezTo>
                    <a:pt x="113" y="264"/>
                    <a:pt x="110" y="255"/>
                    <a:pt x="107" y="246"/>
                  </a:cubicBezTo>
                  <a:cubicBezTo>
                    <a:pt x="104" y="235"/>
                    <a:pt x="101" y="225"/>
                    <a:pt x="108" y="217"/>
                  </a:cubicBezTo>
                  <a:cubicBezTo>
                    <a:pt x="116" y="209"/>
                    <a:pt x="127" y="213"/>
                    <a:pt x="137" y="216"/>
                  </a:cubicBezTo>
                  <a:cubicBezTo>
                    <a:pt x="147" y="219"/>
                    <a:pt x="156" y="222"/>
                    <a:pt x="162" y="216"/>
                  </a:cubicBezTo>
                  <a:cubicBezTo>
                    <a:pt x="168" y="210"/>
                    <a:pt x="165" y="201"/>
                    <a:pt x="162" y="191"/>
                  </a:cubicBezTo>
                  <a:cubicBezTo>
                    <a:pt x="158" y="181"/>
                    <a:pt x="155" y="170"/>
                    <a:pt x="163" y="163"/>
                  </a:cubicBezTo>
                  <a:cubicBezTo>
                    <a:pt x="170" y="155"/>
                    <a:pt x="181" y="158"/>
                    <a:pt x="191" y="162"/>
                  </a:cubicBezTo>
                  <a:cubicBezTo>
                    <a:pt x="201" y="165"/>
                    <a:pt x="210" y="168"/>
                    <a:pt x="216" y="162"/>
                  </a:cubicBezTo>
                  <a:cubicBezTo>
                    <a:pt x="222" y="156"/>
                    <a:pt x="219" y="147"/>
                    <a:pt x="216" y="137"/>
                  </a:cubicBezTo>
                  <a:cubicBezTo>
                    <a:pt x="213" y="127"/>
                    <a:pt x="209" y="116"/>
                    <a:pt x="217" y="108"/>
                  </a:cubicBezTo>
                  <a:cubicBezTo>
                    <a:pt x="225" y="101"/>
                    <a:pt x="235" y="104"/>
                    <a:pt x="246" y="107"/>
                  </a:cubicBezTo>
                  <a:cubicBezTo>
                    <a:pt x="255" y="110"/>
                    <a:pt x="264" y="113"/>
                    <a:pt x="270" y="107"/>
                  </a:cubicBezTo>
                  <a:cubicBezTo>
                    <a:pt x="276" y="101"/>
                    <a:pt x="273" y="92"/>
                    <a:pt x="270" y="83"/>
                  </a:cubicBezTo>
                  <a:cubicBezTo>
                    <a:pt x="267" y="72"/>
                    <a:pt x="264" y="62"/>
                    <a:pt x="271" y="54"/>
                  </a:cubicBezTo>
                  <a:cubicBezTo>
                    <a:pt x="279" y="46"/>
                    <a:pt x="290" y="50"/>
                    <a:pt x="300" y="53"/>
                  </a:cubicBezTo>
                  <a:cubicBezTo>
                    <a:pt x="310" y="56"/>
                    <a:pt x="319" y="59"/>
                    <a:pt x="325" y="53"/>
                  </a:cubicBezTo>
                  <a:cubicBezTo>
                    <a:pt x="331" y="47"/>
                    <a:pt x="328" y="38"/>
                    <a:pt x="325" y="28"/>
                  </a:cubicBezTo>
                  <a:cubicBezTo>
                    <a:pt x="322" y="18"/>
                    <a:pt x="318" y="7"/>
                    <a:pt x="326" y="0"/>
                  </a:cubicBezTo>
                  <a:cubicBezTo>
                    <a:pt x="329" y="2"/>
                    <a:pt x="329" y="2"/>
                    <a:pt x="329" y="2"/>
                  </a:cubicBezTo>
                  <a:cubicBezTo>
                    <a:pt x="323" y="8"/>
                    <a:pt x="326" y="17"/>
                    <a:pt x="329" y="27"/>
                  </a:cubicBezTo>
                  <a:cubicBezTo>
                    <a:pt x="332" y="37"/>
                    <a:pt x="335" y="48"/>
                    <a:pt x="328" y="56"/>
                  </a:cubicBezTo>
                  <a:close/>
                </a:path>
              </a:pathLst>
            </a:custGeom>
            <a:solidFill>
              <a:srgbClr val="DF7D3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7">
              <a:extLst>
                <a:ext uri="{FF2B5EF4-FFF2-40B4-BE49-F238E27FC236}">
                  <a16:creationId xmlns:a16="http://schemas.microsoft.com/office/drawing/2014/main" id="{D30AE416-128A-4AFE-A8B8-D9C6D373DD5B}"/>
                </a:ext>
              </a:extLst>
            </p:cNvPr>
            <p:cNvSpPr>
              <a:spLocks/>
            </p:cNvSpPr>
            <p:nvPr/>
          </p:nvSpPr>
          <p:spPr bwMode="auto">
            <a:xfrm>
              <a:off x="3878262" y="5394324"/>
              <a:ext cx="701675" cy="701675"/>
            </a:xfrm>
            <a:custGeom>
              <a:avLst/>
              <a:gdLst>
                <a:gd name="T0" fmla="*/ 8 w 336"/>
                <a:gd name="T1" fmla="*/ 280 h 336"/>
                <a:gd name="T2" fmla="*/ 36 w 336"/>
                <a:gd name="T3" fmla="*/ 279 h 336"/>
                <a:gd name="T4" fmla="*/ 61 w 336"/>
                <a:gd name="T5" fmla="*/ 279 h 336"/>
                <a:gd name="T6" fmla="*/ 61 w 336"/>
                <a:gd name="T7" fmla="*/ 254 h 336"/>
                <a:gd name="T8" fmla="*/ 62 w 336"/>
                <a:gd name="T9" fmla="*/ 225 h 336"/>
                <a:gd name="T10" fmla="*/ 91 w 336"/>
                <a:gd name="T11" fmla="*/ 224 h 336"/>
                <a:gd name="T12" fmla="*/ 115 w 336"/>
                <a:gd name="T13" fmla="*/ 224 h 336"/>
                <a:gd name="T14" fmla="*/ 115 w 336"/>
                <a:gd name="T15" fmla="*/ 200 h 336"/>
                <a:gd name="T16" fmla="*/ 117 w 336"/>
                <a:gd name="T17" fmla="*/ 171 h 336"/>
                <a:gd name="T18" fmla="*/ 145 w 336"/>
                <a:gd name="T19" fmla="*/ 170 h 336"/>
                <a:gd name="T20" fmla="*/ 170 w 336"/>
                <a:gd name="T21" fmla="*/ 170 h 336"/>
                <a:gd name="T22" fmla="*/ 170 w 336"/>
                <a:gd name="T23" fmla="*/ 145 h 336"/>
                <a:gd name="T24" fmla="*/ 171 w 336"/>
                <a:gd name="T25" fmla="*/ 117 h 336"/>
                <a:gd name="T26" fmla="*/ 199 w 336"/>
                <a:gd name="T27" fmla="*/ 116 h 336"/>
                <a:gd name="T28" fmla="*/ 224 w 336"/>
                <a:gd name="T29" fmla="*/ 115 h 336"/>
                <a:gd name="T30" fmla="*/ 224 w 336"/>
                <a:gd name="T31" fmla="*/ 91 h 336"/>
                <a:gd name="T32" fmla="*/ 225 w 336"/>
                <a:gd name="T33" fmla="*/ 62 h 336"/>
                <a:gd name="T34" fmla="*/ 254 w 336"/>
                <a:gd name="T35" fmla="*/ 61 h 336"/>
                <a:gd name="T36" fmla="*/ 278 w 336"/>
                <a:gd name="T37" fmla="*/ 61 h 336"/>
                <a:gd name="T38" fmla="*/ 279 w 336"/>
                <a:gd name="T39" fmla="*/ 36 h 336"/>
                <a:gd name="T40" fmla="*/ 280 w 336"/>
                <a:gd name="T41" fmla="*/ 8 h 336"/>
                <a:gd name="T42" fmla="*/ 308 w 336"/>
                <a:gd name="T43" fmla="*/ 7 h 336"/>
                <a:gd name="T44" fmla="*/ 333 w 336"/>
                <a:gd name="T45" fmla="*/ 7 h 336"/>
                <a:gd name="T46" fmla="*/ 336 w 336"/>
                <a:gd name="T47" fmla="*/ 10 h 336"/>
                <a:gd name="T48" fmla="*/ 307 w 336"/>
                <a:gd name="T49" fmla="*/ 11 h 336"/>
                <a:gd name="T50" fmla="*/ 282 w 336"/>
                <a:gd name="T51" fmla="*/ 11 h 336"/>
                <a:gd name="T52" fmla="*/ 282 w 336"/>
                <a:gd name="T53" fmla="*/ 35 h 336"/>
                <a:gd name="T54" fmla="*/ 281 w 336"/>
                <a:gd name="T55" fmla="*/ 64 h 336"/>
                <a:gd name="T56" fmla="*/ 253 w 336"/>
                <a:gd name="T57" fmla="*/ 65 h 336"/>
                <a:gd name="T58" fmla="*/ 228 w 336"/>
                <a:gd name="T59" fmla="*/ 65 h 336"/>
                <a:gd name="T60" fmla="*/ 228 w 336"/>
                <a:gd name="T61" fmla="*/ 90 h 336"/>
                <a:gd name="T62" fmla="*/ 227 w 336"/>
                <a:gd name="T63" fmla="*/ 118 h 336"/>
                <a:gd name="T64" fmla="*/ 198 w 336"/>
                <a:gd name="T65" fmla="*/ 119 h 336"/>
                <a:gd name="T66" fmla="*/ 174 w 336"/>
                <a:gd name="T67" fmla="*/ 119 h 336"/>
                <a:gd name="T68" fmla="*/ 174 w 336"/>
                <a:gd name="T69" fmla="*/ 144 h 336"/>
                <a:gd name="T70" fmla="*/ 173 w 336"/>
                <a:gd name="T71" fmla="*/ 173 h 336"/>
                <a:gd name="T72" fmla="*/ 144 w 336"/>
                <a:gd name="T73" fmla="*/ 174 h 336"/>
                <a:gd name="T74" fmla="*/ 119 w 336"/>
                <a:gd name="T75" fmla="*/ 174 h 336"/>
                <a:gd name="T76" fmla="*/ 119 w 336"/>
                <a:gd name="T77" fmla="*/ 198 h 336"/>
                <a:gd name="T78" fmla="*/ 118 w 336"/>
                <a:gd name="T79" fmla="*/ 227 h 336"/>
                <a:gd name="T80" fmla="*/ 90 w 336"/>
                <a:gd name="T81" fmla="*/ 228 h 336"/>
                <a:gd name="T82" fmla="*/ 65 w 336"/>
                <a:gd name="T83" fmla="*/ 228 h 336"/>
                <a:gd name="T84" fmla="*/ 65 w 336"/>
                <a:gd name="T85" fmla="*/ 253 h 336"/>
                <a:gd name="T86" fmla="*/ 64 w 336"/>
                <a:gd name="T87" fmla="*/ 281 h 336"/>
                <a:gd name="T88" fmla="*/ 35 w 336"/>
                <a:gd name="T89" fmla="*/ 282 h 336"/>
                <a:gd name="T90" fmla="*/ 11 w 336"/>
                <a:gd name="T91" fmla="*/ 283 h 336"/>
                <a:gd name="T92" fmla="*/ 10 w 336"/>
                <a:gd name="T93" fmla="*/ 307 h 336"/>
                <a:gd name="T94" fmla="*/ 9 w 336"/>
                <a:gd name="T95" fmla="*/ 336 h 336"/>
                <a:gd name="T96" fmla="*/ 7 w 336"/>
                <a:gd name="T97" fmla="*/ 333 h 336"/>
                <a:gd name="T98" fmla="*/ 7 w 336"/>
                <a:gd name="T99" fmla="*/ 308 h 336"/>
                <a:gd name="T100" fmla="*/ 8 w 336"/>
                <a:gd name="T101" fmla="*/ 280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36" h="336">
                  <a:moveTo>
                    <a:pt x="8" y="280"/>
                  </a:moveTo>
                  <a:cubicBezTo>
                    <a:pt x="15" y="272"/>
                    <a:pt x="26" y="275"/>
                    <a:pt x="36" y="279"/>
                  </a:cubicBezTo>
                  <a:cubicBezTo>
                    <a:pt x="46" y="282"/>
                    <a:pt x="55" y="285"/>
                    <a:pt x="61" y="279"/>
                  </a:cubicBezTo>
                  <a:cubicBezTo>
                    <a:pt x="67" y="273"/>
                    <a:pt x="64" y="264"/>
                    <a:pt x="61" y="254"/>
                  </a:cubicBezTo>
                  <a:cubicBezTo>
                    <a:pt x="58" y="244"/>
                    <a:pt x="54" y="233"/>
                    <a:pt x="62" y="225"/>
                  </a:cubicBezTo>
                  <a:cubicBezTo>
                    <a:pt x="70" y="218"/>
                    <a:pt x="80" y="221"/>
                    <a:pt x="91" y="224"/>
                  </a:cubicBezTo>
                  <a:cubicBezTo>
                    <a:pt x="100" y="227"/>
                    <a:pt x="109" y="230"/>
                    <a:pt x="115" y="224"/>
                  </a:cubicBezTo>
                  <a:cubicBezTo>
                    <a:pt x="121" y="218"/>
                    <a:pt x="118" y="209"/>
                    <a:pt x="115" y="200"/>
                  </a:cubicBezTo>
                  <a:cubicBezTo>
                    <a:pt x="112" y="189"/>
                    <a:pt x="109" y="179"/>
                    <a:pt x="117" y="171"/>
                  </a:cubicBezTo>
                  <a:cubicBezTo>
                    <a:pt x="124" y="163"/>
                    <a:pt x="135" y="167"/>
                    <a:pt x="145" y="170"/>
                  </a:cubicBezTo>
                  <a:cubicBezTo>
                    <a:pt x="155" y="173"/>
                    <a:pt x="164" y="176"/>
                    <a:pt x="170" y="170"/>
                  </a:cubicBezTo>
                  <a:cubicBezTo>
                    <a:pt x="176" y="164"/>
                    <a:pt x="173" y="155"/>
                    <a:pt x="170" y="145"/>
                  </a:cubicBezTo>
                  <a:cubicBezTo>
                    <a:pt x="167" y="135"/>
                    <a:pt x="163" y="124"/>
                    <a:pt x="171" y="117"/>
                  </a:cubicBezTo>
                  <a:cubicBezTo>
                    <a:pt x="179" y="109"/>
                    <a:pt x="189" y="112"/>
                    <a:pt x="199" y="116"/>
                  </a:cubicBezTo>
                  <a:cubicBezTo>
                    <a:pt x="209" y="119"/>
                    <a:pt x="218" y="121"/>
                    <a:pt x="224" y="115"/>
                  </a:cubicBezTo>
                  <a:cubicBezTo>
                    <a:pt x="230" y="110"/>
                    <a:pt x="227" y="100"/>
                    <a:pt x="224" y="91"/>
                  </a:cubicBezTo>
                  <a:cubicBezTo>
                    <a:pt x="221" y="81"/>
                    <a:pt x="218" y="70"/>
                    <a:pt x="225" y="62"/>
                  </a:cubicBezTo>
                  <a:cubicBezTo>
                    <a:pt x="233" y="55"/>
                    <a:pt x="244" y="58"/>
                    <a:pt x="254" y="61"/>
                  </a:cubicBezTo>
                  <a:cubicBezTo>
                    <a:pt x="263" y="64"/>
                    <a:pt x="273" y="67"/>
                    <a:pt x="278" y="61"/>
                  </a:cubicBezTo>
                  <a:cubicBezTo>
                    <a:pt x="284" y="55"/>
                    <a:pt x="282" y="46"/>
                    <a:pt x="279" y="36"/>
                  </a:cubicBezTo>
                  <a:cubicBezTo>
                    <a:pt x="275" y="26"/>
                    <a:pt x="272" y="15"/>
                    <a:pt x="280" y="8"/>
                  </a:cubicBezTo>
                  <a:cubicBezTo>
                    <a:pt x="287" y="0"/>
                    <a:pt x="298" y="4"/>
                    <a:pt x="308" y="7"/>
                  </a:cubicBezTo>
                  <a:cubicBezTo>
                    <a:pt x="318" y="10"/>
                    <a:pt x="327" y="13"/>
                    <a:pt x="333" y="7"/>
                  </a:cubicBezTo>
                  <a:cubicBezTo>
                    <a:pt x="336" y="10"/>
                    <a:pt x="336" y="10"/>
                    <a:pt x="336" y="10"/>
                  </a:cubicBezTo>
                  <a:cubicBezTo>
                    <a:pt x="328" y="17"/>
                    <a:pt x="317" y="14"/>
                    <a:pt x="307" y="11"/>
                  </a:cubicBezTo>
                  <a:cubicBezTo>
                    <a:pt x="297" y="8"/>
                    <a:pt x="288" y="5"/>
                    <a:pt x="282" y="11"/>
                  </a:cubicBezTo>
                  <a:cubicBezTo>
                    <a:pt x="276" y="17"/>
                    <a:pt x="279" y="26"/>
                    <a:pt x="282" y="35"/>
                  </a:cubicBezTo>
                  <a:cubicBezTo>
                    <a:pt x="286" y="46"/>
                    <a:pt x="289" y="56"/>
                    <a:pt x="281" y="64"/>
                  </a:cubicBezTo>
                  <a:cubicBezTo>
                    <a:pt x="274" y="72"/>
                    <a:pt x="263" y="68"/>
                    <a:pt x="253" y="65"/>
                  </a:cubicBezTo>
                  <a:cubicBezTo>
                    <a:pt x="243" y="62"/>
                    <a:pt x="234" y="59"/>
                    <a:pt x="228" y="65"/>
                  </a:cubicBezTo>
                  <a:cubicBezTo>
                    <a:pt x="222" y="71"/>
                    <a:pt x="225" y="80"/>
                    <a:pt x="228" y="90"/>
                  </a:cubicBezTo>
                  <a:cubicBezTo>
                    <a:pt x="231" y="100"/>
                    <a:pt x="235" y="111"/>
                    <a:pt x="227" y="118"/>
                  </a:cubicBezTo>
                  <a:cubicBezTo>
                    <a:pt x="219" y="126"/>
                    <a:pt x="209" y="123"/>
                    <a:pt x="198" y="119"/>
                  </a:cubicBezTo>
                  <a:cubicBezTo>
                    <a:pt x="189" y="116"/>
                    <a:pt x="180" y="113"/>
                    <a:pt x="174" y="119"/>
                  </a:cubicBezTo>
                  <a:cubicBezTo>
                    <a:pt x="168" y="125"/>
                    <a:pt x="171" y="134"/>
                    <a:pt x="174" y="144"/>
                  </a:cubicBezTo>
                  <a:cubicBezTo>
                    <a:pt x="177" y="154"/>
                    <a:pt x="180" y="165"/>
                    <a:pt x="173" y="173"/>
                  </a:cubicBezTo>
                  <a:cubicBezTo>
                    <a:pt x="165" y="180"/>
                    <a:pt x="154" y="177"/>
                    <a:pt x="144" y="174"/>
                  </a:cubicBezTo>
                  <a:cubicBezTo>
                    <a:pt x="134" y="171"/>
                    <a:pt x="125" y="168"/>
                    <a:pt x="119" y="174"/>
                  </a:cubicBezTo>
                  <a:cubicBezTo>
                    <a:pt x="113" y="180"/>
                    <a:pt x="116" y="189"/>
                    <a:pt x="119" y="198"/>
                  </a:cubicBezTo>
                  <a:cubicBezTo>
                    <a:pt x="122" y="209"/>
                    <a:pt x="126" y="219"/>
                    <a:pt x="118" y="227"/>
                  </a:cubicBezTo>
                  <a:cubicBezTo>
                    <a:pt x="111" y="235"/>
                    <a:pt x="100" y="231"/>
                    <a:pt x="90" y="228"/>
                  </a:cubicBezTo>
                  <a:cubicBezTo>
                    <a:pt x="80" y="225"/>
                    <a:pt x="71" y="222"/>
                    <a:pt x="65" y="228"/>
                  </a:cubicBezTo>
                  <a:cubicBezTo>
                    <a:pt x="59" y="234"/>
                    <a:pt x="62" y="243"/>
                    <a:pt x="65" y="253"/>
                  </a:cubicBezTo>
                  <a:cubicBezTo>
                    <a:pt x="68" y="263"/>
                    <a:pt x="71" y="274"/>
                    <a:pt x="64" y="281"/>
                  </a:cubicBezTo>
                  <a:cubicBezTo>
                    <a:pt x="56" y="289"/>
                    <a:pt x="45" y="286"/>
                    <a:pt x="35" y="282"/>
                  </a:cubicBezTo>
                  <a:cubicBezTo>
                    <a:pt x="26" y="279"/>
                    <a:pt x="17" y="277"/>
                    <a:pt x="11" y="283"/>
                  </a:cubicBezTo>
                  <a:cubicBezTo>
                    <a:pt x="5" y="288"/>
                    <a:pt x="7" y="298"/>
                    <a:pt x="10" y="307"/>
                  </a:cubicBezTo>
                  <a:cubicBezTo>
                    <a:pt x="14" y="317"/>
                    <a:pt x="17" y="328"/>
                    <a:pt x="9" y="336"/>
                  </a:cubicBezTo>
                  <a:cubicBezTo>
                    <a:pt x="7" y="333"/>
                    <a:pt x="7" y="333"/>
                    <a:pt x="7" y="333"/>
                  </a:cubicBezTo>
                  <a:cubicBezTo>
                    <a:pt x="13" y="327"/>
                    <a:pt x="10" y="318"/>
                    <a:pt x="7" y="308"/>
                  </a:cubicBezTo>
                  <a:cubicBezTo>
                    <a:pt x="3" y="298"/>
                    <a:pt x="0" y="287"/>
                    <a:pt x="8" y="280"/>
                  </a:cubicBezTo>
                  <a:close/>
                </a:path>
              </a:pathLst>
            </a:custGeom>
            <a:solidFill>
              <a:srgbClr val="B5C6C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8">
              <a:extLst>
                <a:ext uri="{FF2B5EF4-FFF2-40B4-BE49-F238E27FC236}">
                  <a16:creationId xmlns:a16="http://schemas.microsoft.com/office/drawing/2014/main" id="{181E1D99-79F2-4D3E-894B-3AE7434E3D8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70637" y="1084263"/>
              <a:ext cx="1590675" cy="1590675"/>
            </a:xfrm>
            <a:custGeom>
              <a:avLst/>
              <a:gdLst>
                <a:gd name="T0" fmla="*/ 727 w 762"/>
                <a:gd name="T1" fmla="*/ 35 h 762"/>
                <a:gd name="T2" fmla="*/ 727 w 762"/>
                <a:gd name="T3" fmla="*/ 163 h 762"/>
                <a:gd name="T4" fmla="*/ 163 w 762"/>
                <a:gd name="T5" fmla="*/ 727 h 762"/>
                <a:gd name="T6" fmla="*/ 36 w 762"/>
                <a:gd name="T7" fmla="*/ 727 h 762"/>
                <a:gd name="T8" fmla="*/ 36 w 762"/>
                <a:gd name="T9" fmla="*/ 727 h 762"/>
                <a:gd name="T10" fmla="*/ 36 w 762"/>
                <a:gd name="T11" fmla="*/ 599 h 762"/>
                <a:gd name="T12" fmla="*/ 599 w 762"/>
                <a:gd name="T13" fmla="*/ 35 h 762"/>
                <a:gd name="T14" fmla="*/ 727 w 762"/>
                <a:gd name="T15" fmla="*/ 35 h 7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62" h="762">
                  <a:moveTo>
                    <a:pt x="727" y="35"/>
                  </a:moveTo>
                  <a:cubicBezTo>
                    <a:pt x="762" y="71"/>
                    <a:pt x="762" y="128"/>
                    <a:pt x="727" y="163"/>
                  </a:cubicBezTo>
                  <a:cubicBezTo>
                    <a:pt x="163" y="727"/>
                    <a:pt x="163" y="727"/>
                    <a:pt x="163" y="727"/>
                  </a:cubicBezTo>
                  <a:cubicBezTo>
                    <a:pt x="128" y="762"/>
                    <a:pt x="71" y="762"/>
                    <a:pt x="36" y="727"/>
                  </a:cubicBezTo>
                  <a:cubicBezTo>
                    <a:pt x="36" y="727"/>
                    <a:pt x="36" y="727"/>
                    <a:pt x="36" y="727"/>
                  </a:cubicBezTo>
                  <a:cubicBezTo>
                    <a:pt x="0" y="691"/>
                    <a:pt x="0" y="634"/>
                    <a:pt x="36" y="599"/>
                  </a:cubicBezTo>
                  <a:cubicBezTo>
                    <a:pt x="599" y="35"/>
                    <a:pt x="599" y="35"/>
                    <a:pt x="599" y="35"/>
                  </a:cubicBezTo>
                  <a:cubicBezTo>
                    <a:pt x="635" y="0"/>
                    <a:pt x="692" y="0"/>
                    <a:pt x="727" y="35"/>
                  </a:cubicBezTo>
                  <a:close/>
                </a:path>
              </a:pathLst>
            </a:custGeom>
            <a:solidFill>
              <a:srgbClr val="DF7D3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9">
              <a:extLst>
                <a:ext uri="{FF2B5EF4-FFF2-40B4-BE49-F238E27FC236}">
                  <a16:creationId xmlns:a16="http://schemas.microsoft.com/office/drawing/2014/main" id="{39EDB27D-A10A-439E-A3E8-1676482EC277}"/>
                </a:ext>
              </a:extLst>
            </p:cNvPr>
            <p:cNvSpPr>
              <a:spLocks/>
            </p:cNvSpPr>
            <p:nvPr/>
          </p:nvSpPr>
          <p:spPr bwMode="auto">
            <a:xfrm>
              <a:off x="8306592" y="1171575"/>
              <a:ext cx="950913" cy="954088"/>
            </a:xfrm>
            <a:custGeom>
              <a:avLst/>
              <a:gdLst>
                <a:gd name="T0" fmla="*/ 421 w 456"/>
                <a:gd name="T1" fmla="*/ 35 h 457"/>
                <a:gd name="T2" fmla="*/ 421 w 456"/>
                <a:gd name="T3" fmla="*/ 163 h 457"/>
                <a:gd name="T4" fmla="*/ 162 w 456"/>
                <a:gd name="T5" fmla="*/ 422 h 457"/>
                <a:gd name="T6" fmla="*/ 35 w 456"/>
                <a:gd name="T7" fmla="*/ 422 h 457"/>
                <a:gd name="T8" fmla="*/ 35 w 456"/>
                <a:gd name="T9" fmla="*/ 422 h 457"/>
                <a:gd name="T10" fmla="*/ 35 w 456"/>
                <a:gd name="T11" fmla="*/ 294 h 457"/>
                <a:gd name="T12" fmla="*/ 294 w 456"/>
                <a:gd name="T13" fmla="*/ 35 h 457"/>
                <a:gd name="T14" fmla="*/ 421 w 456"/>
                <a:gd name="T15" fmla="*/ 35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6" h="457">
                  <a:moveTo>
                    <a:pt x="421" y="35"/>
                  </a:moveTo>
                  <a:cubicBezTo>
                    <a:pt x="456" y="71"/>
                    <a:pt x="456" y="128"/>
                    <a:pt x="421" y="163"/>
                  </a:cubicBezTo>
                  <a:cubicBezTo>
                    <a:pt x="162" y="422"/>
                    <a:pt x="162" y="422"/>
                    <a:pt x="162" y="422"/>
                  </a:cubicBezTo>
                  <a:cubicBezTo>
                    <a:pt x="127" y="457"/>
                    <a:pt x="70" y="457"/>
                    <a:pt x="35" y="422"/>
                  </a:cubicBezTo>
                  <a:cubicBezTo>
                    <a:pt x="35" y="422"/>
                    <a:pt x="35" y="422"/>
                    <a:pt x="35" y="422"/>
                  </a:cubicBezTo>
                  <a:cubicBezTo>
                    <a:pt x="0" y="387"/>
                    <a:pt x="0" y="329"/>
                    <a:pt x="35" y="294"/>
                  </a:cubicBezTo>
                  <a:cubicBezTo>
                    <a:pt x="294" y="35"/>
                    <a:pt x="294" y="35"/>
                    <a:pt x="294" y="35"/>
                  </a:cubicBezTo>
                  <a:cubicBezTo>
                    <a:pt x="329" y="0"/>
                    <a:pt x="386" y="0"/>
                    <a:pt x="421" y="35"/>
                  </a:cubicBezTo>
                  <a:close/>
                </a:path>
              </a:pathLst>
            </a:custGeom>
            <a:solidFill>
              <a:srgbClr val="B5C6C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10">
              <a:extLst>
                <a:ext uri="{FF2B5EF4-FFF2-40B4-BE49-F238E27FC236}">
                  <a16:creationId xmlns:a16="http://schemas.microsoft.com/office/drawing/2014/main" id="{982ACD68-F6E9-4130-AA98-7DA52FF32385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3324" y="1357313"/>
              <a:ext cx="1344612" cy="1343025"/>
            </a:xfrm>
            <a:custGeom>
              <a:avLst/>
              <a:gdLst>
                <a:gd name="T0" fmla="*/ 609 w 644"/>
                <a:gd name="T1" fmla="*/ 35 h 643"/>
                <a:gd name="T2" fmla="*/ 609 w 644"/>
                <a:gd name="T3" fmla="*/ 163 h 643"/>
                <a:gd name="T4" fmla="*/ 163 w 644"/>
                <a:gd name="T5" fmla="*/ 608 h 643"/>
                <a:gd name="T6" fmla="*/ 36 w 644"/>
                <a:gd name="T7" fmla="*/ 608 h 643"/>
                <a:gd name="T8" fmla="*/ 36 w 644"/>
                <a:gd name="T9" fmla="*/ 608 h 643"/>
                <a:gd name="T10" fmla="*/ 36 w 644"/>
                <a:gd name="T11" fmla="*/ 481 h 643"/>
                <a:gd name="T12" fmla="*/ 481 w 644"/>
                <a:gd name="T13" fmla="*/ 35 h 643"/>
                <a:gd name="T14" fmla="*/ 609 w 644"/>
                <a:gd name="T15" fmla="*/ 35 h 6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44" h="643">
                  <a:moveTo>
                    <a:pt x="609" y="35"/>
                  </a:moveTo>
                  <a:cubicBezTo>
                    <a:pt x="644" y="70"/>
                    <a:pt x="644" y="127"/>
                    <a:pt x="609" y="163"/>
                  </a:cubicBezTo>
                  <a:cubicBezTo>
                    <a:pt x="163" y="608"/>
                    <a:pt x="163" y="608"/>
                    <a:pt x="163" y="608"/>
                  </a:cubicBezTo>
                  <a:cubicBezTo>
                    <a:pt x="128" y="643"/>
                    <a:pt x="71" y="643"/>
                    <a:pt x="36" y="608"/>
                  </a:cubicBezTo>
                  <a:cubicBezTo>
                    <a:pt x="36" y="608"/>
                    <a:pt x="36" y="608"/>
                    <a:pt x="36" y="608"/>
                  </a:cubicBezTo>
                  <a:cubicBezTo>
                    <a:pt x="0" y="573"/>
                    <a:pt x="0" y="516"/>
                    <a:pt x="36" y="481"/>
                  </a:cubicBezTo>
                  <a:cubicBezTo>
                    <a:pt x="481" y="35"/>
                    <a:pt x="481" y="35"/>
                    <a:pt x="481" y="35"/>
                  </a:cubicBezTo>
                  <a:cubicBezTo>
                    <a:pt x="516" y="0"/>
                    <a:pt x="573" y="0"/>
                    <a:pt x="609" y="35"/>
                  </a:cubicBezTo>
                  <a:close/>
                </a:path>
              </a:pathLst>
            </a:custGeom>
            <a:solidFill>
              <a:srgbClr val="DF7D3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11">
              <a:extLst>
                <a:ext uri="{FF2B5EF4-FFF2-40B4-BE49-F238E27FC236}">
                  <a16:creationId xmlns:a16="http://schemas.microsoft.com/office/drawing/2014/main" id="{CB4046B2-317F-42B7-A185-AC376A8DB790}"/>
                </a:ext>
              </a:extLst>
            </p:cNvPr>
            <p:cNvSpPr>
              <a:spLocks/>
            </p:cNvSpPr>
            <p:nvPr/>
          </p:nvSpPr>
          <p:spPr bwMode="auto">
            <a:xfrm>
              <a:off x="6724649" y="4189412"/>
              <a:ext cx="1344612" cy="1343025"/>
            </a:xfrm>
            <a:custGeom>
              <a:avLst/>
              <a:gdLst>
                <a:gd name="T0" fmla="*/ 609 w 644"/>
                <a:gd name="T1" fmla="*/ 35 h 643"/>
                <a:gd name="T2" fmla="*/ 609 w 644"/>
                <a:gd name="T3" fmla="*/ 163 h 643"/>
                <a:gd name="T4" fmla="*/ 163 w 644"/>
                <a:gd name="T5" fmla="*/ 608 h 643"/>
                <a:gd name="T6" fmla="*/ 35 w 644"/>
                <a:gd name="T7" fmla="*/ 608 h 643"/>
                <a:gd name="T8" fmla="*/ 35 w 644"/>
                <a:gd name="T9" fmla="*/ 608 h 643"/>
                <a:gd name="T10" fmla="*/ 35 w 644"/>
                <a:gd name="T11" fmla="*/ 480 h 643"/>
                <a:gd name="T12" fmla="*/ 481 w 644"/>
                <a:gd name="T13" fmla="*/ 35 h 643"/>
                <a:gd name="T14" fmla="*/ 609 w 644"/>
                <a:gd name="T15" fmla="*/ 35 h 6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44" h="643">
                  <a:moveTo>
                    <a:pt x="609" y="35"/>
                  </a:moveTo>
                  <a:cubicBezTo>
                    <a:pt x="644" y="70"/>
                    <a:pt x="644" y="127"/>
                    <a:pt x="609" y="163"/>
                  </a:cubicBezTo>
                  <a:cubicBezTo>
                    <a:pt x="163" y="608"/>
                    <a:pt x="163" y="608"/>
                    <a:pt x="163" y="608"/>
                  </a:cubicBezTo>
                  <a:cubicBezTo>
                    <a:pt x="128" y="643"/>
                    <a:pt x="71" y="643"/>
                    <a:pt x="35" y="608"/>
                  </a:cubicBezTo>
                  <a:cubicBezTo>
                    <a:pt x="35" y="608"/>
                    <a:pt x="35" y="608"/>
                    <a:pt x="35" y="608"/>
                  </a:cubicBezTo>
                  <a:cubicBezTo>
                    <a:pt x="0" y="573"/>
                    <a:pt x="0" y="516"/>
                    <a:pt x="35" y="480"/>
                  </a:cubicBezTo>
                  <a:cubicBezTo>
                    <a:pt x="481" y="35"/>
                    <a:pt x="481" y="35"/>
                    <a:pt x="481" y="35"/>
                  </a:cubicBezTo>
                  <a:cubicBezTo>
                    <a:pt x="516" y="0"/>
                    <a:pt x="573" y="0"/>
                    <a:pt x="609" y="35"/>
                  </a:cubicBezTo>
                  <a:close/>
                </a:path>
              </a:pathLst>
            </a:custGeom>
            <a:solidFill>
              <a:srgbClr val="DF7D3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12">
              <a:extLst>
                <a:ext uri="{FF2B5EF4-FFF2-40B4-BE49-F238E27FC236}">
                  <a16:creationId xmlns:a16="http://schemas.microsoft.com/office/drawing/2014/main" id="{8F50325A-B814-4D07-BF52-6A79228D0C21}"/>
                </a:ext>
              </a:extLst>
            </p:cNvPr>
            <p:cNvSpPr>
              <a:spLocks/>
            </p:cNvSpPr>
            <p:nvPr/>
          </p:nvSpPr>
          <p:spPr bwMode="auto">
            <a:xfrm>
              <a:off x="2933698" y="3802585"/>
              <a:ext cx="430213" cy="430213"/>
            </a:xfrm>
            <a:custGeom>
              <a:avLst/>
              <a:gdLst>
                <a:gd name="T0" fmla="*/ 170 w 206"/>
                <a:gd name="T1" fmla="*/ 37 h 206"/>
                <a:gd name="T2" fmla="*/ 170 w 206"/>
                <a:gd name="T3" fmla="*/ 170 h 206"/>
                <a:gd name="T4" fmla="*/ 37 w 206"/>
                <a:gd name="T5" fmla="*/ 170 h 206"/>
                <a:gd name="T6" fmla="*/ 37 w 206"/>
                <a:gd name="T7" fmla="*/ 37 h 206"/>
                <a:gd name="T8" fmla="*/ 170 w 206"/>
                <a:gd name="T9" fmla="*/ 37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206">
                  <a:moveTo>
                    <a:pt x="170" y="37"/>
                  </a:moveTo>
                  <a:cubicBezTo>
                    <a:pt x="206" y="74"/>
                    <a:pt x="206" y="133"/>
                    <a:pt x="170" y="170"/>
                  </a:cubicBezTo>
                  <a:cubicBezTo>
                    <a:pt x="133" y="206"/>
                    <a:pt x="73" y="206"/>
                    <a:pt x="37" y="170"/>
                  </a:cubicBezTo>
                  <a:cubicBezTo>
                    <a:pt x="0" y="133"/>
                    <a:pt x="0" y="74"/>
                    <a:pt x="37" y="37"/>
                  </a:cubicBezTo>
                  <a:cubicBezTo>
                    <a:pt x="73" y="0"/>
                    <a:pt x="133" y="0"/>
                    <a:pt x="170" y="37"/>
                  </a:cubicBezTo>
                  <a:close/>
                </a:path>
              </a:pathLst>
            </a:custGeom>
            <a:solidFill>
              <a:srgbClr val="DF7D3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13">
              <a:extLst>
                <a:ext uri="{FF2B5EF4-FFF2-40B4-BE49-F238E27FC236}">
                  <a16:creationId xmlns:a16="http://schemas.microsoft.com/office/drawing/2014/main" id="{F7CD3BF0-F299-445D-9F92-2EB16E02694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80158" y="948820"/>
              <a:ext cx="330055" cy="301354"/>
            </a:xfrm>
            <a:custGeom>
              <a:avLst/>
              <a:gdLst>
                <a:gd name="T0" fmla="*/ 123 w 245"/>
                <a:gd name="T1" fmla="*/ 223 h 223"/>
                <a:gd name="T2" fmla="*/ 44 w 245"/>
                <a:gd name="T3" fmla="*/ 190 h 223"/>
                <a:gd name="T4" fmla="*/ 44 w 245"/>
                <a:gd name="T5" fmla="*/ 32 h 223"/>
                <a:gd name="T6" fmla="*/ 123 w 245"/>
                <a:gd name="T7" fmla="*/ 0 h 223"/>
                <a:gd name="T8" fmla="*/ 202 w 245"/>
                <a:gd name="T9" fmla="*/ 32 h 223"/>
                <a:gd name="T10" fmla="*/ 202 w 245"/>
                <a:gd name="T11" fmla="*/ 32 h 223"/>
                <a:gd name="T12" fmla="*/ 202 w 245"/>
                <a:gd name="T13" fmla="*/ 190 h 223"/>
                <a:gd name="T14" fmla="*/ 123 w 245"/>
                <a:gd name="T15" fmla="*/ 223 h 223"/>
                <a:gd name="T16" fmla="*/ 123 w 245"/>
                <a:gd name="T17" fmla="*/ 36 h 223"/>
                <a:gd name="T18" fmla="*/ 69 w 245"/>
                <a:gd name="T19" fmla="*/ 58 h 223"/>
                <a:gd name="T20" fmla="*/ 69 w 245"/>
                <a:gd name="T21" fmla="*/ 165 h 223"/>
                <a:gd name="T22" fmla="*/ 123 w 245"/>
                <a:gd name="T23" fmla="*/ 187 h 223"/>
                <a:gd name="T24" fmla="*/ 176 w 245"/>
                <a:gd name="T25" fmla="*/ 165 h 223"/>
                <a:gd name="T26" fmla="*/ 176 w 245"/>
                <a:gd name="T27" fmla="*/ 58 h 223"/>
                <a:gd name="T28" fmla="*/ 123 w 245"/>
                <a:gd name="T29" fmla="*/ 36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5" h="223">
                  <a:moveTo>
                    <a:pt x="123" y="223"/>
                  </a:moveTo>
                  <a:cubicBezTo>
                    <a:pt x="93" y="223"/>
                    <a:pt x="65" y="212"/>
                    <a:pt x="44" y="190"/>
                  </a:cubicBezTo>
                  <a:cubicBezTo>
                    <a:pt x="0" y="147"/>
                    <a:pt x="0" y="76"/>
                    <a:pt x="44" y="32"/>
                  </a:cubicBezTo>
                  <a:cubicBezTo>
                    <a:pt x="65" y="11"/>
                    <a:pt x="93" y="0"/>
                    <a:pt x="123" y="0"/>
                  </a:cubicBezTo>
                  <a:cubicBezTo>
                    <a:pt x="153" y="0"/>
                    <a:pt x="181" y="11"/>
                    <a:pt x="202" y="32"/>
                  </a:cubicBezTo>
                  <a:cubicBezTo>
                    <a:pt x="202" y="32"/>
                    <a:pt x="202" y="32"/>
                    <a:pt x="202" y="32"/>
                  </a:cubicBezTo>
                  <a:cubicBezTo>
                    <a:pt x="245" y="76"/>
                    <a:pt x="245" y="147"/>
                    <a:pt x="202" y="190"/>
                  </a:cubicBezTo>
                  <a:cubicBezTo>
                    <a:pt x="181" y="212"/>
                    <a:pt x="153" y="223"/>
                    <a:pt x="123" y="223"/>
                  </a:cubicBezTo>
                  <a:close/>
                  <a:moveTo>
                    <a:pt x="123" y="36"/>
                  </a:moveTo>
                  <a:cubicBezTo>
                    <a:pt x="103" y="36"/>
                    <a:pt x="84" y="43"/>
                    <a:pt x="69" y="58"/>
                  </a:cubicBezTo>
                  <a:cubicBezTo>
                    <a:pt x="40" y="87"/>
                    <a:pt x="40" y="135"/>
                    <a:pt x="69" y="165"/>
                  </a:cubicBezTo>
                  <a:cubicBezTo>
                    <a:pt x="84" y="179"/>
                    <a:pt x="103" y="187"/>
                    <a:pt x="123" y="187"/>
                  </a:cubicBezTo>
                  <a:cubicBezTo>
                    <a:pt x="143" y="187"/>
                    <a:pt x="162" y="179"/>
                    <a:pt x="176" y="165"/>
                  </a:cubicBezTo>
                  <a:cubicBezTo>
                    <a:pt x="206" y="135"/>
                    <a:pt x="206" y="87"/>
                    <a:pt x="176" y="58"/>
                  </a:cubicBezTo>
                  <a:cubicBezTo>
                    <a:pt x="162" y="43"/>
                    <a:pt x="143" y="36"/>
                    <a:pt x="123" y="36"/>
                  </a:cubicBezTo>
                  <a:close/>
                </a:path>
              </a:pathLst>
            </a:custGeom>
            <a:solidFill>
              <a:srgbClr val="B5C6C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15">
              <a:extLst>
                <a:ext uri="{FF2B5EF4-FFF2-40B4-BE49-F238E27FC236}">
                  <a16:creationId xmlns:a16="http://schemas.microsoft.com/office/drawing/2014/main" id="{6E3D5AE5-B589-46F2-8F19-DC3CD9950C4F}"/>
                </a:ext>
              </a:extLst>
            </p:cNvPr>
            <p:cNvSpPr>
              <a:spLocks/>
            </p:cNvSpPr>
            <p:nvPr/>
          </p:nvSpPr>
          <p:spPr bwMode="auto">
            <a:xfrm>
              <a:off x="7873998" y="730250"/>
              <a:ext cx="430213" cy="430213"/>
            </a:xfrm>
            <a:custGeom>
              <a:avLst/>
              <a:gdLst>
                <a:gd name="T0" fmla="*/ 169 w 206"/>
                <a:gd name="T1" fmla="*/ 37 h 206"/>
                <a:gd name="T2" fmla="*/ 169 w 206"/>
                <a:gd name="T3" fmla="*/ 170 h 206"/>
                <a:gd name="T4" fmla="*/ 37 w 206"/>
                <a:gd name="T5" fmla="*/ 170 h 206"/>
                <a:gd name="T6" fmla="*/ 37 w 206"/>
                <a:gd name="T7" fmla="*/ 37 h 206"/>
                <a:gd name="T8" fmla="*/ 169 w 206"/>
                <a:gd name="T9" fmla="*/ 37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206">
                  <a:moveTo>
                    <a:pt x="169" y="37"/>
                  </a:moveTo>
                  <a:cubicBezTo>
                    <a:pt x="206" y="74"/>
                    <a:pt x="206" y="133"/>
                    <a:pt x="169" y="170"/>
                  </a:cubicBezTo>
                  <a:cubicBezTo>
                    <a:pt x="133" y="206"/>
                    <a:pt x="73" y="206"/>
                    <a:pt x="37" y="170"/>
                  </a:cubicBezTo>
                  <a:cubicBezTo>
                    <a:pt x="0" y="133"/>
                    <a:pt x="0" y="74"/>
                    <a:pt x="37" y="37"/>
                  </a:cubicBezTo>
                  <a:cubicBezTo>
                    <a:pt x="73" y="0"/>
                    <a:pt x="133" y="0"/>
                    <a:pt x="169" y="37"/>
                  </a:cubicBezTo>
                  <a:close/>
                </a:path>
              </a:pathLst>
            </a:custGeom>
            <a:solidFill>
              <a:srgbClr val="B5C6C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16">
              <a:extLst>
                <a:ext uri="{FF2B5EF4-FFF2-40B4-BE49-F238E27FC236}">
                  <a16:creationId xmlns:a16="http://schemas.microsoft.com/office/drawing/2014/main" id="{6E441AFA-4B27-4CEE-A3E8-20F90394B63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5237" y="5465761"/>
              <a:ext cx="430213" cy="430213"/>
            </a:xfrm>
            <a:custGeom>
              <a:avLst/>
              <a:gdLst>
                <a:gd name="T0" fmla="*/ 170 w 206"/>
                <a:gd name="T1" fmla="*/ 37 h 206"/>
                <a:gd name="T2" fmla="*/ 170 w 206"/>
                <a:gd name="T3" fmla="*/ 170 h 206"/>
                <a:gd name="T4" fmla="*/ 37 w 206"/>
                <a:gd name="T5" fmla="*/ 170 h 206"/>
                <a:gd name="T6" fmla="*/ 37 w 206"/>
                <a:gd name="T7" fmla="*/ 37 h 206"/>
                <a:gd name="T8" fmla="*/ 170 w 206"/>
                <a:gd name="T9" fmla="*/ 37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206">
                  <a:moveTo>
                    <a:pt x="170" y="37"/>
                  </a:moveTo>
                  <a:cubicBezTo>
                    <a:pt x="206" y="74"/>
                    <a:pt x="206" y="133"/>
                    <a:pt x="170" y="170"/>
                  </a:cubicBezTo>
                  <a:cubicBezTo>
                    <a:pt x="133" y="206"/>
                    <a:pt x="73" y="206"/>
                    <a:pt x="37" y="170"/>
                  </a:cubicBezTo>
                  <a:cubicBezTo>
                    <a:pt x="0" y="133"/>
                    <a:pt x="0" y="74"/>
                    <a:pt x="37" y="37"/>
                  </a:cubicBezTo>
                  <a:cubicBezTo>
                    <a:pt x="73" y="0"/>
                    <a:pt x="133" y="0"/>
                    <a:pt x="170" y="37"/>
                  </a:cubicBezTo>
                  <a:close/>
                </a:path>
              </a:pathLst>
            </a:custGeom>
            <a:solidFill>
              <a:srgbClr val="B5C6C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13">
              <a:extLst>
                <a:ext uri="{FF2B5EF4-FFF2-40B4-BE49-F238E27FC236}">
                  <a16:creationId xmlns:a16="http://schemas.microsoft.com/office/drawing/2014/main" id="{EC24BB25-E2C6-4AF2-AECB-B3B67800F46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51425" y="5585890"/>
              <a:ext cx="330055" cy="301354"/>
            </a:xfrm>
            <a:custGeom>
              <a:avLst/>
              <a:gdLst>
                <a:gd name="T0" fmla="*/ 123 w 245"/>
                <a:gd name="T1" fmla="*/ 223 h 223"/>
                <a:gd name="T2" fmla="*/ 44 w 245"/>
                <a:gd name="T3" fmla="*/ 190 h 223"/>
                <a:gd name="T4" fmla="*/ 44 w 245"/>
                <a:gd name="T5" fmla="*/ 32 h 223"/>
                <a:gd name="T6" fmla="*/ 123 w 245"/>
                <a:gd name="T7" fmla="*/ 0 h 223"/>
                <a:gd name="T8" fmla="*/ 202 w 245"/>
                <a:gd name="T9" fmla="*/ 32 h 223"/>
                <a:gd name="T10" fmla="*/ 202 w 245"/>
                <a:gd name="T11" fmla="*/ 32 h 223"/>
                <a:gd name="T12" fmla="*/ 202 w 245"/>
                <a:gd name="T13" fmla="*/ 190 h 223"/>
                <a:gd name="T14" fmla="*/ 123 w 245"/>
                <a:gd name="T15" fmla="*/ 223 h 223"/>
                <a:gd name="T16" fmla="*/ 123 w 245"/>
                <a:gd name="T17" fmla="*/ 36 h 223"/>
                <a:gd name="T18" fmla="*/ 69 w 245"/>
                <a:gd name="T19" fmla="*/ 58 h 223"/>
                <a:gd name="T20" fmla="*/ 69 w 245"/>
                <a:gd name="T21" fmla="*/ 165 h 223"/>
                <a:gd name="T22" fmla="*/ 123 w 245"/>
                <a:gd name="T23" fmla="*/ 187 h 223"/>
                <a:gd name="T24" fmla="*/ 176 w 245"/>
                <a:gd name="T25" fmla="*/ 165 h 223"/>
                <a:gd name="T26" fmla="*/ 176 w 245"/>
                <a:gd name="T27" fmla="*/ 58 h 223"/>
                <a:gd name="T28" fmla="*/ 123 w 245"/>
                <a:gd name="T29" fmla="*/ 36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5" h="223">
                  <a:moveTo>
                    <a:pt x="123" y="223"/>
                  </a:moveTo>
                  <a:cubicBezTo>
                    <a:pt x="93" y="223"/>
                    <a:pt x="65" y="212"/>
                    <a:pt x="44" y="190"/>
                  </a:cubicBezTo>
                  <a:cubicBezTo>
                    <a:pt x="0" y="147"/>
                    <a:pt x="0" y="76"/>
                    <a:pt x="44" y="32"/>
                  </a:cubicBezTo>
                  <a:cubicBezTo>
                    <a:pt x="65" y="11"/>
                    <a:pt x="93" y="0"/>
                    <a:pt x="123" y="0"/>
                  </a:cubicBezTo>
                  <a:cubicBezTo>
                    <a:pt x="153" y="0"/>
                    <a:pt x="181" y="11"/>
                    <a:pt x="202" y="32"/>
                  </a:cubicBezTo>
                  <a:cubicBezTo>
                    <a:pt x="202" y="32"/>
                    <a:pt x="202" y="32"/>
                    <a:pt x="202" y="32"/>
                  </a:cubicBezTo>
                  <a:cubicBezTo>
                    <a:pt x="245" y="76"/>
                    <a:pt x="245" y="147"/>
                    <a:pt x="202" y="190"/>
                  </a:cubicBezTo>
                  <a:cubicBezTo>
                    <a:pt x="181" y="212"/>
                    <a:pt x="153" y="223"/>
                    <a:pt x="123" y="223"/>
                  </a:cubicBezTo>
                  <a:close/>
                  <a:moveTo>
                    <a:pt x="123" y="36"/>
                  </a:moveTo>
                  <a:cubicBezTo>
                    <a:pt x="103" y="36"/>
                    <a:pt x="84" y="43"/>
                    <a:pt x="69" y="58"/>
                  </a:cubicBezTo>
                  <a:cubicBezTo>
                    <a:pt x="40" y="87"/>
                    <a:pt x="40" y="135"/>
                    <a:pt x="69" y="165"/>
                  </a:cubicBezTo>
                  <a:cubicBezTo>
                    <a:pt x="84" y="179"/>
                    <a:pt x="103" y="187"/>
                    <a:pt x="123" y="187"/>
                  </a:cubicBezTo>
                  <a:cubicBezTo>
                    <a:pt x="143" y="187"/>
                    <a:pt x="162" y="179"/>
                    <a:pt x="176" y="165"/>
                  </a:cubicBezTo>
                  <a:cubicBezTo>
                    <a:pt x="206" y="135"/>
                    <a:pt x="206" y="87"/>
                    <a:pt x="176" y="58"/>
                  </a:cubicBezTo>
                  <a:cubicBezTo>
                    <a:pt x="162" y="43"/>
                    <a:pt x="143" y="36"/>
                    <a:pt x="123" y="36"/>
                  </a:cubicBezTo>
                  <a:close/>
                </a:path>
              </a:pathLst>
            </a:custGeom>
            <a:solidFill>
              <a:srgbClr val="DF7D3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9">
              <a:extLst>
                <a:ext uri="{FF2B5EF4-FFF2-40B4-BE49-F238E27FC236}">
                  <a16:creationId xmlns:a16="http://schemas.microsoft.com/office/drawing/2014/main" id="{74E9CCB5-FCA6-4152-86C2-20E9EEE4D1CD}"/>
                </a:ext>
              </a:extLst>
            </p:cNvPr>
            <p:cNvSpPr>
              <a:spLocks/>
            </p:cNvSpPr>
            <p:nvPr/>
          </p:nvSpPr>
          <p:spPr bwMode="auto">
            <a:xfrm>
              <a:off x="8183994" y="3779475"/>
              <a:ext cx="950913" cy="954088"/>
            </a:xfrm>
            <a:custGeom>
              <a:avLst/>
              <a:gdLst>
                <a:gd name="T0" fmla="*/ 421 w 456"/>
                <a:gd name="T1" fmla="*/ 35 h 457"/>
                <a:gd name="T2" fmla="*/ 421 w 456"/>
                <a:gd name="T3" fmla="*/ 163 h 457"/>
                <a:gd name="T4" fmla="*/ 162 w 456"/>
                <a:gd name="T5" fmla="*/ 422 h 457"/>
                <a:gd name="T6" fmla="*/ 35 w 456"/>
                <a:gd name="T7" fmla="*/ 422 h 457"/>
                <a:gd name="T8" fmla="*/ 35 w 456"/>
                <a:gd name="T9" fmla="*/ 422 h 457"/>
                <a:gd name="T10" fmla="*/ 35 w 456"/>
                <a:gd name="T11" fmla="*/ 294 h 457"/>
                <a:gd name="T12" fmla="*/ 294 w 456"/>
                <a:gd name="T13" fmla="*/ 35 h 457"/>
                <a:gd name="T14" fmla="*/ 421 w 456"/>
                <a:gd name="T15" fmla="*/ 35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6" h="457">
                  <a:moveTo>
                    <a:pt x="421" y="35"/>
                  </a:moveTo>
                  <a:cubicBezTo>
                    <a:pt x="456" y="71"/>
                    <a:pt x="456" y="128"/>
                    <a:pt x="421" y="163"/>
                  </a:cubicBezTo>
                  <a:cubicBezTo>
                    <a:pt x="162" y="422"/>
                    <a:pt x="162" y="422"/>
                    <a:pt x="162" y="422"/>
                  </a:cubicBezTo>
                  <a:cubicBezTo>
                    <a:pt x="127" y="457"/>
                    <a:pt x="70" y="457"/>
                    <a:pt x="35" y="422"/>
                  </a:cubicBezTo>
                  <a:cubicBezTo>
                    <a:pt x="35" y="422"/>
                    <a:pt x="35" y="422"/>
                    <a:pt x="35" y="422"/>
                  </a:cubicBezTo>
                  <a:cubicBezTo>
                    <a:pt x="0" y="387"/>
                    <a:pt x="0" y="329"/>
                    <a:pt x="35" y="294"/>
                  </a:cubicBezTo>
                  <a:cubicBezTo>
                    <a:pt x="294" y="35"/>
                    <a:pt x="294" y="35"/>
                    <a:pt x="294" y="35"/>
                  </a:cubicBezTo>
                  <a:cubicBezTo>
                    <a:pt x="329" y="0"/>
                    <a:pt x="386" y="0"/>
                    <a:pt x="421" y="35"/>
                  </a:cubicBezTo>
                  <a:close/>
                </a:path>
              </a:pathLst>
            </a:custGeom>
            <a:solidFill>
              <a:srgbClr val="B5C6C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15">
              <a:extLst>
                <a:ext uri="{FF2B5EF4-FFF2-40B4-BE49-F238E27FC236}">
                  <a16:creationId xmlns:a16="http://schemas.microsoft.com/office/drawing/2014/main" id="{B9B5CFD2-248F-41D7-BCAB-CE759C6026DB}"/>
                </a:ext>
              </a:extLst>
            </p:cNvPr>
            <p:cNvSpPr>
              <a:spLocks/>
            </p:cNvSpPr>
            <p:nvPr/>
          </p:nvSpPr>
          <p:spPr bwMode="auto">
            <a:xfrm>
              <a:off x="9134907" y="3349262"/>
              <a:ext cx="430213" cy="430213"/>
            </a:xfrm>
            <a:custGeom>
              <a:avLst/>
              <a:gdLst>
                <a:gd name="T0" fmla="*/ 169 w 206"/>
                <a:gd name="T1" fmla="*/ 37 h 206"/>
                <a:gd name="T2" fmla="*/ 169 w 206"/>
                <a:gd name="T3" fmla="*/ 170 h 206"/>
                <a:gd name="T4" fmla="*/ 37 w 206"/>
                <a:gd name="T5" fmla="*/ 170 h 206"/>
                <a:gd name="T6" fmla="*/ 37 w 206"/>
                <a:gd name="T7" fmla="*/ 37 h 206"/>
                <a:gd name="T8" fmla="*/ 169 w 206"/>
                <a:gd name="T9" fmla="*/ 37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206">
                  <a:moveTo>
                    <a:pt x="169" y="37"/>
                  </a:moveTo>
                  <a:cubicBezTo>
                    <a:pt x="206" y="74"/>
                    <a:pt x="206" y="133"/>
                    <a:pt x="169" y="170"/>
                  </a:cubicBezTo>
                  <a:cubicBezTo>
                    <a:pt x="133" y="206"/>
                    <a:pt x="73" y="206"/>
                    <a:pt x="37" y="170"/>
                  </a:cubicBezTo>
                  <a:cubicBezTo>
                    <a:pt x="0" y="133"/>
                    <a:pt x="0" y="74"/>
                    <a:pt x="37" y="37"/>
                  </a:cubicBezTo>
                  <a:cubicBezTo>
                    <a:pt x="73" y="0"/>
                    <a:pt x="133" y="0"/>
                    <a:pt x="169" y="37"/>
                  </a:cubicBezTo>
                  <a:close/>
                </a:path>
              </a:pathLst>
            </a:custGeom>
            <a:solidFill>
              <a:srgbClr val="DF7D3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9">
              <a:extLst>
                <a:ext uri="{FF2B5EF4-FFF2-40B4-BE49-F238E27FC236}">
                  <a16:creationId xmlns:a16="http://schemas.microsoft.com/office/drawing/2014/main" id="{29D66215-E90E-4ECB-A9F3-2AD9609171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4576" y="1879599"/>
              <a:ext cx="950913" cy="954088"/>
            </a:xfrm>
            <a:custGeom>
              <a:avLst/>
              <a:gdLst>
                <a:gd name="T0" fmla="*/ 421 w 456"/>
                <a:gd name="T1" fmla="*/ 35 h 457"/>
                <a:gd name="T2" fmla="*/ 421 w 456"/>
                <a:gd name="T3" fmla="*/ 163 h 457"/>
                <a:gd name="T4" fmla="*/ 162 w 456"/>
                <a:gd name="T5" fmla="*/ 422 h 457"/>
                <a:gd name="T6" fmla="*/ 35 w 456"/>
                <a:gd name="T7" fmla="*/ 422 h 457"/>
                <a:gd name="T8" fmla="*/ 35 w 456"/>
                <a:gd name="T9" fmla="*/ 422 h 457"/>
                <a:gd name="T10" fmla="*/ 35 w 456"/>
                <a:gd name="T11" fmla="*/ 294 h 457"/>
                <a:gd name="T12" fmla="*/ 294 w 456"/>
                <a:gd name="T13" fmla="*/ 35 h 457"/>
                <a:gd name="T14" fmla="*/ 421 w 456"/>
                <a:gd name="T15" fmla="*/ 35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6" h="457">
                  <a:moveTo>
                    <a:pt x="421" y="35"/>
                  </a:moveTo>
                  <a:cubicBezTo>
                    <a:pt x="456" y="71"/>
                    <a:pt x="456" y="128"/>
                    <a:pt x="421" y="163"/>
                  </a:cubicBezTo>
                  <a:cubicBezTo>
                    <a:pt x="162" y="422"/>
                    <a:pt x="162" y="422"/>
                    <a:pt x="162" y="422"/>
                  </a:cubicBezTo>
                  <a:cubicBezTo>
                    <a:pt x="127" y="457"/>
                    <a:pt x="70" y="457"/>
                    <a:pt x="35" y="422"/>
                  </a:cubicBezTo>
                  <a:cubicBezTo>
                    <a:pt x="35" y="422"/>
                    <a:pt x="35" y="422"/>
                    <a:pt x="35" y="422"/>
                  </a:cubicBezTo>
                  <a:cubicBezTo>
                    <a:pt x="0" y="387"/>
                    <a:pt x="0" y="329"/>
                    <a:pt x="35" y="294"/>
                  </a:cubicBezTo>
                  <a:cubicBezTo>
                    <a:pt x="294" y="35"/>
                    <a:pt x="294" y="35"/>
                    <a:pt x="294" y="35"/>
                  </a:cubicBezTo>
                  <a:cubicBezTo>
                    <a:pt x="329" y="0"/>
                    <a:pt x="386" y="0"/>
                    <a:pt x="421" y="35"/>
                  </a:cubicBezTo>
                  <a:close/>
                </a:path>
              </a:pathLst>
            </a:custGeom>
            <a:solidFill>
              <a:srgbClr val="B5C6C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13">
              <a:extLst>
                <a:ext uri="{FF2B5EF4-FFF2-40B4-BE49-F238E27FC236}">
                  <a16:creationId xmlns:a16="http://schemas.microsoft.com/office/drawing/2014/main" id="{1D7FAE3D-15A0-4C21-A1E3-CA607683C46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32790" y="2824939"/>
              <a:ext cx="330055" cy="301354"/>
            </a:xfrm>
            <a:custGeom>
              <a:avLst/>
              <a:gdLst>
                <a:gd name="T0" fmla="*/ 123 w 245"/>
                <a:gd name="T1" fmla="*/ 223 h 223"/>
                <a:gd name="T2" fmla="*/ 44 w 245"/>
                <a:gd name="T3" fmla="*/ 190 h 223"/>
                <a:gd name="T4" fmla="*/ 44 w 245"/>
                <a:gd name="T5" fmla="*/ 32 h 223"/>
                <a:gd name="T6" fmla="*/ 123 w 245"/>
                <a:gd name="T7" fmla="*/ 0 h 223"/>
                <a:gd name="T8" fmla="*/ 202 w 245"/>
                <a:gd name="T9" fmla="*/ 32 h 223"/>
                <a:gd name="T10" fmla="*/ 202 w 245"/>
                <a:gd name="T11" fmla="*/ 32 h 223"/>
                <a:gd name="T12" fmla="*/ 202 w 245"/>
                <a:gd name="T13" fmla="*/ 190 h 223"/>
                <a:gd name="T14" fmla="*/ 123 w 245"/>
                <a:gd name="T15" fmla="*/ 223 h 223"/>
                <a:gd name="T16" fmla="*/ 123 w 245"/>
                <a:gd name="T17" fmla="*/ 36 h 223"/>
                <a:gd name="T18" fmla="*/ 69 w 245"/>
                <a:gd name="T19" fmla="*/ 58 h 223"/>
                <a:gd name="T20" fmla="*/ 69 w 245"/>
                <a:gd name="T21" fmla="*/ 165 h 223"/>
                <a:gd name="T22" fmla="*/ 123 w 245"/>
                <a:gd name="T23" fmla="*/ 187 h 223"/>
                <a:gd name="T24" fmla="*/ 176 w 245"/>
                <a:gd name="T25" fmla="*/ 165 h 223"/>
                <a:gd name="T26" fmla="*/ 176 w 245"/>
                <a:gd name="T27" fmla="*/ 58 h 223"/>
                <a:gd name="T28" fmla="*/ 123 w 245"/>
                <a:gd name="T29" fmla="*/ 36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5" h="223">
                  <a:moveTo>
                    <a:pt x="123" y="223"/>
                  </a:moveTo>
                  <a:cubicBezTo>
                    <a:pt x="93" y="223"/>
                    <a:pt x="65" y="212"/>
                    <a:pt x="44" y="190"/>
                  </a:cubicBezTo>
                  <a:cubicBezTo>
                    <a:pt x="0" y="147"/>
                    <a:pt x="0" y="76"/>
                    <a:pt x="44" y="32"/>
                  </a:cubicBezTo>
                  <a:cubicBezTo>
                    <a:pt x="65" y="11"/>
                    <a:pt x="93" y="0"/>
                    <a:pt x="123" y="0"/>
                  </a:cubicBezTo>
                  <a:cubicBezTo>
                    <a:pt x="153" y="0"/>
                    <a:pt x="181" y="11"/>
                    <a:pt x="202" y="32"/>
                  </a:cubicBezTo>
                  <a:cubicBezTo>
                    <a:pt x="202" y="32"/>
                    <a:pt x="202" y="32"/>
                    <a:pt x="202" y="32"/>
                  </a:cubicBezTo>
                  <a:cubicBezTo>
                    <a:pt x="245" y="76"/>
                    <a:pt x="245" y="147"/>
                    <a:pt x="202" y="190"/>
                  </a:cubicBezTo>
                  <a:cubicBezTo>
                    <a:pt x="181" y="212"/>
                    <a:pt x="153" y="223"/>
                    <a:pt x="123" y="223"/>
                  </a:cubicBezTo>
                  <a:close/>
                  <a:moveTo>
                    <a:pt x="123" y="36"/>
                  </a:moveTo>
                  <a:cubicBezTo>
                    <a:pt x="103" y="36"/>
                    <a:pt x="84" y="43"/>
                    <a:pt x="69" y="58"/>
                  </a:cubicBezTo>
                  <a:cubicBezTo>
                    <a:pt x="40" y="87"/>
                    <a:pt x="40" y="135"/>
                    <a:pt x="69" y="165"/>
                  </a:cubicBezTo>
                  <a:cubicBezTo>
                    <a:pt x="84" y="179"/>
                    <a:pt x="103" y="187"/>
                    <a:pt x="123" y="187"/>
                  </a:cubicBezTo>
                  <a:cubicBezTo>
                    <a:pt x="143" y="187"/>
                    <a:pt x="162" y="179"/>
                    <a:pt x="176" y="165"/>
                  </a:cubicBezTo>
                  <a:cubicBezTo>
                    <a:pt x="206" y="135"/>
                    <a:pt x="206" y="87"/>
                    <a:pt x="176" y="58"/>
                  </a:cubicBezTo>
                  <a:cubicBezTo>
                    <a:pt x="162" y="43"/>
                    <a:pt x="143" y="36"/>
                    <a:pt x="123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6">
              <a:extLst>
                <a:ext uri="{FF2B5EF4-FFF2-40B4-BE49-F238E27FC236}">
                  <a16:creationId xmlns:a16="http://schemas.microsoft.com/office/drawing/2014/main" id="{35930168-93B1-4E6E-9792-268F00B6B54E}"/>
                </a:ext>
              </a:extLst>
            </p:cNvPr>
            <p:cNvSpPr>
              <a:spLocks/>
            </p:cNvSpPr>
            <p:nvPr/>
          </p:nvSpPr>
          <p:spPr bwMode="auto">
            <a:xfrm>
              <a:off x="7440141" y="4765674"/>
              <a:ext cx="700088" cy="700088"/>
            </a:xfrm>
            <a:custGeom>
              <a:avLst/>
              <a:gdLst>
                <a:gd name="T0" fmla="*/ 328 w 335"/>
                <a:gd name="T1" fmla="*/ 56 h 335"/>
                <a:gd name="T2" fmla="*/ 299 w 335"/>
                <a:gd name="T3" fmla="*/ 57 h 335"/>
                <a:gd name="T4" fmla="*/ 274 w 335"/>
                <a:gd name="T5" fmla="*/ 57 h 335"/>
                <a:gd name="T6" fmla="*/ 274 w 335"/>
                <a:gd name="T7" fmla="*/ 81 h 335"/>
                <a:gd name="T8" fmla="*/ 273 w 335"/>
                <a:gd name="T9" fmla="*/ 110 h 335"/>
                <a:gd name="T10" fmla="*/ 245 w 335"/>
                <a:gd name="T11" fmla="*/ 111 h 335"/>
                <a:gd name="T12" fmla="*/ 220 w 335"/>
                <a:gd name="T13" fmla="*/ 111 h 335"/>
                <a:gd name="T14" fmla="*/ 220 w 335"/>
                <a:gd name="T15" fmla="*/ 136 h 335"/>
                <a:gd name="T16" fmla="*/ 219 w 335"/>
                <a:gd name="T17" fmla="*/ 164 h 335"/>
                <a:gd name="T18" fmla="*/ 190 w 335"/>
                <a:gd name="T19" fmla="*/ 165 h 335"/>
                <a:gd name="T20" fmla="*/ 166 w 335"/>
                <a:gd name="T21" fmla="*/ 166 h 335"/>
                <a:gd name="T22" fmla="*/ 165 w 335"/>
                <a:gd name="T23" fmla="*/ 190 h 335"/>
                <a:gd name="T24" fmla="*/ 164 w 335"/>
                <a:gd name="T25" fmla="*/ 219 h 335"/>
                <a:gd name="T26" fmla="*/ 136 w 335"/>
                <a:gd name="T27" fmla="*/ 220 h 335"/>
                <a:gd name="T28" fmla="*/ 111 w 335"/>
                <a:gd name="T29" fmla="*/ 220 h 335"/>
                <a:gd name="T30" fmla="*/ 111 w 335"/>
                <a:gd name="T31" fmla="*/ 245 h 335"/>
                <a:gd name="T32" fmla="*/ 110 w 335"/>
                <a:gd name="T33" fmla="*/ 273 h 335"/>
                <a:gd name="T34" fmla="*/ 81 w 335"/>
                <a:gd name="T35" fmla="*/ 274 h 335"/>
                <a:gd name="T36" fmla="*/ 57 w 335"/>
                <a:gd name="T37" fmla="*/ 274 h 335"/>
                <a:gd name="T38" fmla="*/ 57 w 335"/>
                <a:gd name="T39" fmla="*/ 299 h 335"/>
                <a:gd name="T40" fmla="*/ 56 w 335"/>
                <a:gd name="T41" fmla="*/ 327 h 335"/>
                <a:gd name="T42" fmla="*/ 27 w 335"/>
                <a:gd name="T43" fmla="*/ 329 h 335"/>
                <a:gd name="T44" fmla="*/ 2 w 335"/>
                <a:gd name="T45" fmla="*/ 329 h 335"/>
                <a:gd name="T46" fmla="*/ 0 w 335"/>
                <a:gd name="T47" fmla="*/ 326 h 335"/>
                <a:gd name="T48" fmla="*/ 28 w 335"/>
                <a:gd name="T49" fmla="*/ 325 h 335"/>
                <a:gd name="T50" fmla="*/ 53 w 335"/>
                <a:gd name="T51" fmla="*/ 325 h 335"/>
                <a:gd name="T52" fmla="*/ 53 w 335"/>
                <a:gd name="T53" fmla="*/ 300 h 335"/>
                <a:gd name="T54" fmla="*/ 54 w 335"/>
                <a:gd name="T55" fmla="*/ 271 h 335"/>
                <a:gd name="T56" fmla="*/ 83 w 335"/>
                <a:gd name="T57" fmla="*/ 270 h 335"/>
                <a:gd name="T58" fmla="*/ 107 w 335"/>
                <a:gd name="T59" fmla="*/ 270 h 335"/>
                <a:gd name="T60" fmla="*/ 107 w 335"/>
                <a:gd name="T61" fmla="*/ 246 h 335"/>
                <a:gd name="T62" fmla="*/ 108 w 335"/>
                <a:gd name="T63" fmla="*/ 217 h 335"/>
                <a:gd name="T64" fmla="*/ 137 w 335"/>
                <a:gd name="T65" fmla="*/ 216 h 335"/>
                <a:gd name="T66" fmla="*/ 162 w 335"/>
                <a:gd name="T67" fmla="*/ 216 h 335"/>
                <a:gd name="T68" fmla="*/ 162 w 335"/>
                <a:gd name="T69" fmla="*/ 191 h 335"/>
                <a:gd name="T70" fmla="*/ 163 w 335"/>
                <a:gd name="T71" fmla="*/ 163 h 335"/>
                <a:gd name="T72" fmla="*/ 191 w 335"/>
                <a:gd name="T73" fmla="*/ 162 h 335"/>
                <a:gd name="T74" fmla="*/ 216 w 335"/>
                <a:gd name="T75" fmla="*/ 162 h 335"/>
                <a:gd name="T76" fmla="*/ 216 w 335"/>
                <a:gd name="T77" fmla="*/ 137 h 335"/>
                <a:gd name="T78" fmla="*/ 217 w 335"/>
                <a:gd name="T79" fmla="*/ 108 h 335"/>
                <a:gd name="T80" fmla="*/ 246 w 335"/>
                <a:gd name="T81" fmla="*/ 107 h 335"/>
                <a:gd name="T82" fmla="*/ 270 w 335"/>
                <a:gd name="T83" fmla="*/ 107 h 335"/>
                <a:gd name="T84" fmla="*/ 270 w 335"/>
                <a:gd name="T85" fmla="*/ 83 h 335"/>
                <a:gd name="T86" fmla="*/ 271 w 335"/>
                <a:gd name="T87" fmla="*/ 54 h 335"/>
                <a:gd name="T88" fmla="*/ 300 w 335"/>
                <a:gd name="T89" fmla="*/ 53 h 335"/>
                <a:gd name="T90" fmla="*/ 325 w 335"/>
                <a:gd name="T91" fmla="*/ 53 h 335"/>
                <a:gd name="T92" fmla="*/ 325 w 335"/>
                <a:gd name="T93" fmla="*/ 28 h 335"/>
                <a:gd name="T94" fmla="*/ 326 w 335"/>
                <a:gd name="T95" fmla="*/ 0 h 335"/>
                <a:gd name="T96" fmla="*/ 329 w 335"/>
                <a:gd name="T97" fmla="*/ 2 h 335"/>
                <a:gd name="T98" fmla="*/ 329 w 335"/>
                <a:gd name="T99" fmla="*/ 27 h 335"/>
                <a:gd name="T100" fmla="*/ 328 w 335"/>
                <a:gd name="T101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35" h="335">
                  <a:moveTo>
                    <a:pt x="328" y="56"/>
                  </a:moveTo>
                  <a:cubicBezTo>
                    <a:pt x="320" y="63"/>
                    <a:pt x="309" y="60"/>
                    <a:pt x="299" y="57"/>
                  </a:cubicBezTo>
                  <a:cubicBezTo>
                    <a:pt x="289" y="54"/>
                    <a:pt x="280" y="51"/>
                    <a:pt x="274" y="57"/>
                  </a:cubicBezTo>
                  <a:cubicBezTo>
                    <a:pt x="268" y="63"/>
                    <a:pt x="271" y="72"/>
                    <a:pt x="274" y="81"/>
                  </a:cubicBezTo>
                  <a:cubicBezTo>
                    <a:pt x="277" y="92"/>
                    <a:pt x="281" y="102"/>
                    <a:pt x="273" y="110"/>
                  </a:cubicBezTo>
                  <a:cubicBezTo>
                    <a:pt x="265" y="118"/>
                    <a:pt x="255" y="114"/>
                    <a:pt x="245" y="111"/>
                  </a:cubicBezTo>
                  <a:cubicBezTo>
                    <a:pt x="235" y="108"/>
                    <a:pt x="226" y="105"/>
                    <a:pt x="220" y="111"/>
                  </a:cubicBezTo>
                  <a:cubicBezTo>
                    <a:pt x="214" y="117"/>
                    <a:pt x="217" y="126"/>
                    <a:pt x="220" y="136"/>
                  </a:cubicBezTo>
                  <a:cubicBezTo>
                    <a:pt x="223" y="146"/>
                    <a:pt x="226" y="157"/>
                    <a:pt x="219" y="164"/>
                  </a:cubicBezTo>
                  <a:cubicBezTo>
                    <a:pt x="211" y="172"/>
                    <a:pt x="200" y="169"/>
                    <a:pt x="190" y="165"/>
                  </a:cubicBezTo>
                  <a:cubicBezTo>
                    <a:pt x="181" y="162"/>
                    <a:pt x="171" y="160"/>
                    <a:pt x="166" y="166"/>
                  </a:cubicBezTo>
                  <a:cubicBezTo>
                    <a:pt x="160" y="171"/>
                    <a:pt x="162" y="181"/>
                    <a:pt x="165" y="190"/>
                  </a:cubicBezTo>
                  <a:cubicBezTo>
                    <a:pt x="169" y="200"/>
                    <a:pt x="172" y="211"/>
                    <a:pt x="164" y="219"/>
                  </a:cubicBezTo>
                  <a:cubicBezTo>
                    <a:pt x="157" y="226"/>
                    <a:pt x="146" y="223"/>
                    <a:pt x="136" y="220"/>
                  </a:cubicBezTo>
                  <a:cubicBezTo>
                    <a:pt x="126" y="217"/>
                    <a:pt x="117" y="214"/>
                    <a:pt x="111" y="220"/>
                  </a:cubicBezTo>
                  <a:cubicBezTo>
                    <a:pt x="105" y="226"/>
                    <a:pt x="108" y="235"/>
                    <a:pt x="111" y="245"/>
                  </a:cubicBezTo>
                  <a:cubicBezTo>
                    <a:pt x="114" y="255"/>
                    <a:pt x="118" y="265"/>
                    <a:pt x="110" y="273"/>
                  </a:cubicBezTo>
                  <a:cubicBezTo>
                    <a:pt x="102" y="281"/>
                    <a:pt x="92" y="277"/>
                    <a:pt x="81" y="274"/>
                  </a:cubicBezTo>
                  <a:cubicBezTo>
                    <a:pt x="72" y="271"/>
                    <a:pt x="63" y="268"/>
                    <a:pt x="57" y="274"/>
                  </a:cubicBezTo>
                  <a:cubicBezTo>
                    <a:pt x="51" y="280"/>
                    <a:pt x="54" y="289"/>
                    <a:pt x="57" y="299"/>
                  </a:cubicBezTo>
                  <a:cubicBezTo>
                    <a:pt x="60" y="309"/>
                    <a:pt x="63" y="320"/>
                    <a:pt x="56" y="327"/>
                  </a:cubicBezTo>
                  <a:cubicBezTo>
                    <a:pt x="48" y="335"/>
                    <a:pt x="37" y="332"/>
                    <a:pt x="27" y="329"/>
                  </a:cubicBezTo>
                  <a:cubicBezTo>
                    <a:pt x="17" y="326"/>
                    <a:pt x="8" y="323"/>
                    <a:pt x="2" y="329"/>
                  </a:cubicBezTo>
                  <a:cubicBezTo>
                    <a:pt x="0" y="326"/>
                    <a:pt x="0" y="326"/>
                    <a:pt x="0" y="326"/>
                  </a:cubicBezTo>
                  <a:cubicBezTo>
                    <a:pt x="7" y="318"/>
                    <a:pt x="18" y="322"/>
                    <a:pt x="28" y="325"/>
                  </a:cubicBezTo>
                  <a:cubicBezTo>
                    <a:pt x="38" y="328"/>
                    <a:pt x="47" y="331"/>
                    <a:pt x="53" y="325"/>
                  </a:cubicBezTo>
                  <a:cubicBezTo>
                    <a:pt x="59" y="319"/>
                    <a:pt x="56" y="310"/>
                    <a:pt x="53" y="300"/>
                  </a:cubicBezTo>
                  <a:cubicBezTo>
                    <a:pt x="50" y="290"/>
                    <a:pt x="46" y="279"/>
                    <a:pt x="54" y="271"/>
                  </a:cubicBezTo>
                  <a:cubicBezTo>
                    <a:pt x="62" y="264"/>
                    <a:pt x="72" y="267"/>
                    <a:pt x="83" y="270"/>
                  </a:cubicBezTo>
                  <a:cubicBezTo>
                    <a:pt x="92" y="273"/>
                    <a:pt x="101" y="276"/>
                    <a:pt x="107" y="270"/>
                  </a:cubicBezTo>
                  <a:cubicBezTo>
                    <a:pt x="113" y="264"/>
                    <a:pt x="110" y="255"/>
                    <a:pt x="107" y="246"/>
                  </a:cubicBezTo>
                  <a:cubicBezTo>
                    <a:pt x="104" y="235"/>
                    <a:pt x="101" y="225"/>
                    <a:pt x="108" y="217"/>
                  </a:cubicBezTo>
                  <a:cubicBezTo>
                    <a:pt x="116" y="209"/>
                    <a:pt x="127" y="213"/>
                    <a:pt x="137" y="216"/>
                  </a:cubicBezTo>
                  <a:cubicBezTo>
                    <a:pt x="147" y="219"/>
                    <a:pt x="156" y="222"/>
                    <a:pt x="162" y="216"/>
                  </a:cubicBezTo>
                  <a:cubicBezTo>
                    <a:pt x="168" y="210"/>
                    <a:pt x="165" y="201"/>
                    <a:pt x="162" y="191"/>
                  </a:cubicBezTo>
                  <a:cubicBezTo>
                    <a:pt x="158" y="181"/>
                    <a:pt x="155" y="170"/>
                    <a:pt x="163" y="163"/>
                  </a:cubicBezTo>
                  <a:cubicBezTo>
                    <a:pt x="170" y="155"/>
                    <a:pt x="181" y="158"/>
                    <a:pt x="191" y="162"/>
                  </a:cubicBezTo>
                  <a:cubicBezTo>
                    <a:pt x="201" y="165"/>
                    <a:pt x="210" y="168"/>
                    <a:pt x="216" y="162"/>
                  </a:cubicBezTo>
                  <a:cubicBezTo>
                    <a:pt x="222" y="156"/>
                    <a:pt x="219" y="147"/>
                    <a:pt x="216" y="137"/>
                  </a:cubicBezTo>
                  <a:cubicBezTo>
                    <a:pt x="213" y="127"/>
                    <a:pt x="209" y="116"/>
                    <a:pt x="217" y="108"/>
                  </a:cubicBezTo>
                  <a:cubicBezTo>
                    <a:pt x="225" y="101"/>
                    <a:pt x="235" y="104"/>
                    <a:pt x="246" y="107"/>
                  </a:cubicBezTo>
                  <a:cubicBezTo>
                    <a:pt x="255" y="110"/>
                    <a:pt x="264" y="113"/>
                    <a:pt x="270" y="107"/>
                  </a:cubicBezTo>
                  <a:cubicBezTo>
                    <a:pt x="276" y="101"/>
                    <a:pt x="273" y="92"/>
                    <a:pt x="270" y="83"/>
                  </a:cubicBezTo>
                  <a:cubicBezTo>
                    <a:pt x="267" y="72"/>
                    <a:pt x="264" y="62"/>
                    <a:pt x="271" y="54"/>
                  </a:cubicBezTo>
                  <a:cubicBezTo>
                    <a:pt x="279" y="46"/>
                    <a:pt x="290" y="50"/>
                    <a:pt x="300" y="53"/>
                  </a:cubicBezTo>
                  <a:cubicBezTo>
                    <a:pt x="310" y="56"/>
                    <a:pt x="319" y="59"/>
                    <a:pt x="325" y="53"/>
                  </a:cubicBezTo>
                  <a:cubicBezTo>
                    <a:pt x="331" y="47"/>
                    <a:pt x="328" y="38"/>
                    <a:pt x="325" y="28"/>
                  </a:cubicBezTo>
                  <a:cubicBezTo>
                    <a:pt x="322" y="18"/>
                    <a:pt x="318" y="7"/>
                    <a:pt x="326" y="0"/>
                  </a:cubicBezTo>
                  <a:cubicBezTo>
                    <a:pt x="329" y="2"/>
                    <a:pt x="329" y="2"/>
                    <a:pt x="329" y="2"/>
                  </a:cubicBezTo>
                  <a:cubicBezTo>
                    <a:pt x="323" y="8"/>
                    <a:pt x="326" y="17"/>
                    <a:pt x="329" y="27"/>
                  </a:cubicBezTo>
                  <a:cubicBezTo>
                    <a:pt x="332" y="37"/>
                    <a:pt x="335" y="48"/>
                    <a:pt x="328" y="56"/>
                  </a:cubicBezTo>
                  <a:close/>
                </a:path>
              </a:pathLst>
            </a:custGeom>
            <a:solidFill>
              <a:srgbClr val="B5C6C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6">
              <a:extLst>
                <a:ext uri="{FF2B5EF4-FFF2-40B4-BE49-F238E27FC236}">
                  <a16:creationId xmlns:a16="http://schemas.microsoft.com/office/drawing/2014/main" id="{85164F0C-241F-423B-B474-BD3735D58DE2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6966" y="1084263"/>
              <a:ext cx="700088" cy="700088"/>
            </a:xfrm>
            <a:custGeom>
              <a:avLst/>
              <a:gdLst>
                <a:gd name="T0" fmla="*/ 328 w 335"/>
                <a:gd name="T1" fmla="*/ 56 h 335"/>
                <a:gd name="T2" fmla="*/ 299 w 335"/>
                <a:gd name="T3" fmla="*/ 57 h 335"/>
                <a:gd name="T4" fmla="*/ 274 w 335"/>
                <a:gd name="T5" fmla="*/ 57 h 335"/>
                <a:gd name="T6" fmla="*/ 274 w 335"/>
                <a:gd name="T7" fmla="*/ 81 h 335"/>
                <a:gd name="T8" fmla="*/ 273 w 335"/>
                <a:gd name="T9" fmla="*/ 110 h 335"/>
                <a:gd name="T10" fmla="*/ 245 w 335"/>
                <a:gd name="T11" fmla="*/ 111 h 335"/>
                <a:gd name="T12" fmla="*/ 220 w 335"/>
                <a:gd name="T13" fmla="*/ 111 h 335"/>
                <a:gd name="T14" fmla="*/ 220 w 335"/>
                <a:gd name="T15" fmla="*/ 136 h 335"/>
                <a:gd name="T16" fmla="*/ 219 w 335"/>
                <a:gd name="T17" fmla="*/ 164 h 335"/>
                <a:gd name="T18" fmla="*/ 190 w 335"/>
                <a:gd name="T19" fmla="*/ 165 h 335"/>
                <a:gd name="T20" fmla="*/ 166 w 335"/>
                <a:gd name="T21" fmla="*/ 166 h 335"/>
                <a:gd name="T22" fmla="*/ 165 w 335"/>
                <a:gd name="T23" fmla="*/ 190 h 335"/>
                <a:gd name="T24" fmla="*/ 164 w 335"/>
                <a:gd name="T25" fmla="*/ 219 h 335"/>
                <a:gd name="T26" fmla="*/ 136 w 335"/>
                <a:gd name="T27" fmla="*/ 220 h 335"/>
                <a:gd name="T28" fmla="*/ 111 w 335"/>
                <a:gd name="T29" fmla="*/ 220 h 335"/>
                <a:gd name="T30" fmla="*/ 111 w 335"/>
                <a:gd name="T31" fmla="*/ 245 h 335"/>
                <a:gd name="T32" fmla="*/ 110 w 335"/>
                <a:gd name="T33" fmla="*/ 273 h 335"/>
                <a:gd name="T34" fmla="*/ 81 w 335"/>
                <a:gd name="T35" fmla="*/ 274 h 335"/>
                <a:gd name="T36" fmla="*/ 57 w 335"/>
                <a:gd name="T37" fmla="*/ 274 h 335"/>
                <a:gd name="T38" fmla="*/ 57 w 335"/>
                <a:gd name="T39" fmla="*/ 299 h 335"/>
                <a:gd name="T40" fmla="*/ 56 w 335"/>
                <a:gd name="T41" fmla="*/ 327 h 335"/>
                <a:gd name="T42" fmla="*/ 27 w 335"/>
                <a:gd name="T43" fmla="*/ 329 h 335"/>
                <a:gd name="T44" fmla="*/ 2 w 335"/>
                <a:gd name="T45" fmla="*/ 329 h 335"/>
                <a:gd name="T46" fmla="*/ 0 w 335"/>
                <a:gd name="T47" fmla="*/ 326 h 335"/>
                <a:gd name="T48" fmla="*/ 28 w 335"/>
                <a:gd name="T49" fmla="*/ 325 h 335"/>
                <a:gd name="T50" fmla="*/ 53 w 335"/>
                <a:gd name="T51" fmla="*/ 325 h 335"/>
                <a:gd name="T52" fmla="*/ 53 w 335"/>
                <a:gd name="T53" fmla="*/ 300 h 335"/>
                <a:gd name="T54" fmla="*/ 54 w 335"/>
                <a:gd name="T55" fmla="*/ 271 h 335"/>
                <a:gd name="T56" fmla="*/ 83 w 335"/>
                <a:gd name="T57" fmla="*/ 270 h 335"/>
                <a:gd name="T58" fmla="*/ 107 w 335"/>
                <a:gd name="T59" fmla="*/ 270 h 335"/>
                <a:gd name="T60" fmla="*/ 107 w 335"/>
                <a:gd name="T61" fmla="*/ 246 h 335"/>
                <a:gd name="T62" fmla="*/ 108 w 335"/>
                <a:gd name="T63" fmla="*/ 217 h 335"/>
                <a:gd name="T64" fmla="*/ 137 w 335"/>
                <a:gd name="T65" fmla="*/ 216 h 335"/>
                <a:gd name="T66" fmla="*/ 162 w 335"/>
                <a:gd name="T67" fmla="*/ 216 h 335"/>
                <a:gd name="T68" fmla="*/ 162 w 335"/>
                <a:gd name="T69" fmla="*/ 191 h 335"/>
                <a:gd name="T70" fmla="*/ 163 w 335"/>
                <a:gd name="T71" fmla="*/ 163 h 335"/>
                <a:gd name="T72" fmla="*/ 191 w 335"/>
                <a:gd name="T73" fmla="*/ 162 h 335"/>
                <a:gd name="T74" fmla="*/ 216 w 335"/>
                <a:gd name="T75" fmla="*/ 162 h 335"/>
                <a:gd name="T76" fmla="*/ 216 w 335"/>
                <a:gd name="T77" fmla="*/ 137 h 335"/>
                <a:gd name="T78" fmla="*/ 217 w 335"/>
                <a:gd name="T79" fmla="*/ 108 h 335"/>
                <a:gd name="T80" fmla="*/ 246 w 335"/>
                <a:gd name="T81" fmla="*/ 107 h 335"/>
                <a:gd name="T82" fmla="*/ 270 w 335"/>
                <a:gd name="T83" fmla="*/ 107 h 335"/>
                <a:gd name="T84" fmla="*/ 270 w 335"/>
                <a:gd name="T85" fmla="*/ 83 h 335"/>
                <a:gd name="T86" fmla="*/ 271 w 335"/>
                <a:gd name="T87" fmla="*/ 54 h 335"/>
                <a:gd name="T88" fmla="*/ 300 w 335"/>
                <a:gd name="T89" fmla="*/ 53 h 335"/>
                <a:gd name="T90" fmla="*/ 325 w 335"/>
                <a:gd name="T91" fmla="*/ 53 h 335"/>
                <a:gd name="T92" fmla="*/ 325 w 335"/>
                <a:gd name="T93" fmla="*/ 28 h 335"/>
                <a:gd name="T94" fmla="*/ 326 w 335"/>
                <a:gd name="T95" fmla="*/ 0 h 335"/>
                <a:gd name="T96" fmla="*/ 329 w 335"/>
                <a:gd name="T97" fmla="*/ 2 h 335"/>
                <a:gd name="T98" fmla="*/ 329 w 335"/>
                <a:gd name="T99" fmla="*/ 27 h 335"/>
                <a:gd name="T100" fmla="*/ 328 w 335"/>
                <a:gd name="T101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35" h="335">
                  <a:moveTo>
                    <a:pt x="328" y="56"/>
                  </a:moveTo>
                  <a:cubicBezTo>
                    <a:pt x="320" y="63"/>
                    <a:pt x="309" y="60"/>
                    <a:pt x="299" y="57"/>
                  </a:cubicBezTo>
                  <a:cubicBezTo>
                    <a:pt x="289" y="54"/>
                    <a:pt x="280" y="51"/>
                    <a:pt x="274" y="57"/>
                  </a:cubicBezTo>
                  <a:cubicBezTo>
                    <a:pt x="268" y="63"/>
                    <a:pt x="271" y="72"/>
                    <a:pt x="274" y="81"/>
                  </a:cubicBezTo>
                  <a:cubicBezTo>
                    <a:pt x="277" y="92"/>
                    <a:pt x="281" y="102"/>
                    <a:pt x="273" y="110"/>
                  </a:cubicBezTo>
                  <a:cubicBezTo>
                    <a:pt x="265" y="118"/>
                    <a:pt x="255" y="114"/>
                    <a:pt x="245" y="111"/>
                  </a:cubicBezTo>
                  <a:cubicBezTo>
                    <a:pt x="235" y="108"/>
                    <a:pt x="226" y="105"/>
                    <a:pt x="220" y="111"/>
                  </a:cubicBezTo>
                  <a:cubicBezTo>
                    <a:pt x="214" y="117"/>
                    <a:pt x="217" y="126"/>
                    <a:pt x="220" y="136"/>
                  </a:cubicBezTo>
                  <a:cubicBezTo>
                    <a:pt x="223" y="146"/>
                    <a:pt x="226" y="157"/>
                    <a:pt x="219" y="164"/>
                  </a:cubicBezTo>
                  <a:cubicBezTo>
                    <a:pt x="211" y="172"/>
                    <a:pt x="200" y="169"/>
                    <a:pt x="190" y="165"/>
                  </a:cubicBezTo>
                  <a:cubicBezTo>
                    <a:pt x="181" y="162"/>
                    <a:pt x="171" y="160"/>
                    <a:pt x="166" y="166"/>
                  </a:cubicBezTo>
                  <a:cubicBezTo>
                    <a:pt x="160" y="171"/>
                    <a:pt x="162" y="181"/>
                    <a:pt x="165" y="190"/>
                  </a:cubicBezTo>
                  <a:cubicBezTo>
                    <a:pt x="169" y="200"/>
                    <a:pt x="172" y="211"/>
                    <a:pt x="164" y="219"/>
                  </a:cubicBezTo>
                  <a:cubicBezTo>
                    <a:pt x="157" y="226"/>
                    <a:pt x="146" y="223"/>
                    <a:pt x="136" y="220"/>
                  </a:cubicBezTo>
                  <a:cubicBezTo>
                    <a:pt x="126" y="217"/>
                    <a:pt x="117" y="214"/>
                    <a:pt x="111" y="220"/>
                  </a:cubicBezTo>
                  <a:cubicBezTo>
                    <a:pt x="105" y="226"/>
                    <a:pt x="108" y="235"/>
                    <a:pt x="111" y="245"/>
                  </a:cubicBezTo>
                  <a:cubicBezTo>
                    <a:pt x="114" y="255"/>
                    <a:pt x="118" y="265"/>
                    <a:pt x="110" y="273"/>
                  </a:cubicBezTo>
                  <a:cubicBezTo>
                    <a:pt x="102" y="281"/>
                    <a:pt x="92" y="277"/>
                    <a:pt x="81" y="274"/>
                  </a:cubicBezTo>
                  <a:cubicBezTo>
                    <a:pt x="72" y="271"/>
                    <a:pt x="63" y="268"/>
                    <a:pt x="57" y="274"/>
                  </a:cubicBezTo>
                  <a:cubicBezTo>
                    <a:pt x="51" y="280"/>
                    <a:pt x="54" y="289"/>
                    <a:pt x="57" y="299"/>
                  </a:cubicBezTo>
                  <a:cubicBezTo>
                    <a:pt x="60" y="309"/>
                    <a:pt x="63" y="320"/>
                    <a:pt x="56" y="327"/>
                  </a:cubicBezTo>
                  <a:cubicBezTo>
                    <a:pt x="48" y="335"/>
                    <a:pt x="37" y="332"/>
                    <a:pt x="27" y="329"/>
                  </a:cubicBezTo>
                  <a:cubicBezTo>
                    <a:pt x="17" y="326"/>
                    <a:pt x="8" y="323"/>
                    <a:pt x="2" y="329"/>
                  </a:cubicBezTo>
                  <a:cubicBezTo>
                    <a:pt x="0" y="326"/>
                    <a:pt x="0" y="326"/>
                    <a:pt x="0" y="326"/>
                  </a:cubicBezTo>
                  <a:cubicBezTo>
                    <a:pt x="7" y="318"/>
                    <a:pt x="18" y="322"/>
                    <a:pt x="28" y="325"/>
                  </a:cubicBezTo>
                  <a:cubicBezTo>
                    <a:pt x="38" y="328"/>
                    <a:pt x="47" y="331"/>
                    <a:pt x="53" y="325"/>
                  </a:cubicBezTo>
                  <a:cubicBezTo>
                    <a:pt x="59" y="319"/>
                    <a:pt x="56" y="310"/>
                    <a:pt x="53" y="300"/>
                  </a:cubicBezTo>
                  <a:cubicBezTo>
                    <a:pt x="50" y="290"/>
                    <a:pt x="46" y="279"/>
                    <a:pt x="54" y="271"/>
                  </a:cubicBezTo>
                  <a:cubicBezTo>
                    <a:pt x="62" y="264"/>
                    <a:pt x="72" y="267"/>
                    <a:pt x="83" y="270"/>
                  </a:cubicBezTo>
                  <a:cubicBezTo>
                    <a:pt x="92" y="273"/>
                    <a:pt x="101" y="276"/>
                    <a:pt x="107" y="270"/>
                  </a:cubicBezTo>
                  <a:cubicBezTo>
                    <a:pt x="113" y="264"/>
                    <a:pt x="110" y="255"/>
                    <a:pt x="107" y="246"/>
                  </a:cubicBezTo>
                  <a:cubicBezTo>
                    <a:pt x="104" y="235"/>
                    <a:pt x="101" y="225"/>
                    <a:pt x="108" y="217"/>
                  </a:cubicBezTo>
                  <a:cubicBezTo>
                    <a:pt x="116" y="209"/>
                    <a:pt x="127" y="213"/>
                    <a:pt x="137" y="216"/>
                  </a:cubicBezTo>
                  <a:cubicBezTo>
                    <a:pt x="147" y="219"/>
                    <a:pt x="156" y="222"/>
                    <a:pt x="162" y="216"/>
                  </a:cubicBezTo>
                  <a:cubicBezTo>
                    <a:pt x="168" y="210"/>
                    <a:pt x="165" y="201"/>
                    <a:pt x="162" y="191"/>
                  </a:cubicBezTo>
                  <a:cubicBezTo>
                    <a:pt x="158" y="181"/>
                    <a:pt x="155" y="170"/>
                    <a:pt x="163" y="163"/>
                  </a:cubicBezTo>
                  <a:cubicBezTo>
                    <a:pt x="170" y="155"/>
                    <a:pt x="181" y="158"/>
                    <a:pt x="191" y="162"/>
                  </a:cubicBezTo>
                  <a:cubicBezTo>
                    <a:pt x="201" y="165"/>
                    <a:pt x="210" y="168"/>
                    <a:pt x="216" y="162"/>
                  </a:cubicBezTo>
                  <a:cubicBezTo>
                    <a:pt x="222" y="156"/>
                    <a:pt x="219" y="147"/>
                    <a:pt x="216" y="137"/>
                  </a:cubicBezTo>
                  <a:cubicBezTo>
                    <a:pt x="213" y="127"/>
                    <a:pt x="209" y="116"/>
                    <a:pt x="217" y="108"/>
                  </a:cubicBezTo>
                  <a:cubicBezTo>
                    <a:pt x="225" y="101"/>
                    <a:pt x="235" y="104"/>
                    <a:pt x="246" y="107"/>
                  </a:cubicBezTo>
                  <a:cubicBezTo>
                    <a:pt x="255" y="110"/>
                    <a:pt x="264" y="113"/>
                    <a:pt x="270" y="107"/>
                  </a:cubicBezTo>
                  <a:cubicBezTo>
                    <a:pt x="276" y="101"/>
                    <a:pt x="273" y="92"/>
                    <a:pt x="270" y="83"/>
                  </a:cubicBezTo>
                  <a:cubicBezTo>
                    <a:pt x="267" y="72"/>
                    <a:pt x="264" y="62"/>
                    <a:pt x="271" y="54"/>
                  </a:cubicBezTo>
                  <a:cubicBezTo>
                    <a:pt x="279" y="46"/>
                    <a:pt x="290" y="50"/>
                    <a:pt x="300" y="53"/>
                  </a:cubicBezTo>
                  <a:cubicBezTo>
                    <a:pt x="310" y="56"/>
                    <a:pt x="319" y="59"/>
                    <a:pt x="325" y="53"/>
                  </a:cubicBezTo>
                  <a:cubicBezTo>
                    <a:pt x="331" y="47"/>
                    <a:pt x="328" y="38"/>
                    <a:pt x="325" y="28"/>
                  </a:cubicBezTo>
                  <a:cubicBezTo>
                    <a:pt x="322" y="18"/>
                    <a:pt x="318" y="7"/>
                    <a:pt x="326" y="0"/>
                  </a:cubicBezTo>
                  <a:cubicBezTo>
                    <a:pt x="329" y="2"/>
                    <a:pt x="329" y="2"/>
                    <a:pt x="329" y="2"/>
                  </a:cubicBezTo>
                  <a:cubicBezTo>
                    <a:pt x="323" y="8"/>
                    <a:pt x="326" y="17"/>
                    <a:pt x="329" y="27"/>
                  </a:cubicBezTo>
                  <a:cubicBezTo>
                    <a:pt x="332" y="37"/>
                    <a:pt x="335" y="48"/>
                    <a:pt x="328" y="56"/>
                  </a:cubicBezTo>
                  <a:close/>
                </a:path>
              </a:pathLst>
            </a:custGeom>
            <a:solidFill>
              <a:srgbClr val="DF7D3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60" name="Título 1">
            <a:extLst>
              <a:ext uri="{FF2B5EF4-FFF2-40B4-BE49-F238E27FC236}">
                <a16:creationId xmlns:a16="http://schemas.microsoft.com/office/drawing/2014/main" id="{98D06922-A180-4194-ACEC-953D5103F4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097" y="411941"/>
            <a:ext cx="11151917" cy="666423"/>
          </a:xfrm>
        </p:spPr>
        <p:txBody>
          <a:bodyPr>
            <a:noAutofit/>
          </a:bodyPr>
          <a:lstStyle>
            <a:lvl1pPr marL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s-ES" sz="4400" kern="1200" dirty="0">
                <a:solidFill>
                  <a:srgbClr val="0384DA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s-ES" err="1"/>
              <a:t>Slide</a:t>
            </a:r>
            <a:r>
              <a:rPr lang="es-ES"/>
              <a:t> </a:t>
            </a:r>
            <a:r>
              <a:rPr lang="es-ES" err="1"/>
              <a:t>title</a:t>
            </a:r>
            <a:endParaRPr lang="es-ES"/>
          </a:p>
        </p:txBody>
      </p:sp>
      <p:sp>
        <p:nvSpPr>
          <p:cNvPr id="61" name="Text Placeholder 4">
            <a:extLst>
              <a:ext uri="{FF2B5EF4-FFF2-40B4-BE49-F238E27FC236}">
                <a16:creationId xmlns:a16="http://schemas.microsoft.com/office/drawing/2014/main" id="{9F18853C-7D08-473C-A37D-BE5177E38A5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5098" y="1238486"/>
            <a:ext cx="5316592" cy="487808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800"/>
              </a:spcBef>
              <a:buNone/>
              <a:defRPr sz="3001">
                <a:solidFill>
                  <a:srgbClr val="404040"/>
                </a:solidFill>
                <a:latin typeface="+mj-lt"/>
              </a:defRPr>
            </a:lvl1pPr>
            <a:lvl2pPr marL="0" indent="0">
              <a:buNone/>
              <a:defRPr sz="1500">
                <a:solidFill>
                  <a:srgbClr val="404040"/>
                </a:solidFill>
              </a:defRPr>
            </a:lvl2pPr>
            <a:lvl3pPr marL="173878" indent="0">
              <a:buNone/>
              <a:defRPr sz="1500">
                <a:solidFill>
                  <a:srgbClr val="404040"/>
                </a:solidFill>
              </a:defRPr>
            </a:lvl3pPr>
            <a:lvl4pPr marL="342991" indent="0">
              <a:buNone/>
              <a:defRPr sz="1500">
                <a:solidFill>
                  <a:srgbClr val="404040"/>
                </a:solidFill>
              </a:defRPr>
            </a:lvl4pPr>
            <a:lvl5pPr marL="520442" indent="0">
              <a:buNone/>
              <a:defRPr sz="1500">
                <a:solidFill>
                  <a:srgbClr val="40404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5" name="Text Placeholder 4">
            <a:extLst>
              <a:ext uri="{FF2B5EF4-FFF2-40B4-BE49-F238E27FC236}">
                <a16:creationId xmlns:a16="http://schemas.microsoft.com/office/drawing/2014/main" id="{7916D886-1042-4EE2-A667-D742DC38C78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63719" y="1238486"/>
            <a:ext cx="5316592" cy="487808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800"/>
              </a:spcBef>
              <a:buNone/>
              <a:defRPr sz="3001">
                <a:solidFill>
                  <a:srgbClr val="404040"/>
                </a:solidFill>
                <a:latin typeface="+mj-lt"/>
              </a:defRPr>
            </a:lvl1pPr>
            <a:lvl2pPr marL="0" indent="0">
              <a:buNone/>
              <a:defRPr sz="1500">
                <a:solidFill>
                  <a:srgbClr val="404040"/>
                </a:solidFill>
              </a:defRPr>
            </a:lvl2pPr>
            <a:lvl3pPr marL="173878" indent="0">
              <a:buNone/>
              <a:defRPr sz="1500">
                <a:solidFill>
                  <a:srgbClr val="404040"/>
                </a:solidFill>
              </a:defRPr>
            </a:lvl3pPr>
            <a:lvl4pPr marL="342991" indent="0">
              <a:buNone/>
              <a:defRPr sz="1500">
                <a:solidFill>
                  <a:srgbClr val="404040"/>
                </a:solidFill>
              </a:defRPr>
            </a:lvl4pPr>
            <a:lvl5pPr marL="520442" indent="0">
              <a:buNone/>
              <a:defRPr sz="1500">
                <a:solidFill>
                  <a:srgbClr val="40404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3" name="Gráfico 42">
            <a:extLst>
              <a:ext uri="{FF2B5EF4-FFF2-40B4-BE49-F238E27FC236}">
                <a16:creationId xmlns:a16="http://schemas.microsoft.com/office/drawing/2014/main" id="{9A67DD2C-7332-42FD-9120-70F182302FC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73143" y="6264475"/>
            <a:ext cx="1680299" cy="514995"/>
          </a:xfrm>
          <a:prstGeom prst="rect">
            <a:avLst/>
          </a:prstGeom>
        </p:spPr>
      </p:pic>
      <p:grpSp>
        <p:nvGrpSpPr>
          <p:cNvPr id="64" name="Grupo 63">
            <a:extLst>
              <a:ext uri="{FF2B5EF4-FFF2-40B4-BE49-F238E27FC236}">
                <a16:creationId xmlns:a16="http://schemas.microsoft.com/office/drawing/2014/main" id="{B61A5D99-E086-4ED1-8C10-CB83757BECD0}"/>
              </a:ext>
            </a:extLst>
          </p:cNvPr>
          <p:cNvGrpSpPr/>
          <p:nvPr userDrawn="1"/>
        </p:nvGrpSpPr>
        <p:grpSpPr>
          <a:xfrm>
            <a:off x="9813631" y="6311629"/>
            <a:ext cx="2305226" cy="464331"/>
            <a:chOff x="9955553" y="5742544"/>
            <a:chExt cx="2305226" cy="464331"/>
          </a:xfrm>
        </p:grpSpPr>
        <p:sp>
          <p:nvSpPr>
            <p:cNvPr id="70" name="CuadroTexto 69">
              <a:extLst>
                <a:ext uri="{FF2B5EF4-FFF2-40B4-BE49-F238E27FC236}">
                  <a16:creationId xmlns:a16="http://schemas.microsoft.com/office/drawing/2014/main" id="{F38ACE6C-B008-4B1A-92FB-624F7F57E189}"/>
                </a:ext>
              </a:extLst>
            </p:cNvPr>
            <p:cNvSpPr txBox="1"/>
            <p:nvPr userDrawn="1"/>
          </p:nvSpPr>
          <p:spPr>
            <a:xfrm>
              <a:off x="10253731" y="5742544"/>
              <a:ext cx="2007048" cy="464331"/>
            </a:xfrm>
            <a:prstGeom prst="rect">
              <a:avLst/>
            </a:prstGeom>
            <a:noFill/>
          </p:spPr>
          <p:txBody>
            <a:bodyPr wrap="square" lIns="180000" tIns="108000" rIns="180000" bIns="108000" rtlCol="0" anchor="ctr" anchorCtr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s-ES" sz="1600" i="0" spc="-7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ea typeface="Cambria" panose="02040503050406030204" pitchFamily="18" charset="0"/>
                  <a:cs typeface="Segoe UI" panose="020B0502040204020203" pitchFamily="34" charset="0"/>
                </a:rPr>
                <a:t>#</a:t>
              </a:r>
              <a:r>
                <a:rPr lang="en-US" sz="1600" i="0" spc="-70" noProof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ea typeface="Cambria" panose="02040503050406030204" pitchFamily="18" charset="0"/>
                  <a:cs typeface="Segoe UI" panose="020B0502040204020203" pitchFamily="34" charset="0"/>
                </a:rPr>
                <a:t>M365MADVirtual</a:t>
              </a:r>
            </a:p>
          </p:txBody>
        </p:sp>
        <p:pic>
          <p:nvPicPr>
            <p:cNvPr id="71" name="Imagen 70">
              <a:extLst>
                <a:ext uri="{FF2B5EF4-FFF2-40B4-BE49-F238E27FC236}">
                  <a16:creationId xmlns:a16="http://schemas.microsoft.com/office/drawing/2014/main" id="{A22B56BE-9117-4C67-90D9-9ECE972D592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9955553" y="5852050"/>
              <a:ext cx="348003" cy="2829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292486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arePoint Stain (Two columns 66% / 33%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">
            <a:extLst>
              <a:ext uri="{FF2B5EF4-FFF2-40B4-BE49-F238E27FC236}">
                <a16:creationId xmlns:a16="http://schemas.microsoft.com/office/drawing/2014/main" id="{B47420F5-DE9A-48B6-9340-C39997840CC2}"/>
              </a:ext>
            </a:extLst>
          </p:cNvPr>
          <p:cNvGrpSpPr/>
          <p:nvPr userDrawn="1"/>
        </p:nvGrpSpPr>
        <p:grpSpPr>
          <a:xfrm>
            <a:off x="7813397" y="-713781"/>
            <a:ext cx="4981868" cy="3747927"/>
            <a:chOff x="2432790" y="730250"/>
            <a:chExt cx="7132330" cy="5365749"/>
          </a:xfrm>
          <a:solidFill>
            <a:srgbClr val="056B70"/>
          </a:solidFill>
        </p:grpSpPr>
        <p:sp>
          <p:nvSpPr>
            <p:cNvPr id="47" name="Freeform 5">
              <a:extLst>
                <a:ext uri="{FF2B5EF4-FFF2-40B4-BE49-F238E27FC236}">
                  <a16:creationId xmlns:a16="http://schemas.microsoft.com/office/drawing/2014/main" id="{77261CB0-8751-4D03-A50A-CFC306C12790}"/>
                </a:ext>
              </a:extLst>
            </p:cNvPr>
            <p:cNvSpPr>
              <a:spLocks/>
            </p:cNvSpPr>
            <p:nvPr/>
          </p:nvSpPr>
          <p:spPr bwMode="auto">
            <a:xfrm>
              <a:off x="3363912" y="800101"/>
              <a:ext cx="5110162" cy="5078412"/>
            </a:xfrm>
            <a:custGeom>
              <a:avLst/>
              <a:gdLst>
                <a:gd name="T0" fmla="*/ 1670 w 2447"/>
                <a:gd name="T1" fmla="*/ 937 h 2432"/>
                <a:gd name="T2" fmla="*/ 1589 w 2447"/>
                <a:gd name="T3" fmla="*/ 957 h 2432"/>
                <a:gd name="T4" fmla="*/ 1551 w 2447"/>
                <a:gd name="T5" fmla="*/ 930 h 2432"/>
                <a:gd name="T6" fmla="*/ 1550 w 2447"/>
                <a:gd name="T7" fmla="*/ 929 h 2432"/>
                <a:gd name="T8" fmla="*/ 1423 w 2447"/>
                <a:gd name="T9" fmla="*/ 929 h 2432"/>
                <a:gd name="T10" fmla="*/ 1311 w 2447"/>
                <a:gd name="T11" fmla="*/ 1041 h 2432"/>
                <a:gd name="T12" fmla="*/ 1183 w 2447"/>
                <a:gd name="T13" fmla="*/ 1041 h 2432"/>
                <a:gd name="T14" fmla="*/ 1183 w 2447"/>
                <a:gd name="T15" fmla="*/ 913 h 2432"/>
                <a:gd name="T16" fmla="*/ 1550 w 2447"/>
                <a:gd name="T17" fmla="*/ 546 h 2432"/>
                <a:gd name="T18" fmla="*/ 1555 w 2447"/>
                <a:gd name="T19" fmla="*/ 423 h 2432"/>
                <a:gd name="T20" fmla="*/ 1555 w 2447"/>
                <a:gd name="T21" fmla="*/ 423 h 2432"/>
                <a:gd name="T22" fmla="*/ 1523 w 2447"/>
                <a:gd name="T23" fmla="*/ 380 h 2432"/>
                <a:gd name="T24" fmla="*/ 1543 w 2447"/>
                <a:gd name="T25" fmla="*/ 299 h 2432"/>
                <a:gd name="T26" fmla="*/ 1678 w 2447"/>
                <a:gd name="T27" fmla="*/ 163 h 2432"/>
                <a:gd name="T28" fmla="*/ 1678 w 2447"/>
                <a:gd name="T29" fmla="*/ 36 h 2432"/>
                <a:gd name="T30" fmla="*/ 1550 w 2447"/>
                <a:gd name="T31" fmla="*/ 36 h 2432"/>
                <a:gd name="T32" fmla="*/ 1462 w 2447"/>
                <a:gd name="T33" fmla="*/ 124 h 2432"/>
                <a:gd name="T34" fmla="*/ 1381 w 2447"/>
                <a:gd name="T35" fmla="*/ 143 h 2432"/>
                <a:gd name="T36" fmla="*/ 1348 w 2447"/>
                <a:gd name="T37" fmla="*/ 121 h 2432"/>
                <a:gd name="T38" fmla="*/ 1343 w 2447"/>
                <a:gd name="T39" fmla="*/ 115 h 2432"/>
                <a:gd name="T40" fmla="*/ 1215 w 2447"/>
                <a:gd name="T41" fmla="*/ 115 h 2432"/>
                <a:gd name="T42" fmla="*/ 35 w 2447"/>
                <a:gd name="T43" fmla="*/ 1296 h 2432"/>
                <a:gd name="T44" fmla="*/ 35 w 2447"/>
                <a:gd name="T45" fmla="*/ 1424 h 2432"/>
                <a:gd name="T46" fmla="*/ 162 w 2447"/>
                <a:gd name="T47" fmla="*/ 1424 h 2432"/>
                <a:gd name="T48" fmla="*/ 266 w 2447"/>
                <a:gd name="T49" fmla="*/ 1320 h 2432"/>
                <a:gd name="T50" fmla="*/ 394 w 2447"/>
                <a:gd name="T51" fmla="*/ 1320 h 2432"/>
                <a:gd name="T52" fmla="*/ 394 w 2447"/>
                <a:gd name="T53" fmla="*/ 1447 h 2432"/>
                <a:gd name="T54" fmla="*/ 178 w 2447"/>
                <a:gd name="T55" fmla="*/ 1663 h 2432"/>
                <a:gd name="T56" fmla="*/ 178 w 2447"/>
                <a:gd name="T57" fmla="*/ 1790 h 2432"/>
                <a:gd name="T58" fmla="*/ 306 w 2447"/>
                <a:gd name="T59" fmla="*/ 1790 h 2432"/>
                <a:gd name="T60" fmla="*/ 497 w 2447"/>
                <a:gd name="T61" fmla="*/ 1599 h 2432"/>
                <a:gd name="T62" fmla="*/ 625 w 2447"/>
                <a:gd name="T63" fmla="*/ 1599 h 2432"/>
                <a:gd name="T64" fmla="*/ 625 w 2447"/>
                <a:gd name="T65" fmla="*/ 1727 h 2432"/>
                <a:gd name="T66" fmla="*/ 178 w 2447"/>
                <a:gd name="T67" fmla="*/ 2173 h 2432"/>
                <a:gd name="T68" fmla="*/ 178 w 2447"/>
                <a:gd name="T69" fmla="*/ 2301 h 2432"/>
                <a:gd name="T70" fmla="*/ 306 w 2447"/>
                <a:gd name="T71" fmla="*/ 2301 h 2432"/>
                <a:gd name="T72" fmla="*/ 673 w 2447"/>
                <a:gd name="T73" fmla="*/ 1934 h 2432"/>
                <a:gd name="T74" fmla="*/ 801 w 2447"/>
                <a:gd name="T75" fmla="*/ 1934 h 2432"/>
                <a:gd name="T76" fmla="*/ 801 w 2447"/>
                <a:gd name="T77" fmla="*/ 2062 h 2432"/>
                <a:gd name="T78" fmla="*/ 815 w 2447"/>
                <a:gd name="T79" fmla="*/ 2047 h 2432"/>
                <a:gd name="T80" fmla="*/ 815 w 2447"/>
                <a:gd name="T81" fmla="*/ 2175 h 2432"/>
                <a:gd name="T82" fmla="*/ 942 w 2447"/>
                <a:gd name="T83" fmla="*/ 2175 h 2432"/>
                <a:gd name="T84" fmla="*/ 968 w 2447"/>
                <a:gd name="T85" fmla="*/ 2149 h 2432"/>
                <a:gd name="T86" fmla="*/ 1096 w 2447"/>
                <a:gd name="T87" fmla="*/ 2149 h 2432"/>
                <a:gd name="T88" fmla="*/ 1096 w 2447"/>
                <a:gd name="T89" fmla="*/ 2277 h 2432"/>
                <a:gd name="T90" fmla="*/ 1104 w 2447"/>
                <a:gd name="T91" fmla="*/ 2269 h 2432"/>
                <a:gd name="T92" fmla="*/ 1104 w 2447"/>
                <a:gd name="T93" fmla="*/ 2397 h 2432"/>
                <a:gd name="T94" fmla="*/ 1231 w 2447"/>
                <a:gd name="T95" fmla="*/ 2397 h 2432"/>
                <a:gd name="T96" fmla="*/ 2412 w 2447"/>
                <a:gd name="T97" fmla="*/ 1216 h 2432"/>
                <a:gd name="T98" fmla="*/ 2412 w 2447"/>
                <a:gd name="T99" fmla="*/ 1089 h 2432"/>
                <a:gd name="T100" fmla="*/ 2284 w 2447"/>
                <a:gd name="T101" fmla="*/ 1089 h 2432"/>
                <a:gd name="T102" fmla="*/ 2252 w 2447"/>
                <a:gd name="T103" fmla="*/ 1120 h 2432"/>
                <a:gd name="T104" fmla="*/ 2125 w 2447"/>
                <a:gd name="T105" fmla="*/ 1120 h 2432"/>
                <a:gd name="T106" fmla="*/ 2125 w 2447"/>
                <a:gd name="T107" fmla="*/ 993 h 2432"/>
                <a:gd name="T108" fmla="*/ 2334 w 2447"/>
                <a:gd name="T109" fmla="*/ 784 h 2432"/>
                <a:gd name="T110" fmla="*/ 2334 w 2447"/>
                <a:gd name="T111" fmla="*/ 656 h 2432"/>
                <a:gd name="T112" fmla="*/ 2206 w 2447"/>
                <a:gd name="T113" fmla="*/ 656 h 2432"/>
                <a:gd name="T114" fmla="*/ 2196 w 2447"/>
                <a:gd name="T115" fmla="*/ 666 h 2432"/>
                <a:gd name="T116" fmla="*/ 2123 w 2447"/>
                <a:gd name="T117" fmla="*/ 678 h 2432"/>
                <a:gd name="T118" fmla="*/ 2088 w 2447"/>
                <a:gd name="T119" fmla="*/ 653 h 2432"/>
                <a:gd name="T120" fmla="*/ 2085 w 2447"/>
                <a:gd name="T121" fmla="*/ 650 h 2432"/>
                <a:gd name="T122" fmla="*/ 1957 w 2447"/>
                <a:gd name="T123" fmla="*/ 650 h 2432"/>
                <a:gd name="T124" fmla="*/ 1670 w 2447"/>
                <a:gd name="T125" fmla="*/ 937 h 24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447" h="2432">
                  <a:moveTo>
                    <a:pt x="1670" y="937"/>
                  </a:moveTo>
                  <a:cubicBezTo>
                    <a:pt x="1635" y="970"/>
                    <a:pt x="1604" y="963"/>
                    <a:pt x="1589" y="957"/>
                  </a:cubicBezTo>
                  <a:cubicBezTo>
                    <a:pt x="1569" y="948"/>
                    <a:pt x="1564" y="942"/>
                    <a:pt x="1551" y="930"/>
                  </a:cubicBezTo>
                  <a:cubicBezTo>
                    <a:pt x="1551" y="930"/>
                    <a:pt x="1551" y="929"/>
                    <a:pt x="1550" y="929"/>
                  </a:cubicBezTo>
                  <a:cubicBezTo>
                    <a:pt x="1515" y="894"/>
                    <a:pt x="1458" y="894"/>
                    <a:pt x="1423" y="929"/>
                  </a:cubicBezTo>
                  <a:cubicBezTo>
                    <a:pt x="1311" y="1041"/>
                    <a:pt x="1311" y="1041"/>
                    <a:pt x="1311" y="1041"/>
                  </a:cubicBezTo>
                  <a:cubicBezTo>
                    <a:pt x="1276" y="1076"/>
                    <a:pt x="1219" y="1076"/>
                    <a:pt x="1183" y="1041"/>
                  </a:cubicBezTo>
                  <a:cubicBezTo>
                    <a:pt x="1148" y="1005"/>
                    <a:pt x="1148" y="948"/>
                    <a:pt x="1183" y="913"/>
                  </a:cubicBezTo>
                  <a:cubicBezTo>
                    <a:pt x="1550" y="546"/>
                    <a:pt x="1550" y="546"/>
                    <a:pt x="1550" y="546"/>
                  </a:cubicBezTo>
                  <a:cubicBezTo>
                    <a:pt x="1584" y="512"/>
                    <a:pt x="1585" y="459"/>
                    <a:pt x="1555" y="423"/>
                  </a:cubicBezTo>
                  <a:cubicBezTo>
                    <a:pt x="1555" y="423"/>
                    <a:pt x="1555" y="423"/>
                    <a:pt x="1555" y="423"/>
                  </a:cubicBezTo>
                  <a:cubicBezTo>
                    <a:pt x="1539" y="406"/>
                    <a:pt x="1533" y="402"/>
                    <a:pt x="1523" y="380"/>
                  </a:cubicBezTo>
                  <a:cubicBezTo>
                    <a:pt x="1516" y="365"/>
                    <a:pt x="1510" y="334"/>
                    <a:pt x="1543" y="299"/>
                  </a:cubicBezTo>
                  <a:cubicBezTo>
                    <a:pt x="1678" y="163"/>
                    <a:pt x="1678" y="163"/>
                    <a:pt x="1678" y="163"/>
                  </a:cubicBezTo>
                  <a:cubicBezTo>
                    <a:pt x="1713" y="128"/>
                    <a:pt x="1713" y="71"/>
                    <a:pt x="1678" y="36"/>
                  </a:cubicBezTo>
                  <a:cubicBezTo>
                    <a:pt x="1643" y="0"/>
                    <a:pt x="1586" y="0"/>
                    <a:pt x="1550" y="36"/>
                  </a:cubicBezTo>
                  <a:cubicBezTo>
                    <a:pt x="1462" y="124"/>
                    <a:pt x="1462" y="124"/>
                    <a:pt x="1462" y="124"/>
                  </a:cubicBezTo>
                  <a:cubicBezTo>
                    <a:pt x="1427" y="156"/>
                    <a:pt x="1396" y="150"/>
                    <a:pt x="1381" y="143"/>
                  </a:cubicBezTo>
                  <a:cubicBezTo>
                    <a:pt x="1364" y="136"/>
                    <a:pt x="1358" y="130"/>
                    <a:pt x="1348" y="121"/>
                  </a:cubicBezTo>
                  <a:cubicBezTo>
                    <a:pt x="1346" y="119"/>
                    <a:pt x="1345" y="117"/>
                    <a:pt x="1343" y="115"/>
                  </a:cubicBezTo>
                  <a:cubicBezTo>
                    <a:pt x="1308" y="80"/>
                    <a:pt x="1251" y="80"/>
                    <a:pt x="1215" y="115"/>
                  </a:cubicBezTo>
                  <a:cubicBezTo>
                    <a:pt x="35" y="1296"/>
                    <a:pt x="35" y="1296"/>
                    <a:pt x="35" y="1296"/>
                  </a:cubicBezTo>
                  <a:cubicBezTo>
                    <a:pt x="0" y="1331"/>
                    <a:pt x="0" y="1388"/>
                    <a:pt x="35" y="1424"/>
                  </a:cubicBezTo>
                  <a:cubicBezTo>
                    <a:pt x="70" y="1459"/>
                    <a:pt x="127" y="1459"/>
                    <a:pt x="162" y="1424"/>
                  </a:cubicBezTo>
                  <a:cubicBezTo>
                    <a:pt x="266" y="1320"/>
                    <a:pt x="266" y="1320"/>
                    <a:pt x="266" y="1320"/>
                  </a:cubicBezTo>
                  <a:cubicBezTo>
                    <a:pt x="301" y="1285"/>
                    <a:pt x="359" y="1285"/>
                    <a:pt x="394" y="1320"/>
                  </a:cubicBezTo>
                  <a:cubicBezTo>
                    <a:pt x="429" y="1355"/>
                    <a:pt x="429" y="1412"/>
                    <a:pt x="394" y="1447"/>
                  </a:cubicBezTo>
                  <a:cubicBezTo>
                    <a:pt x="178" y="1663"/>
                    <a:pt x="178" y="1663"/>
                    <a:pt x="178" y="1663"/>
                  </a:cubicBezTo>
                  <a:cubicBezTo>
                    <a:pt x="143" y="1698"/>
                    <a:pt x="143" y="1755"/>
                    <a:pt x="178" y="1790"/>
                  </a:cubicBezTo>
                  <a:cubicBezTo>
                    <a:pt x="214" y="1826"/>
                    <a:pt x="271" y="1826"/>
                    <a:pt x="306" y="1790"/>
                  </a:cubicBezTo>
                  <a:cubicBezTo>
                    <a:pt x="497" y="1599"/>
                    <a:pt x="497" y="1599"/>
                    <a:pt x="497" y="1599"/>
                  </a:cubicBezTo>
                  <a:cubicBezTo>
                    <a:pt x="533" y="1564"/>
                    <a:pt x="590" y="1564"/>
                    <a:pt x="625" y="1599"/>
                  </a:cubicBezTo>
                  <a:cubicBezTo>
                    <a:pt x="660" y="1634"/>
                    <a:pt x="660" y="1691"/>
                    <a:pt x="625" y="1727"/>
                  </a:cubicBezTo>
                  <a:cubicBezTo>
                    <a:pt x="178" y="2173"/>
                    <a:pt x="178" y="2173"/>
                    <a:pt x="178" y="2173"/>
                  </a:cubicBezTo>
                  <a:cubicBezTo>
                    <a:pt x="143" y="2209"/>
                    <a:pt x="143" y="2266"/>
                    <a:pt x="178" y="2301"/>
                  </a:cubicBezTo>
                  <a:cubicBezTo>
                    <a:pt x="214" y="2336"/>
                    <a:pt x="271" y="2336"/>
                    <a:pt x="306" y="2301"/>
                  </a:cubicBezTo>
                  <a:cubicBezTo>
                    <a:pt x="673" y="1934"/>
                    <a:pt x="673" y="1934"/>
                    <a:pt x="673" y="1934"/>
                  </a:cubicBezTo>
                  <a:cubicBezTo>
                    <a:pt x="708" y="1899"/>
                    <a:pt x="765" y="1899"/>
                    <a:pt x="801" y="1934"/>
                  </a:cubicBezTo>
                  <a:cubicBezTo>
                    <a:pt x="836" y="1969"/>
                    <a:pt x="836" y="2026"/>
                    <a:pt x="801" y="2062"/>
                  </a:cubicBezTo>
                  <a:cubicBezTo>
                    <a:pt x="815" y="2047"/>
                    <a:pt x="815" y="2047"/>
                    <a:pt x="815" y="2047"/>
                  </a:cubicBezTo>
                  <a:cubicBezTo>
                    <a:pt x="779" y="2083"/>
                    <a:pt x="779" y="2140"/>
                    <a:pt x="815" y="2175"/>
                  </a:cubicBezTo>
                  <a:cubicBezTo>
                    <a:pt x="850" y="2210"/>
                    <a:pt x="907" y="2210"/>
                    <a:pt x="942" y="2175"/>
                  </a:cubicBezTo>
                  <a:cubicBezTo>
                    <a:pt x="968" y="2149"/>
                    <a:pt x="968" y="2149"/>
                    <a:pt x="968" y="2149"/>
                  </a:cubicBezTo>
                  <a:cubicBezTo>
                    <a:pt x="1003" y="2114"/>
                    <a:pt x="1060" y="2114"/>
                    <a:pt x="1096" y="2149"/>
                  </a:cubicBezTo>
                  <a:cubicBezTo>
                    <a:pt x="1131" y="2185"/>
                    <a:pt x="1131" y="2242"/>
                    <a:pt x="1096" y="2277"/>
                  </a:cubicBezTo>
                  <a:cubicBezTo>
                    <a:pt x="1104" y="2269"/>
                    <a:pt x="1104" y="2269"/>
                    <a:pt x="1104" y="2269"/>
                  </a:cubicBezTo>
                  <a:cubicBezTo>
                    <a:pt x="1068" y="2304"/>
                    <a:pt x="1068" y="2361"/>
                    <a:pt x="1104" y="2397"/>
                  </a:cubicBezTo>
                  <a:cubicBezTo>
                    <a:pt x="1139" y="2432"/>
                    <a:pt x="1196" y="2432"/>
                    <a:pt x="1231" y="2397"/>
                  </a:cubicBezTo>
                  <a:cubicBezTo>
                    <a:pt x="2412" y="1216"/>
                    <a:pt x="2412" y="1216"/>
                    <a:pt x="2412" y="1216"/>
                  </a:cubicBezTo>
                  <a:cubicBezTo>
                    <a:pt x="2447" y="1181"/>
                    <a:pt x="2447" y="1124"/>
                    <a:pt x="2412" y="1089"/>
                  </a:cubicBezTo>
                  <a:cubicBezTo>
                    <a:pt x="2377" y="1053"/>
                    <a:pt x="2319" y="1053"/>
                    <a:pt x="2284" y="1089"/>
                  </a:cubicBezTo>
                  <a:cubicBezTo>
                    <a:pt x="2252" y="1120"/>
                    <a:pt x="2252" y="1120"/>
                    <a:pt x="2252" y="1120"/>
                  </a:cubicBezTo>
                  <a:cubicBezTo>
                    <a:pt x="2217" y="1156"/>
                    <a:pt x="2160" y="1156"/>
                    <a:pt x="2125" y="1120"/>
                  </a:cubicBezTo>
                  <a:cubicBezTo>
                    <a:pt x="2089" y="1085"/>
                    <a:pt x="2089" y="1028"/>
                    <a:pt x="2125" y="993"/>
                  </a:cubicBezTo>
                  <a:cubicBezTo>
                    <a:pt x="2334" y="784"/>
                    <a:pt x="2334" y="784"/>
                    <a:pt x="2334" y="784"/>
                  </a:cubicBezTo>
                  <a:cubicBezTo>
                    <a:pt x="2369" y="748"/>
                    <a:pt x="2369" y="691"/>
                    <a:pt x="2334" y="656"/>
                  </a:cubicBezTo>
                  <a:cubicBezTo>
                    <a:pt x="2299" y="621"/>
                    <a:pt x="2241" y="621"/>
                    <a:pt x="2206" y="656"/>
                  </a:cubicBezTo>
                  <a:cubicBezTo>
                    <a:pt x="2196" y="666"/>
                    <a:pt x="2196" y="666"/>
                    <a:pt x="2196" y="666"/>
                  </a:cubicBezTo>
                  <a:cubicBezTo>
                    <a:pt x="2164" y="690"/>
                    <a:pt x="2137" y="684"/>
                    <a:pt x="2123" y="678"/>
                  </a:cubicBezTo>
                  <a:cubicBezTo>
                    <a:pt x="2105" y="670"/>
                    <a:pt x="2100" y="664"/>
                    <a:pt x="2088" y="653"/>
                  </a:cubicBezTo>
                  <a:cubicBezTo>
                    <a:pt x="2087" y="652"/>
                    <a:pt x="2086" y="651"/>
                    <a:pt x="2085" y="650"/>
                  </a:cubicBezTo>
                  <a:cubicBezTo>
                    <a:pt x="2049" y="615"/>
                    <a:pt x="1992" y="615"/>
                    <a:pt x="1957" y="650"/>
                  </a:cubicBezTo>
                  <a:lnTo>
                    <a:pt x="1670" y="937"/>
                  </a:lnTo>
                  <a:close/>
                </a:path>
              </a:pathLst>
            </a:custGeom>
            <a:solidFill>
              <a:srgbClr val="0384D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6">
              <a:extLst>
                <a:ext uri="{FF2B5EF4-FFF2-40B4-BE49-F238E27FC236}">
                  <a16:creationId xmlns:a16="http://schemas.microsoft.com/office/drawing/2014/main" id="{15FE3ED8-D370-494A-9F12-7B788381C083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5702" y="2195512"/>
              <a:ext cx="700088" cy="700088"/>
            </a:xfrm>
            <a:custGeom>
              <a:avLst/>
              <a:gdLst>
                <a:gd name="T0" fmla="*/ 328 w 335"/>
                <a:gd name="T1" fmla="*/ 56 h 335"/>
                <a:gd name="T2" fmla="*/ 299 w 335"/>
                <a:gd name="T3" fmla="*/ 57 h 335"/>
                <a:gd name="T4" fmla="*/ 274 w 335"/>
                <a:gd name="T5" fmla="*/ 57 h 335"/>
                <a:gd name="T6" fmla="*/ 274 w 335"/>
                <a:gd name="T7" fmla="*/ 81 h 335"/>
                <a:gd name="T8" fmla="*/ 273 w 335"/>
                <a:gd name="T9" fmla="*/ 110 h 335"/>
                <a:gd name="T10" fmla="*/ 245 w 335"/>
                <a:gd name="T11" fmla="*/ 111 h 335"/>
                <a:gd name="T12" fmla="*/ 220 w 335"/>
                <a:gd name="T13" fmla="*/ 111 h 335"/>
                <a:gd name="T14" fmla="*/ 220 w 335"/>
                <a:gd name="T15" fmla="*/ 136 h 335"/>
                <a:gd name="T16" fmla="*/ 219 w 335"/>
                <a:gd name="T17" fmla="*/ 164 h 335"/>
                <a:gd name="T18" fmla="*/ 190 w 335"/>
                <a:gd name="T19" fmla="*/ 165 h 335"/>
                <a:gd name="T20" fmla="*/ 166 w 335"/>
                <a:gd name="T21" fmla="*/ 166 h 335"/>
                <a:gd name="T22" fmla="*/ 165 w 335"/>
                <a:gd name="T23" fmla="*/ 190 h 335"/>
                <a:gd name="T24" fmla="*/ 164 w 335"/>
                <a:gd name="T25" fmla="*/ 219 h 335"/>
                <a:gd name="T26" fmla="*/ 136 w 335"/>
                <a:gd name="T27" fmla="*/ 220 h 335"/>
                <a:gd name="T28" fmla="*/ 111 w 335"/>
                <a:gd name="T29" fmla="*/ 220 h 335"/>
                <a:gd name="T30" fmla="*/ 111 w 335"/>
                <a:gd name="T31" fmla="*/ 245 h 335"/>
                <a:gd name="T32" fmla="*/ 110 w 335"/>
                <a:gd name="T33" fmla="*/ 273 h 335"/>
                <a:gd name="T34" fmla="*/ 81 w 335"/>
                <a:gd name="T35" fmla="*/ 274 h 335"/>
                <a:gd name="T36" fmla="*/ 57 w 335"/>
                <a:gd name="T37" fmla="*/ 274 h 335"/>
                <a:gd name="T38" fmla="*/ 57 w 335"/>
                <a:gd name="T39" fmla="*/ 299 h 335"/>
                <a:gd name="T40" fmla="*/ 56 w 335"/>
                <a:gd name="T41" fmla="*/ 327 h 335"/>
                <a:gd name="T42" fmla="*/ 27 w 335"/>
                <a:gd name="T43" fmla="*/ 329 h 335"/>
                <a:gd name="T44" fmla="*/ 2 w 335"/>
                <a:gd name="T45" fmla="*/ 329 h 335"/>
                <a:gd name="T46" fmla="*/ 0 w 335"/>
                <a:gd name="T47" fmla="*/ 326 h 335"/>
                <a:gd name="T48" fmla="*/ 28 w 335"/>
                <a:gd name="T49" fmla="*/ 325 h 335"/>
                <a:gd name="T50" fmla="*/ 53 w 335"/>
                <a:gd name="T51" fmla="*/ 325 h 335"/>
                <a:gd name="T52" fmla="*/ 53 w 335"/>
                <a:gd name="T53" fmla="*/ 300 h 335"/>
                <a:gd name="T54" fmla="*/ 54 w 335"/>
                <a:gd name="T55" fmla="*/ 271 h 335"/>
                <a:gd name="T56" fmla="*/ 83 w 335"/>
                <a:gd name="T57" fmla="*/ 270 h 335"/>
                <a:gd name="T58" fmla="*/ 107 w 335"/>
                <a:gd name="T59" fmla="*/ 270 h 335"/>
                <a:gd name="T60" fmla="*/ 107 w 335"/>
                <a:gd name="T61" fmla="*/ 246 h 335"/>
                <a:gd name="T62" fmla="*/ 108 w 335"/>
                <a:gd name="T63" fmla="*/ 217 h 335"/>
                <a:gd name="T64" fmla="*/ 137 w 335"/>
                <a:gd name="T65" fmla="*/ 216 h 335"/>
                <a:gd name="T66" fmla="*/ 162 w 335"/>
                <a:gd name="T67" fmla="*/ 216 h 335"/>
                <a:gd name="T68" fmla="*/ 162 w 335"/>
                <a:gd name="T69" fmla="*/ 191 h 335"/>
                <a:gd name="T70" fmla="*/ 163 w 335"/>
                <a:gd name="T71" fmla="*/ 163 h 335"/>
                <a:gd name="T72" fmla="*/ 191 w 335"/>
                <a:gd name="T73" fmla="*/ 162 h 335"/>
                <a:gd name="T74" fmla="*/ 216 w 335"/>
                <a:gd name="T75" fmla="*/ 162 h 335"/>
                <a:gd name="T76" fmla="*/ 216 w 335"/>
                <a:gd name="T77" fmla="*/ 137 h 335"/>
                <a:gd name="T78" fmla="*/ 217 w 335"/>
                <a:gd name="T79" fmla="*/ 108 h 335"/>
                <a:gd name="T80" fmla="*/ 246 w 335"/>
                <a:gd name="T81" fmla="*/ 107 h 335"/>
                <a:gd name="T82" fmla="*/ 270 w 335"/>
                <a:gd name="T83" fmla="*/ 107 h 335"/>
                <a:gd name="T84" fmla="*/ 270 w 335"/>
                <a:gd name="T85" fmla="*/ 83 h 335"/>
                <a:gd name="T86" fmla="*/ 271 w 335"/>
                <a:gd name="T87" fmla="*/ 54 h 335"/>
                <a:gd name="T88" fmla="*/ 300 w 335"/>
                <a:gd name="T89" fmla="*/ 53 h 335"/>
                <a:gd name="T90" fmla="*/ 325 w 335"/>
                <a:gd name="T91" fmla="*/ 53 h 335"/>
                <a:gd name="T92" fmla="*/ 325 w 335"/>
                <a:gd name="T93" fmla="*/ 28 h 335"/>
                <a:gd name="T94" fmla="*/ 326 w 335"/>
                <a:gd name="T95" fmla="*/ 0 h 335"/>
                <a:gd name="T96" fmla="*/ 329 w 335"/>
                <a:gd name="T97" fmla="*/ 2 h 335"/>
                <a:gd name="T98" fmla="*/ 329 w 335"/>
                <a:gd name="T99" fmla="*/ 27 h 335"/>
                <a:gd name="T100" fmla="*/ 328 w 335"/>
                <a:gd name="T101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35" h="335">
                  <a:moveTo>
                    <a:pt x="328" y="56"/>
                  </a:moveTo>
                  <a:cubicBezTo>
                    <a:pt x="320" y="63"/>
                    <a:pt x="309" y="60"/>
                    <a:pt x="299" y="57"/>
                  </a:cubicBezTo>
                  <a:cubicBezTo>
                    <a:pt x="289" y="54"/>
                    <a:pt x="280" y="51"/>
                    <a:pt x="274" y="57"/>
                  </a:cubicBezTo>
                  <a:cubicBezTo>
                    <a:pt x="268" y="63"/>
                    <a:pt x="271" y="72"/>
                    <a:pt x="274" y="81"/>
                  </a:cubicBezTo>
                  <a:cubicBezTo>
                    <a:pt x="277" y="92"/>
                    <a:pt x="281" y="102"/>
                    <a:pt x="273" y="110"/>
                  </a:cubicBezTo>
                  <a:cubicBezTo>
                    <a:pt x="265" y="118"/>
                    <a:pt x="255" y="114"/>
                    <a:pt x="245" y="111"/>
                  </a:cubicBezTo>
                  <a:cubicBezTo>
                    <a:pt x="235" y="108"/>
                    <a:pt x="226" y="105"/>
                    <a:pt x="220" y="111"/>
                  </a:cubicBezTo>
                  <a:cubicBezTo>
                    <a:pt x="214" y="117"/>
                    <a:pt x="217" y="126"/>
                    <a:pt x="220" y="136"/>
                  </a:cubicBezTo>
                  <a:cubicBezTo>
                    <a:pt x="223" y="146"/>
                    <a:pt x="226" y="157"/>
                    <a:pt x="219" y="164"/>
                  </a:cubicBezTo>
                  <a:cubicBezTo>
                    <a:pt x="211" y="172"/>
                    <a:pt x="200" y="169"/>
                    <a:pt x="190" y="165"/>
                  </a:cubicBezTo>
                  <a:cubicBezTo>
                    <a:pt x="181" y="162"/>
                    <a:pt x="171" y="160"/>
                    <a:pt x="166" y="166"/>
                  </a:cubicBezTo>
                  <a:cubicBezTo>
                    <a:pt x="160" y="171"/>
                    <a:pt x="162" y="181"/>
                    <a:pt x="165" y="190"/>
                  </a:cubicBezTo>
                  <a:cubicBezTo>
                    <a:pt x="169" y="200"/>
                    <a:pt x="172" y="211"/>
                    <a:pt x="164" y="219"/>
                  </a:cubicBezTo>
                  <a:cubicBezTo>
                    <a:pt x="157" y="226"/>
                    <a:pt x="146" y="223"/>
                    <a:pt x="136" y="220"/>
                  </a:cubicBezTo>
                  <a:cubicBezTo>
                    <a:pt x="126" y="217"/>
                    <a:pt x="117" y="214"/>
                    <a:pt x="111" y="220"/>
                  </a:cubicBezTo>
                  <a:cubicBezTo>
                    <a:pt x="105" y="226"/>
                    <a:pt x="108" y="235"/>
                    <a:pt x="111" y="245"/>
                  </a:cubicBezTo>
                  <a:cubicBezTo>
                    <a:pt x="114" y="255"/>
                    <a:pt x="118" y="265"/>
                    <a:pt x="110" y="273"/>
                  </a:cubicBezTo>
                  <a:cubicBezTo>
                    <a:pt x="102" y="281"/>
                    <a:pt x="92" y="277"/>
                    <a:pt x="81" y="274"/>
                  </a:cubicBezTo>
                  <a:cubicBezTo>
                    <a:pt x="72" y="271"/>
                    <a:pt x="63" y="268"/>
                    <a:pt x="57" y="274"/>
                  </a:cubicBezTo>
                  <a:cubicBezTo>
                    <a:pt x="51" y="280"/>
                    <a:pt x="54" y="289"/>
                    <a:pt x="57" y="299"/>
                  </a:cubicBezTo>
                  <a:cubicBezTo>
                    <a:pt x="60" y="309"/>
                    <a:pt x="63" y="320"/>
                    <a:pt x="56" y="327"/>
                  </a:cubicBezTo>
                  <a:cubicBezTo>
                    <a:pt x="48" y="335"/>
                    <a:pt x="37" y="332"/>
                    <a:pt x="27" y="329"/>
                  </a:cubicBezTo>
                  <a:cubicBezTo>
                    <a:pt x="17" y="326"/>
                    <a:pt x="8" y="323"/>
                    <a:pt x="2" y="329"/>
                  </a:cubicBezTo>
                  <a:cubicBezTo>
                    <a:pt x="0" y="326"/>
                    <a:pt x="0" y="326"/>
                    <a:pt x="0" y="326"/>
                  </a:cubicBezTo>
                  <a:cubicBezTo>
                    <a:pt x="7" y="318"/>
                    <a:pt x="18" y="322"/>
                    <a:pt x="28" y="325"/>
                  </a:cubicBezTo>
                  <a:cubicBezTo>
                    <a:pt x="38" y="328"/>
                    <a:pt x="47" y="331"/>
                    <a:pt x="53" y="325"/>
                  </a:cubicBezTo>
                  <a:cubicBezTo>
                    <a:pt x="59" y="319"/>
                    <a:pt x="56" y="310"/>
                    <a:pt x="53" y="300"/>
                  </a:cubicBezTo>
                  <a:cubicBezTo>
                    <a:pt x="50" y="290"/>
                    <a:pt x="46" y="279"/>
                    <a:pt x="54" y="271"/>
                  </a:cubicBezTo>
                  <a:cubicBezTo>
                    <a:pt x="62" y="264"/>
                    <a:pt x="72" y="267"/>
                    <a:pt x="83" y="270"/>
                  </a:cubicBezTo>
                  <a:cubicBezTo>
                    <a:pt x="92" y="273"/>
                    <a:pt x="101" y="276"/>
                    <a:pt x="107" y="270"/>
                  </a:cubicBezTo>
                  <a:cubicBezTo>
                    <a:pt x="113" y="264"/>
                    <a:pt x="110" y="255"/>
                    <a:pt x="107" y="246"/>
                  </a:cubicBezTo>
                  <a:cubicBezTo>
                    <a:pt x="104" y="235"/>
                    <a:pt x="101" y="225"/>
                    <a:pt x="108" y="217"/>
                  </a:cubicBezTo>
                  <a:cubicBezTo>
                    <a:pt x="116" y="209"/>
                    <a:pt x="127" y="213"/>
                    <a:pt x="137" y="216"/>
                  </a:cubicBezTo>
                  <a:cubicBezTo>
                    <a:pt x="147" y="219"/>
                    <a:pt x="156" y="222"/>
                    <a:pt x="162" y="216"/>
                  </a:cubicBezTo>
                  <a:cubicBezTo>
                    <a:pt x="168" y="210"/>
                    <a:pt x="165" y="201"/>
                    <a:pt x="162" y="191"/>
                  </a:cubicBezTo>
                  <a:cubicBezTo>
                    <a:pt x="158" y="181"/>
                    <a:pt x="155" y="170"/>
                    <a:pt x="163" y="163"/>
                  </a:cubicBezTo>
                  <a:cubicBezTo>
                    <a:pt x="170" y="155"/>
                    <a:pt x="181" y="158"/>
                    <a:pt x="191" y="162"/>
                  </a:cubicBezTo>
                  <a:cubicBezTo>
                    <a:pt x="201" y="165"/>
                    <a:pt x="210" y="168"/>
                    <a:pt x="216" y="162"/>
                  </a:cubicBezTo>
                  <a:cubicBezTo>
                    <a:pt x="222" y="156"/>
                    <a:pt x="219" y="147"/>
                    <a:pt x="216" y="137"/>
                  </a:cubicBezTo>
                  <a:cubicBezTo>
                    <a:pt x="213" y="127"/>
                    <a:pt x="209" y="116"/>
                    <a:pt x="217" y="108"/>
                  </a:cubicBezTo>
                  <a:cubicBezTo>
                    <a:pt x="225" y="101"/>
                    <a:pt x="235" y="104"/>
                    <a:pt x="246" y="107"/>
                  </a:cubicBezTo>
                  <a:cubicBezTo>
                    <a:pt x="255" y="110"/>
                    <a:pt x="264" y="113"/>
                    <a:pt x="270" y="107"/>
                  </a:cubicBezTo>
                  <a:cubicBezTo>
                    <a:pt x="276" y="101"/>
                    <a:pt x="273" y="92"/>
                    <a:pt x="270" y="83"/>
                  </a:cubicBezTo>
                  <a:cubicBezTo>
                    <a:pt x="267" y="72"/>
                    <a:pt x="264" y="62"/>
                    <a:pt x="271" y="54"/>
                  </a:cubicBezTo>
                  <a:cubicBezTo>
                    <a:pt x="279" y="46"/>
                    <a:pt x="290" y="50"/>
                    <a:pt x="300" y="53"/>
                  </a:cubicBezTo>
                  <a:cubicBezTo>
                    <a:pt x="310" y="56"/>
                    <a:pt x="319" y="59"/>
                    <a:pt x="325" y="53"/>
                  </a:cubicBezTo>
                  <a:cubicBezTo>
                    <a:pt x="331" y="47"/>
                    <a:pt x="328" y="38"/>
                    <a:pt x="325" y="28"/>
                  </a:cubicBezTo>
                  <a:cubicBezTo>
                    <a:pt x="322" y="18"/>
                    <a:pt x="318" y="7"/>
                    <a:pt x="326" y="0"/>
                  </a:cubicBezTo>
                  <a:cubicBezTo>
                    <a:pt x="329" y="2"/>
                    <a:pt x="329" y="2"/>
                    <a:pt x="329" y="2"/>
                  </a:cubicBezTo>
                  <a:cubicBezTo>
                    <a:pt x="323" y="8"/>
                    <a:pt x="326" y="17"/>
                    <a:pt x="329" y="27"/>
                  </a:cubicBezTo>
                  <a:cubicBezTo>
                    <a:pt x="332" y="37"/>
                    <a:pt x="335" y="48"/>
                    <a:pt x="328" y="5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7">
              <a:extLst>
                <a:ext uri="{FF2B5EF4-FFF2-40B4-BE49-F238E27FC236}">
                  <a16:creationId xmlns:a16="http://schemas.microsoft.com/office/drawing/2014/main" id="{052AA932-4363-487C-99C1-AC4B5DD5AEA7}"/>
                </a:ext>
              </a:extLst>
            </p:cNvPr>
            <p:cNvSpPr>
              <a:spLocks/>
            </p:cNvSpPr>
            <p:nvPr/>
          </p:nvSpPr>
          <p:spPr bwMode="auto">
            <a:xfrm>
              <a:off x="3878262" y="5394324"/>
              <a:ext cx="701675" cy="701675"/>
            </a:xfrm>
            <a:custGeom>
              <a:avLst/>
              <a:gdLst>
                <a:gd name="T0" fmla="*/ 8 w 336"/>
                <a:gd name="T1" fmla="*/ 280 h 336"/>
                <a:gd name="T2" fmla="*/ 36 w 336"/>
                <a:gd name="T3" fmla="*/ 279 h 336"/>
                <a:gd name="T4" fmla="*/ 61 w 336"/>
                <a:gd name="T5" fmla="*/ 279 h 336"/>
                <a:gd name="T6" fmla="*/ 61 w 336"/>
                <a:gd name="T7" fmla="*/ 254 h 336"/>
                <a:gd name="T8" fmla="*/ 62 w 336"/>
                <a:gd name="T9" fmla="*/ 225 h 336"/>
                <a:gd name="T10" fmla="*/ 91 w 336"/>
                <a:gd name="T11" fmla="*/ 224 h 336"/>
                <a:gd name="T12" fmla="*/ 115 w 336"/>
                <a:gd name="T13" fmla="*/ 224 h 336"/>
                <a:gd name="T14" fmla="*/ 115 w 336"/>
                <a:gd name="T15" fmla="*/ 200 h 336"/>
                <a:gd name="T16" fmla="*/ 117 w 336"/>
                <a:gd name="T17" fmla="*/ 171 h 336"/>
                <a:gd name="T18" fmla="*/ 145 w 336"/>
                <a:gd name="T19" fmla="*/ 170 h 336"/>
                <a:gd name="T20" fmla="*/ 170 w 336"/>
                <a:gd name="T21" fmla="*/ 170 h 336"/>
                <a:gd name="T22" fmla="*/ 170 w 336"/>
                <a:gd name="T23" fmla="*/ 145 h 336"/>
                <a:gd name="T24" fmla="*/ 171 w 336"/>
                <a:gd name="T25" fmla="*/ 117 h 336"/>
                <a:gd name="T26" fmla="*/ 199 w 336"/>
                <a:gd name="T27" fmla="*/ 116 h 336"/>
                <a:gd name="T28" fmla="*/ 224 w 336"/>
                <a:gd name="T29" fmla="*/ 115 h 336"/>
                <a:gd name="T30" fmla="*/ 224 w 336"/>
                <a:gd name="T31" fmla="*/ 91 h 336"/>
                <a:gd name="T32" fmla="*/ 225 w 336"/>
                <a:gd name="T33" fmla="*/ 62 h 336"/>
                <a:gd name="T34" fmla="*/ 254 w 336"/>
                <a:gd name="T35" fmla="*/ 61 h 336"/>
                <a:gd name="T36" fmla="*/ 278 w 336"/>
                <a:gd name="T37" fmla="*/ 61 h 336"/>
                <a:gd name="T38" fmla="*/ 279 w 336"/>
                <a:gd name="T39" fmla="*/ 36 h 336"/>
                <a:gd name="T40" fmla="*/ 280 w 336"/>
                <a:gd name="T41" fmla="*/ 8 h 336"/>
                <a:gd name="T42" fmla="*/ 308 w 336"/>
                <a:gd name="T43" fmla="*/ 7 h 336"/>
                <a:gd name="T44" fmla="*/ 333 w 336"/>
                <a:gd name="T45" fmla="*/ 7 h 336"/>
                <a:gd name="T46" fmla="*/ 336 w 336"/>
                <a:gd name="T47" fmla="*/ 10 h 336"/>
                <a:gd name="T48" fmla="*/ 307 w 336"/>
                <a:gd name="T49" fmla="*/ 11 h 336"/>
                <a:gd name="T50" fmla="*/ 282 w 336"/>
                <a:gd name="T51" fmla="*/ 11 h 336"/>
                <a:gd name="T52" fmla="*/ 282 w 336"/>
                <a:gd name="T53" fmla="*/ 35 h 336"/>
                <a:gd name="T54" fmla="*/ 281 w 336"/>
                <a:gd name="T55" fmla="*/ 64 h 336"/>
                <a:gd name="T56" fmla="*/ 253 w 336"/>
                <a:gd name="T57" fmla="*/ 65 h 336"/>
                <a:gd name="T58" fmla="*/ 228 w 336"/>
                <a:gd name="T59" fmla="*/ 65 h 336"/>
                <a:gd name="T60" fmla="*/ 228 w 336"/>
                <a:gd name="T61" fmla="*/ 90 h 336"/>
                <a:gd name="T62" fmla="*/ 227 w 336"/>
                <a:gd name="T63" fmla="*/ 118 h 336"/>
                <a:gd name="T64" fmla="*/ 198 w 336"/>
                <a:gd name="T65" fmla="*/ 119 h 336"/>
                <a:gd name="T66" fmla="*/ 174 w 336"/>
                <a:gd name="T67" fmla="*/ 119 h 336"/>
                <a:gd name="T68" fmla="*/ 174 w 336"/>
                <a:gd name="T69" fmla="*/ 144 h 336"/>
                <a:gd name="T70" fmla="*/ 173 w 336"/>
                <a:gd name="T71" fmla="*/ 173 h 336"/>
                <a:gd name="T72" fmla="*/ 144 w 336"/>
                <a:gd name="T73" fmla="*/ 174 h 336"/>
                <a:gd name="T74" fmla="*/ 119 w 336"/>
                <a:gd name="T75" fmla="*/ 174 h 336"/>
                <a:gd name="T76" fmla="*/ 119 w 336"/>
                <a:gd name="T77" fmla="*/ 198 h 336"/>
                <a:gd name="T78" fmla="*/ 118 w 336"/>
                <a:gd name="T79" fmla="*/ 227 h 336"/>
                <a:gd name="T80" fmla="*/ 90 w 336"/>
                <a:gd name="T81" fmla="*/ 228 h 336"/>
                <a:gd name="T82" fmla="*/ 65 w 336"/>
                <a:gd name="T83" fmla="*/ 228 h 336"/>
                <a:gd name="T84" fmla="*/ 65 w 336"/>
                <a:gd name="T85" fmla="*/ 253 h 336"/>
                <a:gd name="T86" fmla="*/ 64 w 336"/>
                <a:gd name="T87" fmla="*/ 281 h 336"/>
                <a:gd name="T88" fmla="*/ 35 w 336"/>
                <a:gd name="T89" fmla="*/ 282 h 336"/>
                <a:gd name="T90" fmla="*/ 11 w 336"/>
                <a:gd name="T91" fmla="*/ 283 h 336"/>
                <a:gd name="T92" fmla="*/ 10 w 336"/>
                <a:gd name="T93" fmla="*/ 307 h 336"/>
                <a:gd name="T94" fmla="*/ 9 w 336"/>
                <a:gd name="T95" fmla="*/ 336 h 336"/>
                <a:gd name="T96" fmla="*/ 7 w 336"/>
                <a:gd name="T97" fmla="*/ 333 h 336"/>
                <a:gd name="T98" fmla="*/ 7 w 336"/>
                <a:gd name="T99" fmla="*/ 308 h 336"/>
                <a:gd name="T100" fmla="*/ 8 w 336"/>
                <a:gd name="T101" fmla="*/ 280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36" h="336">
                  <a:moveTo>
                    <a:pt x="8" y="280"/>
                  </a:moveTo>
                  <a:cubicBezTo>
                    <a:pt x="15" y="272"/>
                    <a:pt x="26" y="275"/>
                    <a:pt x="36" y="279"/>
                  </a:cubicBezTo>
                  <a:cubicBezTo>
                    <a:pt x="46" y="282"/>
                    <a:pt x="55" y="285"/>
                    <a:pt x="61" y="279"/>
                  </a:cubicBezTo>
                  <a:cubicBezTo>
                    <a:pt x="67" y="273"/>
                    <a:pt x="64" y="264"/>
                    <a:pt x="61" y="254"/>
                  </a:cubicBezTo>
                  <a:cubicBezTo>
                    <a:pt x="58" y="244"/>
                    <a:pt x="54" y="233"/>
                    <a:pt x="62" y="225"/>
                  </a:cubicBezTo>
                  <a:cubicBezTo>
                    <a:pt x="70" y="218"/>
                    <a:pt x="80" y="221"/>
                    <a:pt x="91" y="224"/>
                  </a:cubicBezTo>
                  <a:cubicBezTo>
                    <a:pt x="100" y="227"/>
                    <a:pt x="109" y="230"/>
                    <a:pt x="115" y="224"/>
                  </a:cubicBezTo>
                  <a:cubicBezTo>
                    <a:pt x="121" y="218"/>
                    <a:pt x="118" y="209"/>
                    <a:pt x="115" y="200"/>
                  </a:cubicBezTo>
                  <a:cubicBezTo>
                    <a:pt x="112" y="189"/>
                    <a:pt x="109" y="179"/>
                    <a:pt x="117" y="171"/>
                  </a:cubicBezTo>
                  <a:cubicBezTo>
                    <a:pt x="124" y="163"/>
                    <a:pt x="135" y="167"/>
                    <a:pt x="145" y="170"/>
                  </a:cubicBezTo>
                  <a:cubicBezTo>
                    <a:pt x="155" y="173"/>
                    <a:pt x="164" y="176"/>
                    <a:pt x="170" y="170"/>
                  </a:cubicBezTo>
                  <a:cubicBezTo>
                    <a:pt x="176" y="164"/>
                    <a:pt x="173" y="155"/>
                    <a:pt x="170" y="145"/>
                  </a:cubicBezTo>
                  <a:cubicBezTo>
                    <a:pt x="167" y="135"/>
                    <a:pt x="163" y="124"/>
                    <a:pt x="171" y="117"/>
                  </a:cubicBezTo>
                  <a:cubicBezTo>
                    <a:pt x="179" y="109"/>
                    <a:pt x="189" y="112"/>
                    <a:pt x="199" y="116"/>
                  </a:cubicBezTo>
                  <a:cubicBezTo>
                    <a:pt x="209" y="119"/>
                    <a:pt x="218" y="121"/>
                    <a:pt x="224" y="115"/>
                  </a:cubicBezTo>
                  <a:cubicBezTo>
                    <a:pt x="230" y="110"/>
                    <a:pt x="227" y="100"/>
                    <a:pt x="224" y="91"/>
                  </a:cubicBezTo>
                  <a:cubicBezTo>
                    <a:pt x="221" y="81"/>
                    <a:pt x="218" y="70"/>
                    <a:pt x="225" y="62"/>
                  </a:cubicBezTo>
                  <a:cubicBezTo>
                    <a:pt x="233" y="55"/>
                    <a:pt x="244" y="58"/>
                    <a:pt x="254" y="61"/>
                  </a:cubicBezTo>
                  <a:cubicBezTo>
                    <a:pt x="263" y="64"/>
                    <a:pt x="273" y="67"/>
                    <a:pt x="278" y="61"/>
                  </a:cubicBezTo>
                  <a:cubicBezTo>
                    <a:pt x="284" y="55"/>
                    <a:pt x="282" y="46"/>
                    <a:pt x="279" y="36"/>
                  </a:cubicBezTo>
                  <a:cubicBezTo>
                    <a:pt x="275" y="26"/>
                    <a:pt x="272" y="15"/>
                    <a:pt x="280" y="8"/>
                  </a:cubicBezTo>
                  <a:cubicBezTo>
                    <a:pt x="287" y="0"/>
                    <a:pt x="298" y="4"/>
                    <a:pt x="308" y="7"/>
                  </a:cubicBezTo>
                  <a:cubicBezTo>
                    <a:pt x="318" y="10"/>
                    <a:pt x="327" y="13"/>
                    <a:pt x="333" y="7"/>
                  </a:cubicBezTo>
                  <a:cubicBezTo>
                    <a:pt x="336" y="10"/>
                    <a:pt x="336" y="10"/>
                    <a:pt x="336" y="10"/>
                  </a:cubicBezTo>
                  <a:cubicBezTo>
                    <a:pt x="328" y="17"/>
                    <a:pt x="317" y="14"/>
                    <a:pt x="307" y="11"/>
                  </a:cubicBezTo>
                  <a:cubicBezTo>
                    <a:pt x="297" y="8"/>
                    <a:pt x="288" y="5"/>
                    <a:pt x="282" y="11"/>
                  </a:cubicBezTo>
                  <a:cubicBezTo>
                    <a:pt x="276" y="17"/>
                    <a:pt x="279" y="26"/>
                    <a:pt x="282" y="35"/>
                  </a:cubicBezTo>
                  <a:cubicBezTo>
                    <a:pt x="286" y="46"/>
                    <a:pt x="289" y="56"/>
                    <a:pt x="281" y="64"/>
                  </a:cubicBezTo>
                  <a:cubicBezTo>
                    <a:pt x="274" y="72"/>
                    <a:pt x="263" y="68"/>
                    <a:pt x="253" y="65"/>
                  </a:cubicBezTo>
                  <a:cubicBezTo>
                    <a:pt x="243" y="62"/>
                    <a:pt x="234" y="59"/>
                    <a:pt x="228" y="65"/>
                  </a:cubicBezTo>
                  <a:cubicBezTo>
                    <a:pt x="222" y="71"/>
                    <a:pt x="225" y="80"/>
                    <a:pt x="228" y="90"/>
                  </a:cubicBezTo>
                  <a:cubicBezTo>
                    <a:pt x="231" y="100"/>
                    <a:pt x="235" y="111"/>
                    <a:pt x="227" y="118"/>
                  </a:cubicBezTo>
                  <a:cubicBezTo>
                    <a:pt x="219" y="126"/>
                    <a:pt x="209" y="123"/>
                    <a:pt x="198" y="119"/>
                  </a:cubicBezTo>
                  <a:cubicBezTo>
                    <a:pt x="189" y="116"/>
                    <a:pt x="180" y="113"/>
                    <a:pt x="174" y="119"/>
                  </a:cubicBezTo>
                  <a:cubicBezTo>
                    <a:pt x="168" y="125"/>
                    <a:pt x="171" y="134"/>
                    <a:pt x="174" y="144"/>
                  </a:cubicBezTo>
                  <a:cubicBezTo>
                    <a:pt x="177" y="154"/>
                    <a:pt x="180" y="165"/>
                    <a:pt x="173" y="173"/>
                  </a:cubicBezTo>
                  <a:cubicBezTo>
                    <a:pt x="165" y="180"/>
                    <a:pt x="154" y="177"/>
                    <a:pt x="144" y="174"/>
                  </a:cubicBezTo>
                  <a:cubicBezTo>
                    <a:pt x="134" y="171"/>
                    <a:pt x="125" y="168"/>
                    <a:pt x="119" y="174"/>
                  </a:cubicBezTo>
                  <a:cubicBezTo>
                    <a:pt x="113" y="180"/>
                    <a:pt x="116" y="189"/>
                    <a:pt x="119" y="198"/>
                  </a:cubicBezTo>
                  <a:cubicBezTo>
                    <a:pt x="122" y="209"/>
                    <a:pt x="126" y="219"/>
                    <a:pt x="118" y="227"/>
                  </a:cubicBezTo>
                  <a:cubicBezTo>
                    <a:pt x="111" y="235"/>
                    <a:pt x="100" y="231"/>
                    <a:pt x="90" y="228"/>
                  </a:cubicBezTo>
                  <a:cubicBezTo>
                    <a:pt x="80" y="225"/>
                    <a:pt x="71" y="222"/>
                    <a:pt x="65" y="228"/>
                  </a:cubicBezTo>
                  <a:cubicBezTo>
                    <a:pt x="59" y="234"/>
                    <a:pt x="62" y="243"/>
                    <a:pt x="65" y="253"/>
                  </a:cubicBezTo>
                  <a:cubicBezTo>
                    <a:pt x="68" y="263"/>
                    <a:pt x="71" y="274"/>
                    <a:pt x="64" y="281"/>
                  </a:cubicBezTo>
                  <a:cubicBezTo>
                    <a:pt x="56" y="289"/>
                    <a:pt x="45" y="286"/>
                    <a:pt x="35" y="282"/>
                  </a:cubicBezTo>
                  <a:cubicBezTo>
                    <a:pt x="26" y="279"/>
                    <a:pt x="17" y="277"/>
                    <a:pt x="11" y="283"/>
                  </a:cubicBezTo>
                  <a:cubicBezTo>
                    <a:pt x="5" y="288"/>
                    <a:pt x="7" y="298"/>
                    <a:pt x="10" y="307"/>
                  </a:cubicBezTo>
                  <a:cubicBezTo>
                    <a:pt x="14" y="317"/>
                    <a:pt x="17" y="328"/>
                    <a:pt x="9" y="336"/>
                  </a:cubicBezTo>
                  <a:cubicBezTo>
                    <a:pt x="7" y="333"/>
                    <a:pt x="7" y="333"/>
                    <a:pt x="7" y="333"/>
                  </a:cubicBezTo>
                  <a:cubicBezTo>
                    <a:pt x="13" y="327"/>
                    <a:pt x="10" y="318"/>
                    <a:pt x="7" y="308"/>
                  </a:cubicBezTo>
                  <a:cubicBezTo>
                    <a:pt x="3" y="298"/>
                    <a:pt x="0" y="287"/>
                    <a:pt x="8" y="28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8">
              <a:extLst>
                <a:ext uri="{FF2B5EF4-FFF2-40B4-BE49-F238E27FC236}">
                  <a16:creationId xmlns:a16="http://schemas.microsoft.com/office/drawing/2014/main" id="{E589DC6F-CF52-4AD2-9B69-5CCFA5086AD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70637" y="1084263"/>
              <a:ext cx="1590675" cy="1590675"/>
            </a:xfrm>
            <a:custGeom>
              <a:avLst/>
              <a:gdLst>
                <a:gd name="T0" fmla="*/ 727 w 762"/>
                <a:gd name="T1" fmla="*/ 35 h 762"/>
                <a:gd name="T2" fmla="*/ 727 w 762"/>
                <a:gd name="T3" fmla="*/ 163 h 762"/>
                <a:gd name="T4" fmla="*/ 163 w 762"/>
                <a:gd name="T5" fmla="*/ 727 h 762"/>
                <a:gd name="T6" fmla="*/ 36 w 762"/>
                <a:gd name="T7" fmla="*/ 727 h 762"/>
                <a:gd name="T8" fmla="*/ 36 w 762"/>
                <a:gd name="T9" fmla="*/ 727 h 762"/>
                <a:gd name="T10" fmla="*/ 36 w 762"/>
                <a:gd name="T11" fmla="*/ 599 h 762"/>
                <a:gd name="T12" fmla="*/ 599 w 762"/>
                <a:gd name="T13" fmla="*/ 35 h 762"/>
                <a:gd name="T14" fmla="*/ 727 w 762"/>
                <a:gd name="T15" fmla="*/ 35 h 7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62" h="762">
                  <a:moveTo>
                    <a:pt x="727" y="35"/>
                  </a:moveTo>
                  <a:cubicBezTo>
                    <a:pt x="762" y="71"/>
                    <a:pt x="762" y="128"/>
                    <a:pt x="727" y="163"/>
                  </a:cubicBezTo>
                  <a:cubicBezTo>
                    <a:pt x="163" y="727"/>
                    <a:pt x="163" y="727"/>
                    <a:pt x="163" y="727"/>
                  </a:cubicBezTo>
                  <a:cubicBezTo>
                    <a:pt x="128" y="762"/>
                    <a:pt x="71" y="762"/>
                    <a:pt x="36" y="727"/>
                  </a:cubicBezTo>
                  <a:cubicBezTo>
                    <a:pt x="36" y="727"/>
                    <a:pt x="36" y="727"/>
                    <a:pt x="36" y="727"/>
                  </a:cubicBezTo>
                  <a:cubicBezTo>
                    <a:pt x="0" y="691"/>
                    <a:pt x="0" y="634"/>
                    <a:pt x="36" y="599"/>
                  </a:cubicBezTo>
                  <a:cubicBezTo>
                    <a:pt x="599" y="35"/>
                    <a:pt x="599" y="35"/>
                    <a:pt x="599" y="35"/>
                  </a:cubicBezTo>
                  <a:cubicBezTo>
                    <a:pt x="635" y="0"/>
                    <a:pt x="692" y="0"/>
                    <a:pt x="727" y="35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9">
              <a:extLst>
                <a:ext uri="{FF2B5EF4-FFF2-40B4-BE49-F238E27FC236}">
                  <a16:creationId xmlns:a16="http://schemas.microsoft.com/office/drawing/2014/main" id="{2392F362-B992-4E96-8AD5-98D8DA254696}"/>
                </a:ext>
              </a:extLst>
            </p:cNvPr>
            <p:cNvSpPr>
              <a:spLocks/>
            </p:cNvSpPr>
            <p:nvPr/>
          </p:nvSpPr>
          <p:spPr bwMode="auto">
            <a:xfrm>
              <a:off x="8306592" y="1171575"/>
              <a:ext cx="950913" cy="954088"/>
            </a:xfrm>
            <a:custGeom>
              <a:avLst/>
              <a:gdLst>
                <a:gd name="T0" fmla="*/ 421 w 456"/>
                <a:gd name="T1" fmla="*/ 35 h 457"/>
                <a:gd name="T2" fmla="*/ 421 w 456"/>
                <a:gd name="T3" fmla="*/ 163 h 457"/>
                <a:gd name="T4" fmla="*/ 162 w 456"/>
                <a:gd name="T5" fmla="*/ 422 h 457"/>
                <a:gd name="T6" fmla="*/ 35 w 456"/>
                <a:gd name="T7" fmla="*/ 422 h 457"/>
                <a:gd name="T8" fmla="*/ 35 w 456"/>
                <a:gd name="T9" fmla="*/ 422 h 457"/>
                <a:gd name="T10" fmla="*/ 35 w 456"/>
                <a:gd name="T11" fmla="*/ 294 h 457"/>
                <a:gd name="T12" fmla="*/ 294 w 456"/>
                <a:gd name="T13" fmla="*/ 35 h 457"/>
                <a:gd name="T14" fmla="*/ 421 w 456"/>
                <a:gd name="T15" fmla="*/ 35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6" h="457">
                  <a:moveTo>
                    <a:pt x="421" y="35"/>
                  </a:moveTo>
                  <a:cubicBezTo>
                    <a:pt x="456" y="71"/>
                    <a:pt x="456" y="128"/>
                    <a:pt x="421" y="163"/>
                  </a:cubicBezTo>
                  <a:cubicBezTo>
                    <a:pt x="162" y="422"/>
                    <a:pt x="162" y="422"/>
                    <a:pt x="162" y="422"/>
                  </a:cubicBezTo>
                  <a:cubicBezTo>
                    <a:pt x="127" y="457"/>
                    <a:pt x="70" y="457"/>
                    <a:pt x="35" y="422"/>
                  </a:cubicBezTo>
                  <a:cubicBezTo>
                    <a:pt x="35" y="422"/>
                    <a:pt x="35" y="422"/>
                    <a:pt x="35" y="422"/>
                  </a:cubicBezTo>
                  <a:cubicBezTo>
                    <a:pt x="0" y="387"/>
                    <a:pt x="0" y="329"/>
                    <a:pt x="35" y="294"/>
                  </a:cubicBezTo>
                  <a:cubicBezTo>
                    <a:pt x="294" y="35"/>
                    <a:pt x="294" y="35"/>
                    <a:pt x="294" y="35"/>
                  </a:cubicBezTo>
                  <a:cubicBezTo>
                    <a:pt x="329" y="0"/>
                    <a:pt x="386" y="0"/>
                    <a:pt x="421" y="35"/>
                  </a:cubicBezTo>
                  <a:close/>
                </a:path>
              </a:pathLst>
            </a:custGeom>
            <a:solidFill>
              <a:srgbClr val="0384D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10">
              <a:extLst>
                <a:ext uri="{FF2B5EF4-FFF2-40B4-BE49-F238E27FC236}">
                  <a16:creationId xmlns:a16="http://schemas.microsoft.com/office/drawing/2014/main" id="{D71143F8-5936-409A-B650-DE4E3FBDF92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3324" y="1357313"/>
              <a:ext cx="1344612" cy="1343025"/>
            </a:xfrm>
            <a:custGeom>
              <a:avLst/>
              <a:gdLst>
                <a:gd name="T0" fmla="*/ 609 w 644"/>
                <a:gd name="T1" fmla="*/ 35 h 643"/>
                <a:gd name="T2" fmla="*/ 609 w 644"/>
                <a:gd name="T3" fmla="*/ 163 h 643"/>
                <a:gd name="T4" fmla="*/ 163 w 644"/>
                <a:gd name="T5" fmla="*/ 608 h 643"/>
                <a:gd name="T6" fmla="*/ 36 w 644"/>
                <a:gd name="T7" fmla="*/ 608 h 643"/>
                <a:gd name="T8" fmla="*/ 36 w 644"/>
                <a:gd name="T9" fmla="*/ 608 h 643"/>
                <a:gd name="T10" fmla="*/ 36 w 644"/>
                <a:gd name="T11" fmla="*/ 481 h 643"/>
                <a:gd name="T12" fmla="*/ 481 w 644"/>
                <a:gd name="T13" fmla="*/ 35 h 643"/>
                <a:gd name="T14" fmla="*/ 609 w 644"/>
                <a:gd name="T15" fmla="*/ 35 h 6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44" h="643">
                  <a:moveTo>
                    <a:pt x="609" y="35"/>
                  </a:moveTo>
                  <a:cubicBezTo>
                    <a:pt x="644" y="70"/>
                    <a:pt x="644" y="127"/>
                    <a:pt x="609" y="163"/>
                  </a:cubicBezTo>
                  <a:cubicBezTo>
                    <a:pt x="163" y="608"/>
                    <a:pt x="163" y="608"/>
                    <a:pt x="163" y="608"/>
                  </a:cubicBezTo>
                  <a:cubicBezTo>
                    <a:pt x="128" y="643"/>
                    <a:pt x="71" y="643"/>
                    <a:pt x="36" y="608"/>
                  </a:cubicBezTo>
                  <a:cubicBezTo>
                    <a:pt x="36" y="608"/>
                    <a:pt x="36" y="608"/>
                    <a:pt x="36" y="608"/>
                  </a:cubicBezTo>
                  <a:cubicBezTo>
                    <a:pt x="0" y="573"/>
                    <a:pt x="0" y="516"/>
                    <a:pt x="36" y="481"/>
                  </a:cubicBezTo>
                  <a:cubicBezTo>
                    <a:pt x="481" y="35"/>
                    <a:pt x="481" y="35"/>
                    <a:pt x="481" y="35"/>
                  </a:cubicBezTo>
                  <a:cubicBezTo>
                    <a:pt x="516" y="0"/>
                    <a:pt x="573" y="0"/>
                    <a:pt x="609" y="35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11">
              <a:extLst>
                <a:ext uri="{FF2B5EF4-FFF2-40B4-BE49-F238E27FC236}">
                  <a16:creationId xmlns:a16="http://schemas.microsoft.com/office/drawing/2014/main" id="{EB4434CC-22B7-4C03-A819-1394B96D532C}"/>
                </a:ext>
              </a:extLst>
            </p:cNvPr>
            <p:cNvSpPr>
              <a:spLocks/>
            </p:cNvSpPr>
            <p:nvPr/>
          </p:nvSpPr>
          <p:spPr bwMode="auto">
            <a:xfrm>
              <a:off x="6724649" y="4189412"/>
              <a:ext cx="1344612" cy="1343025"/>
            </a:xfrm>
            <a:custGeom>
              <a:avLst/>
              <a:gdLst>
                <a:gd name="T0" fmla="*/ 609 w 644"/>
                <a:gd name="T1" fmla="*/ 35 h 643"/>
                <a:gd name="T2" fmla="*/ 609 w 644"/>
                <a:gd name="T3" fmla="*/ 163 h 643"/>
                <a:gd name="T4" fmla="*/ 163 w 644"/>
                <a:gd name="T5" fmla="*/ 608 h 643"/>
                <a:gd name="T6" fmla="*/ 35 w 644"/>
                <a:gd name="T7" fmla="*/ 608 h 643"/>
                <a:gd name="T8" fmla="*/ 35 w 644"/>
                <a:gd name="T9" fmla="*/ 608 h 643"/>
                <a:gd name="T10" fmla="*/ 35 w 644"/>
                <a:gd name="T11" fmla="*/ 480 h 643"/>
                <a:gd name="T12" fmla="*/ 481 w 644"/>
                <a:gd name="T13" fmla="*/ 35 h 643"/>
                <a:gd name="T14" fmla="*/ 609 w 644"/>
                <a:gd name="T15" fmla="*/ 35 h 6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44" h="643">
                  <a:moveTo>
                    <a:pt x="609" y="35"/>
                  </a:moveTo>
                  <a:cubicBezTo>
                    <a:pt x="644" y="70"/>
                    <a:pt x="644" y="127"/>
                    <a:pt x="609" y="163"/>
                  </a:cubicBezTo>
                  <a:cubicBezTo>
                    <a:pt x="163" y="608"/>
                    <a:pt x="163" y="608"/>
                    <a:pt x="163" y="608"/>
                  </a:cubicBezTo>
                  <a:cubicBezTo>
                    <a:pt x="128" y="643"/>
                    <a:pt x="71" y="643"/>
                    <a:pt x="35" y="608"/>
                  </a:cubicBezTo>
                  <a:cubicBezTo>
                    <a:pt x="35" y="608"/>
                    <a:pt x="35" y="608"/>
                    <a:pt x="35" y="608"/>
                  </a:cubicBezTo>
                  <a:cubicBezTo>
                    <a:pt x="0" y="573"/>
                    <a:pt x="0" y="516"/>
                    <a:pt x="35" y="480"/>
                  </a:cubicBezTo>
                  <a:cubicBezTo>
                    <a:pt x="481" y="35"/>
                    <a:pt x="481" y="35"/>
                    <a:pt x="481" y="35"/>
                  </a:cubicBezTo>
                  <a:cubicBezTo>
                    <a:pt x="516" y="0"/>
                    <a:pt x="573" y="0"/>
                    <a:pt x="609" y="35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12">
              <a:extLst>
                <a:ext uri="{FF2B5EF4-FFF2-40B4-BE49-F238E27FC236}">
                  <a16:creationId xmlns:a16="http://schemas.microsoft.com/office/drawing/2014/main" id="{D3D65407-DBDA-4217-8868-C6F192A8FEA7}"/>
                </a:ext>
              </a:extLst>
            </p:cNvPr>
            <p:cNvSpPr>
              <a:spLocks/>
            </p:cNvSpPr>
            <p:nvPr/>
          </p:nvSpPr>
          <p:spPr bwMode="auto">
            <a:xfrm>
              <a:off x="2933698" y="3802585"/>
              <a:ext cx="430213" cy="430213"/>
            </a:xfrm>
            <a:custGeom>
              <a:avLst/>
              <a:gdLst>
                <a:gd name="T0" fmla="*/ 170 w 206"/>
                <a:gd name="T1" fmla="*/ 37 h 206"/>
                <a:gd name="T2" fmla="*/ 170 w 206"/>
                <a:gd name="T3" fmla="*/ 170 h 206"/>
                <a:gd name="T4" fmla="*/ 37 w 206"/>
                <a:gd name="T5" fmla="*/ 170 h 206"/>
                <a:gd name="T6" fmla="*/ 37 w 206"/>
                <a:gd name="T7" fmla="*/ 37 h 206"/>
                <a:gd name="T8" fmla="*/ 170 w 206"/>
                <a:gd name="T9" fmla="*/ 37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206">
                  <a:moveTo>
                    <a:pt x="170" y="37"/>
                  </a:moveTo>
                  <a:cubicBezTo>
                    <a:pt x="206" y="74"/>
                    <a:pt x="206" y="133"/>
                    <a:pt x="170" y="170"/>
                  </a:cubicBezTo>
                  <a:cubicBezTo>
                    <a:pt x="133" y="206"/>
                    <a:pt x="73" y="206"/>
                    <a:pt x="37" y="170"/>
                  </a:cubicBezTo>
                  <a:cubicBezTo>
                    <a:pt x="0" y="133"/>
                    <a:pt x="0" y="74"/>
                    <a:pt x="37" y="37"/>
                  </a:cubicBezTo>
                  <a:cubicBezTo>
                    <a:pt x="73" y="0"/>
                    <a:pt x="133" y="0"/>
                    <a:pt x="170" y="3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13">
              <a:extLst>
                <a:ext uri="{FF2B5EF4-FFF2-40B4-BE49-F238E27FC236}">
                  <a16:creationId xmlns:a16="http://schemas.microsoft.com/office/drawing/2014/main" id="{9CBE4522-C8AE-4318-BE01-DE66B3614A3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80158" y="948820"/>
              <a:ext cx="330055" cy="301354"/>
            </a:xfrm>
            <a:custGeom>
              <a:avLst/>
              <a:gdLst>
                <a:gd name="T0" fmla="*/ 123 w 245"/>
                <a:gd name="T1" fmla="*/ 223 h 223"/>
                <a:gd name="T2" fmla="*/ 44 w 245"/>
                <a:gd name="T3" fmla="*/ 190 h 223"/>
                <a:gd name="T4" fmla="*/ 44 w 245"/>
                <a:gd name="T5" fmla="*/ 32 h 223"/>
                <a:gd name="T6" fmla="*/ 123 w 245"/>
                <a:gd name="T7" fmla="*/ 0 h 223"/>
                <a:gd name="T8" fmla="*/ 202 w 245"/>
                <a:gd name="T9" fmla="*/ 32 h 223"/>
                <a:gd name="T10" fmla="*/ 202 w 245"/>
                <a:gd name="T11" fmla="*/ 32 h 223"/>
                <a:gd name="T12" fmla="*/ 202 w 245"/>
                <a:gd name="T13" fmla="*/ 190 h 223"/>
                <a:gd name="T14" fmla="*/ 123 w 245"/>
                <a:gd name="T15" fmla="*/ 223 h 223"/>
                <a:gd name="T16" fmla="*/ 123 w 245"/>
                <a:gd name="T17" fmla="*/ 36 h 223"/>
                <a:gd name="T18" fmla="*/ 69 w 245"/>
                <a:gd name="T19" fmla="*/ 58 h 223"/>
                <a:gd name="T20" fmla="*/ 69 w 245"/>
                <a:gd name="T21" fmla="*/ 165 h 223"/>
                <a:gd name="T22" fmla="*/ 123 w 245"/>
                <a:gd name="T23" fmla="*/ 187 h 223"/>
                <a:gd name="T24" fmla="*/ 176 w 245"/>
                <a:gd name="T25" fmla="*/ 165 h 223"/>
                <a:gd name="T26" fmla="*/ 176 w 245"/>
                <a:gd name="T27" fmla="*/ 58 h 223"/>
                <a:gd name="T28" fmla="*/ 123 w 245"/>
                <a:gd name="T29" fmla="*/ 36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5" h="223">
                  <a:moveTo>
                    <a:pt x="123" y="223"/>
                  </a:moveTo>
                  <a:cubicBezTo>
                    <a:pt x="93" y="223"/>
                    <a:pt x="65" y="212"/>
                    <a:pt x="44" y="190"/>
                  </a:cubicBezTo>
                  <a:cubicBezTo>
                    <a:pt x="0" y="147"/>
                    <a:pt x="0" y="76"/>
                    <a:pt x="44" y="32"/>
                  </a:cubicBezTo>
                  <a:cubicBezTo>
                    <a:pt x="65" y="11"/>
                    <a:pt x="93" y="0"/>
                    <a:pt x="123" y="0"/>
                  </a:cubicBezTo>
                  <a:cubicBezTo>
                    <a:pt x="153" y="0"/>
                    <a:pt x="181" y="11"/>
                    <a:pt x="202" y="32"/>
                  </a:cubicBezTo>
                  <a:cubicBezTo>
                    <a:pt x="202" y="32"/>
                    <a:pt x="202" y="32"/>
                    <a:pt x="202" y="32"/>
                  </a:cubicBezTo>
                  <a:cubicBezTo>
                    <a:pt x="245" y="76"/>
                    <a:pt x="245" y="147"/>
                    <a:pt x="202" y="190"/>
                  </a:cubicBezTo>
                  <a:cubicBezTo>
                    <a:pt x="181" y="212"/>
                    <a:pt x="153" y="223"/>
                    <a:pt x="123" y="223"/>
                  </a:cubicBezTo>
                  <a:close/>
                  <a:moveTo>
                    <a:pt x="123" y="36"/>
                  </a:moveTo>
                  <a:cubicBezTo>
                    <a:pt x="103" y="36"/>
                    <a:pt x="84" y="43"/>
                    <a:pt x="69" y="58"/>
                  </a:cubicBezTo>
                  <a:cubicBezTo>
                    <a:pt x="40" y="87"/>
                    <a:pt x="40" y="135"/>
                    <a:pt x="69" y="165"/>
                  </a:cubicBezTo>
                  <a:cubicBezTo>
                    <a:pt x="84" y="179"/>
                    <a:pt x="103" y="187"/>
                    <a:pt x="123" y="187"/>
                  </a:cubicBezTo>
                  <a:cubicBezTo>
                    <a:pt x="143" y="187"/>
                    <a:pt x="162" y="179"/>
                    <a:pt x="176" y="165"/>
                  </a:cubicBezTo>
                  <a:cubicBezTo>
                    <a:pt x="206" y="135"/>
                    <a:pt x="206" y="87"/>
                    <a:pt x="176" y="58"/>
                  </a:cubicBezTo>
                  <a:cubicBezTo>
                    <a:pt x="162" y="43"/>
                    <a:pt x="143" y="36"/>
                    <a:pt x="123" y="36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15">
              <a:extLst>
                <a:ext uri="{FF2B5EF4-FFF2-40B4-BE49-F238E27FC236}">
                  <a16:creationId xmlns:a16="http://schemas.microsoft.com/office/drawing/2014/main" id="{1B56F148-AE73-4554-A6E0-12AA28A7AE4F}"/>
                </a:ext>
              </a:extLst>
            </p:cNvPr>
            <p:cNvSpPr>
              <a:spLocks/>
            </p:cNvSpPr>
            <p:nvPr/>
          </p:nvSpPr>
          <p:spPr bwMode="auto">
            <a:xfrm>
              <a:off x="7873998" y="730250"/>
              <a:ext cx="430213" cy="430213"/>
            </a:xfrm>
            <a:custGeom>
              <a:avLst/>
              <a:gdLst>
                <a:gd name="T0" fmla="*/ 169 w 206"/>
                <a:gd name="T1" fmla="*/ 37 h 206"/>
                <a:gd name="T2" fmla="*/ 169 w 206"/>
                <a:gd name="T3" fmla="*/ 170 h 206"/>
                <a:gd name="T4" fmla="*/ 37 w 206"/>
                <a:gd name="T5" fmla="*/ 170 h 206"/>
                <a:gd name="T6" fmla="*/ 37 w 206"/>
                <a:gd name="T7" fmla="*/ 37 h 206"/>
                <a:gd name="T8" fmla="*/ 169 w 206"/>
                <a:gd name="T9" fmla="*/ 37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206">
                  <a:moveTo>
                    <a:pt x="169" y="37"/>
                  </a:moveTo>
                  <a:cubicBezTo>
                    <a:pt x="206" y="74"/>
                    <a:pt x="206" y="133"/>
                    <a:pt x="169" y="170"/>
                  </a:cubicBezTo>
                  <a:cubicBezTo>
                    <a:pt x="133" y="206"/>
                    <a:pt x="73" y="206"/>
                    <a:pt x="37" y="170"/>
                  </a:cubicBezTo>
                  <a:cubicBezTo>
                    <a:pt x="0" y="133"/>
                    <a:pt x="0" y="74"/>
                    <a:pt x="37" y="37"/>
                  </a:cubicBezTo>
                  <a:cubicBezTo>
                    <a:pt x="73" y="0"/>
                    <a:pt x="133" y="0"/>
                    <a:pt x="169" y="37"/>
                  </a:cubicBezTo>
                  <a:close/>
                </a:path>
              </a:pathLst>
            </a:custGeom>
            <a:solidFill>
              <a:srgbClr val="0384D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16">
              <a:extLst>
                <a:ext uri="{FF2B5EF4-FFF2-40B4-BE49-F238E27FC236}">
                  <a16:creationId xmlns:a16="http://schemas.microsoft.com/office/drawing/2014/main" id="{E8FC3E2A-F2C8-4ADC-8BE8-216139BF971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5237" y="5465761"/>
              <a:ext cx="430213" cy="430213"/>
            </a:xfrm>
            <a:custGeom>
              <a:avLst/>
              <a:gdLst>
                <a:gd name="T0" fmla="*/ 170 w 206"/>
                <a:gd name="T1" fmla="*/ 37 h 206"/>
                <a:gd name="T2" fmla="*/ 170 w 206"/>
                <a:gd name="T3" fmla="*/ 170 h 206"/>
                <a:gd name="T4" fmla="*/ 37 w 206"/>
                <a:gd name="T5" fmla="*/ 170 h 206"/>
                <a:gd name="T6" fmla="*/ 37 w 206"/>
                <a:gd name="T7" fmla="*/ 37 h 206"/>
                <a:gd name="T8" fmla="*/ 170 w 206"/>
                <a:gd name="T9" fmla="*/ 37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206">
                  <a:moveTo>
                    <a:pt x="170" y="37"/>
                  </a:moveTo>
                  <a:cubicBezTo>
                    <a:pt x="206" y="74"/>
                    <a:pt x="206" y="133"/>
                    <a:pt x="170" y="170"/>
                  </a:cubicBezTo>
                  <a:cubicBezTo>
                    <a:pt x="133" y="206"/>
                    <a:pt x="73" y="206"/>
                    <a:pt x="37" y="170"/>
                  </a:cubicBezTo>
                  <a:cubicBezTo>
                    <a:pt x="0" y="133"/>
                    <a:pt x="0" y="74"/>
                    <a:pt x="37" y="37"/>
                  </a:cubicBezTo>
                  <a:cubicBezTo>
                    <a:pt x="73" y="0"/>
                    <a:pt x="133" y="0"/>
                    <a:pt x="170" y="37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13">
              <a:extLst>
                <a:ext uri="{FF2B5EF4-FFF2-40B4-BE49-F238E27FC236}">
                  <a16:creationId xmlns:a16="http://schemas.microsoft.com/office/drawing/2014/main" id="{D8AE03E3-A730-40AF-8F4A-F44238EE58D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51425" y="5585890"/>
              <a:ext cx="330055" cy="301354"/>
            </a:xfrm>
            <a:custGeom>
              <a:avLst/>
              <a:gdLst>
                <a:gd name="T0" fmla="*/ 123 w 245"/>
                <a:gd name="T1" fmla="*/ 223 h 223"/>
                <a:gd name="T2" fmla="*/ 44 w 245"/>
                <a:gd name="T3" fmla="*/ 190 h 223"/>
                <a:gd name="T4" fmla="*/ 44 w 245"/>
                <a:gd name="T5" fmla="*/ 32 h 223"/>
                <a:gd name="T6" fmla="*/ 123 w 245"/>
                <a:gd name="T7" fmla="*/ 0 h 223"/>
                <a:gd name="T8" fmla="*/ 202 w 245"/>
                <a:gd name="T9" fmla="*/ 32 h 223"/>
                <a:gd name="T10" fmla="*/ 202 w 245"/>
                <a:gd name="T11" fmla="*/ 32 h 223"/>
                <a:gd name="T12" fmla="*/ 202 w 245"/>
                <a:gd name="T13" fmla="*/ 190 h 223"/>
                <a:gd name="T14" fmla="*/ 123 w 245"/>
                <a:gd name="T15" fmla="*/ 223 h 223"/>
                <a:gd name="T16" fmla="*/ 123 w 245"/>
                <a:gd name="T17" fmla="*/ 36 h 223"/>
                <a:gd name="T18" fmla="*/ 69 w 245"/>
                <a:gd name="T19" fmla="*/ 58 h 223"/>
                <a:gd name="T20" fmla="*/ 69 w 245"/>
                <a:gd name="T21" fmla="*/ 165 h 223"/>
                <a:gd name="T22" fmla="*/ 123 w 245"/>
                <a:gd name="T23" fmla="*/ 187 h 223"/>
                <a:gd name="T24" fmla="*/ 176 w 245"/>
                <a:gd name="T25" fmla="*/ 165 h 223"/>
                <a:gd name="T26" fmla="*/ 176 w 245"/>
                <a:gd name="T27" fmla="*/ 58 h 223"/>
                <a:gd name="T28" fmla="*/ 123 w 245"/>
                <a:gd name="T29" fmla="*/ 36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5" h="223">
                  <a:moveTo>
                    <a:pt x="123" y="223"/>
                  </a:moveTo>
                  <a:cubicBezTo>
                    <a:pt x="93" y="223"/>
                    <a:pt x="65" y="212"/>
                    <a:pt x="44" y="190"/>
                  </a:cubicBezTo>
                  <a:cubicBezTo>
                    <a:pt x="0" y="147"/>
                    <a:pt x="0" y="76"/>
                    <a:pt x="44" y="32"/>
                  </a:cubicBezTo>
                  <a:cubicBezTo>
                    <a:pt x="65" y="11"/>
                    <a:pt x="93" y="0"/>
                    <a:pt x="123" y="0"/>
                  </a:cubicBezTo>
                  <a:cubicBezTo>
                    <a:pt x="153" y="0"/>
                    <a:pt x="181" y="11"/>
                    <a:pt x="202" y="32"/>
                  </a:cubicBezTo>
                  <a:cubicBezTo>
                    <a:pt x="202" y="32"/>
                    <a:pt x="202" y="32"/>
                    <a:pt x="202" y="32"/>
                  </a:cubicBezTo>
                  <a:cubicBezTo>
                    <a:pt x="245" y="76"/>
                    <a:pt x="245" y="147"/>
                    <a:pt x="202" y="190"/>
                  </a:cubicBezTo>
                  <a:cubicBezTo>
                    <a:pt x="181" y="212"/>
                    <a:pt x="153" y="223"/>
                    <a:pt x="123" y="223"/>
                  </a:cubicBezTo>
                  <a:close/>
                  <a:moveTo>
                    <a:pt x="123" y="36"/>
                  </a:moveTo>
                  <a:cubicBezTo>
                    <a:pt x="103" y="36"/>
                    <a:pt x="84" y="43"/>
                    <a:pt x="69" y="58"/>
                  </a:cubicBezTo>
                  <a:cubicBezTo>
                    <a:pt x="40" y="87"/>
                    <a:pt x="40" y="135"/>
                    <a:pt x="69" y="165"/>
                  </a:cubicBezTo>
                  <a:cubicBezTo>
                    <a:pt x="84" y="179"/>
                    <a:pt x="103" y="187"/>
                    <a:pt x="123" y="187"/>
                  </a:cubicBezTo>
                  <a:cubicBezTo>
                    <a:pt x="143" y="187"/>
                    <a:pt x="162" y="179"/>
                    <a:pt x="176" y="165"/>
                  </a:cubicBezTo>
                  <a:cubicBezTo>
                    <a:pt x="206" y="135"/>
                    <a:pt x="206" y="87"/>
                    <a:pt x="176" y="58"/>
                  </a:cubicBezTo>
                  <a:cubicBezTo>
                    <a:pt x="162" y="43"/>
                    <a:pt x="143" y="36"/>
                    <a:pt x="123" y="3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9">
              <a:extLst>
                <a:ext uri="{FF2B5EF4-FFF2-40B4-BE49-F238E27FC236}">
                  <a16:creationId xmlns:a16="http://schemas.microsoft.com/office/drawing/2014/main" id="{8DAE5116-FE1F-4D5A-8AC1-483DDC14B4D0}"/>
                </a:ext>
              </a:extLst>
            </p:cNvPr>
            <p:cNvSpPr>
              <a:spLocks/>
            </p:cNvSpPr>
            <p:nvPr/>
          </p:nvSpPr>
          <p:spPr bwMode="auto">
            <a:xfrm>
              <a:off x="8183994" y="3779475"/>
              <a:ext cx="950913" cy="954088"/>
            </a:xfrm>
            <a:custGeom>
              <a:avLst/>
              <a:gdLst>
                <a:gd name="T0" fmla="*/ 421 w 456"/>
                <a:gd name="T1" fmla="*/ 35 h 457"/>
                <a:gd name="T2" fmla="*/ 421 w 456"/>
                <a:gd name="T3" fmla="*/ 163 h 457"/>
                <a:gd name="T4" fmla="*/ 162 w 456"/>
                <a:gd name="T5" fmla="*/ 422 h 457"/>
                <a:gd name="T6" fmla="*/ 35 w 456"/>
                <a:gd name="T7" fmla="*/ 422 h 457"/>
                <a:gd name="T8" fmla="*/ 35 w 456"/>
                <a:gd name="T9" fmla="*/ 422 h 457"/>
                <a:gd name="T10" fmla="*/ 35 w 456"/>
                <a:gd name="T11" fmla="*/ 294 h 457"/>
                <a:gd name="T12" fmla="*/ 294 w 456"/>
                <a:gd name="T13" fmla="*/ 35 h 457"/>
                <a:gd name="T14" fmla="*/ 421 w 456"/>
                <a:gd name="T15" fmla="*/ 35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6" h="457">
                  <a:moveTo>
                    <a:pt x="421" y="35"/>
                  </a:moveTo>
                  <a:cubicBezTo>
                    <a:pt x="456" y="71"/>
                    <a:pt x="456" y="128"/>
                    <a:pt x="421" y="163"/>
                  </a:cubicBezTo>
                  <a:cubicBezTo>
                    <a:pt x="162" y="422"/>
                    <a:pt x="162" y="422"/>
                    <a:pt x="162" y="422"/>
                  </a:cubicBezTo>
                  <a:cubicBezTo>
                    <a:pt x="127" y="457"/>
                    <a:pt x="70" y="457"/>
                    <a:pt x="35" y="422"/>
                  </a:cubicBezTo>
                  <a:cubicBezTo>
                    <a:pt x="35" y="422"/>
                    <a:pt x="35" y="422"/>
                    <a:pt x="35" y="422"/>
                  </a:cubicBezTo>
                  <a:cubicBezTo>
                    <a:pt x="0" y="387"/>
                    <a:pt x="0" y="329"/>
                    <a:pt x="35" y="294"/>
                  </a:cubicBezTo>
                  <a:cubicBezTo>
                    <a:pt x="294" y="35"/>
                    <a:pt x="294" y="35"/>
                    <a:pt x="294" y="35"/>
                  </a:cubicBezTo>
                  <a:cubicBezTo>
                    <a:pt x="329" y="0"/>
                    <a:pt x="386" y="0"/>
                    <a:pt x="421" y="35"/>
                  </a:cubicBezTo>
                  <a:close/>
                </a:path>
              </a:pathLst>
            </a:custGeom>
            <a:solidFill>
              <a:srgbClr val="0384D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15">
              <a:extLst>
                <a:ext uri="{FF2B5EF4-FFF2-40B4-BE49-F238E27FC236}">
                  <a16:creationId xmlns:a16="http://schemas.microsoft.com/office/drawing/2014/main" id="{7F7DDE99-67E1-4AEC-B1DF-E6D6561B64EB}"/>
                </a:ext>
              </a:extLst>
            </p:cNvPr>
            <p:cNvSpPr>
              <a:spLocks/>
            </p:cNvSpPr>
            <p:nvPr/>
          </p:nvSpPr>
          <p:spPr bwMode="auto">
            <a:xfrm>
              <a:off x="9134907" y="3349262"/>
              <a:ext cx="430213" cy="430213"/>
            </a:xfrm>
            <a:custGeom>
              <a:avLst/>
              <a:gdLst>
                <a:gd name="T0" fmla="*/ 169 w 206"/>
                <a:gd name="T1" fmla="*/ 37 h 206"/>
                <a:gd name="T2" fmla="*/ 169 w 206"/>
                <a:gd name="T3" fmla="*/ 170 h 206"/>
                <a:gd name="T4" fmla="*/ 37 w 206"/>
                <a:gd name="T5" fmla="*/ 170 h 206"/>
                <a:gd name="T6" fmla="*/ 37 w 206"/>
                <a:gd name="T7" fmla="*/ 37 h 206"/>
                <a:gd name="T8" fmla="*/ 169 w 206"/>
                <a:gd name="T9" fmla="*/ 37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206">
                  <a:moveTo>
                    <a:pt x="169" y="37"/>
                  </a:moveTo>
                  <a:cubicBezTo>
                    <a:pt x="206" y="74"/>
                    <a:pt x="206" y="133"/>
                    <a:pt x="169" y="170"/>
                  </a:cubicBezTo>
                  <a:cubicBezTo>
                    <a:pt x="133" y="206"/>
                    <a:pt x="73" y="206"/>
                    <a:pt x="37" y="170"/>
                  </a:cubicBezTo>
                  <a:cubicBezTo>
                    <a:pt x="0" y="133"/>
                    <a:pt x="0" y="74"/>
                    <a:pt x="37" y="37"/>
                  </a:cubicBezTo>
                  <a:cubicBezTo>
                    <a:pt x="73" y="0"/>
                    <a:pt x="133" y="0"/>
                    <a:pt x="169" y="3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9">
              <a:extLst>
                <a:ext uri="{FF2B5EF4-FFF2-40B4-BE49-F238E27FC236}">
                  <a16:creationId xmlns:a16="http://schemas.microsoft.com/office/drawing/2014/main" id="{37847180-AE37-4C72-97D0-74CC440D2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4576" y="1879599"/>
              <a:ext cx="950913" cy="954088"/>
            </a:xfrm>
            <a:custGeom>
              <a:avLst/>
              <a:gdLst>
                <a:gd name="T0" fmla="*/ 421 w 456"/>
                <a:gd name="T1" fmla="*/ 35 h 457"/>
                <a:gd name="T2" fmla="*/ 421 w 456"/>
                <a:gd name="T3" fmla="*/ 163 h 457"/>
                <a:gd name="T4" fmla="*/ 162 w 456"/>
                <a:gd name="T5" fmla="*/ 422 h 457"/>
                <a:gd name="T6" fmla="*/ 35 w 456"/>
                <a:gd name="T7" fmla="*/ 422 h 457"/>
                <a:gd name="T8" fmla="*/ 35 w 456"/>
                <a:gd name="T9" fmla="*/ 422 h 457"/>
                <a:gd name="T10" fmla="*/ 35 w 456"/>
                <a:gd name="T11" fmla="*/ 294 h 457"/>
                <a:gd name="T12" fmla="*/ 294 w 456"/>
                <a:gd name="T13" fmla="*/ 35 h 457"/>
                <a:gd name="T14" fmla="*/ 421 w 456"/>
                <a:gd name="T15" fmla="*/ 35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6" h="457">
                  <a:moveTo>
                    <a:pt x="421" y="35"/>
                  </a:moveTo>
                  <a:cubicBezTo>
                    <a:pt x="456" y="71"/>
                    <a:pt x="456" y="128"/>
                    <a:pt x="421" y="163"/>
                  </a:cubicBezTo>
                  <a:cubicBezTo>
                    <a:pt x="162" y="422"/>
                    <a:pt x="162" y="422"/>
                    <a:pt x="162" y="422"/>
                  </a:cubicBezTo>
                  <a:cubicBezTo>
                    <a:pt x="127" y="457"/>
                    <a:pt x="70" y="457"/>
                    <a:pt x="35" y="422"/>
                  </a:cubicBezTo>
                  <a:cubicBezTo>
                    <a:pt x="35" y="422"/>
                    <a:pt x="35" y="422"/>
                    <a:pt x="35" y="422"/>
                  </a:cubicBezTo>
                  <a:cubicBezTo>
                    <a:pt x="0" y="387"/>
                    <a:pt x="0" y="329"/>
                    <a:pt x="35" y="294"/>
                  </a:cubicBezTo>
                  <a:cubicBezTo>
                    <a:pt x="294" y="35"/>
                    <a:pt x="294" y="35"/>
                    <a:pt x="294" y="35"/>
                  </a:cubicBezTo>
                  <a:cubicBezTo>
                    <a:pt x="329" y="0"/>
                    <a:pt x="386" y="0"/>
                    <a:pt x="421" y="35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13">
              <a:extLst>
                <a:ext uri="{FF2B5EF4-FFF2-40B4-BE49-F238E27FC236}">
                  <a16:creationId xmlns:a16="http://schemas.microsoft.com/office/drawing/2014/main" id="{82ED8DDF-2CC2-4454-B584-8888578F05B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32790" y="2824939"/>
              <a:ext cx="330055" cy="301354"/>
            </a:xfrm>
            <a:custGeom>
              <a:avLst/>
              <a:gdLst>
                <a:gd name="T0" fmla="*/ 123 w 245"/>
                <a:gd name="T1" fmla="*/ 223 h 223"/>
                <a:gd name="T2" fmla="*/ 44 w 245"/>
                <a:gd name="T3" fmla="*/ 190 h 223"/>
                <a:gd name="T4" fmla="*/ 44 w 245"/>
                <a:gd name="T5" fmla="*/ 32 h 223"/>
                <a:gd name="T6" fmla="*/ 123 w 245"/>
                <a:gd name="T7" fmla="*/ 0 h 223"/>
                <a:gd name="T8" fmla="*/ 202 w 245"/>
                <a:gd name="T9" fmla="*/ 32 h 223"/>
                <a:gd name="T10" fmla="*/ 202 w 245"/>
                <a:gd name="T11" fmla="*/ 32 h 223"/>
                <a:gd name="T12" fmla="*/ 202 w 245"/>
                <a:gd name="T13" fmla="*/ 190 h 223"/>
                <a:gd name="T14" fmla="*/ 123 w 245"/>
                <a:gd name="T15" fmla="*/ 223 h 223"/>
                <a:gd name="T16" fmla="*/ 123 w 245"/>
                <a:gd name="T17" fmla="*/ 36 h 223"/>
                <a:gd name="T18" fmla="*/ 69 w 245"/>
                <a:gd name="T19" fmla="*/ 58 h 223"/>
                <a:gd name="T20" fmla="*/ 69 w 245"/>
                <a:gd name="T21" fmla="*/ 165 h 223"/>
                <a:gd name="T22" fmla="*/ 123 w 245"/>
                <a:gd name="T23" fmla="*/ 187 h 223"/>
                <a:gd name="T24" fmla="*/ 176 w 245"/>
                <a:gd name="T25" fmla="*/ 165 h 223"/>
                <a:gd name="T26" fmla="*/ 176 w 245"/>
                <a:gd name="T27" fmla="*/ 58 h 223"/>
                <a:gd name="T28" fmla="*/ 123 w 245"/>
                <a:gd name="T29" fmla="*/ 36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5" h="223">
                  <a:moveTo>
                    <a:pt x="123" y="223"/>
                  </a:moveTo>
                  <a:cubicBezTo>
                    <a:pt x="93" y="223"/>
                    <a:pt x="65" y="212"/>
                    <a:pt x="44" y="190"/>
                  </a:cubicBezTo>
                  <a:cubicBezTo>
                    <a:pt x="0" y="147"/>
                    <a:pt x="0" y="76"/>
                    <a:pt x="44" y="32"/>
                  </a:cubicBezTo>
                  <a:cubicBezTo>
                    <a:pt x="65" y="11"/>
                    <a:pt x="93" y="0"/>
                    <a:pt x="123" y="0"/>
                  </a:cubicBezTo>
                  <a:cubicBezTo>
                    <a:pt x="153" y="0"/>
                    <a:pt x="181" y="11"/>
                    <a:pt x="202" y="32"/>
                  </a:cubicBezTo>
                  <a:cubicBezTo>
                    <a:pt x="202" y="32"/>
                    <a:pt x="202" y="32"/>
                    <a:pt x="202" y="32"/>
                  </a:cubicBezTo>
                  <a:cubicBezTo>
                    <a:pt x="245" y="76"/>
                    <a:pt x="245" y="147"/>
                    <a:pt x="202" y="190"/>
                  </a:cubicBezTo>
                  <a:cubicBezTo>
                    <a:pt x="181" y="212"/>
                    <a:pt x="153" y="223"/>
                    <a:pt x="123" y="223"/>
                  </a:cubicBezTo>
                  <a:close/>
                  <a:moveTo>
                    <a:pt x="123" y="36"/>
                  </a:moveTo>
                  <a:cubicBezTo>
                    <a:pt x="103" y="36"/>
                    <a:pt x="84" y="43"/>
                    <a:pt x="69" y="58"/>
                  </a:cubicBezTo>
                  <a:cubicBezTo>
                    <a:pt x="40" y="87"/>
                    <a:pt x="40" y="135"/>
                    <a:pt x="69" y="165"/>
                  </a:cubicBezTo>
                  <a:cubicBezTo>
                    <a:pt x="84" y="179"/>
                    <a:pt x="103" y="187"/>
                    <a:pt x="123" y="187"/>
                  </a:cubicBezTo>
                  <a:cubicBezTo>
                    <a:pt x="143" y="187"/>
                    <a:pt x="162" y="179"/>
                    <a:pt x="176" y="165"/>
                  </a:cubicBezTo>
                  <a:cubicBezTo>
                    <a:pt x="206" y="135"/>
                    <a:pt x="206" y="87"/>
                    <a:pt x="176" y="58"/>
                  </a:cubicBezTo>
                  <a:cubicBezTo>
                    <a:pt x="162" y="43"/>
                    <a:pt x="143" y="36"/>
                    <a:pt x="123" y="3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6">
              <a:extLst>
                <a:ext uri="{FF2B5EF4-FFF2-40B4-BE49-F238E27FC236}">
                  <a16:creationId xmlns:a16="http://schemas.microsoft.com/office/drawing/2014/main" id="{7B9F63F2-28D9-46E9-A9C6-BFD236700E2F}"/>
                </a:ext>
              </a:extLst>
            </p:cNvPr>
            <p:cNvSpPr>
              <a:spLocks/>
            </p:cNvSpPr>
            <p:nvPr/>
          </p:nvSpPr>
          <p:spPr bwMode="auto">
            <a:xfrm>
              <a:off x="7440141" y="4765674"/>
              <a:ext cx="700088" cy="700088"/>
            </a:xfrm>
            <a:custGeom>
              <a:avLst/>
              <a:gdLst>
                <a:gd name="T0" fmla="*/ 328 w 335"/>
                <a:gd name="T1" fmla="*/ 56 h 335"/>
                <a:gd name="T2" fmla="*/ 299 w 335"/>
                <a:gd name="T3" fmla="*/ 57 h 335"/>
                <a:gd name="T4" fmla="*/ 274 w 335"/>
                <a:gd name="T5" fmla="*/ 57 h 335"/>
                <a:gd name="T6" fmla="*/ 274 w 335"/>
                <a:gd name="T7" fmla="*/ 81 h 335"/>
                <a:gd name="T8" fmla="*/ 273 w 335"/>
                <a:gd name="T9" fmla="*/ 110 h 335"/>
                <a:gd name="T10" fmla="*/ 245 w 335"/>
                <a:gd name="T11" fmla="*/ 111 h 335"/>
                <a:gd name="T12" fmla="*/ 220 w 335"/>
                <a:gd name="T13" fmla="*/ 111 h 335"/>
                <a:gd name="T14" fmla="*/ 220 w 335"/>
                <a:gd name="T15" fmla="*/ 136 h 335"/>
                <a:gd name="T16" fmla="*/ 219 w 335"/>
                <a:gd name="T17" fmla="*/ 164 h 335"/>
                <a:gd name="T18" fmla="*/ 190 w 335"/>
                <a:gd name="T19" fmla="*/ 165 h 335"/>
                <a:gd name="T20" fmla="*/ 166 w 335"/>
                <a:gd name="T21" fmla="*/ 166 h 335"/>
                <a:gd name="T22" fmla="*/ 165 w 335"/>
                <a:gd name="T23" fmla="*/ 190 h 335"/>
                <a:gd name="T24" fmla="*/ 164 w 335"/>
                <a:gd name="T25" fmla="*/ 219 h 335"/>
                <a:gd name="T26" fmla="*/ 136 w 335"/>
                <a:gd name="T27" fmla="*/ 220 h 335"/>
                <a:gd name="T28" fmla="*/ 111 w 335"/>
                <a:gd name="T29" fmla="*/ 220 h 335"/>
                <a:gd name="T30" fmla="*/ 111 w 335"/>
                <a:gd name="T31" fmla="*/ 245 h 335"/>
                <a:gd name="T32" fmla="*/ 110 w 335"/>
                <a:gd name="T33" fmla="*/ 273 h 335"/>
                <a:gd name="T34" fmla="*/ 81 w 335"/>
                <a:gd name="T35" fmla="*/ 274 h 335"/>
                <a:gd name="T36" fmla="*/ 57 w 335"/>
                <a:gd name="T37" fmla="*/ 274 h 335"/>
                <a:gd name="T38" fmla="*/ 57 w 335"/>
                <a:gd name="T39" fmla="*/ 299 h 335"/>
                <a:gd name="T40" fmla="*/ 56 w 335"/>
                <a:gd name="T41" fmla="*/ 327 h 335"/>
                <a:gd name="T42" fmla="*/ 27 w 335"/>
                <a:gd name="T43" fmla="*/ 329 h 335"/>
                <a:gd name="T44" fmla="*/ 2 w 335"/>
                <a:gd name="T45" fmla="*/ 329 h 335"/>
                <a:gd name="T46" fmla="*/ 0 w 335"/>
                <a:gd name="T47" fmla="*/ 326 h 335"/>
                <a:gd name="T48" fmla="*/ 28 w 335"/>
                <a:gd name="T49" fmla="*/ 325 h 335"/>
                <a:gd name="T50" fmla="*/ 53 w 335"/>
                <a:gd name="T51" fmla="*/ 325 h 335"/>
                <a:gd name="T52" fmla="*/ 53 w 335"/>
                <a:gd name="T53" fmla="*/ 300 h 335"/>
                <a:gd name="T54" fmla="*/ 54 w 335"/>
                <a:gd name="T55" fmla="*/ 271 h 335"/>
                <a:gd name="T56" fmla="*/ 83 w 335"/>
                <a:gd name="T57" fmla="*/ 270 h 335"/>
                <a:gd name="T58" fmla="*/ 107 w 335"/>
                <a:gd name="T59" fmla="*/ 270 h 335"/>
                <a:gd name="T60" fmla="*/ 107 w 335"/>
                <a:gd name="T61" fmla="*/ 246 h 335"/>
                <a:gd name="T62" fmla="*/ 108 w 335"/>
                <a:gd name="T63" fmla="*/ 217 h 335"/>
                <a:gd name="T64" fmla="*/ 137 w 335"/>
                <a:gd name="T65" fmla="*/ 216 h 335"/>
                <a:gd name="T66" fmla="*/ 162 w 335"/>
                <a:gd name="T67" fmla="*/ 216 h 335"/>
                <a:gd name="T68" fmla="*/ 162 w 335"/>
                <a:gd name="T69" fmla="*/ 191 h 335"/>
                <a:gd name="T70" fmla="*/ 163 w 335"/>
                <a:gd name="T71" fmla="*/ 163 h 335"/>
                <a:gd name="T72" fmla="*/ 191 w 335"/>
                <a:gd name="T73" fmla="*/ 162 h 335"/>
                <a:gd name="T74" fmla="*/ 216 w 335"/>
                <a:gd name="T75" fmla="*/ 162 h 335"/>
                <a:gd name="T76" fmla="*/ 216 w 335"/>
                <a:gd name="T77" fmla="*/ 137 h 335"/>
                <a:gd name="T78" fmla="*/ 217 w 335"/>
                <a:gd name="T79" fmla="*/ 108 h 335"/>
                <a:gd name="T80" fmla="*/ 246 w 335"/>
                <a:gd name="T81" fmla="*/ 107 h 335"/>
                <a:gd name="T82" fmla="*/ 270 w 335"/>
                <a:gd name="T83" fmla="*/ 107 h 335"/>
                <a:gd name="T84" fmla="*/ 270 w 335"/>
                <a:gd name="T85" fmla="*/ 83 h 335"/>
                <a:gd name="T86" fmla="*/ 271 w 335"/>
                <a:gd name="T87" fmla="*/ 54 h 335"/>
                <a:gd name="T88" fmla="*/ 300 w 335"/>
                <a:gd name="T89" fmla="*/ 53 h 335"/>
                <a:gd name="T90" fmla="*/ 325 w 335"/>
                <a:gd name="T91" fmla="*/ 53 h 335"/>
                <a:gd name="T92" fmla="*/ 325 w 335"/>
                <a:gd name="T93" fmla="*/ 28 h 335"/>
                <a:gd name="T94" fmla="*/ 326 w 335"/>
                <a:gd name="T95" fmla="*/ 0 h 335"/>
                <a:gd name="T96" fmla="*/ 329 w 335"/>
                <a:gd name="T97" fmla="*/ 2 h 335"/>
                <a:gd name="T98" fmla="*/ 329 w 335"/>
                <a:gd name="T99" fmla="*/ 27 h 335"/>
                <a:gd name="T100" fmla="*/ 328 w 335"/>
                <a:gd name="T101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35" h="335">
                  <a:moveTo>
                    <a:pt x="328" y="56"/>
                  </a:moveTo>
                  <a:cubicBezTo>
                    <a:pt x="320" y="63"/>
                    <a:pt x="309" y="60"/>
                    <a:pt x="299" y="57"/>
                  </a:cubicBezTo>
                  <a:cubicBezTo>
                    <a:pt x="289" y="54"/>
                    <a:pt x="280" y="51"/>
                    <a:pt x="274" y="57"/>
                  </a:cubicBezTo>
                  <a:cubicBezTo>
                    <a:pt x="268" y="63"/>
                    <a:pt x="271" y="72"/>
                    <a:pt x="274" y="81"/>
                  </a:cubicBezTo>
                  <a:cubicBezTo>
                    <a:pt x="277" y="92"/>
                    <a:pt x="281" y="102"/>
                    <a:pt x="273" y="110"/>
                  </a:cubicBezTo>
                  <a:cubicBezTo>
                    <a:pt x="265" y="118"/>
                    <a:pt x="255" y="114"/>
                    <a:pt x="245" y="111"/>
                  </a:cubicBezTo>
                  <a:cubicBezTo>
                    <a:pt x="235" y="108"/>
                    <a:pt x="226" y="105"/>
                    <a:pt x="220" y="111"/>
                  </a:cubicBezTo>
                  <a:cubicBezTo>
                    <a:pt x="214" y="117"/>
                    <a:pt x="217" y="126"/>
                    <a:pt x="220" y="136"/>
                  </a:cubicBezTo>
                  <a:cubicBezTo>
                    <a:pt x="223" y="146"/>
                    <a:pt x="226" y="157"/>
                    <a:pt x="219" y="164"/>
                  </a:cubicBezTo>
                  <a:cubicBezTo>
                    <a:pt x="211" y="172"/>
                    <a:pt x="200" y="169"/>
                    <a:pt x="190" y="165"/>
                  </a:cubicBezTo>
                  <a:cubicBezTo>
                    <a:pt x="181" y="162"/>
                    <a:pt x="171" y="160"/>
                    <a:pt x="166" y="166"/>
                  </a:cubicBezTo>
                  <a:cubicBezTo>
                    <a:pt x="160" y="171"/>
                    <a:pt x="162" y="181"/>
                    <a:pt x="165" y="190"/>
                  </a:cubicBezTo>
                  <a:cubicBezTo>
                    <a:pt x="169" y="200"/>
                    <a:pt x="172" y="211"/>
                    <a:pt x="164" y="219"/>
                  </a:cubicBezTo>
                  <a:cubicBezTo>
                    <a:pt x="157" y="226"/>
                    <a:pt x="146" y="223"/>
                    <a:pt x="136" y="220"/>
                  </a:cubicBezTo>
                  <a:cubicBezTo>
                    <a:pt x="126" y="217"/>
                    <a:pt x="117" y="214"/>
                    <a:pt x="111" y="220"/>
                  </a:cubicBezTo>
                  <a:cubicBezTo>
                    <a:pt x="105" y="226"/>
                    <a:pt x="108" y="235"/>
                    <a:pt x="111" y="245"/>
                  </a:cubicBezTo>
                  <a:cubicBezTo>
                    <a:pt x="114" y="255"/>
                    <a:pt x="118" y="265"/>
                    <a:pt x="110" y="273"/>
                  </a:cubicBezTo>
                  <a:cubicBezTo>
                    <a:pt x="102" y="281"/>
                    <a:pt x="92" y="277"/>
                    <a:pt x="81" y="274"/>
                  </a:cubicBezTo>
                  <a:cubicBezTo>
                    <a:pt x="72" y="271"/>
                    <a:pt x="63" y="268"/>
                    <a:pt x="57" y="274"/>
                  </a:cubicBezTo>
                  <a:cubicBezTo>
                    <a:pt x="51" y="280"/>
                    <a:pt x="54" y="289"/>
                    <a:pt x="57" y="299"/>
                  </a:cubicBezTo>
                  <a:cubicBezTo>
                    <a:pt x="60" y="309"/>
                    <a:pt x="63" y="320"/>
                    <a:pt x="56" y="327"/>
                  </a:cubicBezTo>
                  <a:cubicBezTo>
                    <a:pt x="48" y="335"/>
                    <a:pt x="37" y="332"/>
                    <a:pt x="27" y="329"/>
                  </a:cubicBezTo>
                  <a:cubicBezTo>
                    <a:pt x="17" y="326"/>
                    <a:pt x="8" y="323"/>
                    <a:pt x="2" y="329"/>
                  </a:cubicBezTo>
                  <a:cubicBezTo>
                    <a:pt x="0" y="326"/>
                    <a:pt x="0" y="326"/>
                    <a:pt x="0" y="326"/>
                  </a:cubicBezTo>
                  <a:cubicBezTo>
                    <a:pt x="7" y="318"/>
                    <a:pt x="18" y="322"/>
                    <a:pt x="28" y="325"/>
                  </a:cubicBezTo>
                  <a:cubicBezTo>
                    <a:pt x="38" y="328"/>
                    <a:pt x="47" y="331"/>
                    <a:pt x="53" y="325"/>
                  </a:cubicBezTo>
                  <a:cubicBezTo>
                    <a:pt x="59" y="319"/>
                    <a:pt x="56" y="310"/>
                    <a:pt x="53" y="300"/>
                  </a:cubicBezTo>
                  <a:cubicBezTo>
                    <a:pt x="50" y="290"/>
                    <a:pt x="46" y="279"/>
                    <a:pt x="54" y="271"/>
                  </a:cubicBezTo>
                  <a:cubicBezTo>
                    <a:pt x="62" y="264"/>
                    <a:pt x="72" y="267"/>
                    <a:pt x="83" y="270"/>
                  </a:cubicBezTo>
                  <a:cubicBezTo>
                    <a:pt x="92" y="273"/>
                    <a:pt x="101" y="276"/>
                    <a:pt x="107" y="270"/>
                  </a:cubicBezTo>
                  <a:cubicBezTo>
                    <a:pt x="113" y="264"/>
                    <a:pt x="110" y="255"/>
                    <a:pt x="107" y="246"/>
                  </a:cubicBezTo>
                  <a:cubicBezTo>
                    <a:pt x="104" y="235"/>
                    <a:pt x="101" y="225"/>
                    <a:pt x="108" y="217"/>
                  </a:cubicBezTo>
                  <a:cubicBezTo>
                    <a:pt x="116" y="209"/>
                    <a:pt x="127" y="213"/>
                    <a:pt x="137" y="216"/>
                  </a:cubicBezTo>
                  <a:cubicBezTo>
                    <a:pt x="147" y="219"/>
                    <a:pt x="156" y="222"/>
                    <a:pt x="162" y="216"/>
                  </a:cubicBezTo>
                  <a:cubicBezTo>
                    <a:pt x="168" y="210"/>
                    <a:pt x="165" y="201"/>
                    <a:pt x="162" y="191"/>
                  </a:cubicBezTo>
                  <a:cubicBezTo>
                    <a:pt x="158" y="181"/>
                    <a:pt x="155" y="170"/>
                    <a:pt x="163" y="163"/>
                  </a:cubicBezTo>
                  <a:cubicBezTo>
                    <a:pt x="170" y="155"/>
                    <a:pt x="181" y="158"/>
                    <a:pt x="191" y="162"/>
                  </a:cubicBezTo>
                  <a:cubicBezTo>
                    <a:pt x="201" y="165"/>
                    <a:pt x="210" y="168"/>
                    <a:pt x="216" y="162"/>
                  </a:cubicBezTo>
                  <a:cubicBezTo>
                    <a:pt x="222" y="156"/>
                    <a:pt x="219" y="147"/>
                    <a:pt x="216" y="137"/>
                  </a:cubicBezTo>
                  <a:cubicBezTo>
                    <a:pt x="213" y="127"/>
                    <a:pt x="209" y="116"/>
                    <a:pt x="217" y="108"/>
                  </a:cubicBezTo>
                  <a:cubicBezTo>
                    <a:pt x="225" y="101"/>
                    <a:pt x="235" y="104"/>
                    <a:pt x="246" y="107"/>
                  </a:cubicBezTo>
                  <a:cubicBezTo>
                    <a:pt x="255" y="110"/>
                    <a:pt x="264" y="113"/>
                    <a:pt x="270" y="107"/>
                  </a:cubicBezTo>
                  <a:cubicBezTo>
                    <a:pt x="276" y="101"/>
                    <a:pt x="273" y="92"/>
                    <a:pt x="270" y="83"/>
                  </a:cubicBezTo>
                  <a:cubicBezTo>
                    <a:pt x="267" y="72"/>
                    <a:pt x="264" y="62"/>
                    <a:pt x="271" y="54"/>
                  </a:cubicBezTo>
                  <a:cubicBezTo>
                    <a:pt x="279" y="46"/>
                    <a:pt x="290" y="50"/>
                    <a:pt x="300" y="53"/>
                  </a:cubicBezTo>
                  <a:cubicBezTo>
                    <a:pt x="310" y="56"/>
                    <a:pt x="319" y="59"/>
                    <a:pt x="325" y="53"/>
                  </a:cubicBezTo>
                  <a:cubicBezTo>
                    <a:pt x="331" y="47"/>
                    <a:pt x="328" y="38"/>
                    <a:pt x="325" y="28"/>
                  </a:cubicBezTo>
                  <a:cubicBezTo>
                    <a:pt x="322" y="18"/>
                    <a:pt x="318" y="7"/>
                    <a:pt x="326" y="0"/>
                  </a:cubicBezTo>
                  <a:cubicBezTo>
                    <a:pt x="329" y="2"/>
                    <a:pt x="329" y="2"/>
                    <a:pt x="329" y="2"/>
                  </a:cubicBezTo>
                  <a:cubicBezTo>
                    <a:pt x="323" y="8"/>
                    <a:pt x="326" y="17"/>
                    <a:pt x="329" y="27"/>
                  </a:cubicBezTo>
                  <a:cubicBezTo>
                    <a:pt x="332" y="37"/>
                    <a:pt x="335" y="48"/>
                    <a:pt x="328" y="56"/>
                  </a:cubicBezTo>
                  <a:close/>
                </a:path>
              </a:pathLst>
            </a:custGeom>
            <a:solidFill>
              <a:srgbClr val="B5C6C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6">
              <a:extLst>
                <a:ext uri="{FF2B5EF4-FFF2-40B4-BE49-F238E27FC236}">
                  <a16:creationId xmlns:a16="http://schemas.microsoft.com/office/drawing/2014/main" id="{B7CA5041-6FDB-49BE-953E-021769A98FA6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6966" y="1084263"/>
              <a:ext cx="700088" cy="700088"/>
            </a:xfrm>
            <a:custGeom>
              <a:avLst/>
              <a:gdLst>
                <a:gd name="T0" fmla="*/ 328 w 335"/>
                <a:gd name="T1" fmla="*/ 56 h 335"/>
                <a:gd name="T2" fmla="*/ 299 w 335"/>
                <a:gd name="T3" fmla="*/ 57 h 335"/>
                <a:gd name="T4" fmla="*/ 274 w 335"/>
                <a:gd name="T5" fmla="*/ 57 h 335"/>
                <a:gd name="T6" fmla="*/ 274 w 335"/>
                <a:gd name="T7" fmla="*/ 81 h 335"/>
                <a:gd name="T8" fmla="*/ 273 w 335"/>
                <a:gd name="T9" fmla="*/ 110 h 335"/>
                <a:gd name="T10" fmla="*/ 245 w 335"/>
                <a:gd name="T11" fmla="*/ 111 h 335"/>
                <a:gd name="T12" fmla="*/ 220 w 335"/>
                <a:gd name="T13" fmla="*/ 111 h 335"/>
                <a:gd name="T14" fmla="*/ 220 w 335"/>
                <a:gd name="T15" fmla="*/ 136 h 335"/>
                <a:gd name="T16" fmla="*/ 219 w 335"/>
                <a:gd name="T17" fmla="*/ 164 h 335"/>
                <a:gd name="T18" fmla="*/ 190 w 335"/>
                <a:gd name="T19" fmla="*/ 165 h 335"/>
                <a:gd name="T20" fmla="*/ 166 w 335"/>
                <a:gd name="T21" fmla="*/ 166 h 335"/>
                <a:gd name="T22" fmla="*/ 165 w 335"/>
                <a:gd name="T23" fmla="*/ 190 h 335"/>
                <a:gd name="T24" fmla="*/ 164 w 335"/>
                <a:gd name="T25" fmla="*/ 219 h 335"/>
                <a:gd name="T26" fmla="*/ 136 w 335"/>
                <a:gd name="T27" fmla="*/ 220 h 335"/>
                <a:gd name="T28" fmla="*/ 111 w 335"/>
                <a:gd name="T29" fmla="*/ 220 h 335"/>
                <a:gd name="T30" fmla="*/ 111 w 335"/>
                <a:gd name="T31" fmla="*/ 245 h 335"/>
                <a:gd name="T32" fmla="*/ 110 w 335"/>
                <a:gd name="T33" fmla="*/ 273 h 335"/>
                <a:gd name="T34" fmla="*/ 81 w 335"/>
                <a:gd name="T35" fmla="*/ 274 h 335"/>
                <a:gd name="T36" fmla="*/ 57 w 335"/>
                <a:gd name="T37" fmla="*/ 274 h 335"/>
                <a:gd name="T38" fmla="*/ 57 w 335"/>
                <a:gd name="T39" fmla="*/ 299 h 335"/>
                <a:gd name="T40" fmla="*/ 56 w 335"/>
                <a:gd name="T41" fmla="*/ 327 h 335"/>
                <a:gd name="T42" fmla="*/ 27 w 335"/>
                <a:gd name="T43" fmla="*/ 329 h 335"/>
                <a:gd name="T44" fmla="*/ 2 w 335"/>
                <a:gd name="T45" fmla="*/ 329 h 335"/>
                <a:gd name="T46" fmla="*/ 0 w 335"/>
                <a:gd name="T47" fmla="*/ 326 h 335"/>
                <a:gd name="T48" fmla="*/ 28 w 335"/>
                <a:gd name="T49" fmla="*/ 325 h 335"/>
                <a:gd name="T50" fmla="*/ 53 w 335"/>
                <a:gd name="T51" fmla="*/ 325 h 335"/>
                <a:gd name="T52" fmla="*/ 53 w 335"/>
                <a:gd name="T53" fmla="*/ 300 h 335"/>
                <a:gd name="T54" fmla="*/ 54 w 335"/>
                <a:gd name="T55" fmla="*/ 271 h 335"/>
                <a:gd name="T56" fmla="*/ 83 w 335"/>
                <a:gd name="T57" fmla="*/ 270 h 335"/>
                <a:gd name="T58" fmla="*/ 107 w 335"/>
                <a:gd name="T59" fmla="*/ 270 h 335"/>
                <a:gd name="T60" fmla="*/ 107 w 335"/>
                <a:gd name="T61" fmla="*/ 246 h 335"/>
                <a:gd name="T62" fmla="*/ 108 w 335"/>
                <a:gd name="T63" fmla="*/ 217 h 335"/>
                <a:gd name="T64" fmla="*/ 137 w 335"/>
                <a:gd name="T65" fmla="*/ 216 h 335"/>
                <a:gd name="T66" fmla="*/ 162 w 335"/>
                <a:gd name="T67" fmla="*/ 216 h 335"/>
                <a:gd name="T68" fmla="*/ 162 w 335"/>
                <a:gd name="T69" fmla="*/ 191 h 335"/>
                <a:gd name="T70" fmla="*/ 163 w 335"/>
                <a:gd name="T71" fmla="*/ 163 h 335"/>
                <a:gd name="T72" fmla="*/ 191 w 335"/>
                <a:gd name="T73" fmla="*/ 162 h 335"/>
                <a:gd name="T74" fmla="*/ 216 w 335"/>
                <a:gd name="T75" fmla="*/ 162 h 335"/>
                <a:gd name="T76" fmla="*/ 216 w 335"/>
                <a:gd name="T77" fmla="*/ 137 h 335"/>
                <a:gd name="T78" fmla="*/ 217 w 335"/>
                <a:gd name="T79" fmla="*/ 108 h 335"/>
                <a:gd name="T80" fmla="*/ 246 w 335"/>
                <a:gd name="T81" fmla="*/ 107 h 335"/>
                <a:gd name="T82" fmla="*/ 270 w 335"/>
                <a:gd name="T83" fmla="*/ 107 h 335"/>
                <a:gd name="T84" fmla="*/ 270 w 335"/>
                <a:gd name="T85" fmla="*/ 83 h 335"/>
                <a:gd name="T86" fmla="*/ 271 w 335"/>
                <a:gd name="T87" fmla="*/ 54 h 335"/>
                <a:gd name="T88" fmla="*/ 300 w 335"/>
                <a:gd name="T89" fmla="*/ 53 h 335"/>
                <a:gd name="T90" fmla="*/ 325 w 335"/>
                <a:gd name="T91" fmla="*/ 53 h 335"/>
                <a:gd name="T92" fmla="*/ 325 w 335"/>
                <a:gd name="T93" fmla="*/ 28 h 335"/>
                <a:gd name="T94" fmla="*/ 326 w 335"/>
                <a:gd name="T95" fmla="*/ 0 h 335"/>
                <a:gd name="T96" fmla="*/ 329 w 335"/>
                <a:gd name="T97" fmla="*/ 2 h 335"/>
                <a:gd name="T98" fmla="*/ 329 w 335"/>
                <a:gd name="T99" fmla="*/ 27 h 335"/>
                <a:gd name="T100" fmla="*/ 328 w 335"/>
                <a:gd name="T101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35" h="335">
                  <a:moveTo>
                    <a:pt x="328" y="56"/>
                  </a:moveTo>
                  <a:cubicBezTo>
                    <a:pt x="320" y="63"/>
                    <a:pt x="309" y="60"/>
                    <a:pt x="299" y="57"/>
                  </a:cubicBezTo>
                  <a:cubicBezTo>
                    <a:pt x="289" y="54"/>
                    <a:pt x="280" y="51"/>
                    <a:pt x="274" y="57"/>
                  </a:cubicBezTo>
                  <a:cubicBezTo>
                    <a:pt x="268" y="63"/>
                    <a:pt x="271" y="72"/>
                    <a:pt x="274" y="81"/>
                  </a:cubicBezTo>
                  <a:cubicBezTo>
                    <a:pt x="277" y="92"/>
                    <a:pt x="281" y="102"/>
                    <a:pt x="273" y="110"/>
                  </a:cubicBezTo>
                  <a:cubicBezTo>
                    <a:pt x="265" y="118"/>
                    <a:pt x="255" y="114"/>
                    <a:pt x="245" y="111"/>
                  </a:cubicBezTo>
                  <a:cubicBezTo>
                    <a:pt x="235" y="108"/>
                    <a:pt x="226" y="105"/>
                    <a:pt x="220" y="111"/>
                  </a:cubicBezTo>
                  <a:cubicBezTo>
                    <a:pt x="214" y="117"/>
                    <a:pt x="217" y="126"/>
                    <a:pt x="220" y="136"/>
                  </a:cubicBezTo>
                  <a:cubicBezTo>
                    <a:pt x="223" y="146"/>
                    <a:pt x="226" y="157"/>
                    <a:pt x="219" y="164"/>
                  </a:cubicBezTo>
                  <a:cubicBezTo>
                    <a:pt x="211" y="172"/>
                    <a:pt x="200" y="169"/>
                    <a:pt x="190" y="165"/>
                  </a:cubicBezTo>
                  <a:cubicBezTo>
                    <a:pt x="181" y="162"/>
                    <a:pt x="171" y="160"/>
                    <a:pt x="166" y="166"/>
                  </a:cubicBezTo>
                  <a:cubicBezTo>
                    <a:pt x="160" y="171"/>
                    <a:pt x="162" y="181"/>
                    <a:pt x="165" y="190"/>
                  </a:cubicBezTo>
                  <a:cubicBezTo>
                    <a:pt x="169" y="200"/>
                    <a:pt x="172" y="211"/>
                    <a:pt x="164" y="219"/>
                  </a:cubicBezTo>
                  <a:cubicBezTo>
                    <a:pt x="157" y="226"/>
                    <a:pt x="146" y="223"/>
                    <a:pt x="136" y="220"/>
                  </a:cubicBezTo>
                  <a:cubicBezTo>
                    <a:pt x="126" y="217"/>
                    <a:pt x="117" y="214"/>
                    <a:pt x="111" y="220"/>
                  </a:cubicBezTo>
                  <a:cubicBezTo>
                    <a:pt x="105" y="226"/>
                    <a:pt x="108" y="235"/>
                    <a:pt x="111" y="245"/>
                  </a:cubicBezTo>
                  <a:cubicBezTo>
                    <a:pt x="114" y="255"/>
                    <a:pt x="118" y="265"/>
                    <a:pt x="110" y="273"/>
                  </a:cubicBezTo>
                  <a:cubicBezTo>
                    <a:pt x="102" y="281"/>
                    <a:pt x="92" y="277"/>
                    <a:pt x="81" y="274"/>
                  </a:cubicBezTo>
                  <a:cubicBezTo>
                    <a:pt x="72" y="271"/>
                    <a:pt x="63" y="268"/>
                    <a:pt x="57" y="274"/>
                  </a:cubicBezTo>
                  <a:cubicBezTo>
                    <a:pt x="51" y="280"/>
                    <a:pt x="54" y="289"/>
                    <a:pt x="57" y="299"/>
                  </a:cubicBezTo>
                  <a:cubicBezTo>
                    <a:pt x="60" y="309"/>
                    <a:pt x="63" y="320"/>
                    <a:pt x="56" y="327"/>
                  </a:cubicBezTo>
                  <a:cubicBezTo>
                    <a:pt x="48" y="335"/>
                    <a:pt x="37" y="332"/>
                    <a:pt x="27" y="329"/>
                  </a:cubicBezTo>
                  <a:cubicBezTo>
                    <a:pt x="17" y="326"/>
                    <a:pt x="8" y="323"/>
                    <a:pt x="2" y="329"/>
                  </a:cubicBezTo>
                  <a:cubicBezTo>
                    <a:pt x="0" y="326"/>
                    <a:pt x="0" y="326"/>
                    <a:pt x="0" y="326"/>
                  </a:cubicBezTo>
                  <a:cubicBezTo>
                    <a:pt x="7" y="318"/>
                    <a:pt x="18" y="322"/>
                    <a:pt x="28" y="325"/>
                  </a:cubicBezTo>
                  <a:cubicBezTo>
                    <a:pt x="38" y="328"/>
                    <a:pt x="47" y="331"/>
                    <a:pt x="53" y="325"/>
                  </a:cubicBezTo>
                  <a:cubicBezTo>
                    <a:pt x="59" y="319"/>
                    <a:pt x="56" y="310"/>
                    <a:pt x="53" y="300"/>
                  </a:cubicBezTo>
                  <a:cubicBezTo>
                    <a:pt x="50" y="290"/>
                    <a:pt x="46" y="279"/>
                    <a:pt x="54" y="271"/>
                  </a:cubicBezTo>
                  <a:cubicBezTo>
                    <a:pt x="62" y="264"/>
                    <a:pt x="72" y="267"/>
                    <a:pt x="83" y="270"/>
                  </a:cubicBezTo>
                  <a:cubicBezTo>
                    <a:pt x="92" y="273"/>
                    <a:pt x="101" y="276"/>
                    <a:pt x="107" y="270"/>
                  </a:cubicBezTo>
                  <a:cubicBezTo>
                    <a:pt x="113" y="264"/>
                    <a:pt x="110" y="255"/>
                    <a:pt x="107" y="246"/>
                  </a:cubicBezTo>
                  <a:cubicBezTo>
                    <a:pt x="104" y="235"/>
                    <a:pt x="101" y="225"/>
                    <a:pt x="108" y="217"/>
                  </a:cubicBezTo>
                  <a:cubicBezTo>
                    <a:pt x="116" y="209"/>
                    <a:pt x="127" y="213"/>
                    <a:pt x="137" y="216"/>
                  </a:cubicBezTo>
                  <a:cubicBezTo>
                    <a:pt x="147" y="219"/>
                    <a:pt x="156" y="222"/>
                    <a:pt x="162" y="216"/>
                  </a:cubicBezTo>
                  <a:cubicBezTo>
                    <a:pt x="168" y="210"/>
                    <a:pt x="165" y="201"/>
                    <a:pt x="162" y="191"/>
                  </a:cubicBezTo>
                  <a:cubicBezTo>
                    <a:pt x="158" y="181"/>
                    <a:pt x="155" y="170"/>
                    <a:pt x="163" y="163"/>
                  </a:cubicBezTo>
                  <a:cubicBezTo>
                    <a:pt x="170" y="155"/>
                    <a:pt x="181" y="158"/>
                    <a:pt x="191" y="162"/>
                  </a:cubicBezTo>
                  <a:cubicBezTo>
                    <a:pt x="201" y="165"/>
                    <a:pt x="210" y="168"/>
                    <a:pt x="216" y="162"/>
                  </a:cubicBezTo>
                  <a:cubicBezTo>
                    <a:pt x="222" y="156"/>
                    <a:pt x="219" y="147"/>
                    <a:pt x="216" y="137"/>
                  </a:cubicBezTo>
                  <a:cubicBezTo>
                    <a:pt x="213" y="127"/>
                    <a:pt x="209" y="116"/>
                    <a:pt x="217" y="108"/>
                  </a:cubicBezTo>
                  <a:cubicBezTo>
                    <a:pt x="225" y="101"/>
                    <a:pt x="235" y="104"/>
                    <a:pt x="246" y="107"/>
                  </a:cubicBezTo>
                  <a:cubicBezTo>
                    <a:pt x="255" y="110"/>
                    <a:pt x="264" y="113"/>
                    <a:pt x="270" y="107"/>
                  </a:cubicBezTo>
                  <a:cubicBezTo>
                    <a:pt x="276" y="101"/>
                    <a:pt x="273" y="92"/>
                    <a:pt x="270" y="83"/>
                  </a:cubicBezTo>
                  <a:cubicBezTo>
                    <a:pt x="267" y="72"/>
                    <a:pt x="264" y="62"/>
                    <a:pt x="271" y="54"/>
                  </a:cubicBezTo>
                  <a:cubicBezTo>
                    <a:pt x="279" y="46"/>
                    <a:pt x="290" y="50"/>
                    <a:pt x="300" y="53"/>
                  </a:cubicBezTo>
                  <a:cubicBezTo>
                    <a:pt x="310" y="56"/>
                    <a:pt x="319" y="59"/>
                    <a:pt x="325" y="53"/>
                  </a:cubicBezTo>
                  <a:cubicBezTo>
                    <a:pt x="331" y="47"/>
                    <a:pt x="328" y="38"/>
                    <a:pt x="325" y="28"/>
                  </a:cubicBezTo>
                  <a:cubicBezTo>
                    <a:pt x="322" y="18"/>
                    <a:pt x="318" y="7"/>
                    <a:pt x="326" y="0"/>
                  </a:cubicBezTo>
                  <a:cubicBezTo>
                    <a:pt x="329" y="2"/>
                    <a:pt x="329" y="2"/>
                    <a:pt x="329" y="2"/>
                  </a:cubicBezTo>
                  <a:cubicBezTo>
                    <a:pt x="323" y="8"/>
                    <a:pt x="326" y="17"/>
                    <a:pt x="329" y="27"/>
                  </a:cubicBezTo>
                  <a:cubicBezTo>
                    <a:pt x="332" y="37"/>
                    <a:pt x="335" y="48"/>
                    <a:pt x="328" y="5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4" name="Group 4" hidden="1">
            <a:extLst>
              <a:ext uri="{FF2B5EF4-FFF2-40B4-BE49-F238E27FC236}">
                <a16:creationId xmlns:a16="http://schemas.microsoft.com/office/drawing/2014/main" id="{10C88DAB-6669-4AF8-90E9-5DA0F63EBDFB}"/>
              </a:ext>
            </a:extLst>
          </p:cNvPr>
          <p:cNvGrpSpPr/>
          <p:nvPr userDrawn="1"/>
        </p:nvGrpSpPr>
        <p:grpSpPr>
          <a:xfrm>
            <a:off x="1879096" y="-11601"/>
            <a:ext cx="9160652" cy="6891683"/>
            <a:chOff x="2432790" y="730250"/>
            <a:chExt cx="7132330" cy="5365749"/>
          </a:xfrm>
          <a:solidFill>
            <a:schemeClr val="bg1">
              <a:lumMod val="95000"/>
              <a:alpha val="29000"/>
            </a:schemeClr>
          </a:solidFill>
        </p:grpSpPr>
        <p:sp>
          <p:nvSpPr>
            <p:cNvPr id="25" name="Freeform 5">
              <a:extLst>
                <a:ext uri="{FF2B5EF4-FFF2-40B4-BE49-F238E27FC236}">
                  <a16:creationId xmlns:a16="http://schemas.microsoft.com/office/drawing/2014/main" id="{FB40E949-5756-443F-9955-96371F22D89F}"/>
                </a:ext>
              </a:extLst>
            </p:cNvPr>
            <p:cNvSpPr>
              <a:spLocks/>
            </p:cNvSpPr>
            <p:nvPr/>
          </p:nvSpPr>
          <p:spPr bwMode="auto">
            <a:xfrm>
              <a:off x="3363912" y="800101"/>
              <a:ext cx="5110162" cy="5078412"/>
            </a:xfrm>
            <a:custGeom>
              <a:avLst/>
              <a:gdLst>
                <a:gd name="T0" fmla="*/ 1670 w 2447"/>
                <a:gd name="T1" fmla="*/ 937 h 2432"/>
                <a:gd name="T2" fmla="*/ 1589 w 2447"/>
                <a:gd name="T3" fmla="*/ 957 h 2432"/>
                <a:gd name="T4" fmla="*/ 1551 w 2447"/>
                <a:gd name="T5" fmla="*/ 930 h 2432"/>
                <a:gd name="T6" fmla="*/ 1550 w 2447"/>
                <a:gd name="T7" fmla="*/ 929 h 2432"/>
                <a:gd name="T8" fmla="*/ 1423 w 2447"/>
                <a:gd name="T9" fmla="*/ 929 h 2432"/>
                <a:gd name="T10" fmla="*/ 1311 w 2447"/>
                <a:gd name="T11" fmla="*/ 1041 h 2432"/>
                <a:gd name="T12" fmla="*/ 1183 w 2447"/>
                <a:gd name="T13" fmla="*/ 1041 h 2432"/>
                <a:gd name="T14" fmla="*/ 1183 w 2447"/>
                <a:gd name="T15" fmla="*/ 913 h 2432"/>
                <a:gd name="T16" fmla="*/ 1550 w 2447"/>
                <a:gd name="T17" fmla="*/ 546 h 2432"/>
                <a:gd name="T18" fmla="*/ 1555 w 2447"/>
                <a:gd name="T19" fmla="*/ 423 h 2432"/>
                <a:gd name="T20" fmla="*/ 1555 w 2447"/>
                <a:gd name="T21" fmla="*/ 423 h 2432"/>
                <a:gd name="T22" fmla="*/ 1523 w 2447"/>
                <a:gd name="T23" fmla="*/ 380 h 2432"/>
                <a:gd name="T24" fmla="*/ 1543 w 2447"/>
                <a:gd name="T25" fmla="*/ 299 h 2432"/>
                <a:gd name="T26" fmla="*/ 1678 w 2447"/>
                <a:gd name="T27" fmla="*/ 163 h 2432"/>
                <a:gd name="T28" fmla="*/ 1678 w 2447"/>
                <a:gd name="T29" fmla="*/ 36 h 2432"/>
                <a:gd name="T30" fmla="*/ 1550 w 2447"/>
                <a:gd name="T31" fmla="*/ 36 h 2432"/>
                <a:gd name="T32" fmla="*/ 1462 w 2447"/>
                <a:gd name="T33" fmla="*/ 124 h 2432"/>
                <a:gd name="T34" fmla="*/ 1381 w 2447"/>
                <a:gd name="T35" fmla="*/ 143 h 2432"/>
                <a:gd name="T36" fmla="*/ 1348 w 2447"/>
                <a:gd name="T37" fmla="*/ 121 h 2432"/>
                <a:gd name="T38" fmla="*/ 1343 w 2447"/>
                <a:gd name="T39" fmla="*/ 115 h 2432"/>
                <a:gd name="T40" fmla="*/ 1215 w 2447"/>
                <a:gd name="T41" fmla="*/ 115 h 2432"/>
                <a:gd name="T42" fmla="*/ 35 w 2447"/>
                <a:gd name="T43" fmla="*/ 1296 h 2432"/>
                <a:gd name="T44" fmla="*/ 35 w 2447"/>
                <a:gd name="T45" fmla="*/ 1424 h 2432"/>
                <a:gd name="T46" fmla="*/ 162 w 2447"/>
                <a:gd name="T47" fmla="*/ 1424 h 2432"/>
                <a:gd name="T48" fmla="*/ 266 w 2447"/>
                <a:gd name="T49" fmla="*/ 1320 h 2432"/>
                <a:gd name="T50" fmla="*/ 394 w 2447"/>
                <a:gd name="T51" fmla="*/ 1320 h 2432"/>
                <a:gd name="T52" fmla="*/ 394 w 2447"/>
                <a:gd name="T53" fmla="*/ 1447 h 2432"/>
                <a:gd name="T54" fmla="*/ 178 w 2447"/>
                <a:gd name="T55" fmla="*/ 1663 h 2432"/>
                <a:gd name="T56" fmla="*/ 178 w 2447"/>
                <a:gd name="T57" fmla="*/ 1790 h 2432"/>
                <a:gd name="T58" fmla="*/ 306 w 2447"/>
                <a:gd name="T59" fmla="*/ 1790 h 2432"/>
                <a:gd name="T60" fmla="*/ 497 w 2447"/>
                <a:gd name="T61" fmla="*/ 1599 h 2432"/>
                <a:gd name="T62" fmla="*/ 625 w 2447"/>
                <a:gd name="T63" fmla="*/ 1599 h 2432"/>
                <a:gd name="T64" fmla="*/ 625 w 2447"/>
                <a:gd name="T65" fmla="*/ 1727 h 2432"/>
                <a:gd name="T66" fmla="*/ 178 w 2447"/>
                <a:gd name="T67" fmla="*/ 2173 h 2432"/>
                <a:gd name="T68" fmla="*/ 178 w 2447"/>
                <a:gd name="T69" fmla="*/ 2301 h 2432"/>
                <a:gd name="T70" fmla="*/ 306 w 2447"/>
                <a:gd name="T71" fmla="*/ 2301 h 2432"/>
                <a:gd name="T72" fmla="*/ 673 w 2447"/>
                <a:gd name="T73" fmla="*/ 1934 h 2432"/>
                <a:gd name="T74" fmla="*/ 801 w 2447"/>
                <a:gd name="T75" fmla="*/ 1934 h 2432"/>
                <a:gd name="T76" fmla="*/ 801 w 2447"/>
                <a:gd name="T77" fmla="*/ 2062 h 2432"/>
                <a:gd name="T78" fmla="*/ 815 w 2447"/>
                <a:gd name="T79" fmla="*/ 2047 h 2432"/>
                <a:gd name="T80" fmla="*/ 815 w 2447"/>
                <a:gd name="T81" fmla="*/ 2175 h 2432"/>
                <a:gd name="T82" fmla="*/ 942 w 2447"/>
                <a:gd name="T83" fmla="*/ 2175 h 2432"/>
                <a:gd name="T84" fmla="*/ 968 w 2447"/>
                <a:gd name="T85" fmla="*/ 2149 h 2432"/>
                <a:gd name="T86" fmla="*/ 1096 w 2447"/>
                <a:gd name="T87" fmla="*/ 2149 h 2432"/>
                <a:gd name="T88" fmla="*/ 1096 w 2447"/>
                <a:gd name="T89" fmla="*/ 2277 h 2432"/>
                <a:gd name="T90" fmla="*/ 1104 w 2447"/>
                <a:gd name="T91" fmla="*/ 2269 h 2432"/>
                <a:gd name="T92" fmla="*/ 1104 w 2447"/>
                <a:gd name="T93" fmla="*/ 2397 h 2432"/>
                <a:gd name="T94" fmla="*/ 1231 w 2447"/>
                <a:gd name="T95" fmla="*/ 2397 h 2432"/>
                <a:gd name="T96" fmla="*/ 2412 w 2447"/>
                <a:gd name="T97" fmla="*/ 1216 h 2432"/>
                <a:gd name="T98" fmla="*/ 2412 w 2447"/>
                <a:gd name="T99" fmla="*/ 1089 h 2432"/>
                <a:gd name="T100" fmla="*/ 2284 w 2447"/>
                <a:gd name="T101" fmla="*/ 1089 h 2432"/>
                <a:gd name="T102" fmla="*/ 2252 w 2447"/>
                <a:gd name="T103" fmla="*/ 1120 h 2432"/>
                <a:gd name="T104" fmla="*/ 2125 w 2447"/>
                <a:gd name="T105" fmla="*/ 1120 h 2432"/>
                <a:gd name="T106" fmla="*/ 2125 w 2447"/>
                <a:gd name="T107" fmla="*/ 993 h 2432"/>
                <a:gd name="T108" fmla="*/ 2334 w 2447"/>
                <a:gd name="T109" fmla="*/ 784 h 2432"/>
                <a:gd name="T110" fmla="*/ 2334 w 2447"/>
                <a:gd name="T111" fmla="*/ 656 h 2432"/>
                <a:gd name="T112" fmla="*/ 2206 w 2447"/>
                <a:gd name="T113" fmla="*/ 656 h 2432"/>
                <a:gd name="T114" fmla="*/ 2196 w 2447"/>
                <a:gd name="T115" fmla="*/ 666 h 2432"/>
                <a:gd name="T116" fmla="*/ 2123 w 2447"/>
                <a:gd name="T117" fmla="*/ 678 h 2432"/>
                <a:gd name="T118" fmla="*/ 2088 w 2447"/>
                <a:gd name="T119" fmla="*/ 653 h 2432"/>
                <a:gd name="T120" fmla="*/ 2085 w 2447"/>
                <a:gd name="T121" fmla="*/ 650 h 2432"/>
                <a:gd name="T122" fmla="*/ 1957 w 2447"/>
                <a:gd name="T123" fmla="*/ 650 h 2432"/>
                <a:gd name="T124" fmla="*/ 1670 w 2447"/>
                <a:gd name="T125" fmla="*/ 937 h 24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447" h="2432">
                  <a:moveTo>
                    <a:pt x="1670" y="937"/>
                  </a:moveTo>
                  <a:cubicBezTo>
                    <a:pt x="1635" y="970"/>
                    <a:pt x="1604" y="963"/>
                    <a:pt x="1589" y="957"/>
                  </a:cubicBezTo>
                  <a:cubicBezTo>
                    <a:pt x="1569" y="948"/>
                    <a:pt x="1564" y="942"/>
                    <a:pt x="1551" y="930"/>
                  </a:cubicBezTo>
                  <a:cubicBezTo>
                    <a:pt x="1551" y="930"/>
                    <a:pt x="1551" y="929"/>
                    <a:pt x="1550" y="929"/>
                  </a:cubicBezTo>
                  <a:cubicBezTo>
                    <a:pt x="1515" y="894"/>
                    <a:pt x="1458" y="894"/>
                    <a:pt x="1423" y="929"/>
                  </a:cubicBezTo>
                  <a:cubicBezTo>
                    <a:pt x="1311" y="1041"/>
                    <a:pt x="1311" y="1041"/>
                    <a:pt x="1311" y="1041"/>
                  </a:cubicBezTo>
                  <a:cubicBezTo>
                    <a:pt x="1276" y="1076"/>
                    <a:pt x="1219" y="1076"/>
                    <a:pt x="1183" y="1041"/>
                  </a:cubicBezTo>
                  <a:cubicBezTo>
                    <a:pt x="1148" y="1005"/>
                    <a:pt x="1148" y="948"/>
                    <a:pt x="1183" y="913"/>
                  </a:cubicBezTo>
                  <a:cubicBezTo>
                    <a:pt x="1550" y="546"/>
                    <a:pt x="1550" y="546"/>
                    <a:pt x="1550" y="546"/>
                  </a:cubicBezTo>
                  <a:cubicBezTo>
                    <a:pt x="1584" y="512"/>
                    <a:pt x="1585" y="459"/>
                    <a:pt x="1555" y="423"/>
                  </a:cubicBezTo>
                  <a:cubicBezTo>
                    <a:pt x="1555" y="423"/>
                    <a:pt x="1555" y="423"/>
                    <a:pt x="1555" y="423"/>
                  </a:cubicBezTo>
                  <a:cubicBezTo>
                    <a:pt x="1539" y="406"/>
                    <a:pt x="1533" y="402"/>
                    <a:pt x="1523" y="380"/>
                  </a:cubicBezTo>
                  <a:cubicBezTo>
                    <a:pt x="1516" y="365"/>
                    <a:pt x="1510" y="334"/>
                    <a:pt x="1543" y="299"/>
                  </a:cubicBezTo>
                  <a:cubicBezTo>
                    <a:pt x="1678" y="163"/>
                    <a:pt x="1678" y="163"/>
                    <a:pt x="1678" y="163"/>
                  </a:cubicBezTo>
                  <a:cubicBezTo>
                    <a:pt x="1713" y="128"/>
                    <a:pt x="1713" y="71"/>
                    <a:pt x="1678" y="36"/>
                  </a:cubicBezTo>
                  <a:cubicBezTo>
                    <a:pt x="1643" y="0"/>
                    <a:pt x="1586" y="0"/>
                    <a:pt x="1550" y="36"/>
                  </a:cubicBezTo>
                  <a:cubicBezTo>
                    <a:pt x="1462" y="124"/>
                    <a:pt x="1462" y="124"/>
                    <a:pt x="1462" y="124"/>
                  </a:cubicBezTo>
                  <a:cubicBezTo>
                    <a:pt x="1427" y="156"/>
                    <a:pt x="1396" y="150"/>
                    <a:pt x="1381" y="143"/>
                  </a:cubicBezTo>
                  <a:cubicBezTo>
                    <a:pt x="1364" y="136"/>
                    <a:pt x="1358" y="130"/>
                    <a:pt x="1348" y="121"/>
                  </a:cubicBezTo>
                  <a:cubicBezTo>
                    <a:pt x="1346" y="119"/>
                    <a:pt x="1345" y="117"/>
                    <a:pt x="1343" y="115"/>
                  </a:cubicBezTo>
                  <a:cubicBezTo>
                    <a:pt x="1308" y="80"/>
                    <a:pt x="1251" y="80"/>
                    <a:pt x="1215" y="115"/>
                  </a:cubicBezTo>
                  <a:cubicBezTo>
                    <a:pt x="35" y="1296"/>
                    <a:pt x="35" y="1296"/>
                    <a:pt x="35" y="1296"/>
                  </a:cubicBezTo>
                  <a:cubicBezTo>
                    <a:pt x="0" y="1331"/>
                    <a:pt x="0" y="1388"/>
                    <a:pt x="35" y="1424"/>
                  </a:cubicBezTo>
                  <a:cubicBezTo>
                    <a:pt x="70" y="1459"/>
                    <a:pt x="127" y="1459"/>
                    <a:pt x="162" y="1424"/>
                  </a:cubicBezTo>
                  <a:cubicBezTo>
                    <a:pt x="266" y="1320"/>
                    <a:pt x="266" y="1320"/>
                    <a:pt x="266" y="1320"/>
                  </a:cubicBezTo>
                  <a:cubicBezTo>
                    <a:pt x="301" y="1285"/>
                    <a:pt x="359" y="1285"/>
                    <a:pt x="394" y="1320"/>
                  </a:cubicBezTo>
                  <a:cubicBezTo>
                    <a:pt x="429" y="1355"/>
                    <a:pt x="429" y="1412"/>
                    <a:pt x="394" y="1447"/>
                  </a:cubicBezTo>
                  <a:cubicBezTo>
                    <a:pt x="178" y="1663"/>
                    <a:pt x="178" y="1663"/>
                    <a:pt x="178" y="1663"/>
                  </a:cubicBezTo>
                  <a:cubicBezTo>
                    <a:pt x="143" y="1698"/>
                    <a:pt x="143" y="1755"/>
                    <a:pt x="178" y="1790"/>
                  </a:cubicBezTo>
                  <a:cubicBezTo>
                    <a:pt x="214" y="1826"/>
                    <a:pt x="271" y="1826"/>
                    <a:pt x="306" y="1790"/>
                  </a:cubicBezTo>
                  <a:cubicBezTo>
                    <a:pt x="497" y="1599"/>
                    <a:pt x="497" y="1599"/>
                    <a:pt x="497" y="1599"/>
                  </a:cubicBezTo>
                  <a:cubicBezTo>
                    <a:pt x="533" y="1564"/>
                    <a:pt x="590" y="1564"/>
                    <a:pt x="625" y="1599"/>
                  </a:cubicBezTo>
                  <a:cubicBezTo>
                    <a:pt x="660" y="1634"/>
                    <a:pt x="660" y="1691"/>
                    <a:pt x="625" y="1727"/>
                  </a:cubicBezTo>
                  <a:cubicBezTo>
                    <a:pt x="178" y="2173"/>
                    <a:pt x="178" y="2173"/>
                    <a:pt x="178" y="2173"/>
                  </a:cubicBezTo>
                  <a:cubicBezTo>
                    <a:pt x="143" y="2209"/>
                    <a:pt x="143" y="2266"/>
                    <a:pt x="178" y="2301"/>
                  </a:cubicBezTo>
                  <a:cubicBezTo>
                    <a:pt x="214" y="2336"/>
                    <a:pt x="271" y="2336"/>
                    <a:pt x="306" y="2301"/>
                  </a:cubicBezTo>
                  <a:cubicBezTo>
                    <a:pt x="673" y="1934"/>
                    <a:pt x="673" y="1934"/>
                    <a:pt x="673" y="1934"/>
                  </a:cubicBezTo>
                  <a:cubicBezTo>
                    <a:pt x="708" y="1899"/>
                    <a:pt x="765" y="1899"/>
                    <a:pt x="801" y="1934"/>
                  </a:cubicBezTo>
                  <a:cubicBezTo>
                    <a:pt x="836" y="1969"/>
                    <a:pt x="836" y="2026"/>
                    <a:pt x="801" y="2062"/>
                  </a:cubicBezTo>
                  <a:cubicBezTo>
                    <a:pt x="815" y="2047"/>
                    <a:pt x="815" y="2047"/>
                    <a:pt x="815" y="2047"/>
                  </a:cubicBezTo>
                  <a:cubicBezTo>
                    <a:pt x="779" y="2083"/>
                    <a:pt x="779" y="2140"/>
                    <a:pt x="815" y="2175"/>
                  </a:cubicBezTo>
                  <a:cubicBezTo>
                    <a:pt x="850" y="2210"/>
                    <a:pt x="907" y="2210"/>
                    <a:pt x="942" y="2175"/>
                  </a:cubicBezTo>
                  <a:cubicBezTo>
                    <a:pt x="968" y="2149"/>
                    <a:pt x="968" y="2149"/>
                    <a:pt x="968" y="2149"/>
                  </a:cubicBezTo>
                  <a:cubicBezTo>
                    <a:pt x="1003" y="2114"/>
                    <a:pt x="1060" y="2114"/>
                    <a:pt x="1096" y="2149"/>
                  </a:cubicBezTo>
                  <a:cubicBezTo>
                    <a:pt x="1131" y="2185"/>
                    <a:pt x="1131" y="2242"/>
                    <a:pt x="1096" y="2277"/>
                  </a:cubicBezTo>
                  <a:cubicBezTo>
                    <a:pt x="1104" y="2269"/>
                    <a:pt x="1104" y="2269"/>
                    <a:pt x="1104" y="2269"/>
                  </a:cubicBezTo>
                  <a:cubicBezTo>
                    <a:pt x="1068" y="2304"/>
                    <a:pt x="1068" y="2361"/>
                    <a:pt x="1104" y="2397"/>
                  </a:cubicBezTo>
                  <a:cubicBezTo>
                    <a:pt x="1139" y="2432"/>
                    <a:pt x="1196" y="2432"/>
                    <a:pt x="1231" y="2397"/>
                  </a:cubicBezTo>
                  <a:cubicBezTo>
                    <a:pt x="2412" y="1216"/>
                    <a:pt x="2412" y="1216"/>
                    <a:pt x="2412" y="1216"/>
                  </a:cubicBezTo>
                  <a:cubicBezTo>
                    <a:pt x="2447" y="1181"/>
                    <a:pt x="2447" y="1124"/>
                    <a:pt x="2412" y="1089"/>
                  </a:cubicBezTo>
                  <a:cubicBezTo>
                    <a:pt x="2377" y="1053"/>
                    <a:pt x="2319" y="1053"/>
                    <a:pt x="2284" y="1089"/>
                  </a:cubicBezTo>
                  <a:cubicBezTo>
                    <a:pt x="2252" y="1120"/>
                    <a:pt x="2252" y="1120"/>
                    <a:pt x="2252" y="1120"/>
                  </a:cubicBezTo>
                  <a:cubicBezTo>
                    <a:pt x="2217" y="1156"/>
                    <a:pt x="2160" y="1156"/>
                    <a:pt x="2125" y="1120"/>
                  </a:cubicBezTo>
                  <a:cubicBezTo>
                    <a:pt x="2089" y="1085"/>
                    <a:pt x="2089" y="1028"/>
                    <a:pt x="2125" y="993"/>
                  </a:cubicBezTo>
                  <a:cubicBezTo>
                    <a:pt x="2334" y="784"/>
                    <a:pt x="2334" y="784"/>
                    <a:pt x="2334" y="784"/>
                  </a:cubicBezTo>
                  <a:cubicBezTo>
                    <a:pt x="2369" y="748"/>
                    <a:pt x="2369" y="691"/>
                    <a:pt x="2334" y="656"/>
                  </a:cubicBezTo>
                  <a:cubicBezTo>
                    <a:pt x="2299" y="621"/>
                    <a:pt x="2241" y="621"/>
                    <a:pt x="2206" y="656"/>
                  </a:cubicBezTo>
                  <a:cubicBezTo>
                    <a:pt x="2196" y="666"/>
                    <a:pt x="2196" y="666"/>
                    <a:pt x="2196" y="666"/>
                  </a:cubicBezTo>
                  <a:cubicBezTo>
                    <a:pt x="2164" y="690"/>
                    <a:pt x="2137" y="684"/>
                    <a:pt x="2123" y="678"/>
                  </a:cubicBezTo>
                  <a:cubicBezTo>
                    <a:pt x="2105" y="670"/>
                    <a:pt x="2100" y="664"/>
                    <a:pt x="2088" y="653"/>
                  </a:cubicBezTo>
                  <a:cubicBezTo>
                    <a:pt x="2087" y="652"/>
                    <a:pt x="2086" y="651"/>
                    <a:pt x="2085" y="650"/>
                  </a:cubicBezTo>
                  <a:cubicBezTo>
                    <a:pt x="2049" y="615"/>
                    <a:pt x="1992" y="615"/>
                    <a:pt x="1957" y="650"/>
                  </a:cubicBezTo>
                  <a:lnTo>
                    <a:pt x="1670" y="937"/>
                  </a:lnTo>
                  <a:close/>
                </a:path>
              </a:pathLst>
            </a:custGeom>
            <a:solidFill>
              <a:srgbClr val="056B7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6">
              <a:extLst>
                <a:ext uri="{FF2B5EF4-FFF2-40B4-BE49-F238E27FC236}">
                  <a16:creationId xmlns:a16="http://schemas.microsoft.com/office/drawing/2014/main" id="{3A8898BC-BE0B-40CA-A882-F8B6C7B7D559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5702" y="2195512"/>
              <a:ext cx="700088" cy="700088"/>
            </a:xfrm>
            <a:custGeom>
              <a:avLst/>
              <a:gdLst>
                <a:gd name="T0" fmla="*/ 328 w 335"/>
                <a:gd name="T1" fmla="*/ 56 h 335"/>
                <a:gd name="T2" fmla="*/ 299 w 335"/>
                <a:gd name="T3" fmla="*/ 57 h 335"/>
                <a:gd name="T4" fmla="*/ 274 w 335"/>
                <a:gd name="T5" fmla="*/ 57 h 335"/>
                <a:gd name="T6" fmla="*/ 274 w 335"/>
                <a:gd name="T7" fmla="*/ 81 h 335"/>
                <a:gd name="T8" fmla="*/ 273 w 335"/>
                <a:gd name="T9" fmla="*/ 110 h 335"/>
                <a:gd name="T10" fmla="*/ 245 w 335"/>
                <a:gd name="T11" fmla="*/ 111 h 335"/>
                <a:gd name="T12" fmla="*/ 220 w 335"/>
                <a:gd name="T13" fmla="*/ 111 h 335"/>
                <a:gd name="T14" fmla="*/ 220 w 335"/>
                <a:gd name="T15" fmla="*/ 136 h 335"/>
                <a:gd name="T16" fmla="*/ 219 w 335"/>
                <a:gd name="T17" fmla="*/ 164 h 335"/>
                <a:gd name="T18" fmla="*/ 190 w 335"/>
                <a:gd name="T19" fmla="*/ 165 h 335"/>
                <a:gd name="T20" fmla="*/ 166 w 335"/>
                <a:gd name="T21" fmla="*/ 166 h 335"/>
                <a:gd name="T22" fmla="*/ 165 w 335"/>
                <a:gd name="T23" fmla="*/ 190 h 335"/>
                <a:gd name="T24" fmla="*/ 164 w 335"/>
                <a:gd name="T25" fmla="*/ 219 h 335"/>
                <a:gd name="T26" fmla="*/ 136 w 335"/>
                <a:gd name="T27" fmla="*/ 220 h 335"/>
                <a:gd name="T28" fmla="*/ 111 w 335"/>
                <a:gd name="T29" fmla="*/ 220 h 335"/>
                <a:gd name="T30" fmla="*/ 111 w 335"/>
                <a:gd name="T31" fmla="*/ 245 h 335"/>
                <a:gd name="T32" fmla="*/ 110 w 335"/>
                <a:gd name="T33" fmla="*/ 273 h 335"/>
                <a:gd name="T34" fmla="*/ 81 w 335"/>
                <a:gd name="T35" fmla="*/ 274 h 335"/>
                <a:gd name="T36" fmla="*/ 57 w 335"/>
                <a:gd name="T37" fmla="*/ 274 h 335"/>
                <a:gd name="T38" fmla="*/ 57 w 335"/>
                <a:gd name="T39" fmla="*/ 299 h 335"/>
                <a:gd name="T40" fmla="*/ 56 w 335"/>
                <a:gd name="T41" fmla="*/ 327 h 335"/>
                <a:gd name="T42" fmla="*/ 27 w 335"/>
                <a:gd name="T43" fmla="*/ 329 h 335"/>
                <a:gd name="T44" fmla="*/ 2 w 335"/>
                <a:gd name="T45" fmla="*/ 329 h 335"/>
                <a:gd name="T46" fmla="*/ 0 w 335"/>
                <a:gd name="T47" fmla="*/ 326 h 335"/>
                <a:gd name="T48" fmla="*/ 28 w 335"/>
                <a:gd name="T49" fmla="*/ 325 h 335"/>
                <a:gd name="T50" fmla="*/ 53 w 335"/>
                <a:gd name="T51" fmla="*/ 325 h 335"/>
                <a:gd name="T52" fmla="*/ 53 w 335"/>
                <a:gd name="T53" fmla="*/ 300 h 335"/>
                <a:gd name="T54" fmla="*/ 54 w 335"/>
                <a:gd name="T55" fmla="*/ 271 h 335"/>
                <a:gd name="T56" fmla="*/ 83 w 335"/>
                <a:gd name="T57" fmla="*/ 270 h 335"/>
                <a:gd name="T58" fmla="*/ 107 w 335"/>
                <a:gd name="T59" fmla="*/ 270 h 335"/>
                <a:gd name="T60" fmla="*/ 107 w 335"/>
                <a:gd name="T61" fmla="*/ 246 h 335"/>
                <a:gd name="T62" fmla="*/ 108 w 335"/>
                <a:gd name="T63" fmla="*/ 217 h 335"/>
                <a:gd name="T64" fmla="*/ 137 w 335"/>
                <a:gd name="T65" fmla="*/ 216 h 335"/>
                <a:gd name="T66" fmla="*/ 162 w 335"/>
                <a:gd name="T67" fmla="*/ 216 h 335"/>
                <a:gd name="T68" fmla="*/ 162 w 335"/>
                <a:gd name="T69" fmla="*/ 191 h 335"/>
                <a:gd name="T70" fmla="*/ 163 w 335"/>
                <a:gd name="T71" fmla="*/ 163 h 335"/>
                <a:gd name="T72" fmla="*/ 191 w 335"/>
                <a:gd name="T73" fmla="*/ 162 h 335"/>
                <a:gd name="T74" fmla="*/ 216 w 335"/>
                <a:gd name="T75" fmla="*/ 162 h 335"/>
                <a:gd name="T76" fmla="*/ 216 w 335"/>
                <a:gd name="T77" fmla="*/ 137 h 335"/>
                <a:gd name="T78" fmla="*/ 217 w 335"/>
                <a:gd name="T79" fmla="*/ 108 h 335"/>
                <a:gd name="T80" fmla="*/ 246 w 335"/>
                <a:gd name="T81" fmla="*/ 107 h 335"/>
                <a:gd name="T82" fmla="*/ 270 w 335"/>
                <a:gd name="T83" fmla="*/ 107 h 335"/>
                <a:gd name="T84" fmla="*/ 270 w 335"/>
                <a:gd name="T85" fmla="*/ 83 h 335"/>
                <a:gd name="T86" fmla="*/ 271 w 335"/>
                <a:gd name="T87" fmla="*/ 54 h 335"/>
                <a:gd name="T88" fmla="*/ 300 w 335"/>
                <a:gd name="T89" fmla="*/ 53 h 335"/>
                <a:gd name="T90" fmla="*/ 325 w 335"/>
                <a:gd name="T91" fmla="*/ 53 h 335"/>
                <a:gd name="T92" fmla="*/ 325 w 335"/>
                <a:gd name="T93" fmla="*/ 28 h 335"/>
                <a:gd name="T94" fmla="*/ 326 w 335"/>
                <a:gd name="T95" fmla="*/ 0 h 335"/>
                <a:gd name="T96" fmla="*/ 329 w 335"/>
                <a:gd name="T97" fmla="*/ 2 h 335"/>
                <a:gd name="T98" fmla="*/ 329 w 335"/>
                <a:gd name="T99" fmla="*/ 27 h 335"/>
                <a:gd name="T100" fmla="*/ 328 w 335"/>
                <a:gd name="T101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35" h="335">
                  <a:moveTo>
                    <a:pt x="328" y="56"/>
                  </a:moveTo>
                  <a:cubicBezTo>
                    <a:pt x="320" y="63"/>
                    <a:pt x="309" y="60"/>
                    <a:pt x="299" y="57"/>
                  </a:cubicBezTo>
                  <a:cubicBezTo>
                    <a:pt x="289" y="54"/>
                    <a:pt x="280" y="51"/>
                    <a:pt x="274" y="57"/>
                  </a:cubicBezTo>
                  <a:cubicBezTo>
                    <a:pt x="268" y="63"/>
                    <a:pt x="271" y="72"/>
                    <a:pt x="274" y="81"/>
                  </a:cubicBezTo>
                  <a:cubicBezTo>
                    <a:pt x="277" y="92"/>
                    <a:pt x="281" y="102"/>
                    <a:pt x="273" y="110"/>
                  </a:cubicBezTo>
                  <a:cubicBezTo>
                    <a:pt x="265" y="118"/>
                    <a:pt x="255" y="114"/>
                    <a:pt x="245" y="111"/>
                  </a:cubicBezTo>
                  <a:cubicBezTo>
                    <a:pt x="235" y="108"/>
                    <a:pt x="226" y="105"/>
                    <a:pt x="220" y="111"/>
                  </a:cubicBezTo>
                  <a:cubicBezTo>
                    <a:pt x="214" y="117"/>
                    <a:pt x="217" y="126"/>
                    <a:pt x="220" y="136"/>
                  </a:cubicBezTo>
                  <a:cubicBezTo>
                    <a:pt x="223" y="146"/>
                    <a:pt x="226" y="157"/>
                    <a:pt x="219" y="164"/>
                  </a:cubicBezTo>
                  <a:cubicBezTo>
                    <a:pt x="211" y="172"/>
                    <a:pt x="200" y="169"/>
                    <a:pt x="190" y="165"/>
                  </a:cubicBezTo>
                  <a:cubicBezTo>
                    <a:pt x="181" y="162"/>
                    <a:pt x="171" y="160"/>
                    <a:pt x="166" y="166"/>
                  </a:cubicBezTo>
                  <a:cubicBezTo>
                    <a:pt x="160" y="171"/>
                    <a:pt x="162" y="181"/>
                    <a:pt x="165" y="190"/>
                  </a:cubicBezTo>
                  <a:cubicBezTo>
                    <a:pt x="169" y="200"/>
                    <a:pt x="172" y="211"/>
                    <a:pt x="164" y="219"/>
                  </a:cubicBezTo>
                  <a:cubicBezTo>
                    <a:pt x="157" y="226"/>
                    <a:pt x="146" y="223"/>
                    <a:pt x="136" y="220"/>
                  </a:cubicBezTo>
                  <a:cubicBezTo>
                    <a:pt x="126" y="217"/>
                    <a:pt x="117" y="214"/>
                    <a:pt x="111" y="220"/>
                  </a:cubicBezTo>
                  <a:cubicBezTo>
                    <a:pt x="105" y="226"/>
                    <a:pt x="108" y="235"/>
                    <a:pt x="111" y="245"/>
                  </a:cubicBezTo>
                  <a:cubicBezTo>
                    <a:pt x="114" y="255"/>
                    <a:pt x="118" y="265"/>
                    <a:pt x="110" y="273"/>
                  </a:cubicBezTo>
                  <a:cubicBezTo>
                    <a:pt x="102" y="281"/>
                    <a:pt x="92" y="277"/>
                    <a:pt x="81" y="274"/>
                  </a:cubicBezTo>
                  <a:cubicBezTo>
                    <a:pt x="72" y="271"/>
                    <a:pt x="63" y="268"/>
                    <a:pt x="57" y="274"/>
                  </a:cubicBezTo>
                  <a:cubicBezTo>
                    <a:pt x="51" y="280"/>
                    <a:pt x="54" y="289"/>
                    <a:pt x="57" y="299"/>
                  </a:cubicBezTo>
                  <a:cubicBezTo>
                    <a:pt x="60" y="309"/>
                    <a:pt x="63" y="320"/>
                    <a:pt x="56" y="327"/>
                  </a:cubicBezTo>
                  <a:cubicBezTo>
                    <a:pt x="48" y="335"/>
                    <a:pt x="37" y="332"/>
                    <a:pt x="27" y="329"/>
                  </a:cubicBezTo>
                  <a:cubicBezTo>
                    <a:pt x="17" y="326"/>
                    <a:pt x="8" y="323"/>
                    <a:pt x="2" y="329"/>
                  </a:cubicBezTo>
                  <a:cubicBezTo>
                    <a:pt x="0" y="326"/>
                    <a:pt x="0" y="326"/>
                    <a:pt x="0" y="326"/>
                  </a:cubicBezTo>
                  <a:cubicBezTo>
                    <a:pt x="7" y="318"/>
                    <a:pt x="18" y="322"/>
                    <a:pt x="28" y="325"/>
                  </a:cubicBezTo>
                  <a:cubicBezTo>
                    <a:pt x="38" y="328"/>
                    <a:pt x="47" y="331"/>
                    <a:pt x="53" y="325"/>
                  </a:cubicBezTo>
                  <a:cubicBezTo>
                    <a:pt x="59" y="319"/>
                    <a:pt x="56" y="310"/>
                    <a:pt x="53" y="300"/>
                  </a:cubicBezTo>
                  <a:cubicBezTo>
                    <a:pt x="50" y="290"/>
                    <a:pt x="46" y="279"/>
                    <a:pt x="54" y="271"/>
                  </a:cubicBezTo>
                  <a:cubicBezTo>
                    <a:pt x="62" y="264"/>
                    <a:pt x="72" y="267"/>
                    <a:pt x="83" y="270"/>
                  </a:cubicBezTo>
                  <a:cubicBezTo>
                    <a:pt x="92" y="273"/>
                    <a:pt x="101" y="276"/>
                    <a:pt x="107" y="270"/>
                  </a:cubicBezTo>
                  <a:cubicBezTo>
                    <a:pt x="113" y="264"/>
                    <a:pt x="110" y="255"/>
                    <a:pt x="107" y="246"/>
                  </a:cubicBezTo>
                  <a:cubicBezTo>
                    <a:pt x="104" y="235"/>
                    <a:pt x="101" y="225"/>
                    <a:pt x="108" y="217"/>
                  </a:cubicBezTo>
                  <a:cubicBezTo>
                    <a:pt x="116" y="209"/>
                    <a:pt x="127" y="213"/>
                    <a:pt x="137" y="216"/>
                  </a:cubicBezTo>
                  <a:cubicBezTo>
                    <a:pt x="147" y="219"/>
                    <a:pt x="156" y="222"/>
                    <a:pt x="162" y="216"/>
                  </a:cubicBezTo>
                  <a:cubicBezTo>
                    <a:pt x="168" y="210"/>
                    <a:pt x="165" y="201"/>
                    <a:pt x="162" y="191"/>
                  </a:cubicBezTo>
                  <a:cubicBezTo>
                    <a:pt x="158" y="181"/>
                    <a:pt x="155" y="170"/>
                    <a:pt x="163" y="163"/>
                  </a:cubicBezTo>
                  <a:cubicBezTo>
                    <a:pt x="170" y="155"/>
                    <a:pt x="181" y="158"/>
                    <a:pt x="191" y="162"/>
                  </a:cubicBezTo>
                  <a:cubicBezTo>
                    <a:pt x="201" y="165"/>
                    <a:pt x="210" y="168"/>
                    <a:pt x="216" y="162"/>
                  </a:cubicBezTo>
                  <a:cubicBezTo>
                    <a:pt x="222" y="156"/>
                    <a:pt x="219" y="147"/>
                    <a:pt x="216" y="137"/>
                  </a:cubicBezTo>
                  <a:cubicBezTo>
                    <a:pt x="213" y="127"/>
                    <a:pt x="209" y="116"/>
                    <a:pt x="217" y="108"/>
                  </a:cubicBezTo>
                  <a:cubicBezTo>
                    <a:pt x="225" y="101"/>
                    <a:pt x="235" y="104"/>
                    <a:pt x="246" y="107"/>
                  </a:cubicBezTo>
                  <a:cubicBezTo>
                    <a:pt x="255" y="110"/>
                    <a:pt x="264" y="113"/>
                    <a:pt x="270" y="107"/>
                  </a:cubicBezTo>
                  <a:cubicBezTo>
                    <a:pt x="276" y="101"/>
                    <a:pt x="273" y="92"/>
                    <a:pt x="270" y="83"/>
                  </a:cubicBezTo>
                  <a:cubicBezTo>
                    <a:pt x="267" y="72"/>
                    <a:pt x="264" y="62"/>
                    <a:pt x="271" y="54"/>
                  </a:cubicBezTo>
                  <a:cubicBezTo>
                    <a:pt x="279" y="46"/>
                    <a:pt x="290" y="50"/>
                    <a:pt x="300" y="53"/>
                  </a:cubicBezTo>
                  <a:cubicBezTo>
                    <a:pt x="310" y="56"/>
                    <a:pt x="319" y="59"/>
                    <a:pt x="325" y="53"/>
                  </a:cubicBezTo>
                  <a:cubicBezTo>
                    <a:pt x="331" y="47"/>
                    <a:pt x="328" y="38"/>
                    <a:pt x="325" y="28"/>
                  </a:cubicBezTo>
                  <a:cubicBezTo>
                    <a:pt x="322" y="18"/>
                    <a:pt x="318" y="7"/>
                    <a:pt x="326" y="0"/>
                  </a:cubicBezTo>
                  <a:cubicBezTo>
                    <a:pt x="329" y="2"/>
                    <a:pt x="329" y="2"/>
                    <a:pt x="329" y="2"/>
                  </a:cubicBezTo>
                  <a:cubicBezTo>
                    <a:pt x="323" y="8"/>
                    <a:pt x="326" y="17"/>
                    <a:pt x="329" y="27"/>
                  </a:cubicBezTo>
                  <a:cubicBezTo>
                    <a:pt x="332" y="37"/>
                    <a:pt x="335" y="48"/>
                    <a:pt x="328" y="56"/>
                  </a:cubicBezTo>
                  <a:close/>
                </a:path>
              </a:pathLst>
            </a:custGeom>
            <a:solidFill>
              <a:srgbClr val="DF7D3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7">
              <a:extLst>
                <a:ext uri="{FF2B5EF4-FFF2-40B4-BE49-F238E27FC236}">
                  <a16:creationId xmlns:a16="http://schemas.microsoft.com/office/drawing/2014/main" id="{D30AE416-128A-4AFE-A8B8-D9C6D373DD5B}"/>
                </a:ext>
              </a:extLst>
            </p:cNvPr>
            <p:cNvSpPr>
              <a:spLocks/>
            </p:cNvSpPr>
            <p:nvPr/>
          </p:nvSpPr>
          <p:spPr bwMode="auto">
            <a:xfrm>
              <a:off x="3878262" y="5394324"/>
              <a:ext cx="701675" cy="701675"/>
            </a:xfrm>
            <a:custGeom>
              <a:avLst/>
              <a:gdLst>
                <a:gd name="T0" fmla="*/ 8 w 336"/>
                <a:gd name="T1" fmla="*/ 280 h 336"/>
                <a:gd name="T2" fmla="*/ 36 w 336"/>
                <a:gd name="T3" fmla="*/ 279 h 336"/>
                <a:gd name="T4" fmla="*/ 61 w 336"/>
                <a:gd name="T5" fmla="*/ 279 h 336"/>
                <a:gd name="T6" fmla="*/ 61 w 336"/>
                <a:gd name="T7" fmla="*/ 254 h 336"/>
                <a:gd name="T8" fmla="*/ 62 w 336"/>
                <a:gd name="T9" fmla="*/ 225 h 336"/>
                <a:gd name="T10" fmla="*/ 91 w 336"/>
                <a:gd name="T11" fmla="*/ 224 h 336"/>
                <a:gd name="T12" fmla="*/ 115 w 336"/>
                <a:gd name="T13" fmla="*/ 224 h 336"/>
                <a:gd name="T14" fmla="*/ 115 w 336"/>
                <a:gd name="T15" fmla="*/ 200 h 336"/>
                <a:gd name="T16" fmla="*/ 117 w 336"/>
                <a:gd name="T17" fmla="*/ 171 h 336"/>
                <a:gd name="T18" fmla="*/ 145 w 336"/>
                <a:gd name="T19" fmla="*/ 170 h 336"/>
                <a:gd name="T20" fmla="*/ 170 w 336"/>
                <a:gd name="T21" fmla="*/ 170 h 336"/>
                <a:gd name="T22" fmla="*/ 170 w 336"/>
                <a:gd name="T23" fmla="*/ 145 h 336"/>
                <a:gd name="T24" fmla="*/ 171 w 336"/>
                <a:gd name="T25" fmla="*/ 117 h 336"/>
                <a:gd name="T26" fmla="*/ 199 w 336"/>
                <a:gd name="T27" fmla="*/ 116 h 336"/>
                <a:gd name="T28" fmla="*/ 224 w 336"/>
                <a:gd name="T29" fmla="*/ 115 h 336"/>
                <a:gd name="T30" fmla="*/ 224 w 336"/>
                <a:gd name="T31" fmla="*/ 91 h 336"/>
                <a:gd name="T32" fmla="*/ 225 w 336"/>
                <a:gd name="T33" fmla="*/ 62 h 336"/>
                <a:gd name="T34" fmla="*/ 254 w 336"/>
                <a:gd name="T35" fmla="*/ 61 h 336"/>
                <a:gd name="T36" fmla="*/ 278 w 336"/>
                <a:gd name="T37" fmla="*/ 61 h 336"/>
                <a:gd name="T38" fmla="*/ 279 w 336"/>
                <a:gd name="T39" fmla="*/ 36 h 336"/>
                <a:gd name="T40" fmla="*/ 280 w 336"/>
                <a:gd name="T41" fmla="*/ 8 h 336"/>
                <a:gd name="T42" fmla="*/ 308 w 336"/>
                <a:gd name="T43" fmla="*/ 7 h 336"/>
                <a:gd name="T44" fmla="*/ 333 w 336"/>
                <a:gd name="T45" fmla="*/ 7 h 336"/>
                <a:gd name="T46" fmla="*/ 336 w 336"/>
                <a:gd name="T47" fmla="*/ 10 h 336"/>
                <a:gd name="T48" fmla="*/ 307 w 336"/>
                <a:gd name="T49" fmla="*/ 11 h 336"/>
                <a:gd name="T50" fmla="*/ 282 w 336"/>
                <a:gd name="T51" fmla="*/ 11 h 336"/>
                <a:gd name="T52" fmla="*/ 282 w 336"/>
                <a:gd name="T53" fmla="*/ 35 h 336"/>
                <a:gd name="T54" fmla="*/ 281 w 336"/>
                <a:gd name="T55" fmla="*/ 64 h 336"/>
                <a:gd name="T56" fmla="*/ 253 w 336"/>
                <a:gd name="T57" fmla="*/ 65 h 336"/>
                <a:gd name="T58" fmla="*/ 228 w 336"/>
                <a:gd name="T59" fmla="*/ 65 h 336"/>
                <a:gd name="T60" fmla="*/ 228 w 336"/>
                <a:gd name="T61" fmla="*/ 90 h 336"/>
                <a:gd name="T62" fmla="*/ 227 w 336"/>
                <a:gd name="T63" fmla="*/ 118 h 336"/>
                <a:gd name="T64" fmla="*/ 198 w 336"/>
                <a:gd name="T65" fmla="*/ 119 h 336"/>
                <a:gd name="T66" fmla="*/ 174 w 336"/>
                <a:gd name="T67" fmla="*/ 119 h 336"/>
                <a:gd name="T68" fmla="*/ 174 w 336"/>
                <a:gd name="T69" fmla="*/ 144 h 336"/>
                <a:gd name="T70" fmla="*/ 173 w 336"/>
                <a:gd name="T71" fmla="*/ 173 h 336"/>
                <a:gd name="T72" fmla="*/ 144 w 336"/>
                <a:gd name="T73" fmla="*/ 174 h 336"/>
                <a:gd name="T74" fmla="*/ 119 w 336"/>
                <a:gd name="T75" fmla="*/ 174 h 336"/>
                <a:gd name="T76" fmla="*/ 119 w 336"/>
                <a:gd name="T77" fmla="*/ 198 h 336"/>
                <a:gd name="T78" fmla="*/ 118 w 336"/>
                <a:gd name="T79" fmla="*/ 227 h 336"/>
                <a:gd name="T80" fmla="*/ 90 w 336"/>
                <a:gd name="T81" fmla="*/ 228 h 336"/>
                <a:gd name="T82" fmla="*/ 65 w 336"/>
                <a:gd name="T83" fmla="*/ 228 h 336"/>
                <a:gd name="T84" fmla="*/ 65 w 336"/>
                <a:gd name="T85" fmla="*/ 253 h 336"/>
                <a:gd name="T86" fmla="*/ 64 w 336"/>
                <a:gd name="T87" fmla="*/ 281 h 336"/>
                <a:gd name="T88" fmla="*/ 35 w 336"/>
                <a:gd name="T89" fmla="*/ 282 h 336"/>
                <a:gd name="T90" fmla="*/ 11 w 336"/>
                <a:gd name="T91" fmla="*/ 283 h 336"/>
                <a:gd name="T92" fmla="*/ 10 w 336"/>
                <a:gd name="T93" fmla="*/ 307 h 336"/>
                <a:gd name="T94" fmla="*/ 9 w 336"/>
                <a:gd name="T95" fmla="*/ 336 h 336"/>
                <a:gd name="T96" fmla="*/ 7 w 336"/>
                <a:gd name="T97" fmla="*/ 333 h 336"/>
                <a:gd name="T98" fmla="*/ 7 w 336"/>
                <a:gd name="T99" fmla="*/ 308 h 336"/>
                <a:gd name="T100" fmla="*/ 8 w 336"/>
                <a:gd name="T101" fmla="*/ 280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36" h="336">
                  <a:moveTo>
                    <a:pt x="8" y="280"/>
                  </a:moveTo>
                  <a:cubicBezTo>
                    <a:pt x="15" y="272"/>
                    <a:pt x="26" y="275"/>
                    <a:pt x="36" y="279"/>
                  </a:cubicBezTo>
                  <a:cubicBezTo>
                    <a:pt x="46" y="282"/>
                    <a:pt x="55" y="285"/>
                    <a:pt x="61" y="279"/>
                  </a:cubicBezTo>
                  <a:cubicBezTo>
                    <a:pt x="67" y="273"/>
                    <a:pt x="64" y="264"/>
                    <a:pt x="61" y="254"/>
                  </a:cubicBezTo>
                  <a:cubicBezTo>
                    <a:pt x="58" y="244"/>
                    <a:pt x="54" y="233"/>
                    <a:pt x="62" y="225"/>
                  </a:cubicBezTo>
                  <a:cubicBezTo>
                    <a:pt x="70" y="218"/>
                    <a:pt x="80" y="221"/>
                    <a:pt x="91" y="224"/>
                  </a:cubicBezTo>
                  <a:cubicBezTo>
                    <a:pt x="100" y="227"/>
                    <a:pt x="109" y="230"/>
                    <a:pt x="115" y="224"/>
                  </a:cubicBezTo>
                  <a:cubicBezTo>
                    <a:pt x="121" y="218"/>
                    <a:pt x="118" y="209"/>
                    <a:pt x="115" y="200"/>
                  </a:cubicBezTo>
                  <a:cubicBezTo>
                    <a:pt x="112" y="189"/>
                    <a:pt x="109" y="179"/>
                    <a:pt x="117" y="171"/>
                  </a:cubicBezTo>
                  <a:cubicBezTo>
                    <a:pt x="124" y="163"/>
                    <a:pt x="135" y="167"/>
                    <a:pt x="145" y="170"/>
                  </a:cubicBezTo>
                  <a:cubicBezTo>
                    <a:pt x="155" y="173"/>
                    <a:pt x="164" y="176"/>
                    <a:pt x="170" y="170"/>
                  </a:cubicBezTo>
                  <a:cubicBezTo>
                    <a:pt x="176" y="164"/>
                    <a:pt x="173" y="155"/>
                    <a:pt x="170" y="145"/>
                  </a:cubicBezTo>
                  <a:cubicBezTo>
                    <a:pt x="167" y="135"/>
                    <a:pt x="163" y="124"/>
                    <a:pt x="171" y="117"/>
                  </a:cubicBezTo>
                  <a:cubicBezTo>
                    <a:pt x="179" y="109"/>
                    <a:pt x="189" y="112"/>
                    <a:pt x="199" y="116"/>
                  </a:cubicBezTo>
                  <a:cubicBezTo>
                    <a:pt x="209" y="119"/>
                    <a:pt x="218" y="121"/>
                    <a:pt x="224" y="115"/>
                  </a:cubicBezTo>
                  <a:cubicBezTo>
                    <a:pt x="230" y="110"/>
                    <a:pt x="227" y="100"/>
                    <a:pt x="224" y="91"/>
                  </a:cubicBezTo>
                  <a:cubicBezTo>
                    <a:pt x="221" y="81"/>
                    <a:pt x="218" y="70"/>
                    <a:pt x="225" y="62"/>
                  </a:cubicBezTo>
                  <a:cubicBezTo>
                    <a:pt x="233" y="55"/>
                    <a:pt x="244" y="58"/>
                    <a:pt x="254" y="61"/>
                  </a:cubicBezTo>
                  <a:cubicBezTo>
                    <a:pt x="263" y="64"/>
                    <a:pt x="273" y="67"/>
                    <a:pt x="278" y="61"/>
                  </a:cubicBezTo>
                  <a:cubicBezTo>
                    <a:pt x="284" y="55"/>
                    <a:pt x="282" y="46"/>
                    <a:pt x="279" y="36"/>
                  </a:cubicBezTo>
                  <a:cubicBezTo>
                    <a:pt x="275" y="26"/>
                    <a:pt x="272" y="15"/>
                    <a:pt x="280" y="8"/>
                  </a:cubicBezTo>
                  <a:cubicBezTo>
                    <a:pt x="287" y="0"/>
                    <a:pt x="298" y="4"/>
                    <a:pt x="308" y="7"/>
                  </a:cubicBezTo>
                  <a:cubicBezTo>
                    <a:pt x="318" y="10"/>
                    <a:pt x="327" y="13"/>
                    <a:pt x="333" y="7"/>
                  </a:cubicBezTo>
                  <a:cubicBezTo>
                    <a:pt x="336" y="10"/>
                    <a:pt x="336" y="10"/>
                    <a:pt x="336" y="10"/>
                  </a:cubicBezTo>
                  <a:cubicBezTo>
                    <a:pt x="328" y="17"/>
                    <a:pt x="317" y="14"/>
                    <a:pt x="307" y="11"/>
                  </a:cubicBezTo>
                  <a:cubicBezTo>
                    <a:pt x="297" y="8"/>
                    <a:pt x="288" y="5"/>
                    <a:pt x="282" y="11"/>
                  </a:cubicBezTo>
                  <a:cubicBezTo>
                    <a:pt x="276" y="17"/>
                    <a:pt x="279" y="26"/>
                    <a:pt x="282" y="35"/>
                  </a:cubicBezTo>
                  <a:cubicBezTo>
                    <a:pt x="286" y="46"/>
                    <a:pt x="289" y="56"/>
                    <a:pt x="281" y="64"/>
                  </a:cubicBezTo>
                  <a:cubicBezTo>
                    <a:pt x="274" y="72"/>
                    <a:pt x="263" y="68"/>
                    <a:pt x="253" y="65"/>
                  </a:cubicBezTo>
                  <a:cubicBezTo>
                    <a:pt x="243" y="62"/>
                    <a:pt x="234" y="59"/>
                    <a:pt x="228" y="65"/>
                  </a:cubicBezTo>
                  <a:cubicBezTo>
                    <a:pt x="222" y="71"/>
                    <a:pt x="225" y="80"/>
                    <a:pt x="228" y="90"/>
                  </a:cubicBezTo>
                  <a:cubicBezTo>
                    <a:pt x="231" y="100"/>
                    <a:pt x="235" y="111"/>
                    <a:pt x="227" y="118"/>
                  </a:cubicBezTo>
                  <a:cubicBezTo>
                    <a:pt x="219" y="126"/>
                    <a:pt x="209" y="123"/>
                    <a:pt x="198" y="119"/>
                  </a:cubicBezTo>
                  <a:cubicBezTo>
                    <a:pt x="189" y="116"/>
                    <a:pt x="180" y="113"/>
                    <a:pt x="174" y="119"/>
                  </a:cubicBezTo>
                  <a:cubicBezTo>
                    <a:pt x="168" y="125"/>
                    <a:pt x="171" y="134"/>
                    <a:pt x="174" y="144"/>
                  </a:cubicBezTo>
                  <a:cubicBezTo>
                    <a:pt x="177" y="154"/>
                    <a:pt x="180" y="165"/>
                    <a:pt x="173" y="173"/>
                  </a:cubicBezTo>
                  <a:cubicBezTo>
                    <a:pt x="165" y="180"/>
                    <a:pt x="154" y="177"/>
                    <a:pt x="144" y="174"/>
                  </a:cubicBezTo>
                  <a:cubicBezTo>
                    <a:pt x="134" y="171"/>
                    <a:pt x="125" y="168"/>
                    <a:pt x="119" y="174"/>
                  </a:cubicBezTo>
                  <a:cubicBezTo>
                    <a:pt x="113" y="180"/>
                    <a:pt x="116" y="189"/>
                    <a:pt x="119" y="198"/>
                  </a:cubicBezTo>
                  <a:cubicBezTo>
                    <a:pt x="122" y="209"/>
                    <a:pt x="126" y="219"/>
                    <a:pt x="118" y="227"/>
                  </a:cubicBezTo>
                  <a:cubicBezTo>
                    <a:pt x="111" y="235"/>
                    <a:pt x="100" y="231"/>
                    <a:pt x="90" y="228"/>
                  </a:cubicBezTo>
                  <a:cubicBezTo>
                    <a:pt x="80" y="225"/>
                    <a:pt x="71" y="222"/>
                    <a:pt x="65" y="228"/>
                  </a:cubicBezTo>
                  <a:cubicBezTo>
                    <a:pt x="59" y="234"/>
                    <a:pt x="62" y="243"/>
                    <a:pt x="65" y="253"/>
                  </a:cubicBezTo>
                  <a:cubicBezTo>
                    <a:pt x="68" y="263"/>
                    <a:pt x="71" y="274"/>
                    <a:pt x="64" y="281"/>
                  </a:cubicBezTo>
                  <a:cubicBezTo>
                    <a:pt x="56" y="289"/>
                    <a:pt x="45" y="286"/>
                    <a:pt x="35" y="282"/>
                  </a:cubicBezTo>
                  <a:cubicBezTo>
                    <a:pt x="26" y="279"/>
                    <a:pt x="17" y="277"/>
                    <a:pt x="11" y="283"/>
                  </a:cubicBezTo>
                  <a:cubicBezTo>
                    <a:pt x="5" y="288"/>
                    <a:pt x="7" y="298"/>
                    <a:pt x="10" y="307"/>
                  </a:cubicBezTo>
                  <a:cubicBezTo>
                    <a:pt x="14" y="317"/>
                    <a:pt x="17" y="328"/>
                    <a:pt x="9" y="336"/>
                  </a:cubicBezTo>
                  <a:cubicBezTo>
                    <a:pt x="7" y="333"/>
                    <a:pt x="7" y="333"/>
                    <a:pt x="7" y="333"/>
                  </a:cubicBezTo>
                  <a:cubicBezTo>
                    <a:pt x="13" y="327"/>
                    <a:pt x="10" y="318"/>
                    <a:pt x="7" y="308"/>
                  </a:cubicBezTo>
                  <a:cubicBezTo>
                    <a:pt x="3" y="298"/>
                    <a:pt x="0" y="287"/>
                    <a:pt x="8" y="280"/>
                  </a:cubicBezTo>
                  <a:close/>
                </a:path>
              </a:pathLst>
            </a:custGeom>
            <a:solidFill>
              <a:srgbClr val="B5C6C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8">
              <a:extLst>
                <a:ext uri="{FF2B5EF4-FFF2-40B4-BE49-F238E27FC236}">
                  <a16:creationId xmlns:a16="http://schemas.microsoft.com/office/drawing/2014/main" id="{181E1D99-79F2-4D3E-894B-3AE7434E3D8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70637" y="1084263"/>
              <a:ext cx="1590675" cy="1590675"/>
            </a:xfrm>
            <a:custGeom>
              <a:avLst/>
              <a:gdLst>
                <a:gd name="T0" fmla="*/ 727 w 762"/>
                <a:gd name="T1" fmla="*/ 35 h 762"/>
                <a:gd name="T2" fmla="*/ 727 w 762"/>
                <a:gd name="T3" fmla="*/ 163 h 762"/>
                <a:gd name="T4" fmla="*/ 163 w 762"/>
                <a:gd name="T5" fmla="*/ 727 h 762"/>
                <a:gd name="T6" fmla="*/ 36 w 762"/>
                <a:gd name="T7" fmla="*/ 727 h 762"/>
                <a:gd name="T8" fmla="*/ 36 w 762"/>
                <a:gd name="T9" fmla="*/ 727 h 762"/>
                <a:gd name="T10" fmla="*/ 36 w 762"/>
                <a:gd name="T11" fmla="*/ 599 h 762"/>
                <a:gd name="T12" fmla="*/ 599 w 762"/>
                <a:gd name="T13" fmla="*/ 35 h 762"/>
                <a:gd name="T14" fmla="*/ 727 w 762"/>
                <a:gd name="T15" fmla="*/ 35 h 7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62" h="762">
                  <a:moveTo>
                    <a:pt x="727" y="35"/>
                  </a:moveTo>
                  <a:cubicBezTo>
                    <a:pt x="762" y="71"/>
                    <a:pt x="762" y="128"/>
                    <a:pt x="727" y="163"/>
                  </a:cubicBezTo>
                  <a:cubicBezTo>
                    <a:pt x="163" y="727"/>
                    <a:pt x="163" y="727"/>
                    <a:pt x="163" y="727"/>
                  </a:cubicBezTo>
                  <a:cubicBezTo>
                    <a:pt x="128" y="762"/>
                    <a:pt x="71" y="762"/>
                    <a:pt x="36" y="727"/>
                  </a:cubicBezTo>
                  <a:cubicBezTo>
                    <a:pt x="36" y="727"/>
                    <a:pt x="36" y="727"/>
                    <a:pt x="36" y="727"/>
                  </a:cubicBezTo>
                  <a:cubicBezTo>
                    <a:pt x="0" y="691"/>
                    <a:pt x="0" y="634"/>
                    <a:pt x="36" y="599"/>
                  </a:cubicBezTo>
                  <a:cubicBezTo>
                    <a:pt x="599" y="35"/>
                    <a:pt x="599" y="35"/>
                    <a:pt x="599" y="35"/>
                  </a:cubicBezTo>
                  <a:cubicBezTo>
                    <a:pt x="635" y="0"/>
                    <a:pt x="692" y="0"/>
                    <a:pt x="727" y="35"/>
                  </a:cubicBezTo>
                  <a:close/>
                </a:path>
              </a:pathLst>
            </a:custGeom>
            <a:solidFill>
              <a:srgbClr val="DF7D3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9">
              <a:extLst>
                <a:ext uri="{FF2B5EF4-FFF2-40B4-BE49-F238E27FC236}">
                  <a16:creationId xmlns:a16="http://schemas.microsoft.com/office/drawing/2014/main" id="{39EDB27D-A10A-439E-A3E8-1676482EC277}"/>
                </a:ext>
              </a:extLst>
            </p:cNvPr>
            <p:cNvSpPr>
              <a:spLocks/>
            </p:cNvSpPr>
            <p:nvPr/>
          </p:nvSpPr>
          <p:spPr bwMode="auto">
            <a:xfrm>
              <a:off x="8306592" y="1171575"/>
              <a:ext cx="950913" cy="954088"/>
            </a:xfrm>
            <a:custGeom>
              <a:avLst/>
              <a:gdLst>
                <a:gd name="T0" fmla="*/ 421 w 456"/>
                <a:gd name="T1" fmla="*/ 35 h 457"/>
                <a:gd name="T2" fmla="*/ 421 w 456"/>
                <a:gd name="T3" fmla="*/ 163 h 457"/>
                <a:gd name="T4" fmla="*/ 162 w 456"/>
                <a:gd name="T5" fmla="*/ 422 h 457"/>
                <a:gd name="T6" fmla="*/ 35 w 456"/>
                <a:gd name="T7" fmla="*/ 422 h 457"/>
                <a:gd name="T8" fmla="*/ 35 w 456"/>
                <a:gd name="T9" fmla="*/ 422 h 457"/>
                <a:gd name="T10" fmla="*/ 35 w 456"/>
                <a:gd name="T11" fmla="*/ 294 h 457"/>
                <a:gd name="T12" fmla="*/ 294 w 456"/>
                <a:gd name="T13" fmla="*/ 35 h 457"/>
                <a:gd name="T14" fmla="*/ 421 w 456"/>
                <a:gd name="T15" fmla="*/ 35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6" h="457">
                  <a:moveTo>
                    <a:pt x="421" y="35"/>
                  </a:moveTo>
                  <a:cubicBezTo>
                    <a:pt x="456" y="71"/>
                    <a:pt x="456" y="128"/>
                    <a:pt x="421" y="163"/>
                  </a:cubicBezTo>
                  <a:cubicBezTo>
                    <a:pt x="162" y="422"/>
                    <a:pt x="162" y="422"/>
                    <a:pt x="162" y="422"/>
                  </a:cubicBezTo>
                  <a:cubicBezTo>
                    <a:pt x="127" y="457"/>
                    <a:pt x="70" y="457"/>
                    <a:pt x="35" y="422"/>
                  </a:cubicBezTo>
                  <a:cubicBezTo>
                    <a:pt x="35" y="422"/>
                    <a:pt x="35" y="422"/>
                    <a:pt x="35" y="422"/>
                  </a:cubicBezTo>
                  <a:cubicBezTo>
                    <a:pt x="0" y="387"/>
                    <a:pt x="0" y="329"/>
                    <a:pt x="35" y="294"/>
                  </a:cubicBezTo>
                  <a:cubicBezTo>
                    <a:pt x="294" y="35"/>
                    <a:pt x="294" y="35"/>
                    <a:pt x="294" y="35"/>
                  </a:cubicBezTo>
                  <a:cubicBezTo>
                    <a:pt x="329" y="0"/>
                    <a:pt x="386" y="0"/>
                    <a:pt x="421" y="35"/>
                  </a:cubicBezTo>
                  <a:close/>
                </a:path>
              </a:pathLst>
            </a:custGeom>
            <a:solidFill>
              <a:srgbClr val="B5C6C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10">
              <a:extLst>
                <a:ext uri="{FF2B5EF4-FFF2-40B4-BE49-F238E27FC236}">
                  <a16:creationId xmlns:a16="http://schemas.microsoft.com/office/drawing/2014/main" id="{982ACD68-F6E9-4130-AA98-7DA52FF32385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3324" y="1357313"/>
              <a:ext cx="1344612" cy="1343025"/>
            </a:xfrm>
            <a:custGeom>
              <a:avLst/>
              <a:gdLst>
                <a:gd name="T0" fmla="*/ 609 w 644"/>
                <a:gd name="T1" fmla="*/ 35 h 643"/>
                <a:gd name="T2" fmla="*/ 609 w 644"/>
                <a:gd name="T3" fmla="*/ 163 h 643"/>
                <a:gd name="T4" fmla="*/ 163 w 644"/>
                <a:gd name="T5" fmla="*/ 608 h 643"/>
                <a:gd name="T6" fmla="*/ 36 w 644"/>
                <a:gd name="T7" fmla="*/ 608 h 643"/>
                <a:gd name="T8" fmla="*/ 36 w 644"/>
                <a:gd name="T9" fmla="*/ 608 h 643"/>
                <a:gd name="T10" fmla="*/ 36 w 644"/>
                <a:gd name="T11" fmla="*/ 481 h 643"/>
                <a:gd name="T12" fmla="*/ 481 w 644"/>
                <a:gd name="T13" fmla="*/ 35 h 643"/>
                <a:gd name="T14" fmla="*/ 609 w 644"/>
                <a:gd name="T15" fmla="*/ 35 h 6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44" h="643">
                  <a:moveTo>
                    <a:pt x="609" y="35"/>
                  </a:moveTo>
                  <a:cubicBezTo>
                    <a:pt x="644" y="70"/>
                    <a:pt x="644" y="127"/>
                    <a:pt x="609" y="163"/>
                  </a:cubicBezTo>
                  <a:cubicBezTo>
                    <a:pt x="163" y="608"/>
                    <a:pt x="163" y="608"/>
                    <a:pt x="163" y="608"/>
                  </a:cubicBezTo>
                  <a:cubicBezTo>
                    <a:pt x="128" y="643"/>
                    <a:pt x="71" y="643"/>
                    <a:pt x="36" y="608"/>
                  </a:cubicBezTo>
                  <a:cubicBezTo>
                    <a:pt x="36" y="608"/>
                    <a:pt x="36" y="608"/>
                    <a:pt x="36" y="608"/>
                  </a:cubicBezTo>
                  <a:cubicBezTo>
                    <a:pt x="0" y="573"/>
                    <a:pt x="0" y="516"/>
                    <a:pt x="36" y="481"/>
                  </a:cubicBezTo>
                  <a:cubicBezTo>
                    <a:pt x="481" y="35"/>
                    <a:pt x="481" y="35"/>
                    <a:pt x="481" y="35"/>
                  </a:cubicBezTo>
                  <a:cubicBezTo>
                    <a:pt x="516" y="0"/>
                    <a:pt x="573" y="0"/>
                    <a:pt x="609" y="35"/>
                  </a:cubicBezTo>
                  <a:close/>
                </a:path>
              </a:pathLst>
            </a:custGeom>
            <a:solidFill>
              <a:srgbClr val="DF7D3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11">
              <a:extLst>
                <a:ext uri="{FF2B5EF4-FFF2-40B4-BE49-F238E27FC236}">
                  <a16:creationId xmlns:a16="http://schemas.microsoft.com/office/drawing/2014/main" id="{CB4046B2-317F-42B7-A185-AC376A8DB790}"/>
                </a:ext>
              </a:extLst>
            </p:cNvPr>
            <p:cNvSpPr>
              <a:spLocks/>
            </p:cNvSpPr>
            <p:nvPr/>
          </p:nvSpPr>
          <p:spPr bwMode="auto">
            <a:xfrm>
              <a:off x="6724649" y="4189412"/>
              <a:ext cx="1344612" cy="1343025"/>
            </a:xfrm>
            <a:custGeom>
              <a:avLst/>
              <a:gdLst>
                <a:gd name="T0" fmla="*/ 609 w 644"/>
                <a:gd name="T1" fmla="*/ 35 h 643"/>
                <a:gd name="T2" fmla="*/ 609 w 644"/>
                <a:gd name="T3" fmla="*/ 163 h 643"/>
                <a:gd name="T4" fmla="*/ 163 w 644"/>
                <a:gd name="T5" fmla="*/ 608 h 643"/>
                <a:gd name="T6" fmla="*/ 35 w 644"/>
                <a:gd name="T7" fmla="*/ 608 h 643"/>
                <a:gd name="T8" fmla="*/ 35 w 644"/>
                <a:gd name="T9" fmla="*/ 608 h 643"/>
                <a:gd name="T10" fmla="*/ 35 w 644"/>
                <a:gd name="T11" fmla="*/ 480 h 643"/>
                <a:gd name="T12" fmla="*/ 481 w 644"/>
                <a:gd name="T13" fmla="*/ 35 h 643"/>
                <a:gd name="T14" fmla="*/ 609 w 644"/>
                <a:gd name="T15" fmla="*/ 35 h 6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44" h="643">
                  <a:moveTo>
                    <a:pt x="609" y="35"/>
                  </a:moveTo>
                  <a:cubicBezTo>
                    <a:pt x="644" y="70"/>
                    <a:pt x="644" y="127"/>
                    <a:pt x="609" y="163"/>
                  </a:cubicBezTo>
                  <a:cubicBezTo>
                    <a:pt x="163" y="608"/>
                    <a:pt x="163" y="608"/>
                    <a:pt x="163" y="608"/>
                  </a:cubicBezTo>
                  <a:cubicBezTo>
                    <a:pt x="128" y="643"/>
                    <a:pt x="71" y="643"/>
                    <a:pt x="35" y="608"/>
                  </a:cubicBezTo>
                  <a:cubicBezTo>
                    <a:pt x="35" y="608"/>
                    <a:pt x="35" y="608"/>
                    <a:pt x="35" y="608"/>
                  </a:cubicBezTo>
                  <a:cubicBezTo>
                    <a:pt x="0" y="573"/>
                    <a:pt x="0" y="516"/>
                    <a:pt x="35" y="480"/>
                  </a:cubicBezTo>
                  <a:cubicBezTo>
                    <a:pt x="481" y="35"/>
                    <a:pt x="481" y="35"/>
                    <a:pt x="481" y="35"/>
                  </a:cubicBezTo>
                  <a:cubicBezTo>
                    <a:pt x="516" y="0"/>
                    <a:pt x="573" y="0"/>
                    <a:pt x="609" y="35"/>
                  </a:cubicBezTo>
                  <a:close/>
                </a:path>
              </a:pathLst>
            </a:custGeom>
            <a:solidFill>
              <a:srgbClr val="DF7D3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12">
              <a:extLst>
                <a:ext uri="{FF2B5EF4-FFF2-40B4-BE49-F238E27FC236}">
                  <a16:creationId xmlns:a16="http://schemas.microsoft.com/office/drawing/2014/main" id="{8F50325A-B814-4D07-BF52-6A79228D0C21}"/>
                </a:ext>
              </a:extLst>
            </p:cNvPr>
            <p:cNvSpPr>
              <a:spLocks/>
            </p:cNvSpPr>
            <p:nvPr/>
          </p:nvSpPr>
          <p:spPr bwMode="auto">
            <a:xfrm>
              <a:off x="2933698" y="3802585"/>
              <a:ext cx="430213" cy="430213"/>
            </a:xfrm>
            <a:custGeom>
              <a:avLst/>
              <a:gdLst>
                <a:gd name="T0" fmla="*/ 170 w 206"/>
                <a:gd name="T1" fmla="*/ 37 h 206"/>
                <a:gd name="T2" fmla="*/ 170 w 206"/>
                <a:gd name="T3" fmla="*/ 170 h 206"/>
                <a:gd name="T4" fmla="*/ 37 w 206"/>
                <a:gd name="T5" fmla="*/ 170 h 206"/>
                <a:gd name="T6" fmla="*/ 37 w 206"/>
                <a:gd name="T7" fmla="*/ 37 h 206"/>
                <a:gd name="T8" fmla="*/ 170 w 206"/>
                <a:gd name="T9" fmla="*/ 37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206">
                  <a:moveTo>
                    <a:pt x="170" y="37"/>
                  </a:moveTo>
                  <a:cubicBezTo>
                    <a:pt x="206" y="74"/>
                    <a:pt x="206" y="133"/>
                    <a:pt x="170" y="170"/>
                  </a:cubicBezTo>
                  <a:cubicBezTo>
                    <a:pt x="133" y="206"/>
                    <a:pt x="73" y="206"/>
                    <a:pt x="37" y="170"/>
                  </a:cubicBezTo>
                  <a:cubicBezTo>
                    <a:pt x="0" y="133"/>
                    <a:pt x="0" y="74"/>
                    <a:pt x="37" y="37"/>
                  </a:cubicBezTo>
                  <a:cubicBezTo>
                    <a:pt x="73" y="0"/>
                    <a:pt x="133" y="0"/>
                    <a:pt x="170" y="37"/>
                  </a:cubicBezTo>
                  <a:close/>
                </a:path>
              </a:pathLst>
            </a:custGeom>
            <a:solidFill>
              <a:srgbClr val="DF7D3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13">
              <a:extLst>
                <a:ext uri="{FF2B5EF4-FFF2-40B4-BE49-F238E27FC236}">
                  <a16:creationId xmlns:a16="http://schemas.microsoft.com/office/drawing/2014/main" id="{F7CD3BF0-F299-445D-9F92-2EB16E02694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80158" y="948820"/>
              <a:ext cx="330055" cy="301354"/>
            </a:xfrm>
            <a:custGeom>
              <a:avLst/>
              <a:gdLst>
                <a:gd name="T0" fmla="*/ 123 w 245"/>
                <a:gd name="T1" fmla="*/ 223 h 223"/>
                <a:gd name="T2" fmla="*/ 44 w 245"/>
                <a:gd name="T3" fmla="*/ 190 h 223"/>
                <a:gd name="T4" fmla="*/ 44 w 245"/>
                <a:gd name="T5" fmla="*/ 32 h 223"/>
                <a:gd name="T6" fmla="*/ 123 w 245"/>
                <a:gd name="T7" fmla="*/ 0 h 223"/>
                <a:gd name="T8" fmla="*/ 202 w 245"/>
                <a:gd name="T9" fmla="*/ 32 h 223"/>
                <a:gd name="T10" fmla="*/ 202 w 245"/>
                <a:gd name="T11" fmla="*/ 32 h 223"/>
                <a:gd name="T12" fmla="*/ 202 w 245"/>
                <a:gd name="T13" fmla="*/ 190 h 223"/>
                <a:gd name="T14" fmla="*/ 123 w 245"/>
                <a:gd name="T15" fmla="*/ 223 h 223"/>
                <a:gd name="T16" fmla="*/ 123 w 245"/>
                <a:gd name="T17" fmla="*/ 36 h 223"/>
                <a:gd name="T18" fmla="*/ 69 w 245"/>
                <a:gd name="T19" fmla="*/ 58 h 223"/>
                <a:gd name="T20" fmla="*/ 69 w 245"/>
                <a:gd name="T21" fmla="*/ 165 h 223"/>
                <a:gd name="T22" fmla="*/ 123 w 245"/>
                <a:gd name="T23" fmla="*/ 187 h 223"/>
                <a:gd name="T24" fmla="*/ 176 w 245"/>
                <a:gd name="T25" fmla="*/ 165 h 223"/>
                <a:gd name="T26" fmla="*/ 176 w 245"/>
                <a:gd name="T27" fmla="*/ 58 h 223"/>
                <a:gd name="T28" fmla="*/ 123 w 245"/>
                <a:gd name="T29" fmla="*/ 36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5" h="223">
                  <a:moveTo>
                    <a:pt x="123" y="223"/>
                  </a:moveTo>
                  <a:cubicBezTo>
                    <a:pt x="93" y="223"/>
                    <a:pt x="65" y="212"/>
                    <a:pt x="44" y="190"/>
                  </a:cubicBezTo>
                  <a:cubicBezTo>
                    <a:pt x="0" y="147"/>
                    <a:pt x="0" y="76"/>
                    <a:pt x="44" y="32"/>
                  </a:cubicBezTo>
                  <a:cubicBezTo>
                    <a:pt x="65" y="11"/>
                    <a:pt x="93" y="0"/>
                    <a:pt x="123" y="0"/>
                  </a:cubicBezTo>
                  <a:cubicBezTo>
                    <a:pt x="153" y="0"/>
                    <a:pt x="181" y="11"/>
                    <a:pt x="202" y="32"/>
                  </a:cubicBezTo>
                  <a:cubicBezTo>
                    <a:pt x="202" y="32"/>
                    <a:pt x="202" y="32"/>
                    <a:pt x="202" y="32"/>
                  </a:cubicBezTo>
                  <a:cubicBezTo>
                    <a:pt x="245" y="76"/>
                    <a:pt x="245" y="147"/>
                    <a:pt x="202" y="190"/>
                  </a:cubicBezTo>
                  <a:cubicBezTo>
                    <a:pt x="181" y="212"/>
                    <a:pt x="153" y="223"/>
                    <a:pt x="123" y="223"/>
                  </a:cubicBezTo>
                  <a:close/>
                  <a:moveTo>
                    <a:pt x="123" y="36"/>
                  </a:moveTo>
                  <a:cubicBezTo>
                    <a:pt x="103" y="36"/>
                    <a:pt x="84" y="43"/>
                    <a:pt x="69" y="58"/>
                  </a:cubicBezTo>
                  <a:cubicBezTo>
                    <a:pt x="40" y="87"/>
                    <a:pt x="40" y="135"/>
                    <a:pt x="69" y="165"/>
                  </a:cubicBezTo>
                  <a:cubicBezTo>
                    <a:pt x="84" y="179"/>
                    <a:pt x="103" y="187"/>
                    <a:pt x="123" y="187"/>
                  </a:cubicBezTo>
                  <a:cubicBezTo>
                    <a:pt x="143" y="187"/>
                    <a:pt x="162" y="179"/>
                    <a:pt x="176" y="165"/>
                  </a:cubicBezTo>
                  <a:cubicBezTo>
                    <a:pt x="206" y="135"/>
                    <a:pt x="206" y="87"/>
                    <a:pt x="176" y="58"/>
                  </a:cubicBezTo>
                  <a:cubicBezTo>
                    <a:pt x="162" y="43"/>
                    <a:pt x="143" y="36"/>
                    <a:pt x="123" y="36"/>
                  </a:cubicBezTo>
                  <a:close/>
                </a:path>
              </a:pathLst>
            </a:custGeom>
            <a:solidFill>
              <a:srgbClr val="B5C6C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15">
              <a:extLst>
                <a:ext uri="{FF2B5EF4-FFF2-40B4-BE49-F238E27FC236}">
                  <a16:creationId xmlns:a16="http://schemas.microsoft.com/office/drawing/2014/main" id="{6E3D5AE5-B589-46F2-8F19-DC3CD9950C4F}"/>
                </a:ext>
              </a:extLst>
            </p:cNvPr>
            <p:cNvSpPr>
              <a:spLocks/>
            </p:cNvSpPr>
            <p:nvPr/>
          </p:nvSpPr>
          <p:spPr bwMode="auto">
            <a:xfrm>
              <a:off x="7873998" y="730250"/>
              <a:ext cx="430213" cy="430213"/>
            </a:xfrm>
            <a:custGeom>
              <a:avLst/>
              <a:gdLst>
                <a:gd name="T0" fmla="*/ 169 w 206"/>
                <a:gd name="T1" fmla="*/ 37 h 206"/>
                <a:gd name="T2" fmla="*/ 169 w 206"/>
                <a:gd name="T3" fmla="*/ 170 h 206"/>
                <a:gd name="T4" fmla="*/ 37 w 206"/>
                <a:gd name="T5" fmla="*/ 170 h 206"/>
                <a:gd name="T6" fmla="*/ 37 w 206"/>
                <a:gd name="T7" fmla="*/ 37 h 206"/>
                <a:gd name="T8" fmla="*/ 169 w 206"/>
                <a:gd name="T9" fmla="*/ 37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206">
                  <a:moveTo>
                    <a:pt x="169" y="37"/>
                  </a:moveTo>
                  <a:cubicBezTo>
                    <a:pt x="206" y="74"/>
                    <a:pt x="206" y="133"/>
                    <a:pt x="169" y="170"/>
                  </a:cubicBezTo>
                  <a:cubicBezTo>
                    <a:pt x="133" y="206"/>
                    <a:pt x="73" y="206"/>
                    <a:pt x="37" y="170"/>
                  </a:cubicBezTo>
                  <a:cubicBezTo>
                    <a:pt x="0" y="133"/>
                    <a:pt x="0" y="74"/>
                    <a:pt x="37" y="37"/>
                  </a:cubicBezTo>
                  <a:cubicBezTo>
                    <a:pt x="73" y="0"/>
                    <a:pt x="133" y="0"/>
                    <a:pt x="169" y="37"/>
                  </a:cubicBezTo>
                  <a:close/>
                </a:path>
              </a:pathLst>
            </a:custGeom>
            <a:solidFill>
              <a:srgbClr val="B5C6C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16">
              <a:extLst>
                <a:ext uri="{FF2B5EF4-FFF2-40B4-BE49-F238E27FC236}">
                  <a16:creationId xmlns:a16="http://schemas.microsoft.com/office/drawing/2014/main" id="{6E441AFA-4B27-4CEE-A3E8-20F90394B63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5237" y="5465761"/>
              <a:ext cx="430213" cy="430213"/>
            </a:xfrm>
            <a:custGeom>
              <a:avLst/>
              <a:gdLst>
                <a:gd name="T0" fmla="*/ 170 w 206"/>
                <a:gd name="T1" fmla="*/ 37 h 206"/>
                <a:gd name="T2" fmla="*/ 170 w 206"/>
                <a:gd name="T3" fmla="*/ 170 h 206"/>
                <a:gd name="T4" fmla="*/ 37 w 206"/>
                <a:gd name="T5" fmla="*/ 170 h 206"/>
                <a:gd name="T6" fmla="*/ 37 w 206"/>
                <a:gd name="T7" fmla="*/ 37 h 206"/>
                <a:gd name="T8" fmla="*/ 170 w 206"/>
                <a:gd name="T9" fmla="*/ 37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206">
                  <a:moveTo>
                    <a:pt x="170" y="37"/>
                  </a:moveTo>
                  <a:cubicBezTo>
                    <a:pt x="206" y="74"/>
                    <a:pt x="206" y="133"/>
                    <a:pt x="170" y="170"/>
                  </a:cubicBezTo>
                  <a:cubicBezTo>
                    <a:pt x="133" y="206"/>
                    <a:pt x="73" y="206"/>
                    <a:pt x="37" y="170"/>
                  </a:cubicBezTo>
                  <a:cubicBezTo>
                    <a:pt x="0" y="133"/>
                    <a:pt x="0" y="74"/>
                    <a:pt x="37" y="37"/>
                  </a:cubicBezTo>
                  <a:cubicBezTo>
                    <a:pt x="73" y="0"/>
                    <a:pt x="133" y="0"/>
                    <a:pt x="170" y="37"/>
                  </a:cubicBezTo>
                  <a:close/>
                </a:path>
              </a:pathLst>
            </a:custGeom>
            <a:solidFill>
              <a:srgbClr val="B5C6C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13">
              <a:extLst>
                <a:ext uri="{FF2B5EF4-FFF2-40B4-BE49-F238E27FC236}">
                  <a16:creationId xmlns:a16="http://schemas.microsoft.com/office/drawing/2014/main" id="{EC24BB25-E2C6-4AF2-AECB-B3B67800F46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51425" y="5585890"/>
              <a:ext cx="330055" cy="301354"/>
            </a:xfrm>
            <a:custGeom>
              <a:avLst/>
              <a:gdLst>
                <a:gd name="T0" fmla="*/ 123 w 245"/>
                <a:gd name="T1" fmla="*/ 223 h 223"/>
                <a:gd name="T2" fmla="*/ 44 w 245"/>
                <a:gd name="T3" fmla="*/ 190 h 223"/>
                <a:gd name="T4" fmla="*/ 44 w 245"/>
                <a:gd name="T5" fmla="*/ 32 h 223"/>
                <a:gd name="T6" fmla="*/ 123 w 245"/>
                <a:gd name="T7" fmla="*/ 0 h 223"/>
                <a:gd name="T8" fmla="*/ 202 w 245"/>
                <a:gd name="T9" fmla="*/ 32 h 223"/>
                <a:gd name="T10" fmla="*/ 202 w 245"/>
                <a:gd name="T11" fmla="*/ 32 h 223"/>
                <a:gd name="T12" fmla="*/ 202 w 245"/>
                <a:gd name="T13" fmla="*/ 190 h 223"/>
                <a:gd name="T14" fmla="*/ 123 w 245"/>
                <a:gd name="T15" fmla="*/ 223 h 223"/>
                <a:gd name="T16" fmla="*/ 123 w 245"/>
                <a:gd name="T17" fmla="*/ 36 h 223"/>
                <a:gd name="T18" fmla="*/ 69 w 245"/>
                <a:gd name="T19" fmla="*/ 58 h 223"/>
                <a:gd name="T20" fmla="*/ 69 w 245"/>
                <a:gd name="T21" fmla="*/ 165 h 223"/>
                <a:gd name="T22" fmla="*/ 123 w 245"/>
                <a:gd name="T23" fmla="*/ 187 h 223"/>
                <a:gd name="T24" fmla="*/ 176 w 245"/>
                <a:gd name="T25" fmla="*/ 165 h 223"/>
                <a:gd name="T26" fmla="*/ 176 w 245"/>
                <a:gd name="T27" fmla="*/ 58 h 223"/>
                <a:gd name="T28" fmla="*/ 123 w 245"/>
                <a:gd name="T29" fmla="*/ 36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5" h="223">
                  <a:moveTo>
                    <a:pt x="123" y="223"/>
                  </a:moveTo>
                  <a:cubicBezTo>
                    <a:pt x="93" y="223"/>
                    <a:pt x="65" y="212"/>
                    <a:pt x="44" y="190"/>
                  </a:cubicBezTo>
                  <a:cubicBezTo>
                    <a:pt x="0" y="147"/>
                    <a:pt x="0" y="76"/>
                    <a:pt x="44" y="32"/>
                  </a:cubicBezTo>
                  <a:cubicBezTo>
                    <a:pt x="65" y="11"/>
                    <a:pt x="93" y="0"/>
                    <a:pt x="123" y="0"/>
                  </a:cubicBezTo>
                  <a:cubicBezTo>
                    <a:pt x="153" y="0"/>
                    <a:pt x="181" y="11"/>
                    <a:pt x="202" y="32"/>
                  </a:cubicBezTo>
                  <a:cubicBezTo>
                    <a:pt x="202" y="32"/>
                    <a:pt x="202" y="32"/>
                    <a:pt x="202" y="32"/>
                  </a:cubicBezTo>
                  <a:cubicBezTo>
                    <a:pt x="245" y="76"/>
                    <a:pt x="245" y="147"/>
                    <a:pt x="202" y="190"/>
                  </a:cubicBezTo>
                  <a:cubicBezTo>
                    <a:pt x="181" y="212"/>
                    <a:pt x="153" y="223"/>
                    <a:pt x="123" y="223"/>
                  </a:cubicBezTo>
                  <a:close/>
                  <a:moveTo>
                    <a:pt x="123" y="36"/>
                  </a:moveTo>
                  <a:cubicBezTo>
                    <a:pt x="103" y="36"/>
                    <a:pt x="84" y="43"/>
                    <a:pt x="69" y="58"/>
                  </a:cubicBezTo>
                  <a:cubicBezTo>
                    <a:pt x="40" y="87"/>
                    <a:pt x="40" y="135"/>
                    <a:pt x="69" y="165"/>
                  </a:cubicBezTo>
                  <a:cubicBezTo>
                    <a:pt x="84" y="179"/>
                    <a:pt x="103" y="187"/>
                    <a:pt x="123" y="187"/>
                  </a:cubicBezTo>
                  <a:cubicBezTo>
                    <a:pt x="143" y="187"/>
                    <a:pt x="162" y="179"/>
                    <a:pt x="176" y="165"/>
                  </a:cubicBezTo>
                  <a:cubicBezTo>
                    <a:pt x="206" y="135"/>
                    <a:pt x="206" y="87"/>
                    <a:pt x="176" y="58"/>
                  </a:cubicBezTo>
                  <a:cubicBezTo>
                    <a:pt x="162" y="43"/>
                    <a:pt x="143" y="36"/>
                    <a:pt x="123" y="36"/>
                  </a:cubicBezTo>
                  <a:close/>
                </a:path>
              </a:pathLst>
            </a:custGeom>
            <a:solidFill>
              <a:srgbClr val="DF7D3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9">
              <a:extLst>
                <a:ext uri="{FF2B5EF4-FFF2-40B4-BE49-F238E27FC236}">
                  <a16:creationId xmlns:a16="http://schemas.microsoft.com/office/drawing/2014/main" id="{74E9CCB5-FCA6-4152-86C2-20E9EEE4D1CD}"/>
                </a:ext>
              </a:extLst>
            </p:cNvPr>
            <p:cNvSpPr>
              <a:spLocks/>
            </p:cNvSpPr>
            <p:nvPr/>
          </p:nvSpPr>
          <p:spPr bwMode="auto">
            <a:xfrm>
              <a:off x="8183994" y="3779475"/>
              <a:ext cx="950913" cy="954088"/>
            </a:xfrm>
            <a:custGeom>
              <a:avLst/>
              <a:gdLst>
                <a:gd name="T0" fmla="*/ 421 w 456"/>
                <a:gd name="T1" fmla="*/ 35 h 457"/>
                <a:gd name="T2" fmla="*/ 421 w 456"/>
                <a:gd name="T3" fmla="*/ 163 h 457"/>
                <a:gd name="T4" fmla="*/ 162 w 456"/>
                <a:gd name="T5" fmla="*/ 422 h 457"/>
                <a:gd name="T6" fmla="*/ 35 w 456"/>
                <a:gd name="T7" fmla="*/ 422 h 457"/>
                <a:gd name="T8" fmla="*/ 35 w 456"/>
                <a:gd name="T9" fmla="*/ 422 h 457"/>
                <a:gd name="T10" fmla="*/ 35 w 456"/>
                <a:gd name="T11" fmla="*/ 294 h 457"/>
                <a:gd name="T12" fmla="*/ 294 w 456"/>
                <a:gd name="T13" fmla="*/ 35 h 457"/>
                <a:gd name="T14" fmla="*/ 421 w 456"/>
                <a:gd name="T15" fmla="*/ 35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6" h="457">
                  <a:moveTo>
                    <a:pt x="421" y="35"/>
                  </a:moveTo>
                  <a:cubicBezTo>
                    <a:pt x="456" y="71"/>
                    <a:pt x="456" y="128"/>
                    <a:pt x="421" y="163"/>
                  </a:cubicBezTo>
                  <a:cubicBezTo>
                    <a:pt x="162" y="422"/>
                    <a:pt x="162" y="422"/>
                    <a:pt x="162" y="422"/>
                  </a:cubicBezTo>
                  <a:cubicBezTo>
                    <a:pt x="127" y="457"/>
                    <a:pt x="70" y="457"/>
                    <a:pt x="35" y="422"/>
                  </a:cubicBezTo>
                  <a:cubicBezTo>
                    <a:pt x="35" y="422"/>
                    <a:pt x="35" y="422"/>
                    <a:pt x="35" y="422"/>
                  </a:cubicBezTo>
                  <a:cubicBezTo>
                    <a:pt x="0" y="387"/>
                    <a:pt x="0" y="329"/>
                    <a:pt x="35" y="294"/>
                  </a:cubicBezTo>
                  <a:cubicBezTo>
                    <a:pt x="294" y="35"/>
                    <a:pt x="294" y="35"/>
                    <a:pt x="294" y="35"/>
                  </a:cubicBezTo>
                  <a:cubicBezTo>
                    <a:pt x="329" y="0"/>
                    <a:pt x="386" y="0"/>
                    <a:pt x="421" y="35"/>
                  </a:cubicBezTo>
                  <a:close/>
                </a:path>
              </a:pathLst>
            </a:custGeom>
            <a:solidFill>
              <a:srgbClr val="B5C6C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15">
              <a:extLst>
                <a:ext uri="{FF2B5EF4-FFF2-40B4-BE49-F238E27FC236}">
                  <a16:creationId xmlns:a16="http://schemas.microsoft.com/office/drawing/2014/main" id="{B9B5CFD2-248F-41D7-BCAB-CE759C6026DB}"/>
                </a:ext>
              </a:extLst>
            </p:cNvPr>
            <p:cNvSpPr>
              <a:spLocks/>
            </p:cNvSpPr>
            <p:nvPr/>
          </p:nvSpPr>
          <p:spPr bwMode="auto">
            <a:xfrm>
              <a:off x="9134907" y="3349262"/>
              <a:ext cx="430213" cy="430213"/>
            </a:xfrm>
            <a:custGeom>
              <a:avLst/>
              <a:gdLst>
                <a:gd name="T0" fmla="*/ 169 w 206"/>
                <a:gd name="T1" fmla="*/ 37 h 206"/>
                <a:gd name="T2" fmla="*/ 169 w 206"/>
                <a:gd name="T3" fmla="*/ 170 h 206"/>
                <a:gd name="T4" fmla="*/ 37 w 206"/>
                <a:gd name="T5" fmla="*/ 170 h 206"/>
                <a:gd name="T6" fmla="*/ 37 w 206"/>
                <a:gd name="T7" fmla="*/ 37 h 206"/>
                <a:gd name="T8" fmla="*/ 169 w 206"/>
                <a:gd name="T9" fmla="*/ 37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206">
                  <a:moveTo>
                    <a:pt x="169" y="37"/>
                  </a:moveTo>
                  <a:cubicBezTo>
                    <a:pt x="206" y="74"/>
                    <a:pt x="206" y="133"/>
                    <a:pt x="169" y="170"/>
                  </a:cubicBezTo>
                  <a:cubicBezTo>
                    <a:pt x="133" y="206"/>
                    <a:pt x="73" y="206"/>
                    <a:pt x="37" y="170"/>
                  </a:cubicBezTo>
                  <a:cubicBezTo>
                    <a:pt x="0" y="133"/>
                    <a:pt x="0" y="74"/>
                    <a:pt x="37" y="37"/>
                  </a:cubicBezTo>
                  <a:cubicBezTo>
                    <a:pt x="73" y="0"/>
                    <a:pt x="133" y="0"/>
                    <a:pt x="169" y="37"/>
                  </a:cubicBezTo>
                  <a:close/>
                </a:path>
              </a:pathLst>
            </a:custGeom>
            <a:solidFill>
              <a:srgbClr val="DF7D3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9">
              <a:extLst>
                <a:ext uri="{FF2B5EF4-FFF2-40B4-BE49-F238E27FC236}">
                  <a16:creationId xmlns:a16="http://schemas.microsoft.com/office/drawing/2014/main" id="{29D66215-E90E-4ECB-A9F3-2AD9609171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4576" y="1879599"/>
              <a:ext cx="950913" cy="954088"/>
            </a:xfrm>
            <a:custGeom>
              <a:avLst/>
              <a:gdLst>
                <a:gd name="T0" fmla="*/ 421 w 456"/>
                <a:gd name="T1" fmla="*/ 35 h 457"/>
                <a:gd name="T2" fmla="*/ 421 w 456"/>
                <a:gd name="T3" fmla="*/ 163 h 457"/>
                <a:gd name="T4" fmla="*/ 162 w 456"/>
                <a:gd name="T5" fmla="*/ 422 h 457"/>
                <a:gd name="T6" fmla="*/ 35 w 456"/>
                <a:gd name="T7" fmla="*/ 422 h 457"/>
                <a:gd name="T8" fmla="*/ 35 w 456"/>
                <a:gd name="T9" fmla="*/ 422 h 457"/>
                <a:gd name="T10" fmla="*/ 35 w 456"/>
                <a:gd name="T11" fmla="*/ 294 h 457"/>
                <a:gd name="T12" fmla="*/ 294 w 456"/>
                <a:gd name="T13" fmla="*/ 35 h 457"/>
                <a:gd name="T14" fmla="*/ 421 w 456"/>
                <a:gd name="T15" fmla="*/ 35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6" h="457">
                  <a:moveTo>
                    <a:pt x="421" y="35"/>
                  </a:moveTo>
                  <a:cubicBezTo>
                    <a:pt x="456" y="71"/>
                    <a:pt x="456" y="128"/>
                    <a:pt x="421" y="163"/>
                  </a:cubicBezTo>
                  <a:cubicBezTo>
                    <a:pt x="162" y="422"/>
                    <a:pt x="162" y="422"/>
                    <a:pt x="162" y="422"/>
                  </a:cubicBezTo>
                  <a:cubicBezTo>
                    <a:pt x="127" y="457"/>
                    <a:pt x="70" y="457"/>
                    <a:pt x="35" y="422"/>
                  </a:cubicBezTo>
                  <a:cubicBezTo>
                    <a:pt x="35" y="422"/>
                    <a:pt x="35" y="422"/>
                    <a:pt x="35" y="422"/>
                  </a:cubicBezTo>
                  <a:cubicBezTo>
                    <a:pt x="0" y="387"/>
                    <a:pt x="0" y="329"/>
                    <a:pt x="35" y="294"/>
                  </a:cubicBezTo>
                  <a:cubicBezTo>
                    <a:pt x="294" y="35"/>
                    <a:pt x="294" y="35"/>
                    <a:pt x="294" y="35"/>
                  </a:cubicBezTo>
                  <a:cubicBezTo>
                    <a:pt x="329" y="0"/>
                    <a:pt x="386" y="0"/>
                    <a:pt x="421" y="35"/>
                  </a:cubicBezTo>
                  <a:close/>
                </a:path>
              </a:pathLst>
            </a:custGeom>
            <a:solidFill>
              <a:srgbClr val="B5C6C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13">
              <a:extLst>
                <a:ext uri="{FF2B5EF4-FFF2-40B4-BE49-F238E27FC236}">
                  <a16:creationId xmlns:a16="http://schemas.microsoft.com/office/drawing/2014/main" id="{1D7FAE3D-15A0-4C21-A1E3-CA607683C46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32790" y="2824939"/>
              <a:ext cx="330055" cy="301354"/>
            </a:xfrm>
            <a:custGeom>
              <a:avLst/>
              <a:gdLst>
                <a:gd name="T0" fmla="*/ 123 w 245"/>
                <a:gd name="T1" fmla="*/ 223 h 223"/>
                <a:gd name="T2" fmla="*/ 44 w 245"/>
                <a:gd name="T3" fmla="*/ 190 h 223"/>
                <a:gd name="T4" fmla="*/ 44 w 245"/>
                <a:gd name="T5" fmla="*/ 32 h 223"/>
                <a:gd name="T6" fmla="*/ 123 w 245"/>
                <a:gd name="T7" fmla="*/ 0 h 223"/>
                <a:gd name="T8" fmla="*/ 202 w 245"/>
                <a:gd name="T9" fmla="*/ 32 h 223"/>
                <a:gd name="T10" fmla="*/ 202 w 245"/>
                <a:gd name="T11" fmla="*/ 32 h 223"/>
                <a:gd name="T12" fmla="*/ 202 w 245"/>
                <a:gd name="T13" fmla="*/ 190 h 223"/>
                <a:gd name="T14" fmla="*/ 123 w 245"/>
                <a:gd name="T15" fmla="*/ 223 h 223"/>
                <a:gd name="T16" fmla="*/ 123 w 245"/>
                <a:gd name="T17" fmla="*/ 36 h 223"/>
                <a:gd name="T18" fmla="*/ 69 w 245"/>
                <a:gd name="T19" fmla="*/ 58 h 223"/>
                <a:gd name="T20" fmla="*/ 69 w 245"/>
                <a:gd name="T21" fmla="*/ 165 h 223"/>
                <a:gd name="T22" fmla="*/ 123 w 245"/>
                <a:gd name="T23" fmla="*/ 187 h 223"/>
                <a:gd name="T24" fmla="*/ 176 w 245"/>
                <a:gd name="T25" fmla="*/ 165 h 223"/>
                <a:gd name="T26" fmla="*/ 176 w 245"/>
                <a:gd name="T27" fmla="*/ 58 h 223"/>
                <a:gd name="T28" fmla="*/ 123 w 245"/>
                <a:gd name="T29" fmla="*/ 36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5" h="223">
                  <a:moveTo>
                    <a:pt x="123" y="223"/>
                  </a:moveTo>
                  <a:cubicBezTo>
                    <a:pt x="93" y="223"/>
                    <a:pt x="65" y="212"/>
                    <a:pt x="44" y="190"/>
                  </a:cubicBezTo>
                  <a:cubicBezTo>
                    <a:pt x="0" y="147"/>
                    <a:pt x="0" y="76"/>
                    <a:pt x="44" y="32"/>
                  </a:cubicBezTo>
                  <a:cubicBezTo>
                    <a:pt x="65" y="11"/>
                    <a:pt x="93" y="0"/>
                    <a:pt x="123" y="0"/>
                  </a:cubicBezTo>
                  <a:cubicBezTo>
                    <a:pt x="153" y="0"/>
                    <a:pt x="181" y="11"/>
                    <a:pt x="202" y="32"/>
                  </a:cubicBezTo>
                  <a:cubicBezTo>
                    <a:pt x="202" y="32"/>
                    <a:pt x="202" y="32"/>
                    <a:pt x="202" y="32"/>
                  </a:cubicBezTo>
                  <a:cubicBezTo>
                    <a:pt x="245" y="76"/>
                    <a:pt x="245" y="147"/>
                    <a:pt x="202" y="190"/>
                  </a:cubicBezTo>
                  <a:cubicBezTo>
                    <a:pt x="181" y="212"/>
                    <a:pt x="153" y="223"/>
                    <a:pt x="123" y="223"/>
                  </a:cubicBezTo>
                  <a:close/>
                  <a:moveTo>
                    <a:pt x="123" y="36"/>
                  </a:moveTo>
                  <a:cubicBezTo>
                    <a:pt x="103" y="36"/>
                    <a:pt x="84" y="43"/>
                    <a:pt x="69" y="58"/>
                  </a:cubicBezTo>
                  <a:cubicBezTo>
                    <a:pt x="40" y="87"/>
                    <a:pt x="40" y="135"/>
                    <a:pt x="69" y="165"/>
                  </a:cubicBezTo>
                  <a:cubicBezTo>
                    <a:pt x="84" y="179"/>
                    <a:pt x="103" y="187"/>
                    <a:pt x="123" y="187"/>
                  </a:cubicBezTo>
                  <a:cubicBezTo>
                    <a:pt x="143" y="187"/>
                    <a:pt x="162" y="179"/>
                    <a:pt x="176" y="165"/>
                  </a:cubicBezTo>
                  <a:cubicBezTo>
                    <a:pt x="206" y="135"/>
                    <a:pt x="206" y="87"/>
                    <a:pt x="176" y="58"/>
                  </a:cubicBezTo>
                  <a:cubicBezTo>
                    <a:pt x="162" y="43"/>
                    <a:pt x="143" y="36"/>
                    <a:pt x="123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6">
              <a:extLst>
                <a:ext uri="{FF2B5EF4-FFF2-40B4-BE49-F238E27FC236}">
                  <a16:creationId xmlns:a16="http://schemas.microsoft.com/office/drawing/2014/main" id="{35930168-93B1-4E6E-9792-268F00B6B54E}"/>
                </a:ext>
              </a:extLst>
            </p:cNvPr>
            <p:cNvSpPr>
              <a:spLocks/>
            </p:cNvSpPr>
            <p:nvPr/>
          </p:nvSpPr>
          <p:spPr bwMode="auto">
            <a:xfrm>
              <a:off x="7440141" y="4765674"/>
              <a:ext cx="700088" cy="700088"/>
            </a:xfrm>
            <a:custGeom>
              <a:avLst/>
              <a:gdLst>
                <a:gd name="T0" fmla="*/ 328 w 335"/>
                <a:gd name="T1" fmla="*/ 56 h 335"/>
                <a:gd name="T2" fmla="*/ 299 w 335"/>
                <a:gd name="T3" fmla="*/ 57 h 335"/>
                <a:gd name="T4" fmla="*/ 274 w 335"/>
                <a:gd name="T5" fmla="*/ 57 h 335"/>
                <a:gd name="T6" fmla="*/ 274 w 335"/>
                <a:gd name="T7" fmla="*/ 81 h 335"/>
                <a:gd name="T8" fmla="*/ 273 w 335"/>
                <a:gd name="T9" fmla="*/ 110 h 335"/>
                <a:gd name="T10" fmla="*/ 245 w 335"/>
                <a:gd name="T11" fmla="*/ 111 h 335"/>
                <a:gd name="T12" fmla="*/ 220 w 335"/>
                <a:gd name="T13" fmla="*/ 111 h 335"/>
                <a:gd name="T14" fmla="*/ 220 w 335"/>
                <a:gd name="T15" fmla="*/ 136 h 335"/>
                <a:gd name="T16" fmla="*/ 219 w 335"/>
                <a:gd name="T17" fmla="*/ 164 h 335"/>
                <a:gd name="T18" fmla="*/ 190 w 335"/>
                <a:gd name="T19" fmla="*/ 165 h 335"/>
                <a:gd name="T20" fmla="*/ 166 w 335"/>
                <a:gd name="T21" fmla="*/ 166 h 335"/>
                <a:gd name="T22" fmla="*/ 165 w 335"/>
                <a:gd name="T23" fmla="*/ 190 h 335"/>
                <a:gd name="T24" fmla="*/ 164 w 335"/>
                <a:gd name="T25" fmla="*/ 219 h 335"/>
                <a:gd name="T26" fmla="*/ 136 w 335"/>
                <a:gd name="T27" fmla="*/ 220 h 335"/>
                <a:gd name="T28" fmla="*/ 111 w 335"/>
                <a:gd name="T29" fmla="*/ 220 h 335"/>
                <a:gd name="T30" fmla="*/ 111 w 335"/>
                <a:gd name="T31" fmla="*/ 245 h 335"/>
                <a:gd name="T32" fmla="*/ 110 w 335"/>
                <a:gd name="T33" fmla="*/ 273 h 335"/>
                <a:gd name="T34" fmla="*/ 81 w 335"/>
                <a:gd name="T35" fmla="*/ 274 h 335"/>
                <a:gd name="T36" fmla="*/ 57 w 335"/>
                <a:gd name="T37" fmla="*/ 274 h 335"/>
                <a:gd name="T38" fmla="*/ 57 w 335"/>
                <a:gd name="T39" fmla="*/ 299 h 335"/>
                <a:gd name="T40" fmla="*/ 56 w 335"/>
                <a:gd name="T41" fmla="*/ 327 h 335"/>
                <a:gd name="T42" fmla="*/ 27 w 335"/>
                <a:gd name="T43" fmla="*/ 329 h 335"/>
                <a:gd name="T44" fmla="*/ 2 w 335"/>
                <a:gd name="T45" fmla="*/ 329 h 335"/>
                <a:gd name="T46" fmla="*/ 0 w 335"/>
                <a:gd name="T47" fmla="*/ 326 h 335"/>
                <a:gd name="T48" fmla="*/ 28 w 335"/>
                <a:gd name="T49" fmla="*/ 325 h 335"/>
                <a:gd name="T50" fmla="*/ 53 w 335"/>
                <a:gd name="T51" fmla="*/ 325 h 335"/>
                <a:gd name="T52" fmla="*/ 53 w 335"/>
                <a:gd name="T53" fmla="*/ 300 h 335"/>
                <a:gd name="T54" fmla="*/ 54 w 335"/>
                <a:gd name="T55" fmla="*/ 271 h 335"/>
                <a:gd name="T56" fmla="*/ 83 w 335"/>
                <a:gd name="T57" fmla="*/ 270 h 335"/>
                <a:gd name="T58" fmla="*/ 107 w 335"/>
                <a:gd name="T59" fmla="*/ 270 h 335"/>
                <a:gd name="T60" fmla="*/ 107 w 335"/>
                <a:gd name="T61" fmla="*/ 246 h 335"/>
                <a:gd name="T62" fmla="*/ 108 w 335"/>
                <a:gd name="T63" fmla="*/ 217 h 335"/>
                <a:gd name="T64" fmla="*/ 137 w 335"/>
                <a:gd name="T65" fmla="*/ 216 h 335"/>
                <a:gd name="T66" fmla="*/ 162 w 335"/>
                <a:gd name="T67" fmla="*/ 216 h 335"/>
                <a:gd name="T68" fmla="*/ 162 w 335"/>
                <a:gd name="T69" fmla="*/ 191 h 335"/>
                <a:gd name="T70" fmla="*/ 163 w 335"/>
                <a:gd name="T71" fmla="*/ 163 h 335"/>
                <a:gd name="T72" fmla="*/ 191 w 335"/>
                <a:gd name="T73" fmla="*/ 162 h 335"/>
                <a:gd name="T74" fmla="*/ 216 w 335"/>
                <a:gd name="T75" fmla="*/ 162 h 335"/>
                <a:gd name="T76" fmla="*/ 216 w 335"/>
                <a:gd name="T77" fmla="*/ 137 h 335"/>
                <a:gd name="T78" fmla="*/ 217 w 335"/>
                <a:gd name="T79" fmla="*/ 108 h 335"/>
                <a:gd name="T80" fmla="*/ 246 w 335"/>
                <a:gd name="T81" fmla="*/ 107 h 335"/>
                <a:gd name="T82" fmla="*/ 270 w 335"/>
                <a:gd name="T83" fmla="*/ 107 h 335"/>
                <a:gd name="T84" fmla="*/ 270 w 335"/>
                <a:gd name="T85" fmla="*/ 83 h 335"/>
                <a:gd name="T86" fmla="*/ 271 w 335"/>
                <a:gd name="T87" fmla="*/ 54 h 335"/>
                <a:gd name="T88" fmla="*/ 300 w 335"/>
                <a:gd name="T89" fmla="*/ 53 h 335"/>
                <a:gd name="T90" fmla="*/ 325 w 335"/>
                <a:gd name="T91" fmla="*/ 53 h 335"/>
                <a:gd name="T92" fmla="*/ 325 w 335"/>
                <a:gd name="T93" fmla="*/ 28 h 335"/>
                <a:gd name="T94" fmla="*/ 326 w 335"/>
                <a:gd name="T95" fmla="*/ 0 h 335"/>
                <a:gd name="T96" fmla="*/ 329 w 335"/>
                <a:gd name="T97" fmla="*/ 2 h 335"/>
                <a:gd name="T98" fmla="*/ 329 w 335"/>
                <a:gd name="T99" fmla="*/ 27 h 335"/>
                <a:gd name="T100" fmla="*/ 328 w 335"/>
                <a:gd name="T101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35" h="335">
                  <a:moveTo>
                    <a:pt x="328" y="56"/>
                  </a:moveTo>
                  <a:cubicBezTo>
                    <a:pt x="320" y="63"/>
                    <a:pt x="309" y="60"/>
                    <a:pt x="299" y="57"/>
                  </a:cubicBezTo>
                  <a:cubicBezTo>
                    <a:pt x="289" y="54"/>
                    <a:pt x="280" y="51"/>
                    <a:pt x="274" y="57"/>
                  </a:cubicBezTo>
                  <a:cubicBezTo>
                    <a:pt x="268" y="63"/>
                    <a:pt x="271" y="72"/>
                    <a:pt x="274" y="81"/>
                  </a:cubicBezTo>
                  <a:cubicBezTo>
                    <a:pt x="277" y="92"/>
                    <a:pt x="281" y="102"/>
                    <a:pt x="273" y="110"/>
                  </a:cubicBezTo>
                  <a:cubicBezTo>
                    <a:pt x="265" y="118"/>
                    <a:pt x="255" y="114"/>
                    <a:pt x="245" y="111"/>
                  </a:cubicBezTo>
                  <a:cubicBezTo>
                    <a:pt x="235" y="108"/>
                    <a:pt x="226" y="105"/>
                    <a:pt x="220" y="111"/>
                  </a:cubicBezTo>
                  <a:cubicBezTo>
                    <a:pt x="214" y="117"/>
                    <a:pt x="217" y="126"/>
                    <a:pt x="220" y="136"/>
                  </a:cubicBezTo>
                  <a:cubicBezTo>
                    <a:pt x="223" y="146"/>
                    <a:pt x="226" y="157"/>
                    <a:pt x="219" y="164"/>
                  </a:cubicBezTo>
                  <a:cubicBezTo>
                    <a:pt x="211" y="172"/>
                    <a:pt x="200" y="169"/>
                    <a:pt x="190" y="165"/>
                  </a:cubicBezTo>
                  <a:cubicBezTo>
                    <a:pt x="181" y="162"/>
                    <a:pt x="171" y="160"/>
                    <a:pt x="166" y="166"/>
                  </a:cubicBezTo>
                  <a:cubicBezTo>
                    <a:pt x="160" y="171"/>
                    <a:pt x="162" y="181"/>
                    <a:pt x="165" y="190"/>
                  </a:cubicBezTo>
                  <a:cubicBezTo>
                    <a:pt x="169" y="200"/>
                    <a:pt x="172" y="211"/>
                    <a:pt x="164" y="219"/>
                  </a:cubicBezTo>
                  <a:cubicBezTo>
                    <a:pt x="157" y="226"/>
                    <a:pt x="146" y="223"/>
                    <a:pt x="136" y="220"/>
                  </a:cubicBezTo>
                  <a:cubicBezTo>
                    <a:pt x="126" y="217"/>
                    <a:pt x="117" y="214"/>
                    <a:pt x="111" y="220"/>
                  </a:cubicBezTo>
                  <a:cubicBezTo>
                    <a:pt x="105" y="226"/>
                    <a:pt x="108" y="235"/>
                    <a:pt x="111" y="245"/>
                  </a:cubicBezTo>
                  <a:cubicBezTo>
                    <a:pt x="114" y="255"/>
                    <a:pt x="118" y="265"/>
                    <a:pt x="110" y="273"/>
                  </a:cubicBezTo>
                  <a:cubicBezTo>
                    <a:pt x="102" y="281"/>
                    <a:pt x="92" y="277"/>
                    <a:pt x="81" y="274"/>
                  </a:cubicBezTo>
                  <a:cubicBezTo>
                    <a:pt x="72" y="271"/>
                    <a:pt x="63" y="268"/>
                    <a:pt x="57" y="274"/>
                  </a:cubicBezTo>
                  <a:cubicBezTo>
                    <a:pt x="51" y="280"/>
                    <a:pt x="54" y="289"/>
                    <a:pt x="57" y="299"/>
                  </a:cubicBezTo>
                  <a:cubicBezTo>
                    <a:pt x="60" y="309"/>
                    <a:pt x="63" y="320"/>
                    <a:pt x="56" y="327"/>
                  </a:cubicBezTo>
                  <a:cubicBezTo>
                    <a:pt x="48" y="335"/>
                    <a:pt x="37" y="332"/>
                    <a:pt x="27" y="329"/>
                  </a:cubicBezTo>
                  <a:cubicBezTo>
                    <a:pt x="17" y="326"/>
                    <a:pt x="8" y="323"/>
                    <a:pt x="2" y="329"/>
                  </a:cubicBezTo>
                  <a:cubicBezTo>
                    <a:pt x="0" y="326"/>
                    <a:pt x="0" y="326"/>
                    <a:pt x="0" y="326"/>
                  </a:cubicBezTo>
                  <a:cubicBezTo>
                    <a:pt x="7" y="318"/>
                    <a:pt x="18" y="322"/>
                    <a:pt x="28" y="325"/>
                  </a:cubicBezTo>
                  <a:cubicBezTo>
                    <a:pt x="38" y="328"/>
                    <a:pt x="47" y="331"/>
                    <a:pt x="53" y="325"/>
                  </a:cubicBezTo>
                  <a:cubicBezTo>
                    <a:pt x="59" y="319"/>
                    <a:pt x="56" y="310"/>
                    <a:pt x="53" y="300"/>
                  </a:cubicBezTo>
                  <a:cubicBezTo>
                    <a:pt x="50" y="290"/>
                    <a:pt x="46" y="279"/>
                    <a:pt x="54" y="271"/>
                  </a:cubicBezTo>
                  <a:cubicBezTo>
                    <a:pt x="62" y="264"/>
                    <a:pt x="72" y="267"/>
                    <a:pt x="83" y="270"/>
                  </a:cubicBezTo>
                  <a:cubicBezTo>
                    <a:pt x="92" y="273"/>
                    <a:pt x="101" y="276"/>
                    <a:pt x="107" y="270"/>
                  </a:cubicBezTo>
                  <a:cubicBezTo>
                    <a:pt x="113" y="264"/>
                    <a:pt x="110" y="255"/>
                    <a:pt x="107" y="246"/>
                  </a:cubicBezTo>
                  <a:cubicBezTo>
                    <a:pt x="104" y="235"/>
                    <a:pt x="101" y="225"/>
                    <a:pt x="108" y="217"/>
                  </a:cubicBezTo>
                  <a:cubicBezTo>
                    <a:pt x="116" y="209"/>
                    <a:pt x="127" y="213"/>
                    <a:pt x="137" y="216"/>
                  </a:cubicBezTo>
                  <a:cubicBezTo>
                    <a:pt x="147" y="219"/>
                    <a:pt x="156" y="222"/>
                    <a:pt x="162" y="216"/>
                  </a:cubicBezTo>
                  <a:cubicBezTo>
                    <a:pt x="168" y="210"/>
                    <a:pt x="165" y="201"/>
                    <a:pt x="162" y="191"/>
                  </a:cubicBezTo>
                  <a:cubicBezTo>
                    <a:pt x="158" y="181"/>
                    <a:pt x="155" y="170"/>
                    <a:pt x="163" y="163"/>
                  </a:cubicBezTo>
                  <a:cubicBezTo>
                    <a:pt x="170" y="155"/>
                    <a:pt x="181" y="158"/>
                    <a:pt x="191" y="162"/>
                  </a:cubicBezTo>
                  <a:cubicBezTo>
                    <a:pt x="201" y="165"/>
                    <a:pt x="210" y="168"/>
                    <a:pt x="216" y="162"/>
                  </a:cubicBezTo>
                  <a:cubicBezTo>
                    <a:pt x="222" y="156"/>
                    <a:pt x="219" y="147"/>
                    <a:pt x="216" y="137"/>
                  </a:cubicBezTo>
                  <a:cubicBezTo>
                    <a:pt x="213" y="127"/>
                    <a:pt x="209" y="116"/>
                    <a:pt x="217" y="108"/>
                  </a:cubicBezTo>
                  <a:cubicBezTo>
                    <a:pt x="225" y="101"/>
                    <a:pt x="235" y="104"/>
                    <a:pt x="246" y="107"/>
                  </a:cubicBezTo>
                  <a:cubicBezTo>
                    <a:pt x="255" y="110"/>
                    <a:pt x="264" y="113"/>
                    <a:pt x="270" y="107"/>
                  </a:cubicBezTo>
                  <a:cubicBezTo>
                    <a:pt x="276" y="101"/>
                    <a:pt x="273" y="92"/>
                    <a:pt x="270" y="83"/>
                  </a:cubicBezTo>
                  <a:cubicBezTo>
                    <a:pt x="267" y="72"/>
                    <a:pt x="264" y="62"/>
                    <a:pt x="271" y="54"/>
                  </a:cubicBezTo>
                  <a:cubicBezTo>
                    <a:pt x="279" y="46"/>
                    <a:pt x="290" y="50"/>
                    <a:pt x="300" y="53"/>
                  </a:cubicBezTo>
                  <a:cubicBezTo>
                    <a:pt x="310" y="56"/>
                    <a:pt x="319" y="59"/>
                    <a:pt x="325" y="53"/>
                  </a:cubicBezTo>
                  <a:cubicBezTo>
                    <a:pt x="331" y="47"/>
                    <a:pt x="328" y="38"/>
                    <a:pt x="325" y="28"/>
                  </a:cubicBezTo>
                  <a:cubicBezTo>
                    <a:pt x="322" y="18"/>
                    <a:pt x="318" y="7"/>
                    <a:pt x="326" y="0"/>
                  </a:cubicBezTo>
                  <a:cubicBezTo>
                    <a:pt x="329" y="2"/>
                    <a:pt x="329" y="2"/>
                    <a:pt x="329" y="2"/>
                  </a:cubicBezTo>
                  <a:cubicBezTo>
                    <a:pt x="323" y="8"/>
                    <a:pt x="326" y="17"/>
                    <a:pt x="329" y="27"/>
                  </a:cubicBezTo>
                  <a:cubicBezTo>
                    <a:pt x="332" y="37"/>
                    <a:pt x="335" y="48"/>
                    <a:pt x="328" y="56"/>
                  </a:cubicBezTo>
                  <a:close/>
                </a:path>
              </a:pathLst>
            </a:custGeom>
            <a:solidFill>
              <a:srgbClr val="B5C6C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6">
              <a:extLst>
                <a:ext uri="{FF2B5EF4-FFF2-40B4-BE49-F238E27FC236}">
                  <a16:creationId xmlns:a16="http://schemas.microsoft.com/office/drawing/2014/main" id="{85164F0C-241F-423B-B474-BD3735D58DE2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6966" y="1084263"/>
              <a:ext cx="700088" cy="700088"/>
            </a:xfrm>
            <a:custGeom>
              <a:avLst/>
              <a:gdLst>
                <a:gd name="T0" fmla="*/ 328 w 335"/>
                <a:gd name="T1" fmla="*/ 56 h 335"/>
                <a:gd name="T2" fmla="*/ 299 w 335"/>
                <a:gd name="T3" fmla="*/ 57 h 335"/>
                <a:gd name="T4" fmla="*/ 274 w 335"/>
                <a:gd name="T5" fmla="*/ 57 h 335"/>
                <a:gd name="T6" fmla="*/ 274 w 335"/>
                <a:gd name="T7" fmla="*/ 81 h 335"/>
                <a:gd name="T8" fmla="*/ 273 w 335"/>
                <a:gd name="T9" fmla="*/ 110 h 335"/>
                <a:gd name="T10" fmla="*/ 245 w 335"/>
                <a:gd name="T11" fmla="*/ 111 h 335"/>
                <a:gd name="T12" fmla="*/ 220 w 335"/>
                <a:gd name="T13" fmla="*/ 111 h 335"/>
                <a:gd name="T14" fmla="*/ 220 w 335"/>
                <a:gd name="T15" fmla="*/ 136 h 335"/>
                <a:gd name="T16" fmla="*/ 219 w 335"/>
                <a:gd name="T17" fmla="*/ 164 h 335"/>
                <a:gd name="T18" fmla="*/ 190 w 335"/>
                <a:gd name="T19" fmla="*/ 165 h 335"/>
                <a:gd name="T20" fmla="*/ 166 w 335"/>
                <a:gd name="T21" fmla="*/ 166 h 335"/>
                <a:gd name="T22" fmla="*/ 165 w 335"/>
                <a:gd name="T23" fmla="*/ 190 h 335"/>
                <a:gd name="T24" fmla="*/ 164 w 335"/>
                <a:gd name="T25" fmla="*/ 219 h 335"/>
                <a:gd name="T26" fmla="*/ 136 w 335"/>
                <a:gd name="T27" fmla="*/ 220 h 335"/>
                <a:gd name="T28" fmla="*/ 111 w 335"/>
                <a:gd name="T29" fmla="*/ 220 h 335"/>
                <a:gd name="T30" fmla="*/ 111 w 335"/>
                <a:gd name="T31" fmla="*/ 245 h 335"/>
                <a:gd name="T32" fmla="*/ 110 w 335"/>
                <a:gd name="T33" fmla="*/ 273 h 335"/>
                <a:gd name="T34" fmla="*/ 81 w 335"/>
                <a:gd name="T35" fmla="*/ 274 h 335"/>
                <a:gd name="T36" fmla="*/ 57 w 335"/>
                <a:gd name="T37" fmla="*/ 274 h 335"/>
                <a:gd name="T38" fmla="*/ 57 w 335"/>
                <a:gd name="T39" fmla="*/ 299 h 335"/>
                <a:gd name="T40" fmla="*/ 56 w 335"/>
                <a:gd name="T41" fmla="*/ 327 h 335"/>
                <a:gd name="T42" fmla="*/ 27 w 335"/>
                <a:gd name="T43" fmla="*/ 329 h 335"/>
                <a:gd name="T44" fmla="*/ 2 w 335"/>
                <a:gd name="T45" fmla="*/ 329 h 335"/>
                <a:gd name="T46" fmla="*/ 0 w 335"/>
                <a:gd name="T47" fmla="*/ 326 h 335"/>
                <a:gd name="T48" fmla="*/ 28 w 335"/>
                <a:gd name="T49" fmla="*/ 325 h 335"/>
                <a:gd name="T50" fmla="*/ 53 w 335"/>
                <a:gd name="T51" fmla="*/ 325 h 335"/>
                <a:gd name="T52" fmla="*/ 53 w 335"/>
                <a:gd name="T53" fmla="*/ 300 h 335"/>
                <a:gd name="T54" fmla="*/ 54 w 335"/>
                <a:gd name="T55" fmla="*/ 271 h 335"/>
                <a:gd name="T56" fmla="*/ 83 w 335"/>
                <a:gd name="T57" fmla="*/ 270 h 335"/>
                <a:gd name="T58" fmla="*/ 107 w 335"/>
                <a:gd name="T59" fmla="*/ 270 h 335"/>
                <a:gd name="T60" fmla="*/ 107 w 335"/>
                <a:gd name="T61" fmla="*/ 246 h 335"/>
                <a:gd name="T62" fmla="*/ 108 w 335"/>
                <a:gd name="T63" fmla="*/ 217 h 335"/>
                <a:gd name="T64" fmla="*/ 137 w 335"/>
                <a:gd name="T65" fmla="*/ 216 h 335"/>
                <a:gd name="T66" fmla="*/ 162 w 335"/>
                <a:gd name="T67" fmla="*/ 216 h 335"/>
                <a:gd name="T68" fmla="*/ 162 w 335"/>
                <a:gd name="T69" fmla="*/ 191 h 335"/>
                <a:gd name="T70" fmla="*/ 163 w 335"/>
                <a:gd name="T71" fmla="*/ 163 h 335"/>
                <a:gd name="T72" fmla="*/ 191 w 335"/>
                <a:gd name="T73" fmla="*/ 162 h 335"/>
                <a:gd name="T74" fmla="*/ 216 w 335"/>
                <a:gd name="T75" fmla="*/ 162 h 335"/>
                <a:gd name="T76" fmla="*/ 216 w 335"/>
                <a:gd name="T77" fmla="*/ 137 h 335"/>
                <a:gd name="T78" fmla="*/ 217 w 335"/>
                <a:gd name="T79" fmla="*/ 108 h 335"/>
                <a:gd name="T80" fmla="*/ 246 w 335"/>
                <a:gd name="T81" fmla="*/ 107 h 335"/>
                <a:gd name="T82" fmla="*/ 270 w 335"/>
                <a:gd name="T83" fmla="*/ 107 h 335"/>
                <a:gd name="T84" fmla="*/ 270 w 335"/>
                <a:gd name="T85" fmla="*/ 83 h 335"/>
                <a:gd name="T86" fmla="*/ 271 w 335"/>
                <a:gd name="T87" fmla="*/ 54 h 335"/>
                <a:gd name="T88" fmla="*/ 300 w 335"/>
                <a:gd name="T89" fmla="*/ 53 h 335"/>
                <a:gd name="T90" fmla="*/ 325 w 335"/>
                <a:gd name="T91" fmla="*/ 53 h 335"/>
                <a:gd name="T92" fmla="*/ 325 w 335"/>
                <a:gd name="T93" fmla="*/ 28 h 335"/>
                <a:gd name="T94" fmla="*/ 326 w 335"/>
                <a:gd name="T95" fmla="*/ 0 h 335"/>
                <a:gd name="T96" fmla="*/ 329 w 335"/>
                <a:gd name="T97" fmla="*/ 2 h 335"/>
                <a:gd name="T98" fmla="*/ 329 w 335"/>
                <a:gd name="T99" fmla="*/ 27 h 335"/>
                <a:gd name="T100" fmla="*/ 328 w 335"/>
                <a:gd name="T101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35" h="335">
                  <a:moveTo>
                    <a:pt x="328" y="56"/>
                  </a:moveTo>
                  <a:cubicBezTo>
                    <a:pt x="320" y="63"/>
                    <a:pt x="309" y="60"/>
                    <a:pt x="299" y="57"/>
                  </a:cubicBezTo>
                  <a:cubicBezTo>
                    <a:pt x="289" y="54"/>
                    <a:pt x="280" y="51"/>
                    <a:pt x="274" y="57"/>
                  </a:cubicBezTo>
                  <a:cubicBezTo>
                    <a:pt x="268" y="63"/>
                    <a:pt x="271" y="72"/>
                    <a:pt x="274" y="81"/>
                  </a:cubicBezTo>
                  <a:cubicBezTo>
                    <a:pt x="277" y="92"/>
                    <a:pt x="281" y="102"/>
                    <a:pt x="273" y="110"/>
                  </a:cubicBezTo>
                  <a:cubicBezTo>
                    <a:pt x="265" y="118"/>
                    <a:pt x="255" y="114"/>
                    <a:pt x="245" y="111"/>
                  </a:cubicBezTo>
                  <a:cubicBezTo>
                    <a:pt x="235" y="108"/>
                    <a:pt x="226" y="105"/>
                    <a:pt x="220" y="111"/>
                  </a:cubicBezTo>
                  <a:cubicBezTo>
                    <a:pt x="214" y="117"/>
                    <a:pt x="217" y="126"/>
                    <a:pt x="220" y="136"/>
                  </a:cubicBezTo>
                  <a:cubicBezTo>
                    <a:pt x="223" y="146"/>
                    <a:pt x="226" y="157"/>
                    <a:pt x="219" y="164"/>
                  </a:cubicBezTo>
                  <a:cubicBezTo>
                    <a:pt x="211" y="172"/>
                    <a:pt x="200" y="169"/>
                    <a:pt x="190" y="165"/>
                  </a:cubicBezTo>
                  <a:cubicBezTo>
                    <a:pt x="181" y="162"/>
                    <a:pt x="171" y="160"/>
                    <a:pt x="166" y="166"/>
                  </a:cubicBezTo>
                  <a:cubicBezTo>
                    <a:pt x="160" y="171"/>
                    <a:pt x="162" y="181"/>
                    <a:pt x="165" y="190"/>
                  </a:cubicBezTo>
                  <a:cubicBezTo>
                    <a:pt x="169" y="200"/>
                    <a:pt x="172" y="211"/>
                    <a:pt x="164" y="219"/>
                  </a:cubicBezTo>
                  <a:cubicBezTo>
                    <a:pt x="157" y="226"/>
                    <a:pt x="146" y="223"/>
                    <a:pt x="136" y="220"/>
                  </a:cubicBezTo>
                  <a:cubicBezTo>
                    <a:pt x="126" y="217"/>
                    <a:pt x="117" y="214"/>
                    <a:pt x="111" y="220"/>
                  </a:cubicBezTo>
                  <a:cubicBezTo>
                    <a:pt x="105" y="226"/>
                    <a:pt x="108" y="235"/>
                    <a:pt x="111" y="245"/>
                  </a:cubicBezTo>
                  <a:cubicBezTo>
                    <a:pt x="114" y="255"/>
                    <a:pt x="118" y="265"/>
                    <a:pt x="110" y="273"/>
                  </a:cubicBezTo>
                  <a:cubicBezTo>
                    <a:pt x="102" y="281"/>
                    <a:pt x="92" y="277"/>
                    <a:pt x="81" y="274"/>
                  </a:cubicBezTo>
                  <a:cubicBezTo>
                    <a:pt x="72" y="271"/>
                    <a:pt x="63" y="268"/>
                    <a:pt x="57" y="274"/>
                  </a:cubicBezTo>
                  <a:cubicBezTo>
                    <a:pt x="51" y="280"/>
                    <a:pt x="54" y="289"/>
                    <a:pt x="57" y="299"/>
                  </a:cubicBezTo>
                  <a:cubicBezTo>
                    <a:pt x="60" y="309"/>
                    <a:pt x="63" y="320"/>
                    <a:pt x="56" y="327"/>
                  </a:cubicBezTo>
                  <a:cubicBezTo>
                    <a:pt x="48" y="335"/>
                    <a:pt x="37" y="332"/>
                    <a:pt x="27" y="329"/>
                  </a:cubicBezTo>
                  <a:cubicBezTo>
                    <a:pt x="17" y="326"/>
                    <a:pt x="8" y="323"/>
                    <a:pt x="2" y="329"/>
                  </a:cubicBezTo>
                  <a:cubicBezTo>
                    <a:pt x="0" y="326"/>
                    <a:pt x="0" y="326"/>
                    <a:pt x="0" y="326"/>
                  </a:cubicBezTo>
                  <a:cubicBezTo>
                    <a:pt x="7" y="318"/>
                    <a:pt x="18" y="322"/>
                    <a:pt x="28" y="325"/>
                  </a:cubicBezTo>
                  <a:cubicBezTo>
                    <a:pt x="38" y="328"/>
                    <a:pt x="47" y="331"/>
                    <a:pt x="53" y="325"/>
                  </a:cubicBezTo>
                  <a:cubicBezTo>
                    <a:pt x="59" y="319"/>
                    <a:pt x="56" y="310"/>
                    <a:pt x="53" y="300"/>
                  </a:cubicBezTo>
                  <a:cubicBezTo>
                    <a:pt x="50" y="290"/>
                    <a:pt x="46" y="279"/>
                    <a:pt x="54" y="271"/>
                  </a:cubicBezTo>
                  <a:cubicBezTo>
                    <a:pt x="62" y="264"/>
                    <a:pt x="72" y="267"/>
                    <a:pt x="83" y="270"/>
                  </a:cubicBezTo>
                  <a:cubicBezTo>
                    <a:pt x="92" y="273"/>
                    <a:pt x="101" y="276"/>
                    <a:pt x="107" y="270"/>
                  </a:cubicBezTo>
                  <a:cubicBezTo>
                    <a:pt x="113" y="264"/>
                    <a:pt x="110" y="255"/>
                    <a:pt x="107" y="246"/>
                  </a:cubicBezTo>
                  <a:cubicBezTo>
                    <a:pt x="104" y="235"/>
                    <a:pt x="101" y="225"/>
                    <a:pt x="108" y="217"/>
                  </a:cubicBezTo>
                  <a:cubicBezTo>
                    <a:pt x="116" y="209"/>
                    <a:pt x="127" y="213"/>
                    <a:pt x="137" y="216"/>
                  </a:cubicBezTo>
                  <a:cubicBezTo>
                    <a:pt x="147" y="219"/>
                    <a:pt x="156" y="222"/>
                    <a:pt x="162" y="216"/>
                  </a:cubicBezTo>
                  <a:cubicBezTo>
                    <a:pt x="168" y="210"/>
                    <a:pt x="165" y="201"/>
                    <a:pt x="162" y="191"/>
                  </a:cubicBezTo>
                  <a:cubicBezTo>
                    <a:pt x="158" y="181"/>
                    <a:pt x="155" y="170"/>
                    <a:pt x="163" y="163"/>
                  </a:cubicBezTo>
                  <a:cubicBezTo>
                    <a:pt x="170" y="155"/>
                    <a:pt x="181" y="158"/>
                    <a:pt x="191" y="162"/>
                  </a:cubicBezTo>
                  <a:cubicBezTo>
                    <a:pt x="201" y="165"/>
                    <a:pt x="210" y="168"/>
                    <a:pt x="216" y="162"/>
                  </a:cubicBezTo>
                  <a:cubicBezTo>
                    <a:pt x="222" y="156"/>
                    <a:pt x="219" y="147"/>
                    <a:pt x="216" y="137"/>
                  </a:cubicBezTo>
                  <a:cubicBezTo>
                    <a:pt x="213" y="127"/>
                    <a:pt x="209" y="116"/>
                    <a:pt x="217" y="108"/>
                  </a:cubicBezTo>
                  <a:cubicBezTo>
                    <a:pt x="225" y="101"/>
                    <a:pt x="235" y="104"/>
                    <a:pt x="246" y="107"/>
                  </a:cubicBezTo>
                  <a:cubicBezTo>
                    <a:pt x="255" y="110"/>
                    <a:pt x="264" y="113"/>
                    <a:pt x="270" y="107"/>
                  </a:cubicBezTo>
                  <a:cubicBezTo>
                    <a:pt x="276" y="101"/>
                    <a:pt x="273" y="92"/>
                    <a:pt x="270" y="83"/>
                  </a:cubicBezTo>
                  <a:cubicBezTo>
                    <a:pt x="267" y="72"/>
                    <a:pt x="264" y="62"/>
                    <a:pt x="271" y="54"/>
                  </a:cubicBezTo>
                  <a:cubicBezTo>
                    <a:pt x="279" y="46"/>
                    <a:pt x="290" y="50"/>
                    <a:pt x="300" y="53"/>
                  </a:cubicBezTo>
                  <a:cubicBezTo>
                    <a:pt x="310" y="56"/>
                    <a:pt x="319" y="59"/>
                    <a:pt x="325" y="53"/>
                  </a:cubicBezTo>
                  <a:cubicBezTo>
                    <a:pt x="331" y="47"/>
                    <a:pt x="328" y="38"/>
                    <a:pt x="325" y="28"/>
                  </a:cubicBezTo>
                  <a:cubicBezTo>
                    <a:pt x="322" y="18"/>
                    <a:pt x="318" y="7"/>
                    <a:pt x="326" y="0"/>
                  </a:cubicBezTo>
                  <a:cubicBezTo>
                    <a:pt x="329" y="2"/>
                    <a:pt x="329" y="2"/>
                    <a:pt x="329" y="2"/>
                  </a:cubicBezTo>
                  <a:cubicBezTo>
                    <a:pt x="323" y="8"/>
                    <a:pt x="326" y="17"/>
                    <a:pt x="329" y="27"/>
                  </a:cubicBezTo>
                  <a:cubicBezTo>
                    <a:pt x="332" y="37"/>
                    <a:pt x="335" y="48"/>
                    <a:pt x="328" y="56"/>
                  </a:cubicBezTo>
                  <a:close/>
                </a:path>
              </a:pathLst>
            </a:custGeom>
            <a:solidFill>
              <a:srgbClr val="DF7D3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60" name="Título 1">
            <a:extLst>
              <a:ext uri="{FF2B5EF4-FFF2-40B4-BE49-F238E27FC236}">
                <a16:creationId xmlns:a16="http://schemas.microsoft.com/office/drawing/2014/main" id="{98D06922-A180-4194-ACEC-953D5103F4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097" y="411941"/>
            <a:ext cx="11151917" cy="666423"/>
          </a:xfrm>
        </p:spPr>
        <p:txBody>
          <a:bodyPr>
            <a:noAutofit/>
          </a:bodyPr>
          <a:lstStyle>
            <a:lvl1pPr marL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s-ES" sz="4400" kern="1200" dirty="0">
                <a:solidFill>
                  <a:srgbClr val="0384DA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s-ES" err="1"/>
              <a:t>Slide</a:t>
            </a:r>
            <a:r>
              <a:rPr lang="es-ES"/>
              <a:t> </a:t>
            </a:r>
            <a:r>
              <a:rPr lang="es-ES" err="1"/>
              <a:t>title</a:t>
            </a:r>
            <a:endParaRPr lang="es-ES"/>
          </a:p>
        </p:txBody>
      </p:sp>
      <p:sp>
        <p:nvSpPr>
          <p:cNvPr id="61" name="Text Placeholder 4">
            <a:extLst>
              <a:ext uri="{FF2B5EF4-FFF2-40B4-BE49-F238E27FC236}">
                <a16:creationId xmlns:a16="http://schemas.microsoft.com/office/drawing/2014/main" id="{9F18853C-7D08-473C-A37D-BE5177E38A5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5097" y="1238486"/>
            <a:ext cx="7901989" cy="487808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800"/>
              </a:spcBef>
              <a:buNone/>
              <a:defRPr sz="3001">
                <a:solidFill>
                  <a:srgbClr val="404040"/>
                </a:solidFill>
                <a:latin typeface="+mj-lt"/>
              </a:defRPr>
            </a:lvl1pPr>
            <a:lvl2pPr marL="0" indent="0">
              <a:buNone/>
              <a:defRPr sz="1500">
                <a:solidFill>
                  <a:srgbClr val="404040"/>
                </a:solidFill>
              </a:defRPr>
            </a:lvl2pPr>
            <a:lvl3pPr marL="173878" indent="0">
              <a:buNone/>
              <a:defRPr sz="1500">
                <a:solidFill>
                  <a:srgbClr val="404040"/>
                </a:solidFill>
              </a:defRPr>
            </a:lvl3pPr>
            <a:lvl4pPr marL="342991" indent="0">
              <a:buNone/>
              <a:defRPr sz="1500">
                <a:solidFill>
                  <a:srgbClr val="404040"/>
                </a:solidFill>
              </a:defRPr>
            </a:lvl4pPr>
            <a:lvl5pPr marL="520442" indent="0">
              <a:buNone/>
              <a:defRPr sz="1500">
                <a:solidFill>
                  <a:srgbClr val="40404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5" name="Text Placeholder 4">
            <a:extLst>
              <a:ext uri="{FF2B5EF4-FFF2-40B4-BE49-F238E27FC236}">
                <a16:creationId xmlns:a16="http://schemas.microsoft.com/office/drawing/2014/main" id="{7916D886-1042-4EE2-A667-D742DC38C78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795507" y="1238486"/>
            <a:ext cx="2884804" cy="487808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800"/>
              </a:spcBef>
              <a:buNone/>
              <a:defRPr sz="3001">
                <a:solidFill>
                  <a:srgbClr val="404040"/>
                </a:solidFill>
                <a:latin typeface="+mj-lt"/>
              </a:defRPr>
            </a:lvl1pPr>
            <a:lvl2pPr marL="0" indent="0">
              <a:buNone/>
              <a:defRPr sz="1500">
                <a:solidFill>
                  <a:srgbClr val="404040"/>
                </a:solidFill>
              </a:defRPr>
            </a:lvl2pPr>
            <a:lvl3pPr marL="173878" indent="0">
              <a:buNone/>
              <a:defRPr sz="1500">
                <a:solidFill>
                  <a:srgbClr val="404040"/>
                </a:solidFill>
              </a:defRPr>
            </a:lvl3pPr>
            <a:lvl4pPr marL="342991" indent="0">
              <a:buNone/>
              <a:defRPr sz="1500">
                <a:solidFill>
                  <a:srgbClr val="404040"/>
                </a:solidFill>
              </a:defRPr>
            </a:lvl4pPr>
            <a:lvl5pPr marL="520442" indent="0">
              <a:buNone/>
              <a:defRPr sz="1500">
                <a:solidFill>
                  <a:srgbClr val="40404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3" name="Gráfico 42">
            <a:extLst>
              <a:ext uri="{FF2B5EF4-FFF2-40B4-BE49-F238E27FC236}">
                <a16:creationId xmlns:a16="http://schemas.microsoft.com/office/drawing/2014/main" id="{4C4E5227-BAD6-49C7-A357-336B89A3DCD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73143" y="6264475"/>
            <a:ext cx="1680299" cy="514995"/>
          </a:xfrm>
          <a:prstGeom prst="rect">
            <a:avLst/>
          </a:prstGeom>
        </p:spPr>
      </p:pic>
      <p:grpSp>
        <p:nvGrpSpPr>
          <p:cNvPr id="64" name="Grupo 63">
            <a:extLst>
              <a:ext uri="{FF2B5EF4-FFF2-40B4-BE49-F238E27FC236}">
                <a16:creationId xmlns:a16="http://schemas.microsoft.com/office/drawing/2014/main" id="{29243132-12FD-4BEE-9958-884EEB8D8901}"/>
              </a:ext>
            </a:extLst>
          </p:cNvPr>
          <p:cNvGrpSpPr/>
          <p:nvPr userDrawn="1"/>
        </p:nvGrpSpPr>
        <p:grpSpPr>
          <a:xfrm>
            <a:off x="9813631" y="6311629"/>
            <a:ext cx="2305226" cy="464331"/>
            <a:chOff x="9955553" y="5742544"/>
            <a:chExt cx="2305226" cy="464331"/>
          </a:xfrm>
        </p:grpSpPr>
        <p:sp>
          <p:nvSpPr>
            <p:cNvPr id="70" name="CuadroTexto 69">
              <a:extLst>
                <a:ext uri="{FF2B5EF4-FFF2-40B4-BE49-F238E27FC236}">
                  <a16:creationId xmlns:a16="http://schemas.microsoft.com/office/drawing/2014/main" id="{C3D0C484-7500-4E36-A918-0B094C94F9BB}"/>
                </a:ext>
              </a:extLst>
            </p:cNvPr>
            <p:cNvSpPr txBox="1"/>
            <p:nvPr userDrawn="1"/>
          </p:nvSpPr>
          <p:spPr>
            <a:xfrm>
              <a:off x="10253731" y="5742544"/>
              <a:ext cx="2007048" cy="464331"/>
            </a:xfrm>
            <a:prstGeom prst="rect">
              <a:avLst/>
            </a:prstGeom>
            <a:noFill/>
          </p:spPr>
          <p:txBody>
            <a:bodyPr wrap="square" lIns="180000" tIns="108000" rIns="180000" bIns="108000" rtlCol="0" anchor="ctr" anchorCtr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s-ES" sz="1600" i="0" spc="-7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ea typeface="Cambria" panose="02040503050406030204" pitchFamily="18" charset="0"/>
                  <a:cs typeface="Segoe UI" panose="020B0502040204020203" pitchFamily="34" charset="0"/>
                </a:rPr>
                <a:t>#</a:t>
              </a:r>
              <a:r>
                <a:rPr lang="en-US" sz="1600" i="0" spc="-70" noProof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ea typeface="Cambria" panose="02040503050406030204" pitchFamily="18" charset="0"/>
                  <a:cs typeface="Segoe UI" panose="020B0502040204020203" pitchFamily="34" charset="0"/>
                </a:rPr>
                <a:t>M365MADVirtual</a:t>
              </a:r>
            </a:p>
          </p:txBody>
        </p:sp>
        <p:pic>
          <p:nvPicPr>
            <p:cNvPr id="71" name="Imagen 70">
              <a:extLst>
                <a:ext uri="{FF2B5EF4-FFF2-40B4-BE49-F238E27FC236}">
                  <a16:creationId xmlns:a16="http://schemas.microsoft.com/office/drawing/2014/main" id="{B9178A60-331B-4740-9A42-39C4C537FDE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9955553" y="5852050"/>
              <a:ext cx="348003" cy="2829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899991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arePoint Stain (One column. Blu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4">
            <a:extLst>
              <a:ext uri="{FF2B5EF4-FFF2-40B4-BE49-F238E27FC236}">
                <a16:creationId xmlns:a16="http://schemas.microsoft.com/office/drawing/2014/main" id="{FCA9D63D-3E3A-44F7-AFC7-A56386CD61AE}"/>
              </a:ext>
            </a:extLst>
          </p:cNvPr>
          <p:cNvGrpSpPr/>
          <p:nvPr userDrawn="1"/>
        </p:nvGrpSpPr>
        <p:grpSpPr>
          <a:xfrm>
            <a:off x="7813397" y="-713781"/>
            <a:ext cx="4981868" cy="3747927"/>
            <a:chOff x="2432790" y="730250"/>
            <a:chExt cx="7132330" cy="5365749"/>
          </a:xfrm>
          <a:solidFill>
            <a:srgbClr val="0384DA"/>
          </a:solidFill>
        </p:grpSpPr>
        <p:sp>
          <p:nvSpPr>
            <p:cNvPr id="46" name="Freeform 5">
              <a:extLst>
                <a:ext uri="{FF2B5EF4-FFF2-40B4-BE49-F238E27FC236}">
                  <a16:creationId xmlns:a16="http://schemas.microsoft.com/office/drawing/2014/main" id="{440C22B1-C06B-45C6-8728-CD8C97E53A01}"/>
                </a:ext>
              </a:extLst>
            </p:cNvPr>
            <p:cNvSpPr>
              <a:spLocks/>
            </p:cNvSpPr>
            <p:nvPr/>
          </p:nvSpPr>
          <p:spPr bwMode="auto">
            <a:xfrm>
              <a:off x="3363912" y="800101"/>
              <a:ext cx="5110162" cy="5078412"/>
            </a:xfrm>
            <a:custGeom>
              <a:avLst/>
              <a:gdLst>
                <a:gd name="T0" fmla="*/ 1670 w 2447"/>
                <a:gd name="T1" fmla="*/ 937 h 2432"/>
                <a:gd name="T2" fmla="*/ 1589 w 2447"/>
                <a:gd name="T3" fmla="*/ 957 h 2432"/>
                <a:gd name="T4" fmla="*/ 1551 w 2447"/>
                <a:gd name="T5" fmla="*/ 930 h 2432"/>
                <a:gd name="T6" fmla="*/ 1550 w 2447"/>
                <a:gd name="T7" fmla="*/ 929 h 2432"/>
                <a:gd name="T8" fmla="*/ 1423 w 2447"/>
                <a:gd name="T9" fmla="*/ 929 h 2432"/>
                <a:gd name="T10" fmla="*/ 1311 w 2447"/>
                <a:gd name="T11" fmla="*/ 1041 h 2432"/>
                <a:gd name="T12" fmla="*/ 1183 w 2447"/>
                <a:gd name="T13" fmla="*/ 1041 h 2432"/>
                <a:gd name="T14" fmla="*/ 1183 w 2447"/>
                <a:gd name="T15" fmla="*/ 913 h 2432"/>
                <a:gd name="T16" fmla="*/ 1550 w 2447"/>
                <a:gd name="T17" fmla="*/ 546 h 2432"/>
                <a:gd name="T18" fmla="*/ 1555 w 2447"/>
                <a:gd name="T19" fmla="*/ 423 h 2432"/>
                <a:gd name="T20" fmla="*/ 1555 w 2447"/>
                <a:gd name="T21" fmla="*/ 423 h 2432"/>
                <a:gd name="T22" fmla="*/ 1523 w 2447"/>
                <a:gd name="T23" fmla="*/ 380 h 2432"/>
                <a:gd name="T24" fmla="*/ 1543 w 2447"/>
                <a:gd name="T25" fmla="*/ 299 h 2432"/>
                <a:gd name="T26" fmla="*/ 1678 w 2447"/>
                <a:gd name="T27" fmla="*/ 163 h 2432"/>
                <a:gd name="T28" fmla="*/ 1678 w 2447"/>
                <a:gd name="T29" fmla="*/ 36 h 2432"/>
                <a:gd name="T30" fmla="*/ 1550 w 2447"/>
                <a:gd name="T31" fmla="*/ 36 h 2432"/>
                <a:gd name="T32" fmla="*/ 1462 w 2447"/>
                <a:gd name="T33" fmla="*/ 124 h 2432"/>
                <a:gd name="T34" fmla="*/ 1381 w 2447"/>
                <a:gd name="T35" fmla="*/ 143 h 2432"/>
                <a:gd name="T36" fmla="*/ 1348 w 2447"/>
                <a:gd name="T37" fmla="*/ 121 h 2432"/>
                <a:gd name="T38" fmla="*/ 1343 w 2447"/>
                <a:gd name="T39" fmla="*/ 115 h 2432"/>
                <a:gd name="T40" fmla="*/ 1215 w 2447"/>
                <a:gd name="T41" fmla="*/ 115 h 2432"/>
                <a:gd name="T42" fmla="*/ 35 w 2447"/>
                <a:gd name="T43" fmla="*/ 1296 h 2432"/>
                <a:gd name="T44" fmla="*/ 35 w 2447"/>
                <a:gd name="T45" fmla="*/ 1424 h 2432"/>
                <a:gd name="T46" fmla="*/ 162 w 2447"/>
                <a:gd name="T47" fmla="*/ 1424 h 2432"/>
                <a:gd name="T48" fmla="*/ 266 w 2447"/>
                <a:gd name="T49" fmla="*/ 1320 h 2432"/>
                <a:gd name="T50" fmla="*/ 394 w 2447"/>
                <a:gd name="T51" fmla="*/ 1320 h 2432"/>
                <a:gd name="T52" fmla="*/ 394 w 2447"/>
                <a:gd name="T53" fmla="*/ 1447 h 2432"/>
                <a:gd name="T54" fmla="*/ 178 w 2447"/>
                <a:gd name="T55" fmla="*/ 1663 h 2432"/>
                <a:gd name="T56" fmla="*/ 178 w 2447"/>
                <a:gd name="T57" fmla="*/ 1790 h 2432"/>
                <a:gd name="T58" fmla="*/ 306 w 2447"/>
                <a:gd name="T59" fmla="*/ 1790 h 2432"/>
                <a:gd name="T60" fmla="*/ 497 w 2447"/>
                <a:gd name="T61" fmla="*/ 1599 h 2432"/>
                <a:gd name="T62" fmla="*/ 625 w 2447"/>
                <a:gd name="T63" fmla="*/ 1599 h 2432"/>
                <a:gd name="T64" fmla="*/ 625 w 2447"/>
                <a:gd name="T65" fmla="*/ 1727 h 2432"/>
                <a:gd name="T66" fmla="*/ 178 w 2447"/>
                <a:gd name="T67" fmla="*/ 2173 h 2432"/>
                <a:gd name="T68" fmla="*/ 178 w 2447"/>
                <a:gd name="T69" fmla="*/ 2301 h 2432"/>
                <a:gd name="T70" fmla="*/ 306 w 2447"/>
                <a:gd name="T71" fmla="*/ 2301 h 2432"/>
                <a:gd name="T72" fmla="*/ 673 w 2447"/>
                <a:gd name="T73" fmla="*/ 1934 h 2432"/>
                <a:gd name="T74" fmla="*/ 801 w 2447"/>
                <a:gd name="T75" fmla="*/ 1934 h 2432"/>
                <a:gd name="T76" fmla="*/ 801 w 2447"/>
                <a:gd name="T77" fmla="*/ 2062 h 2432"/>
                <a:gd name="T78" fmla="*/ 815 w 2447"/>
                <a:gd name="T79" fmla="*/ 2047 h 2432"/>
                <a:gd name="T80" fmla="*/ 815 w 2447"/>
                <a:gd name="T81" fmla="*/ 2175 h 2432"/>
                <a:gd name="T82" fmla="*/ 942 w 2447"/>
                <a:gd name="T83" fmla="*/ 2175 h 2432"/>
                <a:gd name="T84" fmla="*/ 968 w 2447"/>
                <a:gd name="T85" fmla="*/ 2149 h 2432"/>
                <a:gd name="T86" fmla="*/ 1096 w 2447"/>
                <a:gd name="T87" fmla="*/ 2149 h 2432"/>
                <a:gd name="T88" fmla="*/ 1096 w 2447"/>
                <a:gd name="T89" fmla="*/ 2277 h 2432"/>
                <a:gd name="T90" fmla="*/ 1104 w 2447"/>
                <a:gd name="T91" fmla="*/ 2269 h 2432"/>
                <a:gd name="T92" fmla="*/ 1104 w 2447"/>
                <a:gd name="T93" fmla="*/ 2397 h 2432"/>
                <a:gd name="T94" fmla="*/ 1231 w 2447"/>
                <a:gd name="T95" fmla="*/ 2397 h 2432"/>
                <a:gd name="T96" fmla="*/ 2412 w 2447"/>
                <a:gd name="T97" fmla="*/ 1216 h 2432"/>
                <a:gd name="T98" fmla="*/ 2412 w 2447"/>
                <a:gd name="T99" fmla="*/ 1089 h 2432"/>
                <a:gd name="T100" fmla="*/ 2284 w 2447"/>
                <a:gd name="T101" fmla="*/ 1089 h 2432"/>
                <a:gd name="T102" fmla="*/ 2252 w 2447"/>
                <a:gd name="T103" fmla="*/ 1120 h 2432"/>
                <a:gd name="T104" fmla="*/ 2125 w 2447"/>
                <a:gd name="T105" fmla="*/ 1120 h 2432"/>
                <a:gd name="T106" fmla="*/ 2125 w 2447"/>
                <a:gd name="T107" fmla="*/ 993 h 2432"/>
                <a:gd name="T108" fmla="*/ 2334 w 2447"/>
                <a:gd name="T109" fmla="*/ 784 h 2432"/>
                <a:gd name="T110" fmla="*/ 2334 w 2447"/>
                <a:gd name="T111" fmla="*/ 656 h 2432"/>
                <a:gd name="T112" fmla="*/ 2206 w 2447"/>
                <a:gd name="T113" fmla="*/ 656 h 2432"/>
                <a:gd name="T114" fmla="*/ 2196 w 2447"/>
                <a:gd name="T115" fmla="*/ 666 h 2432"/>
                <a:gd name="T116" fmla="*/ 2123 w 2447"/>
                <a:gd name="T117" fmla="*/ 678 h 2432"/>
                <a:gd name="T118" fmla="*/ 2088 w 2447"/>
                <a:gd name="T119" fmla="*/ 653 h 2432"/>
                <a:gd name="T120" fmla="*/ 2085 w 2447"/>
                <a:gd name="T121" fmla="*/ 650 h 2432"/>
                <a:gd name="T122" fmla="*/ 1957 w 2447"/>
                <a:gd name="T123" fmla="*/ 650 h 2432"/>
                <a:gd name="T124" fmla="*/ 1670 w 2447"/>
                <a:gd name="T125" fmla="*/ 937 h 24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447" h="2432">
                  <a:moveTo>
                    <a:pt x="1670" y="937"/>
                  </a:moveTo>
                  <a:cubicBezTo>
                    <a:pt x="1635" y="970"/>
                    <a:pt x="1604" y="963"/>
                    <a:pt x="1589" y="957"/>
                  </a:cubicBezTo>
                  <a:cubicBezTo>
                    <a:pt x="1569" y="948"/>
                    <a:pt x="1564" y="942"/>
                    <a:pt x="1551" y="930"/>
                  </a:cubicBezTo>
                  <a:cubicBezTo>
                    <a:pt x="1551" y="930"/>
                    <a:pt x="1551" y="929"/>
                    <a:pt x="1550" y="929"/>
                  </a:cubicBezTo>
                  <a:cubicBezTo>
                    <a:pt x="1515" y="894"/>
                    <a:pt x="1458" y="894"/>
                    <a:pt x="1423" y="929"/>
                  </a:cubicBezTo>
                  <a:cubicBezTo>
                    <a:pt x="1311" y="1041"/>
                    <a:pt x="1311" y="1041"/>
                    <a:pt x="1311" y="1041"/>
                  </a:cubicBezTo>
                  <a:cubicBezTo>
                    <a:pt x="1276" y="1076"/>
                    <a:pt x="1219" y="1076"/>
                    <a:pt x="1183" y="1041"/>
                  </a:cubicBezTo>
                  <a:cubicBezTo>
                    <a:pt x="1148" y="1005"/>
                    <a:pt x="1148" y="948"/>
                    <a:pt x="1183" y="913"/>
                  </a:cubicBezTo>
                  <a:cubicBezTo>
                    <a:pt x="1550" y="546"/>
                    <a:pt x="1550" y="546"/>
                    <a:pt x="1550" y="546"/>
                  </a:cubicBezTo>
                  <a:cubicBezTo>
                    <a:pt x="1584" y="512"/>
                    <a:pt x="1585" y="459"/>
                    <a:pt x="1555" y="423"/>
                  </a:cubicBezTo>
                  <a:cubicBezTo>
                    <a:pt x="1555" y="423"/>
                    <a:pt x="1555" y="423"/>
                    <a:pt x="1555" y="423"/>
                  </a:cubicBezTo>
                  <a:cubicBezTo>
                    <a:pt x="1539" y="406"/>
                    <a:pt x="1533" y="402"/>
                    <a:pt x="1523" y="380"/>
                  </a:cubicBezTo>
                  <a:cubicBezTo>
                    <a:pt x="1516" y="365"/>
                    <a:pt x="1510" y="334"/>
                    <a:pt x="1543" y="299"/>
                  </a:cubicBezTo>
                  <a:cubicBezTo>
                    <a:pt x="1678" y="163"/>
                    <a:pt x="1678" y="163"/>
                    <a:pt x="1678" y="163"/>
                  </a:cubicBezTo>
                  <a:cubicBezTo>
                    <a:pt x="1713" y="128"/>
                    <a:pt x="1713" y="71"/>
                    <a:pt x="1678" y="36"/>
                  </a:cubicBezTo>
                  <a:cubicBezTo>
                    <a:pt x="1643" y="0"/>
                    <a:pt x="1586" y="0"/>
                    <a:pt x="1550" y="36"/>
                  </a:cubicBezTo>
                  <a:cubicBezTo>
                    <a:pt x="1462" y="124"/>
                    <a:pt x="1462" y="124"/>
                    <a:pt x="1462" y="124"/>
                  </a:cubicBezTo>
                  <a:cubicBezTo>
                    <a:pt x="1427" y="156"/>
                    <a:pt x="1396" y="150"/>
                    <a:pt x="1381" y="143"/>
                  </a:cubicBezTo>
                  <a:cubicBezTo>
                    <a:pt x="1364" y="136"/>
                    <a:pt x="1358" y="130"/>
                    <a:pt x="1348" y="121"/>
                  </a:cubicBezTo>
                  <a:cubicBezTo>
                    <a:pt x="1346" y="119"/>
                    <a:pt x="1345" y="117"/>
                    <a:pt x="1343" y="115"/>
                  </a:cubicBezTo>
                  <a:cubicBezTo>
                    <a:pt x="1308" y="80"/>
                    <a:pt x="1251" y="80"/>
                    <a:pt x="1215" y="115"/>
                  </a:cubicBezTo>
                  <a:cubicBezTo>
                    <a:pt x="35" y="1296"/>
                    <a:pt x="35" y="1296"/>
                    <a:pt x="35" y="1296"/>
                  </a:cubicBezTo>
                  <a:cubicBezTo>
                    <a:pt x="0" y="1331"/>
                    <a:pt x="0" y="1388"/>
                    <a:pt x="35" y="1424"/>
                  </a:cubicBezTo>
                  <a:cubicBezTo>
                    <a:pt x="70" y="1459"/>
                    <a:pt x="127" y="1459"/>
                    <a:pt x="162" y="1424"/>
                  </a:cubicBezTo>
                  <a:cubicBezTo>
                    <a:pt x="266" y="1320"/>
                    <a:pt x="266" y="1320"/>
                    <a:pt x="266" y="1320"/>
                  </a:cubicBezTo>
                  <a:cubicBezTo>
                    <a:pt x="301" y="1285"/>
                    <a:pt x="359" y="1285"/>
                    <a:pt x="394" y="1320"/>
                  </a:cubicBezTo>
                  <a:cubicBezTo>
                    <a:pt x="429" y="1355"/>
                    <a:pt x="429" y="1412"/>
                    <a:pt x="394" y="1447"/>
                  </a:cubicBezTo>
                  <a:cubicBezTo>
                    <a:pt x="178" y="1663"/>
                    <a:pt x="178" y="1663"/>
                    <a:pt x="178" y="1663"/>
                  </a:cubicBezTo>
                  <a:cubicBezTo>
                    <a:pt x="143" y="1698"/>
                    <a:pt x="143" y="1755"/>
                    <a:pt x="178" y="1790"/>
                  </a:cubicBezTo>
                  <a:cubicBezTo>
                    <a:pt x="214" y="1826"/>
                    <a:pt x="271" y="1826"/>
                    <a:pt x="306" y="1790"/>
                  </a:cubicBezTo>
                  <a:cubicBezTo>
                    <a:pt x="497" y="1599"/>
                    <a:pt x="497" y="1599"/>
                    <a:pt x="497" y="1599"/>
                  </a:cubicBezTo>
                  <a:cubicBezTo>
                    <a:pt x="533" y="1564"/>
                    <a:pt x="590" y="1564"/>
                    <a:pt x="625" y="1599"/>
                  </a:cubicBezTo>
                  <a:cubicBezTo>
                    <a:pt x="660" y="1634"/>
                    <a:pt x="660" y="1691"/>
                    <a:pt x="625" y="1727"/>
                  </a:cubicBezTo>
                  <a:cubicBezTo>
                    <a:pt x="178" y="2173"/>
                    <a:pt x="178" y="2173"/>
                    <a:pt x="178" y="2173"/>
                  </a:cubicBezTo>
                  <a:cubicBezTo>
                    <a:pt x="143" y="2209"/>
                    <a:pt x="143" y="2266"/>
                    <a:pt x="178" y="2301"/>
                  </a:cubicBezTo>
                  <a:cubicBezTo>
                    <a:pt x="214" y="2336"/>
                    <a:pt x="271" y="2336"/>
                    <a:pt x="306" y="2301"/>
                  </a:cubicBezTo>
                  <a:cubicBezTo>
                    <a:pt x="673" y="1934"/>
                    <a:pt x="673" y="1934"/>
                    <a:pt x="673" y="1934"/>
                  </a:cubicBezTo>
                  <a:cubicBezTo>
                    <a:pt x="708" y="1899"/>
                    <a:pt x="765" y="1899"/>
                    <a:pt x="801" y="1934"/>
                  </a:cubicBezTo>
                  <a:cubicBezTo>
                    <a:pt x="836" y="1969"/>
                    <a:pt x="836" y="2026"/>
                    <a:pt x="801" y="2062"/>
                  </a:cubicBezTo>
                  <a:cubicBezTo>
                    <a:pt x="815" y="2047"/>
                    <a:pt x="815" y="2047"/>
                    <a:pt x="815" y="2047"/>
                  </a:cubicBezTo>
                  <a:cubicBezTo>
                    <a:pt x="779" y="2083"/>
                    <a:pt x="779" y="2140"/>
                    <a:pt x="815" y="2175"/>
                  </a:cubicBezTo>
                  <a:cubicBezTo>
                    <a:pt x="850" y="2210"/>
                    <a:pt x="907" y="2210"/>
                    <a:pt x="942" y="2175"/>
                  </a:cubicBezTo>
                  <a:cubicBezTo>
                    <a:pt x="968" y="2149"/>
                    <a:pt x="968" y="2149"/>
                    <a:pt x="968" y="2149"/>
                  </a:cubicBezTo>
                  <a:cubicBezTo>
                    <a:pt x="1003" y="2114"/>
                    <a:pt x="1060" y="2114"/>
                    <a:pt x="1096" y="2149"/>
                  </a:cubicBezTo>
                  <a:cubicBezTo>
                    <a:pt x="1131" y="2185"/>
                    <a:pt x="1131" y="2242"/>
                    <a:pt x="1096" y="2277"/>
                  </a:cubicBezTo>
                  <a:cubicBezTo>
                    <a:pt x="1104" y="2269"/>
                    <a:pt x="1104" y="2269"/>
                    <a:pt x="1104" y="2269"/>
                  </a:cubicBezTo>
                  <a:cubicBezTo>
                    <a:pt x="1068" y="2304"/>
                    <a:pt x="1068" y="2361"/>
                    <a:pt x="1104" y="2397"/>
                  </a:cubicBezTo>
                  <a:cubicBezTo>
                    <a:pt x="1139" y="2432"/>
                    <a:pt x="1196" y="2432"/>
                    <a:pt x="1231" y="2397"/>
                  </a:cubicBezTo>
                  <a:cubicBezTo>
                    <a:pt x="2412" y="1216"/>
                    <a:pt x="2412" y="1216"/>
                    <a:pt x="2412" y="1216"/>
                  </a:cubicBezTo>
                  <a:cubicBezTo>
                    <a:pt x="2447" y="1181"/>
                    <a:pt x="2447" y="1124"/>
                    <a:pt x="2412" y="1089"/>
                  </a:cubicBezTo>
                  <a:cubicBezTo>
                    <a:pt x="2377" y="1053"/>
                    <a:pt x="2319" y="1053"/>
                    <a:pt x="2284" y="1089"/>
                  </a:cubicBezTo>
                  <a:cubicBezTo>
                    <a:pt x="2252" y="1120"/>
                    <a:pt x="2252" y="1120"/>
                    <a:pt x="2252" y="1120"/>
                  </a:cubicBezTo>
                  <a:cubicBezTo>
                    <a:pt x="2217" y="1156"/>
                    <a:pt x="2160" y="1156"/>
                    <a:pt x="2125" y="1120"/>
                  </a:cubicBezTo>
                  <a:cubicBezTo>
                    <a:pt x="2089" y="1085"/>
                    <a:pt x="2089" y="1028"/>
                    <a:pt x="2125" y="993"/>
                  </a:cubicBezTo>
                  <a:cubicBezTo>
                    <a:pt x="2334" y="784"/>
                    <a:pt x="2334" y="784"/>
                    <a:pt x="2334" y="784"/>
                  </a:cubicBezTo>
                  <a:cubicBezTo>
                    <a:pt x="2369" y="748"/>
                    <a:pt x="2369" y="691"/>
                    <a:pt x="2334" y="656"/>
                  </a:cubicBezTo>
                  <a:cubicBezTo>
                    <a:pt x="2299" y="621"/>
                    <a:pt x="2241" y="621"/>
                    <a:pt x="2206" y="656"/>
                  </a:cubicBezTo>
                  <a:cubicBezTo>
                    <a:pt x="2196" y="666"/>
                    <a:pt x="2196" y="666"/>
                    <a:pt x="2196" y="666"/>
                  </a:cubicBezTo>
                  <a:cubicBezTo>
                    <a:pt x="2164" y="690"/>
                    <a:pt x="2137" y="684"/>
                    <a:pt x="2123" y="678"/>
                  </a:cubicBezTo>
                  <a:cubicBezTo>
                    <a:pt x="2105" y="670"/>
                    <a:pt x="2100" y="664"/>
                    <a:pt x="2088" y="653"/>
                  </a:cubicBezTo>
                  <a:cubicBezTo>
                    <a:pt x="2087" y="652"/>
                    <a:pt x="2086" y="651"/>
                    <a:pt x="2085" y="650"/>
                  </a:cubicBezTo>
                  <a:cubicBezTo>
                    <a:pt x="2049" y="615"/>
                    <a:pt x="1992" y="615"/>
                    <a:pt x="1957" y="650"/>
                  </a:cubicBezTo>
                  <a:lnTo>
                    <a:pt x="1670" y="93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6">
              <a:extLst>
                <a:ext uri="{FF2B5EF4-FFF2-40B4-BE49-F238E27FC236}">
                  <a16:creationId xmlns:a16="http://schemas.microsoft.com/office/drawing/2014/main" id="{1503A849-FAFA-4065-B68C-F17129555213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5702" y="2195512"/>
              <a:ext cx="700088" cy="700088"/>
            </a:xfrm>
            <a:custGeom>
              <a:avLst/>
              <a:gdLst>
                <a:gd name="T0" fmla="*/ 328 w 335"/>
                <a:gd name="T1" fmla="*/ 56 h 335"/>
                <a:gd name="T2" fmla="*/ 299 w 335"/>
                <a:gd name="T3" fmla="*/ 57 h 335"/>
                <a:gd name="T4" fmla="*/ 274 w 335"/>
                <a:gd name="T5" fmla="*/ 57 h 335"/>
                <a:gd name="T6" fmla="*/ 274 w 335"/>
                <a:gd name="T7" fmla="*/ 81 h 335"/>
                <a:gd name="T8" fmla="*/ 273 w 335"/>
                <a:gd name="T9" fmla="*/ 110 h 335"/>
                <a:gd name="T10" fmla="*/ 245 w 335"/>
                <a:gd name="T11" fmla="*/ 111 h 335"/>
                <a:gd name="T12" fmla="*/ 220 w 335"/>
                <a:gd name="T13" fmla="*/ 111 h 335"/>
                <a:gd name="T14" fmla="*/ 220 w 335"/>
                <a:gd name="T15" fmla="*/ 136 h 335"/>
                <a:gd name="T16" fmla="*/ 219 w 335"/>
                <a:gd name="T17" fmla="*/ 164 h 335"/>
                <a:gd name="T18" fmla="*/ 190 w 335"/>
                <a:gd name="T19" fmla="*/ 165 h 335"/>
                <a:gd name="T20" fmla="*/ 166 w 335"/>
                <a:gd name="T21" fmla="*/ 166 h 335"/>
                <a:gd name="T22" fmla="*/ 165 w 335"/>
                <a:gd name="T23" fmla="*/ 190 h 335"/>
                <a:gd name="T24" fmla="*/ 164 w 335"/>
                <a:gd name="T25" fmla="*/ 219 h 335"/>
                <a:gd name="T26" fmla="*/ 136 w 335"/>
                <a:gd name="T27" fmla="*/ 220 h 335"/>
                <a:gd name="T28" fmla="*/ 111 w 335"/>
                <a:gd name="T29" fmla="*/ 220 h 335"/>
                <a:gd name="T30" fmla="*/ 111 w 335"/>
                <a:gd name="T31" fmla="*/ 245 h 335"/>
                <a:gd name="T32" fmla="*/ 110 w 335"/>
                <a:gd name="T33" fmla="*/ 273 h 335"/>
                <a:gd name="T34" fmla="*/ 81 w 335"/>
                <a:gd name="T35" fmla="*/ 274 h 335"/>
                <a:gd name="T36" fmla="*/ 57 w 335"/>
                <a:gd name="T37" fmla="*/ 274 h 335"/>
                <a:gd name="T38" fmla="*/ 57 w 335"/>
                <a:gd name="T39" fmla="*/ 299 h 335"/>
                <a:gd name="T40" fmla="*/ 56 w 335"/>
                <a:gd name="T41" fmla="*/ 327 h 335"/>
                <a:gd name="T42" fmla="*/ 27 w 335"/>
                <a:gd name="T43" fmla="*/ 329 h 335"/>
                <a:gd name="T44" fmla="*/ 2 w 335"/>
                <a:gd name="T45" fmla="*/ 329 h 335"/>
                <a:gd name="T46" fmla="*/ 0 w 335"/>
                <a:gd name="T47" fmla="*/ 326 h 335"/>
                <a:gd name="T48" fmla="*/ 28 w 335"/>
                <a:gd name="T49" fmla="*/ 325 h 335"/>
                <a:gd name="T50" fmla="*/ 53 w 335"/>
                <a:gd name="T51" fmla="*/ 325 h 335"/>
                <a:gd name="T52" fmla="*/ 53 w 335"/>
                <a:gd name="T53" fmla="*/ 300 h 335"/>
                <a:gd name="T54" fmla="*/ 54 w 335"/>
                <a:gd name="T55" fmla="*/ 271 h 335"/>
                <a:gd name="T56" fmla="*/ 83 w 335"/>
                <a:gd name="T57" fmla="*/ 270 h 335"/>
                <a:gd name="T58" fmla="*/ 107 w 335"/>
                <a:gd name="T59" fmla="*/ 270 h 335"/>
                <a:gd name="T60" fmla="*/ 107 w 335"/>
                <a:gd name="T61" fmla="*/ 246 h 335"/>
                <a:gd name="T62" fmla="*/ 108 w 335"/>
                <a:gd name="T63" fmla="*/ 217 h 335"/>
                <a:gd name="T64" fmla="*/ 137 w 335"/>
                <a:gd name="T65" fmla="*/ 216 h 335"/>
                <a:gd name="T66" fmla="*/ 162 w 335"/>
                <a:gd name="T67" fmla="*/ 216 h 335"/>
                <a:gd name="T68" fmla="*/ 162 w 335"/>
                <a:gd name="T69" fmla="*/ 191 h 335"/>
                <a:gd name="T70" fmla="*/ 163 w 335"/>
                <a:gd name="T71" fmla="*/ 163 h 335"/>
                <a:gd name="T72" fmla="*/ 191 w 335"/>
                <a:gd name="T73" fmla="*/ 162 h 335"/>
                <a:gd name="T74" fmla="*/ 216 w 335"/>
                <a:gd name="T75" fmla="*/ 162 h 335"/>
                <a:gd name="T76" fmla="*/ 216 w 335"/>
                <a:gd name="T77" fmla="*/ 137 h 335"/>
                <a:gd name="T78" fmla="*/ 217 w 335"/>
                <a:gd name="T79" fmla="*/ 108 h 335"/>
                <a:gd name="T80" fmla="*/ 246 w 335"/>
                <a:gd name="T81" fmla="*/ 107 h 335"/>
                <a:gd name="T82" fmla="*/ 270 w 335"/>
                <a:gd name="T83" fmla="*/ 107 h 335"/>
                <a:gd name="T84" fmla="*/ 270 w 335"/>
                <a:gd name="T85" fmla="*/ 83 h 335"/>
                <a:gd name="T86" fmla="*/ 271 w 335"/>
                <a:gd name="T87" fmla="*/ 54 h 335"/>
                <a:gd name="T88" fmla="*/ 300 w 335"/>
                <a:gd name="T89" fmla="*/ 53 h 335"/>
                <a:gd name="T90" fmla="*/ 325 w 335"/>
                <a:gd name="T91" fmla="*/ 53 h 335"/>
                <a:gd name="T92" fmla="*/ 325 w 335"/>
                <a:gd name="T93" fmla="*/ 28 h 335"/>
                <a:gd name="T94" fmla="*/ 326 w 335"/>
                <a:gd name="T95" fmla="*/ 0 h 335"/>
                <a:gd name="T96" fmla="*/ 329 w 335"/>
                <a:gd name="T97" fmla="*/ 2 h 335"/>
                <a:gd name="T98" fmla="*/ 329 w 335"/>
                <a:gd name="T99" fmla="*/ 27 h 335"/>
                <a:gd name="T100" fmla="*/ 328 w 335"/>
                <a:gd name="T101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35" h="335">
                  <a:moveTo>
                    <a:pt x="328" y="56"/>
                  </a:moveTo>
                  <a:cubicBezTo>
                    <a:pt x="320" y="63"/>
                    <a:pt x="309" y="60"/>
                    <a:pt x="299" y="57"/>
                  </a:cubicBezTo>
                  <a:cubicBezTo>
                    <a:pt x="289" y="54"/>
                    <a:pt x="280" y="51"/>
                    <a:pt x="274" y="57"/>
                  </a:cubicBezTo>
                  <a:cubicBezTo>
                    <a:pt x="268" y="63"/>
                    <a:pt x="271" y="72"/>
                    <a:pt x="274" y="81"/>
                  </a:cubicBezTo>
                  <a:cubicBezTo>
                    <a:pt x="277" y="92"/>
                    <a:pt x="281" y="102"/>
                    <a:pt x="273" y="110"/>
                  </a:cubicBezTo>
                  <a:cubicBezTo>
                    <a:pt x="265" y="118"/>
                    <a:pt x="255" y="114"/>
                    <a:pt x="245" y="111"/>
                  </a:cubicBezTo>
                  <a:cubicBezTo>
                    <a:pt x="235" y="108"/>
                    <a:pt x="226" y="105"/>
                    <a:pt x="220" y="111"/>
                  </a:cubicBezTo>
                  <a:cubicBezTo>
                    <a:pt x="214" y="117"/>
                    <a:pt x="217" y="126"/>
                    <a:pt x="220" y="136"/>
                  </a:cubicBezTo>
                  <a:cubicBezTo>
                    <a:pt x="223" y="146"/>
                    <a:pt x="226" y="157"/>
                    <a:pt x="219" y="164"/>
                  </a:cubicBezTo>
                  <a:cubicBezTo>
                    <a:pt x="211" y="172"/>
                    <a:pt x="200" y="169"/>
                    <a:pt x="190" y="165"/>
                  </a:cubicBezTo>
                  <a:cubicBezTo>
                    <a:pt x="181" y="162"/>
                    <a:pt x="171" y="160"/>
                    <a:pt x="166" y="166"/>
                  </a:cubicBezTo>
                  <a:cubicBezTo>
                    <a:pt x="160" y="171"/>
                    <a:pt x="162" y="181"/>
                    <a:pt x="165" y="190"/>
                  </a:cubicBezTo>
                  <a:cubicBezTo>
                    <a:pt x="169" y="200"/>
                    <a:pt x="172" y="211"/>
                    <a:pt x="164" y="219"/>
                  </a:cubicBezTo>
                  <a:cubicBezTo>
                    <a:pt x="157" y="226"/>
                    <a:pt x="146" y="223"/>
                    <a:pt x="136" y="220"/>
                  </a:cubicBezTo>
                  <a:cubicBezTo>
                    <a:pt x="126" y="217"/>
                    <a:pt x="117" y="214"/>
                    <a:pt x="111" y="220"/>
                  </a:cubicBezTo>
                  <a:cubicBezTo>
                    <a:pt x="105" y="226"/>
                    <a:pt x="108" y="235"/>
                    <a:pt x="111" y="245"/>
                  </a:cubicBezTo>
                  <a:cubicBezTo>
                    <a:pt x="114" y="255"/>
                    <a:pt x="118" y="265"/>
                    <a:pt x="110" y="273"/>
                  </a:cubicBezTo>
                  <a:cubicBezTo>
                    <a:pt x="102" y="281"/>
                    <a:pt x="92" y="277"/>
                    <a:pt x="81" y="274"/>
                  </a:cubicBezTo>
                  <a:cubicBezTo>
                    <a:pt x="72" y="271"/>
                    <a:pt x="63" y="268"/>
                    <a:pt x="57" y="274"/>
                  </a:cubicBezTo>
                  <a:cubicBezTo>
                    <a:pt x="51" y="280"/>
                    <a:pt x="54" y="289"/>
                    <a:pt x="57" y="299"/>
                  </a:cubicBezTo>
                  <a:cubicBezTo>
                    <a:pt x="60" y="309"/>
                    <a:pt x="63" y="320"/>
                    <a:pt x="56" y="327"/>
                  </a:cubicBezTo>
                  <a:cubicBezTo>
                    <a:pt x="48" y="335"/>
                    <a:pt x="37" y="332"/>
                    <a:pt x="27" y="329"/>
                  </a:cubicBezTo>
                  <a:cubicBezTo>
                    <a:pt x="17" y="326"/>
                    <a:pt x="8" y="323"/>
                    <a:pt x="2" y="329"/>
                  </a:cubicBezTo>
                  <a:cubicBezTo>
                    <a:pt x="0" y="326"/>
                    <a:pt x="0" y="326"/>
                    <a:pt x="0" y="326"/>
                  </a:cubicBezTo>
                  <a:cubicBezTo>
                    <a:pt x="7" y="318"/>
                    <a:pt x="18" y="322"/>
                    <a:pt x="28" y="325"/>
                  </a:cubicBezTo>
                  <a:cubicBezTo>
                    <a:pt x="38" y="328"/>
                    <a:pt x="47" y="331"/>
                    <a:pt x="53" y="325"/>
                  </a:cubicBezTo>
                  <a:cubicBezTo>
                    <a:pt x="59" y="319"/>
                    <a:pt x="56" y="310"/>
                    <a:pt x="53" y="300"/>
                  </a:cubicBezTo>
                  <a:cubicBezTo>
                    <a:pt x="50" y="290"/>
                    <a:pt x="46" y="279"/>
                    <a:pt x="54" y="271"/>
                  </a:cubicBezTo>
                  <a:cubicBezTo>
                    <a:pt x="62" y="264"/>
                    <a:pt x="72" y="267"/>
                    <a:pt x="83" y="270"/>
                  </a:cubicBezTo>
                  <a:cubicBezTo>
                    <a:pt x="92" y="273"/>
                    <a:pt x="101" y="276"/>
                    <a:pt x="107" y="270"/>
                  </a:cubicBezTo>
                  <a:cubicBezTo>
                    <a:pt x="113" y="264"/>
                    <a:pt x="110" y="255"/>
                    <a:pt x="107" y="246"/>
                  </a:cubicBezTo>
                  <a:cubicBezTo>
                    <a:pt x="104" y="235"/>
                    <a:pt x="101" y="225"/>
                    <a:pt x="108" y="217"/>
                  </a:cubicBezTo>
                  <a:cubicBezTo>
                    <a:pt x="116" y="209"/>
                    <a:pt x="127" y="213"/>
                    <a:pt x="137" y="216"/>
                  </a:cubicBezTo>
                  <a:cubicBezTo>
                    <a:pt x="147" y="219"/>
                    <a:pt x="156" y="222"/>
                    <a:pt x="162" y="216"/>
                  </a:cubicBezTo>
                  <a:cubicBezTo>
                    <a:pt x="168" y="210"/>
                    <a:pt x="165" y="201"/>
                    <a:pt x="162" y="191"/>
                  </a:cubicBezTo>
                  <a:cubicBezTo>
                    <a:pt x="158" y="181"/>
                    <a:pt x="155" y="170"/>
                    <a:pt x="163" y="163"/>
                  </a:cubicBezTo>
                  <a:cubicBezTo>
                    <a:pt x="170" y="155"/>
                    <a:pt x="181" y="158"/>
                    <a:pt x="191" y="162"/>
                  </a:cubicBezTo>
                  <a:cubicBezTo>
                    <a:pt x="201" y="165"/>
                    <a:pt x="210" y="168"/>
                    <a:pt x="216" y="162"/>
                  </a:cubicBezTo>
                  <a:cubicBezTo>
                    <a:pt x="222" y="156"/>
                    <a:pt x="219" y="147"/>
                    <a:pt x="216" y="137"/>
                  </a:cubicBezTo>
                  <a:cubicBezTo>
                    <a:pt x="213" y="127"/>
                    <a:pt x="209" y="116"/>
                    <a:pt x="217" y="108"/>
                  </a:cubicBezTo>
                  <a:cubicBezTo>
                    <a:pt x="225" y="101"/>
                    <a:pt x="235" y="104"/>
                    <a:pt x="246" y="107"/>
                  </a:cubicBezTo>
                  <a:cubicBezTo>
                    <a:pt x="255" y="110"/>
                    <a:pt x="264" y="113"/>
                    <a:pt x="270" y="107"/>
                  </a:cubicBezTo>
                  <a:cubicBezTo>
                    <a:pt x="276" y="101"/>
                    <a:pt x="273" y="92"/>
                    <a:pt x="270" y="83"/>
                  </a:cubicBezTo>
                  <a:cubicBezTo>
                    <a:pt x="267" y="72"/>
                    <a:pt x="264" y="62"/>
                    <a:pt x="271" y="54"/>
                  </a:cubicBezTo>
                  <a:cubicBezTo>
                    <a:pt x="279" y="46"/>
                    <a:pt x="290" y="50"/>
                    <a:pt x="300" y="53"/>
                  </a:cubicBezTo>
                  <a:cubicBezTo>
                    <a:pt x="310" y="56"/>
                    <a:pt x="319" y="59"/>
                    <a:pt x="325" y="53"/>
                  </a:cubicBezTo>
                  <a:cubicBezTo>
                    <a:pt x="331" y="47"/>
                    <a:pt x="328" y="38"/>
                    <a:pt x="325" y="28"/>
                  </a:cubicBezTo>
                  <a:cubicBezTo>
                    <a:pt x="322" y="18"/>
                    <a:pt x="318" y="7"/>
                    <a:pt x="326" y="0"/>
                  </a:cubicBezTo>
                  <a:cubicBezTo>
                    <a:pt x="329" y="2"/>
                    <a:pt x="329" y="2"/>
                    <a:pt x="329" y="2"/>
                  </a:cubicBezTo>
                  <a:cubicBezTo>
                    <a:pt x="323" y="8"/>
                    <a:pt x="326" y="17"/>
                    <a:pt x="329" y="27"/>
                  </a:cubicBezTo>
                  <a:cubicBezTo>
                    <a:pt x="332" y="37"/>
                    <a:pt x="335" y="48"/>
                    <a:pt x="328" y="5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7">
              <a:extLst>
                <a:ext uri="{FF2B5EF4-FFF2-40B4-BE49-F238E27FC236}">
                  <a16:creationId xmlns:a16="http://schemas.microsoft.com/office/drawing/2014/main" id="{0B35A6F7-826B-49F9-B809-A62EB8286035}"/>
                </a:ext>
              </a:extLst>
            </p:cNvPr>
            <p:cNvSpPr>
              <a:spLocks/>
            </p:cNvSpPr>
            <p:nvPr/>
          </p:nvSpPr>
          <p:spPr bwMode="auto">
            <a:xfrm>
              <a:off x="3878262" y="5394324"/>
              <a:ext cx="701675" cy="701675"/>
            </a:xfrm>
            <a:custGeom>
              <a:avLst/>
              <a:gdLst>
                <a:gd name="T0" fmla="*/ 8 w 336"/>
                <a:gd name="T1" fmla="*/ 280 h 336"/>
                <a:gd name="T2" fmla="*/ 36 w 336"/>
                <a:gd name="T3" fmla="*/ 279 h 336"/>
                <a:gd name="T4" fmla="*/ 61 w 336"/>
                <a:gd name="T5" fmla="*/ 279 h 336"/>
                <a:gd name="T6" fmla="*/ 61 w 336"/>
                <a:gd name="T7" fmla="*/ 254 h 336"/>
                <a:gd name="T8" fmla="*/ 62 w 336"/>
                <a:gd name="T9" fmla="*/ 225 h 336"/>
                <a:gd name="T10" fmla="*/ 91 w 336"/>
                <a:gd name="T11" fmla="*/ 224 h 336"/>
                <a:gd name="T12" fmla="*/ 115 w 336"/>
                <a:gd name="T13" fmla="*/ 224 h 336"/>
                <a:gd name="T14" fmla="*/ 115 w 336"/>
                <a:gd name="T15" fmla="*/ 200 h 336"/>
                <a:gd name="T16" fmla="*/ 117 w 336"/>
                <a:gd name="T17" fmla="*/ 171 h 336"/>
                <a:gd name="T18" fmla="*/ 145 w 336"/>
                <a:gd name="T19" fmla="*/ 170 h 336"/>
                <a:gd name="T20" fmla="*/ 170 w 336"/>
                <a:gd name="T21" fmla="*/ 170 h 336"/>
                <a:gd name="T22" fmla="*/ 170 w 336"/>
                <a:gd name="T23" fmla="*/ 145 h 336"/>
                <a:gd name="T24" fmla="*/ 171 w 336"/>
                <a:gd name="T25" fmla="*/ 117 h 336"/>
                <a:gd name="T26" fmla="*/ 199 w 336"/>
                <a:gd name="T27" fmla="*/ 116 h 336"/>
                <a:gd name="T28" fmla="*/ 224 w 336"/>
                <a:gd name="T29" fmla="*/ 115 h 336"/>
                <a:gd name="T30" fmla="*/ 224 w 336"/>
                <a:gd name="T31" fmla="*/ 91 h 336"/>
                <a:gd name="T32" fmla="*/ 225 w 336"/>
                <a:gd name="T33" fmla="*/ 62 h 336"/>
                <a:gd name="T34" fmla="*/ 254 w 336"/>
                <a:gd name="T35" fmla="*/ 61 h 336"/>
                <a:gd name="T36" fmla="*/ 278 w 336"/>
                <a:gd name="T37" fmla="*/ 61 h 336"/>
                <a:gd name="T38" fmla="*/ 279 w 336"/>
                <a:gd name="T39" fmla="*/ 36 h 336"/>
                <a:gd name="T40" fmla="*/ 280 w 336"/>
                <a:gd name="T41" fmla="*/ 8 h 336"/>
                <a:gd name="T42" fmla="*/ 308 w 336"/>
                <a:gd name="T43" fmla="*/ 7 h 336"/>
                <a:gd name="T44" fmla="*/ 333 w 336"/>
                <a:gd name="T45" fmla="*/ 7 h 336"/>
                <a:gd name="T46" fmla="*/ 336 w 336"/>
                <a:gd name="T47" fmla="*/ 10 h 336"/>
                <a:gd name="T48" fmla="*/ 307 w 336"/>
                <a:gd name="T49" fmla="*/ 11 h 336"/>
                <a:gd name="T50" fmla="*/ 282 w 336"/>
                <a:gd name="T51" fmla="*/ 11 h 336"/>
                <a:gd name="T52" fmla="*/ 282 w 336"/>
                <a:gd name="T53" fmla="*/ 35 h 336"/>
                <a:gd name="T54" fmla="*/ 281 w 336"/>
                <a:gd name="T55" fmla="*/ 64 h 336"/>
                <a:gd name="T56" fmla="*/ 253 w 336"/>
                <a:gd name="T57" fmla="*/ 65 h 336"/>
                <a:gd name="T58" fmla="*/ 228 w 336"/>
                <a:gd name="T59" fmla="*/ 65 h 336"/>
                <a:gd name="T60" fmla="*/ 228 w 336"/>
                <a:gd name="T61" fmla="*/ 90 h 336"/>
                <a:gd name="T62" fmla="*/ 227 w 336"/>
                <a:gd name="T63" fmla="*/ 118 h 336"/>
                <a:gd name="T64" fmla="*/ 198 w 336"/>
                <a:gd name="T65" fmla="*/ 119 h 336"/>
                <a:gd name="T66" fmla="*/ 174 w 336"/>
                <a:gd name="T67" fmla="*/ 119 h 336"/>
                <a:gd name="T68" fmla="*/ 174 w 336"/>
                <a:gd name="T69" fmla="*/ 144 h 336"/>
                <a:gd name="T70" fmla="*/ 173 w 336"/>
                <a:gd name="T71" fmla="*/ 173 h 336"/>
                <a:gd name="T72" fmla="*/ 144 w 336"/>
                <a:gd name="T73" fmla="*/ 174 h 336"/>
                <a:gd name="T74" fmla="*/ 119 w 336"/>
                <a:gd name="T75" fmla="*/ 174 h 336"/>
                <a:gd name="T76" fmla="*/ 119 w 336"/>
                <a:gd name="T77" fmla="*/ 198 h 336"/>
                <a:gd name="T78" fmla="*/ 118 w 336"/>
                <a:gd name="T79" fmla="*/ 227 h 336"/>
                <a:gd name="T80" fmla="*/ 90 w 336"/>
                <a:gd name="T81" fmla="*/ 228 h 336"/>
                <a:gd name="T82" fmla="*/ 65 w 336"/>
                <a:gd name="T83" fmla="*/ 228 h 336"/>
                <a:gd name="T84" fmla="*/ 65 w 336"/>
                <a:gd name="T85" fmla="*/ 253 h 336"/>
                <a:gd name="T86" fmla="*/ 64 w 336"/>
                <a:gd name="T87" fmla="*/ 281 h 336"/>
                <a:gd name="T88" fmla="*/ 35 w 336"/>
                <a:gd name="T89" fmla="*/ 282 h 336"/>
                <a:gd name="T90" fmla="*/ 11 w 336"/>
                <a:gd name="T91" fmla="*/ 283 h 336"/>
                <a:gd name="T92" fmla="*/ 10 w 336"/>
                <a:gd name="T93" fmla="*/ 307 h 336"/>
                <a:gd name="T94" fmla="*/ 9 w 336"/>
                <a:gd name="T95" fmla="*/ 336 h 336"/>
                <a:gd name="T96" fmla="*/ 7 w 336"/>
                <a:gd name="T97" fmla="*/ 333 h 336"/>
                <a:gd name="T98" fmla="*/ 7 w 336"/>
                <a:gd name="T99" fmla="*/ 308 h 336"/>
                <a:gd name="T100" fmla="*/ 8 w 336"/>
                <a:gd name="T101" fmla="*/ 280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36" h="336">
                  <a:moveTo>
                    <a:pt x="8" y="280"/>
                  </a:moveTo>
                  <a:cubicBezTo>
                    <a:pt x="15" y="272"/>
                    <a:pt x="26" y="275"/>
                    <a:pt x="36" y="279"/>
                  </a:cubicBezTo>
                  <a:cubicBezTo>
                    <a:pt x="46" y="282"/>
                    <a:pt x="55" y="285"/>
                    <a:pt x="61" y="279"/>
                  </a:cubicBezTo>
                  <a:cubicBezTo>
                    <a:pt x="67" y="273"/>
                    <a:pt x="64" y="264"/>
                    <a:pt x="61" y="254"/>
                  </a:cubicBezTo>
                  <a:cubicBezTo>
                    <a:pt x="58" y="244"/>
                    <a:pt x="54" y="233"/>
                    <a:pt x="62" y="225"/>
                  </a:cubicBezTo>
                  <a:cubicBezTo>
                    <a:pt x="70" y="218"/>
                    <a:pt x="80" y="221"/>
                    <a:pt x="91" y="224"/>
                  </a:cubicBezTo>
                  <a:cubicBezTo>
                    <a:pt x="100" y="227"/>
                    <a:pt x="109" y="230"/>
                    <a:pt x="115" y="224"/>
                  </a:cubicBezTo>
                  <a:cubicBezTo>
                    <a:pt x="121" y="218"/>
                    <a:pt x="118" y="209"/>
                    <a:pt x="115" y="200"/>
                  </a:cubicBezTo>
                  <a:cubicBezTo>
                    <a:pt x="112" y="189"/>
                    <a:pt x="109" y="179"/>
                    <a:pt x="117" y="171"/>
                  </a:cubicBezTo>
                  <a:cubicBezTo>
                    <a:pt x="124" y="163"/>
                    <a:pt x="135" y="167"/>
                    <a:pt x="145" y="170"/>
                  </a:cubicBezTo>
                  <a:cubicBezTo>
                    <a:pt x="155" y="173"/>
                    <a:pt x="164" y="176"/>
                    <a:pt x="170" y="170"/>
                  </a:cubicBezTo>
                  <a:cubicBezTo>
                    <a:pt x="176" y="164"/>
                    <a:pt x="173" y="155"/>
                    <a:pt x="170" y="145"/>
                  </a:cubicBezTo>
                  <a:cubicBezTo>
                    <a:pt x="167" y="135"/>
                    <a:pt x="163" y="124"/>
                    <a:pt x="171" y="117"/>
                  </a:cubicBezTo>
                  <a:cubicBezTo>
                    <a:pt x="179" y="109"/>
                    <a:pt x="189" y="112"/>
                    <a:pt x="199" y="116"/>
                  </a:cubicBezTo>
                  <a:cubicBezTo>
                    <a:pt x="209" y="119"/>
                    <a:pt x="218" y="121"/>
                    <a:pt x="224" y="115"/>
                  </a:cubicBezTo>
                  <a:cubicBezTo>
                    <a:pt x="230" y="110"/>
                    <a:pt x="227" y="100"/>
                    <a:pt x="224" y="91"/>
                  </a:cubicBezTo>
                  <a:cubicBezTo>
                    <a:pt x="221" y="81"/>
                    <a:pt x="218" y="70"/>
                    <a:pt x="225" y="62"/>
                  </a:cubicBezTo>
                  <a:cubicBezTo>
                    <a:pt x="233" y="55"/>
                    <a:pt x="244" y="58"/>
                    <a:pt x="254" y="61"/>
                  </a:cubicBezTo>
                  <a:cubicBezTo>
                    <a:pt x="263" y="64"/>
                    <a:pt x="273" y="67"/>
                    <a:pt x="278" y="61"/>
                  </a:cubicBezTo>
                  <a:cubicBezTo>
                    <a:pt x="284" y="55"/>
                    <a:pt x="282" y="46"/>
                    <a:pt x="279" y="36"/>
                  </a:cubicBezTo>
                  <a:cubicBezTo>
                    <a:pt x="275" y="26"/>
                    <a:pt x="272" y="15"/>
                    <a:pt x="280" y="8"/>
                  </a:cubicBezTo>
                  <a:cubicBezTo>
                    <a:pt x="287" y="0"/>
                    <a:pt x="298" y="4"/>
                    <a:pt x="308" y="7"/>
                  </a:cubicBezTo>
                  <a:cubicBezTo>
                    <a:pt x="318" y="10"/>
                    <a:pt x="327" y="13"/>
                    <a:pt x="333" y="7"/>
                  </a:cubicBezTo>
                  <a:cubicBezTo>
                    <a:pt x="336" y="10"/>
                    <a:pt x="336" y="10"/>
                    <a:pt x="336" y="10"/>
                  </a:cubicBezTo>
                  <a:cubicBezTo>
                    <a:pt x="328" y="17"/>
                    <a:pt x="317" y="14"/>
                    <a:pt x="307" y="11"/>
                  </a:cubicBezTo>
                  <a:cubicBezTo>
                    <a:pt x="297" y="8"/>
                    <a:pt x="288" y="5"/>
                    <a:pt x="282" y="11"/>
                  </a:cubicBezTo>
                  <a:cubicBezTo>
                    <a:pt x="276" y="17"/>
                    <a:pt x="279" y="26"/>
                    <a:pt x="282" y="35"/>
                  </a:cubicBezTo>
                  <a:cubicBezTo>
                    <a:pt x="286" y="46"/>
                    <a:pt x="289" y="56"/>
                    <a:pt x="281" y="64"/>
                  </a:cubicBezTo>
                  <a:cubicBezTo>
                    <a:pt x="274" y="72"/>
                    <a:pt x="263" y="68"/>
                    <a:pt x="253" y="65"/>
                  </a:cubicBezTo>
                  <a:cubicBezTo>
                    <a:pt x="243" y="62"/>
                    <a:pt x="234" y="59"/>
                    <a:pt x="228" y="65"/>
                  </a:cubicBezTo>
                  <a:cubicBezTo>
                    <a:pt x="222" y="71"/>
                    <a:pt x="225" y="80"/>
                    <a:pt x="228" y="90"/>
                  </a:cubicBezTo>
                  <a:cubicBezTo>
                    <a:pt x="231" y="100"/>
                    <a:pt x="235" y="111"/>
                    <a:pt x="227" y="118"/>
                  </a:cubicBezTo>
                  <a:cubicBezTo>
                    <a:pt x="219" y="126"/>
                    <a:pt x="209" y="123"/>
                    <a:pt x="198" y="119"/>
                  </a:cubicBezTo>
                  <a:cubicBezTo>
                    <a:pt x="189" y="116"/>
                    <a:pt x="180" y="113"/>
                    <a:pt x="174" y="119"/>
                  </a:cubicBezTo>
                  <a:cubicBezTo>
                    <a:pt x="168" y="125"/>
                    <a:pt x="171" y="134"/>
                    <a:pt x="174" y="144"/>
                  </a:cubicBezTo>
                  <a:cubicBezTo>
                    <a:pt x="177" y="154"/>
                    <a:pt x="180" y="165"/>
                    <a:pt x="173" y="173"/>
                  </a:cubicBezTo>
                  <a:cubicBezTo>
                    <a:pt x="165" y="180"/>
                    <a:pt x="154" y="177"/>
                    <a:pt x="144" y="174"/>
                  </a:cubicBezTo>
                  <a:cubicBezTo>
                    <a:pt x="134" y="171"/>
                    <a:pt x="125" y="168"/>
                    <a:pt x="119" y="174"/>
                  </a:cubicBezTo>
                  <a:cubicBezTo>
                    <a:pt x="113" y="180"/>
                    <a:pt x="116" y="189"/>
                    <a:pt x="119" y="198"/>
                  </a:cubicBezTo>
                  <a:cubicBezTo>
                    <a:pt x="122" y="209"/>
                    <a:pt x="126" y="219"/>
                    <a:pt x="118" y="227"/>
                  </a:cubicBezTo>
                  <a:cubicBezTo>
                    <a:pt x="111" y="235"/>
                    <a:pt x="100" y="231"/>
                    <a:pt x="90" y="228"/>
                  </a:cubicBezTo>
                  <a:cubicBezTo>
                    <a:pt x="80" y="225"/>
                    <a:pt x="71" y="222"/>
                    <a:pt x="65" y="228"/>
                  </a:cubicBezTo>
                  <a:cubicBezTo>
                    <a:pt x="59" y="234"/>
                    <a:pt x="62" y="243"/>
                    <a:pt x="65" y="253"/>
                  </a:cubicBezTo>
                  <a:cubicBezTo>
                    <a:pt x="68" y="263"/>
                    <a:pt x="71" y="274"/>
                    <a:pt x="64" y="281"/>
                  </a:cubicBezTo>
                  <a:cubicBezTo>
                    <a:pt x="56" y="289"/>
                    <a:pt x="45" y="286"/>
                    <a:pt x="35" y="282"/>
                  </a:cubicBezTo>
                  <a:cubicBezTo>
                    <a:pt x="26" y="279"/>
                    <a:pt x="17" y="277"/>
                    <a:pt x="11" y="283"/>
                  </a:cubicBezTo>
                  <a:cubicBezTo>
                    <a:pt x="5" y="288"/>
                    <a:pt x="7" y="298"/>
                    <a:pt x="10" y="307"/>
                  </a:cubicBezTo>
                  <a:cubicBezTo>
                    <a:pt x="14" y="317"/>
                    <a:pt x="17" y="328"/>
                    <a:pt x="9" y="336"/>
                  </a:cubicBezTo>
                  <a:cubicBezTo>
                    <a:pt x="7" y="333"/>
                    <a:pt x="7" y="333"/>
                    <a:pt x="7" y="333"/>
                  </a:cubicBezTo>
                  <a:cubicBezTo>
                    <a:pt x="13" y="327"/>
                    <a:pt x="10" y="318"/>
                    <a:pt x="7" y="308"/>
                  </a:cubicBezTo>
                  <a:cubicBezTo>
                    <a:pt x="3" y="298"/>
                    <a:pt x="0" y="287"/>
                    <a:pt x="8" y="28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8">
              <a:extLst>
                <a:ext uri="{FF2B5EF4-FFF2-40B4-BE49-F238E27FC236}">
                  <a16:creationId xmlns:a16="http://schemas.microsoft.com/office/drawing/2014/main" id="{5055BF7E-C664-42E7-AE32-8E381884BB7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70637" y="1084263"/>
              <a:ext cx="1590675" cy="1590675"/>
            </a:xfrm>
            <a:custGeom>
              <a:avLst/>
              <a:gdLst>
                <a:gd name="T0" fmla="*/ 727 w 762"/>
                <a:gd name="T1" fmla="*/ 35 h 762"/>
                <a:gd name="T2" fmla="*/ 727 w 762"/>
                <a:gd name="T3" fmla="*/ 163 h 762"/>
                <a:gd name="T4" fmla="*/ 163 w 762"/>
                <a:gd name="T5" fmla="*/ 727 h 762"/>
                <a:gd name="T6" fmla="*/ 36 w 762"/>
                <a:gd name="T7" fmla="*/ 727 h 762"/>
                <a:gd name="T8" fmla="*/ 36 w 762"/>
                <a:gd name="T9" fmla="*/ 727 h 762"/>
                <a:gd name="T10" fmla="*/ 36 w 762"/>
                <a:gd name="T11" fmla="*/ 599 h 762"/>
                <a:gd name="T12" fmla="*/ 599 w 762"/>
                <a:gd name="T13" fmla="*/ 35 h 762"/>
                <a:gd name="T14" fmla="*/ 727 w 762"/>
                <a:gd name="T15" fmla="*/ 35 h 7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62" h="762">
                  <a:moveTo>
                    <a:pt x="727" y="35"/>
                  </a:moveTo>
                  <a:cubicBezTo>
                    <a:pt x="762" y="71"/>
                    <a:pt x="762" y="128"/>
                    <a:pt x="727" y="163"/>
                  </a:cubicBezTo>
                  <a:cubicBezTo>
                    <a:pt x="163" y="727"/>
                    <a:pt x="163" y="727"/>
                    <a:pt x="163" y="727"/>
                  </a:cubicBezTo>
                  <a:cubicBezTo>
                    <a:pt x="128" y="762"/>
                    <a:pt x="71" y="762"/>
                    <a:pt x="36" y="727"/>
                  </a:cubicBezTo>
                  <a:cubicBezTo>
                    <a:pt x="36" y="727"/>
                    <a:pt x="36" y="727"/>
                    <a:pt x="36" y="727"/>
                  </a:cubicBezTo>
                  <a:cubicBezTo>
                    <a:pt x="0" y="691"/>
                    <a:pt x="0" y="634"/>
                    <a:pt x="36" y="599"/>
                  </a:cubicBezTo>
                  <a:cubicBezTo>
                    <a:pt x="599" y="35"/>
                    <a:pt x="599" y="35"/>
                    <a:pt x="599" y="35"/>
                  </a:cubicBezTo>
                  <a:cubicBezTo>
                    <a:pt x="635" y="0"/>
                    <a:pt x="692" y="0"/>
                    <a:pt x="727" y="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9">
              <a:extLst>
                <a:ext uri="{FF2B5EF4-FFF2-40B4-BE49-F238E27FC236}">
                  <a16:creationId xmlns:a16="http://schemas.microsoft.com/office/drawing/2014/main" id="{CA0FC3EA-AA6B-45A1-931D-E7B30204AE13}"/>
                </a:ext>
              </a:extLst>
            </p:cNvPr>
            <p:cNvSpPr>
              <a:spLocks/>
            </p:cNvSpPr>
            <p:nvPr/>
          </p:nvSpPr>
          <p:spPr bwMode="auto">
            <a:xfrm>
              <a:off x="8306592" y="1171575"/>
              <a:ext cx="950913" cy="954088"/>
            </a:xfrm>
            <a:custGeom>
              <a:avLst/>
              <a:gdLst>
                <a:gd name="T0" fmla="*/ 421 w 456"/>
                <a:gd name="T1" fmla="*/ 35 h 457"/>
                <a:gd name="T2" fmla="*/ 421 w 456"/>
                <a:gd name="T3" fmla="*/ 163 h 457"/>
                <a:gd name="T4" fmla="*/ 162 w 456"/>
                <a:gd name="T5" fmla="*/ 422 h 457"/>
                <a:gd name="T6" fmla="*/ 35 w 456"/>
                <a:gd name="T7" fmla="*/ 422 h 457"/>
                <a:gd name="T8" fmla="*/ 35 w 456"/>
                <a:gd name="T9" fmla="*/ 422 h 457"/>
                <a:gd name="T10" fmla="*/ 35 w 456"/>
                <a:gd name="T11" fmla="*/ 294 h 457"/>
                <a:gd name="T12" fmla="*/ 294 w 456"/>
                <a:gd name="T13" fmla="*/ 35 h 457"/>
                <a:gd name="T14" fmla="*/ 421 w 456"/>
                <a:gd name="T15" fmla="*/ 35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6" h="457">
                  <a:moveTo>
                    <a:pt x="421" y="35"/>
                  </a:moveTo>
                  <a:cubicBezTo>
                    <a:pt x="456" y="71"/>
                    <a:pt x="456" y="128"/>
                    <a:pt x="421" y="163"/>
                  </a:cubicBezTo>
                  <a:cubicBezTo>
                    <a:pt x="162" y="422"/>
                    <a:pt x="162" y="422"/>
                    <a:pt x="162" y="422"/>
                  </a:cubicBezTo>
                  <a:cubicBezTo>
                    <a:pt x="127" y="457"/>
                    <a:pt x="70" y="457"/>
                    <a:pt x="35" y="422"/>
                  </a:cubicBezTo>
                  <a:cubicBezTo>
                    <a:pt x="35" y="422"/>
                    <a:pt x="35" y="422"/>
                    <a:pt x="35" y="422"/>
                  </a:cubicBezTo>
                  <a:cubicBezTo>
                    <a:pt x="0" y="387"/>
                    <a:pt x="0" y="329"/>
                    <a:pt x="35" y="294"/>
                  </a:cubicBezTo>
                  <a:cubicBezTo>
                    <a:pt x="294" y="35"/>
                    <a:pt x="294" y="35"/>
                    <a:pt x="294" y="35"/>
                  </a:cubicBezTo>
                  <a:cubicBezTo>
                    <a:pt x="329" y="0"/>
                    <a:pt x="386" y="0"/>
                    <a:pt x="421" y="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0">
              <a:extLst>
                <a:ext uri="{FF2B5EF4-FFF2-40B4-BE49-F238E27FC236}">
                  <a16:creationId xmlns:a16="http://schemas.microsoft.com/office/drawing/2014/main" id="{AC36B4B5-E4ED-4994-8DDB-D0D6D89DF408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3324" y="1357313"/>
              <a:ext cx="1344612" cy="1343025"/>
            </a:xfrm>
            <a:custGeom>
              <a:avLst/>
              <a:gdLst>
                <a:gd name="T0" fmla="*/ 609 w 644"/>
                <a:gd name="T1" fmla="*/ 35 h 643"/>
                <a:gd name="T2" fmla="*/ 609 w 644"/>
                <a:gd name="T3" fmla="*/ 163 h 643"/>
                <a:gd name="T4" fmla="*/ 163 w 644"/>
                <a:gd name="T5" fmla="*/ 608 h 643"/>
                <a:gd name="T6" fmla="*/ 36 w 644"/>
                <a:gd name="T7" fmla="*/ 608 h 643"/>
                <a:gd name="T8" fmla="*/ 36 w 644"/>
                <a:gd name="T9" fmla="*/ 608 h 643"/>
                <a:gd name="T10" fmla="*/ 36 w 644"/>
                <a:gd name="T11" fmla="*/ 481 h 643"/>
                <a:gd name="T12" fmla="*/ 481 w 644"/>
                <a:gd name="T13" fmla="*/ 35 h 643"/>
                <a:gd name="T14" fmla="*/ 609 w 644"/>
                <a:gd name="T15" fmla="*/ 35 h 6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44" h="643">
                  <a:moveTo>
                    <a:pt x="609" y="35"/>
                  </a:moveTo>
                  <a:cubicBezTo>
                    <a:pt x="644" y="70"/>
                    <a:pt x="644" y="127"/>
                    <a:pt x="609" y="163"/>
                  </a:cubicBezTo>
                  <a:cubicBezTo>
                    <a:pt x="163" y="608"/>
                    <a:pt x="163" y="608"/>
                    <a:pt x="163" y="608"/>
                  </a:cubicBezTo>
                  <a:cubicBezTo>
                    <a:pt x="128" y="643"/>
                    <a:pt x="71" y="643"/>
                    <a:pt x="36" y="608"/>
                  </a:cubicBezTo>
                  <a:cubicBezTo>
                    <a:pt x="36" y="608"/>
                    <a:pt x="36" y="608"/>
                    <a:pt x="36" y="608"/>
                  </a:cubicBezTo>
                  <a:cubicBezTo>
                    <a:pt x="0" y="573"/>
                    <a:pt x="0" y="516"/>
                    <a:pt x="36" y="481"/>
                  </a:cubicBezTo>
                  <a:cubicBezTo>
                    <a:pt x="481" y="35"/>
                    <a:pt x="481" y="35"/>
                    <a:pt x="481" y="35"/>
                  </a:cubicBezTo>
                  <a:cubicBezTo>
                    <a:pt x="516" y="0"/>
                    <a:pt x="573" y="0"/>
                    <a:pt x="609" y="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11">
              <a:extLst>
                <a:ext uri="{FF2B5EF4-FFF2-40B4-BE49-F238E27FC236}">
                  <a16:creationId xmlns:a16="http://schemas.microsoft.com/office/drawing/2014/main" id="{95E02B3C-261A-4BD5-BA41-33B44F02702B}"/>
                </a:ext>
              </a:extLst>
            </p:cNvPr>
            <p:cNvSpPr>
              <a:spLocks/>
            </p:cNvSpPr>
            <p:nvPr/>
          </p:nvSpPr>
          <p:spPr bwMode="auto">
            <a:xfrm>
              <a:off x="6724649" y="4189412"/>
              <a:ext cx="1344612" cy="1343025"/>
            </a:xfrm>
            <a:custGeom>
              <a:avLst/>
              <a:gdLst>
                <a:gd name="T0" fmla="*/ 609 w 644"/>
                <a:gd name="T1" fmla="*/ 35 h 643"/>
                <a:gd name="T2" fmla="*/ 609 w 644"/>
                <a:gd name="T3" fmla="*/ 163 h 643"/>
                <a:gd name="T4" fmla="*/ 163 w 644"/>
                <a:gd name="T5" fmla="*/ 608 h 643"/>
                <a:gd name="T6" fmla="*/ 35 w 644"/>
                <a:gd name="T7" fmla="*/ 608 h 643"/>
                <a:gd name="T8" fmla="*/ 35 w 644"/>
                <a:gd name="T9" fmla="*/ 608 h 643"/>
                <a:gd name="T10" fmla="*/ 35 w 644"/>
                <a:gd name="T11" fmla="*/ 480 h 643"/>
                <a:gd name="T12" fmla="*/ 481 w 644"/>
                <a:gd name="T13" fmla="*/ 35 h 643"/>
                <a:gd name="T14" fmla="*/ 609 w 644"/>
                <a:gd name="T15" fmla="*/ 35 h 6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44" h="643">
                  <a:moveTo>
                    <a:pt x="609" y="35"/>
                  </a:moveTo>
                  <a:cubicBezTo>
                    <a:pt x="644" y="70"/>
                    <a:pt x="644" y="127"/>
                    <a:pt x="609" y="163"/>
                  </a:cubicBezTo>
                  <a:cubicBezTo>
                    <a:pt x="163" y="608"/>
                    <a:pt x="163" y="608"/>
                    <a:pt x="163" y="608"/>
                  </a:cubicBezTo>
                  <a:cubicBezTo>
                    <a:pt x="128" y="643"/>
                    <a:pt x="71" y="643"/>
                    <a:pt x="35" y="608"/>
                  </a:cubicBezTo>
                  <a:cubicBezTo>
                    <a:pt x="35" y="608"/>
                    <a:pt x="35" y="608"/>
                    <a:pt x="35" y="608"/>
                  </a:cubicBezTo>
                  <a:cubicBezTo>
                    <a:pt x="0" y="573"/>
                    <a:pt x="0" y="516"/>
                    <a:pt x="35" y="480"/>
                  </a:cubicBezTo>
                  <a:cubicBezTo>
                    <a:pt x="481" y="35"/>
                    <a:pt x="481" y="35"/>
                    <a:pt x="481" y="35"/>
                  </a:cubicBezTo>
                  <a:cubicBezTo>
                    <a:pt x="516" y="0"/>
                    <a:pt x="573" y="0"/>
                    <a:pt x="609" y="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12">
              <a:extLst>
                <a:ext uri="{FF2B5EF4-FFF2-40B4-BE49-F238E27FC236}">
                  <a16:creationId xmlns:a16="http://schemas.microsoft.com/office/drawing/2014/main" id="{3DFA6D6D-1C7B-4268-8CB5-785D600207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933698" y="3802585"/>
              <a:ext cx="430213" cy="430213"/>
            </a:xfrm>
            <a:custGeom>
              <a:avLst/>
              <a:gdLst>
                <a:gd name="T0" fmla="*/ 170 w 206"/>
                <a:gd name="T1" fmla="*/ 37 h 206"/>
                <a:gd name="T2" fmla="*/ 170 w 206"/>
                <a:gd name="T3" fmla="*/ 170 h 206"/>
                <a:gd name="T4" fmla="*/ 37 w 206"/>
                <a:gd name="T5" fmla="*/ 170 h 206"/>
                <a:gd name="T6" fmla="*/ 37 w 206"/>
                <a:gd name="T7" fmla="*/ 37 h 206"/>
                <a:gd name="T8" fmla="*/ 170 w 206"/>
                <a:gd name="T9" fmla="*/ 37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206">
                  <a:moveTo>
                    <a:pt x="170" y="37"/>
                  </a:moveTo>
                  <a:cubicBezTo>
                    <a:pt x="206" y="74"/>
                    <a:pt x="206" y="133"/>
                    <a:pt x="170" y="170"/>
                  </a:cubicBezTo>
                  <a:cubicBezTo>
                    <a:pt x="133" y="206"/>
                    <a:pt x="73" y="206"/>
                    <a:pt x="37" y="170"/>
                  </a:cubicBezTo>
                  <a:cubicBezTo>
                    <a:pt x="0" y="133"/>
                    <a:pt x="0" y="74"/>
                    <a:pt x="37" y="37"/>
                  </a:cubicBezTo>
                  <a:cubicBezTo>
                    <a:pt x="73" y="0"/>
                    <a:pt x="133" y="0"/>
                    <a:pt x="170" y="3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13">
              <a:extLst>
                <a:ext uri="{FF2B5EF4-FFF2-40B4-BE49-F238E27FC236}">
                  <a16:creationId xmlns:a16="http://schemas.microsoft.com/office/drawing/2014/main" id="{4DCB8C83-4083-4850-9655-220A4B75E7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80158" y="948820"/>
              <a:ext cx="330055" cy="301354"/>
            </a:xfrm>
            <a:custGeom>
              <a:avLst/>
              <a:gdLst>
                <a:gd name="T0" fmla="*/ 123 w 245"/>
                <a:gd name="T1" fmla="*/ 223 h 223"/>
                <a:gd name="T2" fmla="*/ 44 w 245"/>
                <a:gd name="T3" fmla="*/ 190 h 223"/>
                <a:gd name="T4" fmla="*/ 44 w 245"/>
                <a:gd name="T5" fmla="*/ 32 h 223"/>
                <a:gd name="T6" fmla="*/ 123 w 245"/>
                <a:gd name="T7" fmla="*/ 0 h 223"/>
                <a:gd name="T8" fmla="*/ 202 w 245"/>
                <a:gd name="T9" fmla="*/ 32 h 223"/>
                <a:gd name="T10" fmla="*/ 202 w 245"/>
                <a:gd name="T11" fmla="*/ 32 h 223"/>
                <a:gd name="T12" fmla="*/ 202 w 245"/>
                <a:gd name="T13" fmla="*/ 190 h 223"/>
                <a:gd name="T14" fmla="*/ 123 w 245"/>
                <a:gd name="T15" fmla="*/ 223 h 223"/>
                <a:gd name="T16" fmla="*/ 123 w 245"/>
                <a:gd name="T17" fmla="*/ 36 h 223"/>
                <a:gd name="T18" fmla="*/ 69 w 245"/>
                <a:gd name="T19" fmla="*/ 58 h 223"/>
                <a:gd name="T20" fmla="*/ 69 w 245"/>
                <a:gd name="T21" fmla="*/ 165 h 223"/>
                <a:gd name="T22" fmla="*/ 123 w 245"/>
                <a:gd name="T23" fmla="*/ 187 h 223"/>
                <a:gd name="T24" fmla="*/ 176 w 245"/>
                <a:gd name="T25" fmla="*/ 165 h 223"/>
                <a:gd name="T26" fmla="*/ 176 w 245"/>
                <a:gd name="T27" fmla="*/ 58 h 223"/>
                <a:gd name="T28" fmla="*/ 123 w 245"/>
                <a:gd name="T29" fmla="*/ 36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5" h="223">
                  <a:moveTo>
                    <a:pt x="123" y="223"/>
                  </a:moveTo>
                  <a:cubicBezTo>
                    <a:pt x="93" y="223"/>
                    <a:pt x="65" y="212"/>
                    <a:pt x="44" y="190"/>
                  </a:cubicBezTo>
                  <a:cubicBezTo>
                    <a:pt x="0" y="147"/>
                    <a:pt x="0" y="76"/>
                    <a:pt x="44" y="32"/>
                  </a:cubicBezTo>
                  <a:cubicBezTo>
                    <a:pt x="65" y="11"/>
                    <a:pt x="93" y="0"/>
                    <a:pt x="123" y="0"/>
                  </a:cubicBezTo>
                  <a:cubicBezTo>
                    <a:pt x="153" y="0"/>
                    <a:pt x="181" y="11"/>
                    <a:pt x="202" y="32"/>
                  </a:cubicBezTo>
                  <a:cubicBezTo>
                    <a:pt x="202" y="32"/>
                    <a:pt x="202" y="32"/>
                    <a:pt x="202" y="32"/>
                  </a:cubicBezTo>
                  <a:cubicBezTo>
                    <a:pt x="245" y="76"/>
                    <a:pt x="245" y="147"/>
                    <a:pt x="202" y="190"/>
                  </a:cubicBezTo>
                  <a:cubicBezTo>
                    <a:pt x="181" y="212"/>
                    <a:pt x="153" y="223"/>
                    <a:pt x="123" y="223"/>
                  </a:cubicBezTo>
                  <a:close/>
                  <a:moveTo>
                    <a:pt x="123" y="36"/>
                  </a:moveTo>
                  <a:cubicBezTo>
                    <a:pt x="103" y="36"/>
                    <a:pt x="84" y="43"/>
                    <a:pt x="69" y="58"/>
                  </a:cubicBezTo>
                  <a:cubicBezTo>
                    <a:pt x="40" y="87"/>
                    <a:pt x="40" y="135"/>
                    <a:pt x="69" y="165"/>
                  </a:cubicBezTo>
                  <a:cubicBezTo>
                    <a:pt x="84" y="179"/>
                    <a:pt x="103" y="187"/>
                    <a:pt x="123" y="187"/>
                  </a:cubicBezTo>
                  <a:cubicBezTo>
                    <a:pt x="143" y="187"/>
                    <a:pt x="162" y="179"/>
                    <a:pt x="176" y="165"/>
                  </a:cubicBezTo>
                  <a:cubicBezTo>
                    <a:pt x="206" y="135"/>
                    <a:pt x="206" y="87"/>
                    <a:pt x="176" y="58"/>
                  </a:cubicBezTo>
                  <a:cubicBezTo>
                    <a:pt x="162" y="43"/>
                    <a:pt x="143" y="36"/>
                    <a:pt x="123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15">
              <a:extLst>
                <a:ext uri="{FF2B5EF4-FFF2-40B4-BE49-F238E27FC236}">
                  <a16:creationId xmlns:a16="http://schemas.microsoft.com/office/drawing/2014/main" id="{E8355D7F-6187-4D0B-91C9-D1273902516C}"/>
                </a:ext>
              </a:extLst>
            </p:cNvPr>
            <p:cNvSpPr>
              <a:spLocks/>
            </p:cNvSpPr>
            <p:nvPr/>
          </p:nvSpPr>
          <p:spPr bwMode="auto">
            <a:xfrm>
              <a:off x="7873998" y="730250"/>
              <a:ext cx="430213" cy="430213"/>
            </a:xfrm>
            <a:custGeom>
              <a:avLst/>
              <a:gdLst>
                <a:gd name="T0" fmla="*/ 169 w 206"/>
                <a:gd name="T1" fmla="*/ 37 h 206"/>
                <a:gd name="T2" fmla="*/ 169 w 206"/>
                <a:gd name="T3" fmla="*/ 170 h 206"/>
                <a:gd name="T4" fmla="*/ 37 w 206"/>
                <a:gd name="T5" fmla="*/ 170 h 206"/>
                <a:gd name="T6" fmla="*/ 37 w 206"/>
                <a:gd name="T7" fmla="*/ 37 h 206"/>
                <a:gd name="T8" fmla="*/ 169 w 206"/>
                <a:gd name="T9" fmla="*/ 37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206">
                  <a:moveTo>
                    <a:pt x="169" y="37"/>
                  </a:moveTo>
                  <a:cubicBezTo>
                    <a:pt x="206" y="74"/>
                    <a:pt x="206" y="133"/>
                    <a:pt x="169" y="170"/>
                  </a:cubicBezTo>
                  <a:cubicBezTo>
                    <a:pt x="133" y="206"/>
                    <a:pt x="73" y="206"/>
                    <a:pt x="37" y="170"/>
                  </a:cubicBezTo>
                  <a:cubicBezTo>
                    <a:pt x="0" y="133"/>
                    <a:pt x="0" y="74"/>
                    <a:pt x="37" y="37"/>
                  </a:cubicBezTo>
                  <a:cubicBezTo>
                    <a:pt x="73" y="0"/>
                    <a:pt x="133" y="0"/>
                    <a:pt x="169" y="3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16">
              <a:extLst>
                <a:ext uri="{FF2B5EF4-FFF2-40B4-BE49-F238E27FC236}">
                  <a16:creationId xmlns:a16="http://schemas.microsoft.com/office/drawing/2014/main" id="{156FDADC-6571-4859-8631-1066D03570C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5237" y="5465761"/>
              <a:ext cx="430213" cy="430213"/>
            </a:xfrm>
            <a:custGeom>
              <a:avLst/>
              <a:gdLst>
                <a:gd name="T0" fmla="*/ 170 w 206"/>
                <a:gd name="T1" fmla="*/ 37 h 206"/>
                <a:gd name="T2" fmla="*/ 170 w 206"/>
                <a:gd name="T3" fmla="*/ 170 h 206"/>
                <a:gd name="T4" fmla="*/ 37 w 206"/>
                <a:gd name="T5" fmla="*/ 170 h 206"/>
                <a:gd name="T6" fmla="*/ 37 w 206"/>
                <a:gd name="T7" fmla="*/ 37 h 206"/>
                <a:gd name="T8" fmla="*/ 170 w 206"/>
                <a:gd name="T9" fmla="*/ 37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206">
                  <a:moveTo>
                    <a:pt x="170" y="37"/>
                  </a:moveTo>
                  <a:cubicBezTo>
                    <a:pt x="206" y="74"/>
                    <a:pt x="206" y="133"/>
                    <a:pt x="170" y="170"/>
                  </a:cubicBezTo>
                  <a:cubicBezTo>
                    <a:pt x="133" y="206"/>
                    <a:pt x="73" y="206"/>
                    <a:pt x="37" y="170"/>
                  </a:cubicBezTo>
                  <a:cubicBezTo>
                    <a:pt x="0" y="133"/>
                    <a:pt x="0" y="74"/>
                    <a:pt x="37" y="37"/>
                  </a:cubicBezTo>
                  <a:cubicBezTo>
                    <a:pt x="73" y="0"/>
                    <a:pt x="133" y="0"/>
                    <a:pt x="170" y="3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13">
              <a:extLst>
                <a:ext uri="{FF2B5EF4-FFF2-40B4-BE49-F238E27FC236}">
                  <a16:creationId xmlns:a16="http://schemas.microsoft.com/office/drawing/2014/main" id="{F88DA33E-0043-4458-8F41-EBCAA7EDA09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51425" y="5585890"/>
              <a:ext cx="330055" cy="301354"/>
            </a:xfrm>
            <a:custGeom>
              <a:avLst/>
              <a:gdLst>
                <a:gd name="T0" fmla="*/ 123 w 245"/>
                <a:gd name="T1" fmla="*/ 223 h 223"/>
                <a:gd name="T2" fmla="*/ 44 w 245"/>
                <a:gd name="T3" fmla="*/ 190 h 223"/>
                <a:gd name="T4" fmla="*/ 44 w 245"/>
                <a:gd name="T5" fmla="*/ 32 h 223"/>
                <a:gd name="T6" fmla="*/ 123 w 245"/>
                <a:gd name="T7" fmla="*/ 0 h 223"/>
                <a:gd name="T8" fmla="*/ 202 w 245"/>
                <a:gd name="T9" fmla="*/ 32 h 223"/>
                <a:gd name="T10" fmla="*/ 202 w 245"/>
                <a:gd name="T11" fmla="*/ 32 h 223"/>
                <a:gd name="T12" fmla="*/ 202 w 245"/>
                <a:gd name="T13" fmla="*/ 190 h 223"/>
                <a:gd name="T14" fmla="*/ 123 w 245"/>
                <a:gd name="T15" fmla="*/ 223 h 223"/>
                <a:gd name="T16" fmla="*/ 123 w 245"/>
                <a:gd name="T17" fmla="*/ 36 h 223"/>
                <a:gd name="T18" fmla="*/ 69 w 245"/>
                <a:gd name="T19" fmla="*/ 58 h 223"/>
                <a:gd name="T20" fmla="*/ 69 w 245"/>
                <a:gd name="T21" fmla="*/ 165 h 223"/>
                <a:gd name="T22" fmla="*/ 123 w 245"/>
                <a:gd name="T23" fmla="*/ 187 h 223"/>
                <a:gd name="T24" fmla="*/ 176 w 245"/>
                <a:gd name="T25" fmla="*/ 165 h 223"/>
                <a:gd name="T26" fmla="*/ 176 w 245"/>
                <a:gd name="T27" fmla="*/ 58 h 223"/>
                <a:gd name="T28" fmla="*/ 123 w 245"/>
                <a:gd name="T29" fmla="*/ 36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5" h="223">
                  <a:moveTo>
                    <a:pt x="123" y="223"/>
                  </a:moveTo>
                  <a:cubicBezTo>
                    <a:pt x="93" y="223"/>
                    <a:pt x="65" y="212"/>
                    <a:pt x="44" y="190"/>
                  </a:cubicBezTo>
                  <a:cubicBezTo>
                    <a:pt x="0" y="147"/>
                    <a:pt x="0" y="76"/>
                    <a:pt x="44" y="32"/>
                  </a:cubicBezTo>
                  <a:cubicBezTo>
                    <a:pt x="65" y="11"/>
                    <a:pt x="93" y="0"/>
                    <a:pt x="123" y="0"/>
                  </a:cubicBezTo>
                  <a:cubicBezTo>
                    <a:pt x="153" y="0"/>
                    <a:pt x="181" y="11"/>
                    <a:pt x="202" y="32"/>
                  </a:cubicBezTo>
                  <a:cubicBezTo>
                    <a:pt x="202" y="32"/>
                    <a:pt x="202" y="32"/>
                    <a:pt x="202" y="32"/>
                  </a:cubicBezTo>
                  <a:cubicBezTo>
                    <a:pt x="245" y="76"/>
                    <a:pt x="245" y="147"/>
                    <a:pt x="202" y="190"/>
                  </a:cubicBezTo>
                  <a:cubicBezTo>
                    <a:pt x="181" y="212"/>
                    <a:pt x="153" y="223"/>
                    <a:pt x="123" y="223"/>
                  </a:cubicBezTo>
                  <a:close/>
                  <a:moveTo>
                    <a:pt x="123" y="36"/>
                  </a:moveTo>
                  <a:cubicBezTo>
                    <a:pt x="103" y="36"/>
                    <a:pt x="84" y="43"/>
                    <a:pt x="69" y="58"/>
                  </a:cubicBezTo>
                  <a:cubicBezTo>
                    <a:pt x="40" y="87"/>
                    <a:pt x="40" y="135"/>
                    <a:pt x="69" y="165"/>
                  </a:cubicBezTo>
                  <a:cubicBezTo>
                    <a:pt x="84" y="179"/>
                    <a:pt x="103" y="187"/>
                    <a:pt x="123" y="187"/>
                  </a:cubicBezTo>
                  <a:cubicBezTo>
                    <a:pt x="143" y="187"/>
                    <a:pt x="162" y="179"/>
                    <a:pt x="176" y="165"/>
                  </a:cubicBezTo>
                  <a:cubicBezTo>
                    <a:pt x="206" y="135"/>
                    <a:pt x="206" y="87"/>
                    <a:pt x="176" y="58"/>
                  </a:cubicBezTo>
                  <a:cubicBezTo>
                    <a:pt x="162" y="43"/>
                    <a:pt x="143" y="36"/>
                    <a:pt x="123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9">
              <a:extLst>
                <a:ext uri="{FF2B5EF4-FFF2-40B4-BE49-F238E27FC236}">
                  <a16:creationId xmlns:a16="http://schemas.microsoft.com/office/drawing/2014/main" id="{5A3DFE0C-BCD5-4CC7-BC1F-9BD53FA095FB}"/>
                </a:ext>
              </a:extLst>
            </p:cNvPr>
            <p:cNvSpPr>
              <a:spLocks/>
            </p:cNvSpPr>
            <p:nvPr/>
          </p:nvSpPr>
          <p:spPr bwMode="auto">
            <a:xfrm>
              <a:off x="8183994" y="3779475"/>
              <a:ext cx="950913" cy="954088"/>
            </a:xfrm>
            <a:custGeom>
              <a:avLst/>
              <a:gdLst>
                <a:gd name="T0" fmla="*/ 421 w 456"/>
                <a:gd name="T1" fmla="*/ 35 h 457"/>
                <a:gd name="T2" fmla="*/ 421 w 456"/>
                <a:gd name="T3" fmla="*/ 163 h 457"/>
                <a:gd name="T4" fmla="*/ 162 w 456"/>
                <a:gd name="T5" fmla="*/ 422 h 457"/>
                <a:gd name="T6" fmla="*/ 35 w 456"/>
                <a:gd name="T7" fmla="*/ 422 h 457"/>
                <a:gd name="T8" fmla="*/ 35 w 456"/>
                <a:gd name="T9" fmla="*/ 422 h 457"/>
                <a:gd name="T10" fmla="*/ 35 w 456"/>
                <a:gd name="T11" fmla="*/ 294 h 457"/>
                <a:gd name="T12" fmla="*/ 294 w 456"/>
                <a:gd name="T13" fmla="*/ 35 h 457"/>
                <a:gd name="T14" fmla="*/ 421 w 456"/>
                <a:gd name="T15" fmla="*/ 35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6" h="457">
                  <a:moveTo>
                    <a:pt x="421" y="35"/>
                  </a:moveTo>
                  <a:cubicBezTo>
                    <a:pt x="456" y="71"/>
                    <a:pt x="456" y="128"/>
                    <a:pt x="421" y="163"/>
                  </a:cubicBezTo>
                  <a:cubicBezTo>
                    <a:pt x="162" y="422"/>
                    <a:pt x="162" y="422"/>
                    <a:pt x="162" y="422"/>
                  </a:cubicBezTo>
                  <a:cubicBezTo>
                    <a:pt x="127" y="457"/>
                    <a:pt x="70" y="457"/>
                    <a:pt x="35" y="422"/>
                  </a:cubicBezTo>
                  <a:cubicBezTo>
                    <a:pt x="35" y="422"/>
                    <a:pt x="35" y="422"/>
                    <a:pt x="35" y="422"/>
                  </a:cubicBezTo>
                  <a:cubicBezTo>
                    <a:pt x="0" y="387"/>
                    <a:pt x="0" y="329"/>
                    <a:pt x="35" y="294"/>
                  </a:cubicBezTo>
                  <a:cubicBezTo>
                    <a:pt x="294" y="35"/>
                    <a:pt x="294" y="35"/>
                    <a:pt x="294" y="35"/>
                  </a:cubicBezTo>
                  <a:cubicBezTo>
                    <a:pt x="329" y="0"/>
                    <a:pt x="386" y="0"/>
                    <a:pt x="421" y="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15">
              <a:extLst>
                <a:ext uri="{FF2B5EF4-FFF2-40B4-BE49-F238E27FC236}">
                  <a16:creationId xmlns:a16="http://schemas.microsoft.com/office/drawing/2014/main" id="{96DAA2CB-5CE9-437B-847A-3FD3DFC633BE}"/>
                </a:ext>
              </a:extLst>
            </p:cNvPr>
            <p:cNvSpPr>
              <a:spLocks/>
            </p:cNvSpPr>
            <p:nvPr/>
          </p:nvSpPr>
          <p:spPr bwMode="auto">
            <a:xfrm>
              <a:off x="9134907" y="3349262"/>
              <a:ext cx="430213" cy="430213"/>
            </a:xfrm>
            <a:custGeom>
              <a:avLst/>
              <a:gdLst>
                <a:gd name="T0" fmla="*/ 169 w 206"/>
                <a:gd name="T1" fmla="*/ 37 h 206"/>
                <a:gd name="T2" fmla="*/ 169 w 206"/>
                <a:gd name="T3" fmla="*/ 170 h 206"/>
                <a:gd name="T4" fmla="*/ 37 w 206"/>
                <a:gd name="T5" fmla="*/ 170 h 206"/>
                <a:gd name="T6" fmla="*/ 37 w 206"/>
                <a:gd name="T7" fmla="*/ 37 h 206"/>
                <a:gd name="T8" fmla="*/ 169 w 206"/>
                <a:gd name="T9" fmla="*/ 37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206">
                  <a:moveTo>
                    <a:pt x="169" y="37"/>
                  </a:moveTo>
                  <a:cubicBezTo>
                    <a:pt x="206" y="74"/>
                    <a:pt x="206" y="133"/>
                    <a:pt x="169" y="170"/>
                  </a:cubicBezTo>
                  <a:cubicBezTo>
                    <a:pt x="133" y="206"/>
                    <a:pt x="73" y="206"/>
                    <a:pt x="37" y="170"/>
                  </a:cubicBezTo>
                  <a:cubicBezTo>
                    <a:pt x="0" y="133"/>
                    <a:pt x="0" y="74"/>
                    <a:pt x="37" y="37"/>
                  </a:cubicBezTo>
                  <a:cubicBezTo>
                    <a:pt x="73" y="0"/>
                    <a:pt x="133" y="0"/>
                    <a:pt x="169" y="3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9">
              <a:extLst>
                <a:ext uri="{FF2B5EF4-FFF2-40B4-BE49-F238E27FC236}">
                  <a16:creationId xmlns:a16="http://schemas.microsoft.com/office/drawing/2014/main" id="{4A3DD287-5209-418C-9142-AD01E944FF77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4576" y="1879599"/>
              <a:ext cx="950913" cy="954088"/>
            </a:xfrm>
            <a:custGeom>
              <a:avLst/>
              <a:gdLst>
                <a:gd name="T0" fmla="*/ 421 w 456"/>
                <a:gd name="T1" fmla="*/ 35 h 457"/>
                <a:gd name="T2" fmla="*/ 421 w 456"/>
                <a:gd name="T3" fmla="*/ 163 h 457"/>
                <a:gd name="T4" fmla="*/ 162 w 456"/>
                <a:gd name="T5" fmla="*/ 422 h 457"/>
                <a:gd name="T6" fmla="*/ 35 w 456"/>
                <a:gd name="T7" fmla="*/ 422 h 457"/>
                <a:gd name="T8" fmla="*/ 35 w 456"/>
                <a:gd name="T9" fmla="*/ 422 h 457"/>
                <a:gd name="T10" fmla="*/ 35 w 456"/>
                <a:gd name="T11" fmla="*/ 294 h 457"/>
                <a:gd name="T12" fmla="*/ 294 w 456"/>
                <a:gd name="T13" fmla="*/ 35 h 457"/>
                <a:gd name="T14" fmla="*/ 421 w 456"/>
                <a:gd name="T15" fmla="*/ 35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6" h="457">
                  <a:moveTo>
                    <a:pt x="421" y="35"/>
                  </a:moveTo>
                  <a:cubicBezTo>
                    <a:pt x="456" y="71"/>
                    <a:pt x="456" y="128"/>
                    <a:pt x="421" y="163"/>
                  </a:cubicBezTo>
                  <a:cubicBezTo>
                    <a:pt x="162" y="422"/>
                    <a:pt x="162" y="422"/>
                    <a:pt x="162" y="422"/>
                  </a:cubicBezTo>
                  <a:cubicBezTo>
                    <a:pt x="127" y="457"/>
                    <a:pt x="70" y="457"/>
                    <a:pt x="35" y="422"/>
                  </a:cubicBezTo>
                  <a:cubicBezTo>
                    <a:pt x="35" y="422"/>
                    <a:pt x="35" y="422"/>
                    <a:pt x="35" y="422"/>
                  </a:cubicBezTo>
                  <a:cubicBezTo>
                    <a:pt x="0" y="387"/>
                    <a:pt x="0" y="329"/>
                    <a:pt x="35" y="294"/>
                  </a:cubicBezTo>
                  <a:cubicBezTo>
                    <a:pt x="294" y="35"/>
                    <a:pt x="294" y="35"/>
                    <a:pt x="294" y="35"/>
                  </a:cubicBezTo>
                  <a:cubicBezTo>
                    <a:pt x="329" y="0"/>
                    <a:pt x="386" y="0"/>
                    <a:pt x="421" y="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13">
              <a:extLst>
                <a:ext uri="{FF2B5EF4-FFF2-40B4-BE49-F238E27FC236}">
                  <a16:creationId xmlns:a16="http://schemas.microsoft.com/office/drawing/2014/main" id="{EFE025BD-594D-4493-B777-D626432080F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32790" y="2824939"/>
              <a:ext cx="330055" cy="301354"/>
            </a:xfrm>
            <a:custGeom>
              <a:avLst/>
              <a:gdLst>
                <a:gd name="T0" fmla="*/ 123 w 245"/>
                <a:gd name="T1" fmla="*/ 223 h 223"/>
                <a:gd name="T2" fmla="*/ 44 w 245"/>
                <a:gd name="T3" fmla="*/ 190 h 223"/>
                <a:gd name="T4" fmla="*/ 44 w 245"/>
                <a:gd name="T5" fmla="*/ 32 h 223"/>
                <a:gd name="T6" fmla="*/ 123 w 245"/>
                <a:gd name="T7" fmla="*/ 0 h 223"/>
                <a:gd name="T8" fmla="*/ 202 w 245"/>
                <a:gd name="T9" fmla="*/ 32 h 223"/>
                <a:gd name="T10" fmla="*/ 202 w 245"/>
                <a:gd name="T11" fmla="*/ 32 h 223"/>
                <a:gd name="T12" fmla="*/ 202 w 245"/>
                <a:gd name="T13" fmla="*/ 190 h 223"/>
                <a:gd name="T14" fmla="*/ 123 w 245"/>
                <a:gd name="T15" fmla="*/ 223 h 223"/>
                <a:gd name="T16" fmla="*/ 123 w 245"/>
                <a:gd name="T17" fmla="*/ 36 h 223"/>
                <a:gd name="T18" fmla="*/ 69 w 245"/>
                <a:gd name="T19" fmla="*/ 58 h 223"/>
                <a:gd name="T20" fmla="*/ 69 w 245"/>
                <a:gd name="T21" fmla="*/ 165 h 223"/>
                <a:gd name="T22" fmla="*/ 123 w 245"/>
                <a:gd name="T23" fmla="*/ 187 h 223"/>
                <a:gd name="T24" fmla="*/ 176 w 245"/>
                <a:gd name="T25" fmla="*/ 165 h 223"/>
                <a:gd name="T26" fmla="*/ 176 w 245"/>
                <a:gd name="T27" fmla="*/ 58 h 223"/>
                <a:gd name="T28" fmla="*/ 123 w 245"/>
                <a:gd name="T29" fmla="*/ 36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5" h="223">
                  <a:moveTo>
                    <a:pt x="123" y="223"/>
                  </a:moveTo>
                  <a:cubicBezTo>
                    <a:pt x="93" y="223"/>
                    <a:pt x="65" y="212"/>
                    <a:pt x="44" y="190"/>
                  </a:cubicBezTo>
                  <a:cubicBezTo>
                    <a:pt x="0" y="147"/>
                    <a:pt x="0" y="76"/>
                    <a:pt x="44" y="32"/>
                  </a:cubicBezTo>
                  <a:cubicBezTo>
                    <a:pt x="65" y="11"/>
                    <a:pt x="93" y="0"/>
                    <a:pt x="123" y="0"/>
                  </a:cubicBezTo>
                  <a:cubicBezTo>
                    <a:pt x="153" y="0"/>
                    <a:pt x="181" y="11"/>
                    <a:pt x="202" y="32"/>
                  </a:cubicBezTo>
                  <a:cubicBezTo>
                    <a:pt x="202" y="32"/>
                    <a:pt x="202" y="32"/>
                    <a:pt x="202" y="32"/>
                  </a:cubicBezTo>
                  <a:cubicBezTo>
                    <a:pt x="245" y="76"/>
                    <a:pt x="245" y="147"/>
                    <a:pt x="202" y="190"/>
                  </a:cubicBezTo>
                  <a:cubicBezTo>
                    <a:pt x="181" y="212"/>
                    <a:pt x="153" y="223"/>
                    <a:pt x="123" y="223"/>
                  </a:cubicBezTo>
                  <a:close/>
                  <a:moveTo>
                    <a:pt x="123" y="36"/>
                  </a:moveTo>
                  <a:cubicBezTo>
                    <a:pt x="103" y="36"/>
                    <a:pt x="84" y="43"/>
                    <a:pt x="69" y="58"/>
                  </a:cubicBezTo>
                  <a:cubicBezTo>
                    <a:pt x="40" y="87"/>
                    <a:pt x="40" y="135"/>
                    <a:pt x="69" y="165"/>
                  </a:cubicBezTo>
                  <a:cubicBezTo>
                    <a:pt x="84" y="179"/>
                    <a:pt x="103" y="187"/>
                    <a:pt x="123" y="187"/>
                  </a:cubicBezTo>
                  <a:cubicBezTo>
                    <a:pt x="143" y="187"/>
                    <a:pt x="162" y="179"/>
                    <a:pt x="176" y="165"/>
                  </a:cubicBezTo>
                  <a:cubicBezTo>
                    <a:pt x="206" y="135"/>
                    <a:pt x="206" y="87"/>
                    <a:pt x="176" y="58"/>
                  </a:cubicBezTo>
                  <a:cubicBezTo>
                    <a:pt x="162" y="43"/>
                    <a:pt x="143" y="36"/>
                    <a:pt x="123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6">
              <a:extLst>
                <a:ext uri="{FF2B5EF4-FFF2-40B4-BE49-F238E27FC236}">
                  <a16:creationId xmlns:a16="http://schemas.microsoft.com/office/drawing/2014/main" id="{6754DD96-3BCB-4E4E-8D51-7E13189A524D}"/>
                </a:ext>
              </a:extLst>
            </p:cNvPr>
            <p:cNvSpPr>
              <a:spLocks/>
            </p:cNvSpPr>
            <p:nvPr/>
          </p:nvSpPr>
          <p:spPr bwMode="auto">
            <a:xfrm>
              <a:off x="7440141" y="4765674"/>
              <a:ext cx="700088" cy="700088"/>
            </a:xfrm>
            <a:custGeom>
              <a:avLst/>
              <a:gdLst>
                <a:gd name="T0" fmla="*/ 328 w 335"/>
                <a:gd name="T1" fmla="*/ 56 h 335"/>
                <a:gd name="T2" fmla="*/ 299 w 335"/>
                <a:gd name="T3" fmla="*/ 57 h 335"/>
                <a:gd name="T4" fmla="*/ 274 w 335"/>
                <a:gd name="T5" fmla="*/ 57 h 335"/>
                <a:gd name="T6" fmla="*/ 274 w 335"/>
                <a:gd name="T7" fmla="*/ 81 h 335"/>
                <a:gd name="T8" fmla="*/ 273 w 335"/>
                <a:gd name="T9" fmla="*/ 110 h 335"/>
                <a:gd name="T10" fmla="*/ 245 w 335"/>
                <a:gd name="T11" fmla="*/ 111 h 335"/>
                <a:gd name="T12" fmla="*/ 220 w 335"/>
                <a:gd name="T13" fmla="*/ 111 h 335"/>
                <a:gd name="T14" fmla="*/ 220 w 335"/>
                <a:gd name="T15" fmla="*/ 136 h 335"/>
                <a:gd name="T16" fmla="*/ 219 w 335"/>
                <a:gd name="T17" fmla="*/ 164 h 335"/>
                <a:gd name="T18" fmla="*/ 190 w 335"/>
                <a:gd name="T19" fmla="*/ 165 h 335"/>
                <a:gd name="T20" fmla="*/ 166 w 335"/>
                <a:gd name="T21" fmla="*/ 166 h 335"/>
                <a:gd name="T22" fmla="*/ 165 w 335"/>
                <a:gd name="T23" fmla="*/ 190 h 335"/>
                <a:gd name="T24" fmla="*/ 164 w 335"/>
                <a:gd name="T25" fmla="*/ 219 h 335"/>
                <a:gd name="T26" fmla="*/ 136 w 335"/>
                <a:gd name="T27" fmla="*/ 220 h 335"/>
                <a:gd name="T28" fmla="*/ 111 w 335"/>
                <a:gd name="T29" fmla="*/ 220 h 335"/>
                <a:gd name="T30" fmla="*/ 111 w 335"/>
                <a:gd name="T31" fmla="*/ 245 h 335"/>
                <a:gd name="T32" fmla="*/ 110 w 335"/>
                <a:gd name="T33" fmla="*/ 273 h 335"/>
                <a:gd name="T34" fmla="*/ 81 w 335"/>
                <a:gd name="T35" fmla="*/ 274 h 335"/>
                <a:gd name="T36" fmla="*/ 57 w 335"/>
                <a:gd name="T37" fmla="*/ 274 h 335"/>
                <a:gd name="T38" fmla="*/ 57 w 335"/>
                <a:gd name="T39" fmla="*/ 299 h 335"/>
                <a:gd name="T40" fmla="*/ 56 w 335"/>
                <a:gd name="T41" fmla="*/ 327 h 335"/>
                <a:gd name="T42" fmla="*/ 27 w 335"/>
                <a:gd name="T43" fmla="*/ 329 h 335"/>
                <a:gd name="T44" fmla="*/ 2 w 335"/>
                <a:gd name="T45" fmla="*/ 329 h 335"/>
                <a:gd name="T46" fmla="*/ 0 w 335"/>
                <a:gd name="T47" fmla="*/ 326 h 335"/>
                <a:gd name="T48" fmla="*/ 28 w 335"/>
                <a:gd name="T49" fmla="*/ 325 h 335"/>
                <a:gd name="T50" fmla="*/ 53 w 335"/>
                <a:gd name="T51" fmla="*/ 325 h 335"/>
                <a:gd name="T52" fmla="*/ 53 w 335"/>
                <a:gd name="T53" fmla="*/ 300 h 335"/>
                <a:gd name="T54" fmla="*/ 54 w 335"/>
                <a:gd name="T55" fmla="*/ 271 h 335"/>
                <a:gd name="T56" fmla="*/ 83 w 335"/>
                <a:gd name="T57" fmla="*/ 270 h 335"/>
                <a:gd name="T58" fmla="*/ 107 w 335"/>
                <a:gd name="T59" fmla="*/ 270 h 335"/>
                <a:gd name="T60" fmla="*/ 107 w 335"/>
                <a:gd name="T61" fmla="*/ 246 h 335"/>
                <a:gd name="T62" fmla="*/ 108 w 335"/>
                <a:gd name="T63" fmla="*/ 217 h 335"/>
                <a:gd name="T64" fmla="*/ 137 w 335"/>
                <a:gd name="T65" fmla="*/ 216 h 335"/>
                <a:gd name="T66" fmla="*/ 162 w 335"/>
                <a:gd name="T67" fmla="*/ 216 h 335"/>
                <a:gd name="T68" fmla="*/ 162 w 335"/>
                <a:gd name="T69" fmla="*/ 191 h 335"/>
                <a:gd name="T70" fmla="*/ 163 w 335"/>
                <a:gd name="T71" fmla="*/ 163 h 335"/>
                <a:gd name="T72" fmla="*/ 191 w 335"/>
                <a:gd name="T73" fmla="*/ 162 h 335"/>
                <a:gd name="T74" fmla="*/ 216 w 335"/>
                <a:gd name="T75" fmla="*/ 162 h 335"/>
                <a:gd name="T76" fmla="*/ 216 w 335"/>
                <a:gd name="T77" fmla="*/ 137 h 335"/>
                <a:gd name="T78" fmla="*/ 217 w 335"/>
                <a:gd name="T79" fmla="*/ 108 h 335"/>
                <a:gd name="T80" fmla="*/ 246 w 335"/>
                <a:gd name="T81" fmla="*/ 107 h 335"/>
                <a:gd name="T82" fmla="*/ 270 w 335"/>
                <a:gd name="T83" fmla="*/ 107 h 335"/>
                <a:gd name="T84" fmla="*/ 270 w 335"/>
                <a:gd name="T85" fmla="*/ 83 h 335"/>
                <a:gd name="T86" fmla="*/ 271 w 335"/>
                <a:gd name="T87" fmla="*/ 54 h 335"/>
                <a:gd name="T88" fmla="*/ 300 w 335"/>
                <a:gd name="T89" fmla="*/ 53 h 335"/>
                <a:gd name="T90" fmla="*/ 325 w 335"/>
                <a:gd name="T91" fmla="*/ 53 h 335"/>
                <a:gd name="T92" fmla="*/ 325 w 335"/>
                <a:gd name="T93" fmla="*/ 28 h 335"/>
                <a:gd name="T94" fmla="*/ 326 w 335"/>
                <a:gd name="T95" fmla="*/ 0 h 335"/>
                <a:gd name="T96" fmla="*/ 329 w 335"/>
                <a:gd name="T97" fmla="*/ 2 h 335"/>
                <a:gd name="T98" fmla="*/ 329 w 335"/>
                <a:gd name="T99" fmla="*/ 27 h 335"/>
                <a:gd name="T100" fmla="*/ 328 w 335"/>
                <a:gd name="T101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35" h="335">
                  <a:moveTo>
                    <a:pt x="328" y="56"/>
                  </a:moveTo>
                  <a:cubicBezTo>
                    <a:pt x="320" y="63"/>
                    <a:pt x="309" y="60"/>
                    <a:pt x="299" y="57"/>
                  </a:cubicBezTo>
                  <a:cubicBezTo>
                    <a:pt x="289" y="54"/>
                    <a:pt x="280" y="51"/>
                    <a:pt x="274" y="57"/>
                  </a:cubicBezTo>
                  <a:cubicBezTo>
                    <a:pt x="268" y="63"/>
                    <a:pt x="271" y="72"/>
                    <a:pt x="274" y="81"/>
                  </a:cubicBezTo>
                  <a:cubicBezTo>
                    <a:pt x="277" y="92"/>
                    <a:pt x="281" y="102"/>
                    <a:pt x="273" y="110"/>
                  </a:cubicBezTo>
                  <a:cubicBezTo>
                    <a:pt x="265" y="118"/>
                    <a:pt x="255" y="114"/>
                    <a:pt x="245" y="111"/>
                  </a:cubicBezTo>
                  <a:cubicBezTo>
                    <a:pt x="235" y="108"/>
                    <a:pt x="226" y="105"/>
                    <a:pt x="220" y="111"/>
                  </a:cubicBezTo>
                  <a:cubicBezTo>
                    <a:pt x="214" y="117"/>
                    <a:pt x="217" y="126"/>
                    <a:pt x="220" y="136"/>
                  </a:cubicBezTo>
                  <a:cubicBezTo>
                    <a:pt x="223" y="146"/>
                    <a:pt x="226" y="157"/>
                    <a:pt x="219" y="164"/>
                  </a:cubicBezTo>
                  <a:cubicBezTo>
                    <a:pt x="211" y="172"/>
                    <a:pt x="200" y="169"/>
                    <a:pt x="190" y="165"/>
                  </a:cubicBezTo>
                  <a:cubicBezTo>
                    <a:pt x="181" y="162"/>
                    <a:pt x="171" y="160"/>
                    <a:pt x="166" y="166"/>
                  </a:cubicBezTo>
                  <a:cubicBezTo>
                    <a:pt x="160" y="171"/>
                    <a:pt x="162" y="181"/>
                    <a:pt x="165" y="190"/>
                  </a:cubicBezTo>
                  <a:cubicBezTo>
                    <a:pt x="169" y="200"/>
                    <a:pt x="172" y="211"/>
                    <a:pt x="164" y="219"/>
                  </a:cubicBezTo>
                  <a:cubicBezTo>
                    <a:pt x="157" y="226"/>
                    <a:pt x="146" y="223"/>
                    <a:pt x="136" y="220"/>
                  </a:cubicBezTo>
                  <a:cubicBezTo>
                    <a:pt x="126" y="217"/>
                    <a:pt x="117" y="214"/>
                    <a:pt x="111" y="220"/>
                  </a:cubicBezTo>
                  <a:cubicBezTo>
                    <a:pt x="105" y="226"/>
                    <a:pt x="108" y="235"/>
                    <a:pt x="111" y="245"/>
                  </a:cubicBezTo>
                  <a:cubicBezTo>
                    <a:pt x="114" y="255"/>
                    <a:pt x="118" y="265"/>
                    <a:pt x="110" y="273"/>
                  </a:cubicBezTo>
                  <a:cubicBezTo>
                    <a:pt x="102" y="281"/>
                    <a:pt x="92" y="277"/>
                    <a:pt x="81" y="274"/>
                  </a:cubicBezTo>
                  <a:cubicBezTo>
                    <a:pt x="72" y="271"/>
                    <a:pt x="63" y="268"/>
                    <a:pt x="57" y="274"/>
                  </a:cubicBezTo>
                  <a:cubicBezTo>
                    <a:pt x="51" y="280"/>
                    <a:pt x="54" y="289"/>
                    <a:pt x="57" y="299"/>
                  </a:cubicBezTo>
                  <a:cubicBezTo>
                    <a:pt x="60" y="309"/>
                    <a:pt x="63" y="320"/>
                    <a:pt x="56" y="327"/>
                  </a:cubicBezTo>
                  <a:cubicBezTo>
                    <a:pt x="48" y="335"/>
                    <a:pt x="37" y="332"/>
                    <a:pt x="27" y="329"/>
                  </a:cubicBezTo>
                  <a:cubicBezTo>
                    <a:pt x="17" y="326"/>
                    <a:pt x="8" y="323"/>
                    <a:pt x="2" y="329"/>
                  </a:cubicBezTo>
                  <a:cubicBezTo>
                    <a:pt x="0" y="326"/>
                    <a:pt x="0" y="326"/>
                    <a:pt x="0" y="326"/>
                  </a:cubicBezTo>
                  <a:cubicBezTo>
                    <a:pt x="7" y="318"/>
                    <a:pt x="18" y="322"/>
                    <a:pt x="28" y="325"/>
                  </a:cubicBezTo>
                  <a:cubicBezTo>
                    <a:pt x="38" y="328"/>
                    <a:pt x="47" y="331"/>
                    <a:pt x="53" y="325"/>
                  </a:cubicBezTo>
                  <a:cubicBezTo>
                    <a:pt x="59" y="319"/>
                    <a:pt x="56" y="310"/>
                    <a:pt x="53" y="300"/>
                  </a:cubicBezTo>
                  <a:cubicBezTo>
                    <a:pt x="50" y="290"/>
                    <a:pt x="46" y="279"/>
                    <a:pt x="54" y="271"/>
                  </a:cubicBezTo>
                  <a:cubicBezTo>
                    <a:pt x="62" y="264"/>
                    <a:pt x="72" y="267"/>
                    <a:pt x="83" y="270"/>
                  </a:cubicBezTo>
                  <a:cubicBezTo>
                    <a:pt x="92" y="273"/>
                    <a:pt x="101" y="276"/>
                    <a:pt x="107" y="270"/>
                  </a:cubicBezTo>
                  <a:cubicBezTo>
                    <a:pt x="113" y="264"/>
                    <a:pt x="110" y="255"/>
                    <a:pt x="107" y="246"/>
                  </a:cubicBezTo>
                  <a:cubicBezTo>
                    <a:pt x="104" y="235"/>
                    <a:pt x="101" y="225"/>
                    <a:pt x="108" y="217"/>
                  </a:cubicBezTo>
                  <a:cubicBezTo>
                    <a:pt x="116" y="209"/>
                    <a:pt x="127" y="213"/>
                    <a:pt x="137" y="216"/>
                  </a:cubicBezTo>
                  <a:cubicBezTo>
                    <a:pt x="147" y="219"/>
                    <a:pt x="156" y="222"/>
                    <a:pt x="162" y="216"/>
                  </a:cubicBezTo>
                  <a:cubicBezTo>
                    <a:pt x="168" y="210"/>
                    <a:pt x="165" y="201"/>
                    <a:pt x="162" y="191"/>
                  </a:cubicBezTo>
                  <a:cubicBezTo>
                    <a:pt x="158" y="181"/>
                    <a:pt x="155" y="170"/>
                    <a:pt x="163" y="163"/>
                  </a:cubicBezTo>
                  <a:cubicBezTo>
                    <a:pt x="170" y="155"/>
                    <a:pt x="181" y="158"/>
                    <a:pt x="191" y="162"/>
                  </a:cubicBezTo>
                  <a:cubicBezTo>
                    <a:pt x="201" y="165"/>
                    <a:pt x="210" y="168"/>
                    <a:pt x="216" y="162"/>
                  </a:cubicBezTo>
                  <a:cubicBezTo>
                    <a:pt x="222" y="156"/>
                    <a:pt x="219" y="147"/>
                    <a:pt x="216" y="137"/>
                  </a:cubicBezTo>
                  <a:cubicBezTo>
                    <a:pt x="213" y="127"/>
                    <a:pt x="209" y="116"/>
                    <a:pt x="217" y="108"/>
                  </a:cubicBezTo>
                  <a:cubicBezTo>
                    <a:pt x="225" y="101"/>
                    <a:pt x="235" y="104"/>
                    <a:pt x="246" y="107"/>
                  </a:cubicBezTo>
                  <a:cubicBezTo>
                    <a:pt x="255" y="110"/>
                    <a:pt x="264" y="113"/>
                    <a:pt x="270" y="107"/>
                  </a:cubicBezTo>
                  <a:cubicBezTo>
                    <a:pt x="276" y="101"/>
                    <a:pt x="273" y="92"/>
                    <a:pt x="270" y="83"/>
                  </a:cubicBezTo>
                  <a:cubicBezTo>
                    <a:pt x="267" y="72"/>
                    <a:pt x="264" y="62"/>
                    <a:pt x="271" y="54"/>
                  </a:cubicBezTo>
                  <a:cubicBezTo>
                    <a:pt x="279" y="46"/>
                    <a:pt x="290" y="50"/>
                    <a:pt x="300" y="53"/>
                  </a:cubicBezTo>
                  <a:cubicBezTo>
                    <a:pt x="310" y="56"/>
                    <a:pt x="319" y="59"/>
                    <a:pt x="325" y="53"/>
                  </a:cubicBezTo>
                  <a:cubicBezTo>
                    <a:pt x="331" y="47"/>
                    <a:pt x="328" y="38"/>
                    <a:pt x="325" y="28"/>
                  </a:cubicBezTo>
                  <a:cubicBezTo>
                    <a:pt x="322" y="18"/>
                    <a:pt x="318" y="7"/>
                    <a:pt x="326" y="0"/>
                  </a:cubicBezTo>
                  <a:cubicBezTo>
                    <a:pt x="329" y="2"/>
                    <a:pt x="329" y="2"/>
                    <a:pt x="329" y="2"/>
                  </a:cubicBezTo>
                  <a:cubicBezTo>
                    <a:pt x="323" y="8"/>
                    <a:pt x="326" y="17"/>
                    <a:pt x="329" y="27"/>
                  </a:cubicBezTo>
                  <a:cubicBezTo>
                    <a:pt x="332" y="37"/>
                    <a:pt x="335" y="48"/>
                    <a:pt x="328" y="5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6">
              <a:extLst>
                <a:ext uri="{FF2B5EF4-FFF2-40B4-BE49-F238E27FC236}">
                  <a16:creationId xmlns:a16="http://schemas.microsoft.com/office/drawing/2014/main" id="{A892B8FE-6B7A-460D-96CA-3336D4636EAF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6966" y="1084263"/>
              <a:ext cx="700088" cy="700088"/>
            </a:xfrm>
            <a:custGeom>
              <a:avLst/>
              <a:gdLst>
                <a:gd name="T0" fmla="*/ 328 w 335"/>
                <a:gd name="T1" fmla="*/ 56 h 335"/>
                <a:gd name="T2" fmla="*/ 299 w 335"/>
                <a:gd name="T3" fmla="*/ 57 h 335"/>
                <a:gd name="T4" fmla="*/ 274 w 335"/>
                <a:gd name="T5" fmla="*/ 57 h 335"/>
                <a:gd name="T6" fmla="*/ 274 w 335"/>
                <a:gd name="T7" fmla="*/ 81 h 335"/>
                <a:gd name="T8" fmla="*/ 273 w 335"/>
                <a:gd name="T9" fmla="*/ 110 h 335"/>
                <a:gd name="T10" fmla="*/ 245 w 335"/>
                <a:gd name="T11" fmla="*/ 111 h 335"/>
                <a:gd name="T12" fmla="*/ 220 w 335"/>
                <a:gd name="T13" fmla="*/ 111 h 335"/>
                <a:gd name="T14" fmla="*/ 220 w 335"/>
                <a:gd name="T15" fmla="*/ 136 h 335"/>
                <a:gd name="T16" fmla="*/ 219 w 335"/>
                <a:gd name="T17" fmla="*/ 164 h 335"/>
                <a:gd name="T18" fmla="*/ 190 w 335"/>
                <a:gd name="T19" fmla="*/ 165 h 335"/>
                <a:gd name="T20" fmla="*/ 166 w 335"/>
                <a:gd name="T21" fmla="*/ 166 h 335"/>
                <a:gd name="T22" fmla="*/ 165 w 335"/>
                <a:gd name="T23" fmla="*/ 190 h 335"/>
                <a:gd name="T24" fmla="*/ 164 w 335"/>
                <a:gd name="T25" fmla="*/ 219 h 335"/>
                <a:gd name="T26" fmla="*/ 136 w 335"/>
                <a:gd name="T27" fmla="*/ 220 h 335"/>
                <a:gd name="T28" fmla="*/ 111 w 335"/>
                <a:gd name="T29" fmla="*/ 220 h 335"/>
                <a:gd name="T30" fmla="*/ 111 w 335"/>
                <a:gd name="T31" fmla="*/ 245 h 335"/>
                <a:gd name="T32" fmla="*/ 110 w 335"/>
                <a:gd name="T33" fmla="*/ 273 h 335"/>
                <a:gd name="T34" fmla="*/ 81 w 335"/>
                <a:gd name="T35" fmla="*/ 274 h 335"/>
                <a:gd name="T36" fmla="*/ 57 w 335"/>
                <a:gd name="T37" fmla="*/ 274 h 335"/>
                <a:gd name="T38" fmla="*/ 57 w 335"/>
                <a:gd name="T39" fmla="*/ 299 h 335"/>
                <a:gd name="T40" fmla="*/ 56 w 335"/>
                <a:gd name="T41" fmla="*/ 327 h 335"/>
                <a:gd name="T42" fmla="*/ 27 w 335"/>
                <a:gd name="T43" fmla="*/ 329 h 335"/>
                <a:gd name="T44" fmla="*/ 2 w 335"/>
                <a:gd name="T45" fmla="*/ 329 h 335"/>
                <a:gd name="T46" fmla="*/ 0 w 335"/>
                <a:gd name="T47" fmla="*/ 326 h 335"/>
                <a:gd name="T48" fmla="*/ 28 w 335"/>
                <a:gd name="T49" fmla="*/ 325 h 335"/>
                <a:gd name="T50" fmla="*/ 53 w 335"/>
                <a:gd name="T51" fmla="*/ 325 h 335"/>
                <a:gd name="T52" fmla="*/ 53 w 335"/>
                <a:gd name="T53" fmla="*/ 300 h 335"/>
                <a:gd name="T54" fmla="*/ 54 w 335"/>
                <a:gd name="T55" fmla="*/ 271 h 335"/>
                <a:gd name="T56" fmla="*/ 83 w 335"/>
                <a:gd name="T57" fmla="*/ 270 h 335"/>
                <a:gd name="T58" fmla="*/ 107 w 335"/>
                <a:gd name="T59" fmla="*/ 270 h 335"/>
                <a:gd name="T60" fmla="*/ 107 w 335"/>
                <a:gd name="T61" fmla="*/ 246 h 335"/>
                <a:gd name="T62" fmla="*/ 108 w 335"/>
                <a:gd name="T63" fmla="*/ 217 h 335"/>
                <a:gd name="T64" fmla="*/ 137 w 335"/>
                <a:gd name="T65" fmla="*/ 216 h 335"/>
                <a:gd name="T66" fmla="*/ 162 w 335"/>
                <a:gd name="T67" fmla="*/ 216 h 335"/>
                <a:gd name="T68" fmla="*/ 162 w 335"/>
                <a:gd name="T69" fmla="*/ 191 h 335"/>
                <a:gd name="T70" fmla="*/ 163 w 335"/>
                <a:gd name="T71" fmla="*/ 163 h 335"/>
                <a:gd name="T72" fmla="*/ 191 w 335"/>
                <a:gd name="T73" fmla="*/ 162 h 335"/>
                <a:gd name="T74" fmla="*/ 216 w 335"/>
                <a:gd name="T75" fmla="*/ 162 h 335"/>
                <a:gd name="T76" fmla="*/ 216 w 335"/>
                <a:gd name="T77" fmla="*/ 137 h 335"/>
                <a:gd name="T78" fmla="*/ 217 w 335"/>
                <a:gd name="T79" fmla="*/ 108 h 335"/>
                <a:gd name="T80" fmla="*/ 246 w 335"/>
                <a:gd name="T81" fmla="*/ 107 h 335"/>
                <a:gd name="T82" fmla="*/ 270 w 335"/>
                <a:gd name="T83" fmla="*/ 107 h 335"/>
                <a:gd name="T84" fmla="*/ 270 w 335"/>
                <a:gd name="T85" fmla="*/ 83 h 335"/>
                <a:gd name="T86" fmla="*/ 271 w 335"/>
                <a:gd name="T87" fmla="*/ 54 h 335"/>
                <a:gd name="T88" fmla="*/ 300 w 335"/>
                <a:gd name="T89" fmla="*/ 53 h 335"/>
                <a:gd name="T90" fmla="*/ 325 w 335"/>
                <a:gd name="T91" fmla="*/ 53 h 335"/>
                <a:gd name="T92" fmla="*/ 325 w 335"/>
                <a:gd name="T93" fmla="*/ 28 h 335"/>
                <a:gd name="T94" fmla="*/ 326 w 335"/>
                <a:gd name="T95" fmla="*/ 0 h 335"/>
                <a:gd name="T96" fmla="*/ 329 w 335"/>
                <a:gd name="T97" fmla="*/ 2 h 335"/>
                <a:gd name="T98" fmla="*/ 329 w 335"/>
                <a:gd name="T99" fmla="*/ 27 h 335"/>
                <a:gd name="T100" fmla="*/ 328 w 335"/>
                <a:gd name="T101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35" h="335">
                  <a:moveTo>
                    <a:pt x="328" y="56"/>
                  </a:moveTo>
                  <a:cubicBezTo>
                    <a:pt x="320" y="63"/>
                    <a:pt x="309" y="60"/>
                    <a:pt x="299" y="57"/>
                  </a:cubicBezTo>
                  <a:cubicBezTo>
                    <a:pt x="289" y="54"/>
                    <a:pt x="280" y="51"/>
                    <a:pt x="274" y="57"/>
                  </a:cubicBezTo>
                  <a:cubicBezTo>
                    <a:pt x="268" y="63"/>
                    <a:pt x="271" y="72"/>
                    <a:pt x="274" y="81"/>
                  </a:cubicBezTo>
                  <a:cubicBezTo>
                    <a:pt x="277" y="92"/>
                    <a:pt x="281" y="102"/>
                    <a:pt x="273" y="110"/>
                  </a:cubicBezTo>
                  <a:cubicBezTo>
                    <a:pt x="265" y="118"/>
                    <a:pt x="255" y="114"/>
                    <a:pt x="245" y="111"/>
                  </a:cubicBezTo>
                  <a:cubicBezTo>
                    <a:pt x="235" y="108"/>
                    <a:pt x="226" y="105"/>
                    <a:pt x="220" y="111"/>
                  </a:cubicBezTo>
                  <a:cubicBezTo>
                    <a:pt x="214" y="117"/>
                    <a:pt x="217" y="126"/>
                    <a:pt x="220" y="136"/>
                  </a:cubicBezTo>
                  <a:cubicBezTo>
                    <a:pt x="223" y="146"/>
                    <a:pt x="226" y="157"/>
                    <a:pt x="219" y="164"/>
                  </a:cubicBezTo>
                  <a:cubicBezTo>
                    <a:pt x="211" y="172"/>
                    <a:pt x="200" y="169"/>
                    <a:pt x="190" y="165"/>
                  </a:cubicBezTo>
                  <a:cubicBezTo>
                    <a:pt x="181" y="162"/>
                    <a:pt x="171" y="160"/>
                    <a:pt x="166" y="166"/>
                  </a:cubicBezTo>
                  <a:cubicBezTo>
                    <a:pt x="160" y="171"/>
                    <a:pt x="162" y="181"/>
                    <a:pt x="165" y="190"/>
                  </a:cubicBezTo>
                  <a:cubicBezTo>
                    <a:pt x="169" y="200"/>
                    <a:pt x="172" y="211"/>
                    <a:pt x="164" y="219"/>
                  </a:cubicBezTo>
                  <a:cubicBezTo>
                    <a:pt x="157" y="226"/>
                    <a:pt x="146" y="223"/>
                    <a:pt x="136" y="220"/>
                  </a:cubicBezTo>
                  <a:cubicBezTo>
                    <a:pt x="126" y="217"/>
                    <a:pt x="117" y="214"/>
                    <a:pt x="111" y="220"/>
                  </a:cubicBezTo>
                  <a:cubicBezTo>
                    <a:pt x="105" y="226"/>
                    <a:pt x="108" y="235"/>
                    <a:pt x="111" y="245"/>
                  </a:cubicBezTo>
                  <a:cubicBezTo>
                    <a:pt x="114" y="255"/>
                    <a:pt x="118" y="265"/>
                    <a:pt x="110" y="273"/>
                  </a:cubicBezTo>
                  <a:cubicBezTo>
                    <a:pt x="102" y="281"/>
                    <a:pt x="92" y="277"/>
                    <a:pt x="81" y="274"/>
                  </a:cubicBezTo>
                  <a:cubicBezTo>
                    <a:pt x="72" y="271"/>
                    <a:pt x="63" y="268"/>
                    <a:pt x="57" y="274"/>
                  </a:cubicBezTo>
                  <a:cubicBezTo>
                    <a:pt x="51" y="280"/>
                    <a:pt x="54" y="289"/>
                    <a:pt x="57" y="299"/>
                  </a:cubicBezTo>
                  <a:cubicBezTo>
                    <a:pt x="60" y="309"/>
                    <a:pt x="63" y="320"/>
                    <a:pt x="56" y="327"/>
                  </a:cubicBezTo>
                  <a:cubicBezTo>
                    <a:pt x="48" y="335"/>
                    <a:pt x="37" y="332"/>
                    <a:pt x="27" y="329"/>
                  </a:cubicBezTo>
                  <a:cubicBezTo>
                    <a:pt x="17" y="326"/>
                    <a:pt x="8" y="323"/>
                    <a:pt x="2" y="329"/>
                  </a:cubicBezTo>
                  <a:cubicBezTo>
                    <a:pt x="0" y="326"/>
                    <a:pt x="0" y="326"/>
                    <a:pt x="0" y="326"/>
                  </a:cubicBezTo>
                  <a:cubicBezTo>
                    <a:pt x="7" y="318"/>
                    <a:pt x="18" y="322"/>
                    <a:pt x="28" y="325"/>
                  </a:cubicBezTo>
                  <a:cubicBezTo>
                    <a:pt x="38" y="328"/>
                    <a:pt x="47" y="331"/>
                    <a:pt x="53" y="325"/>
                  </a:cubicBezTo>
                  <a:cubicBezTo>
                    <a:pt x="59" y="319"/>
                    <a:pt x="56" y="310"/>
                    <a:pt x="53" y="300"/>
                  </a:cubicBezTo>
                  <a:cubicBezTo>
                    <a:pt x="50" y="290"/>
                    <a:pt x="46" y="279"/>
                    <a:pt x="54" y="271"/>
                  </a:cubicBezTo>
                  <a:cubicBezTo>
                    <a:pt x="62" y="264"/>
                    <a:pt x="72" y="267"/>
                    <a:pt x="83" y="270"/>
                  </a:cubicBezTo>
                  <a:cubicBezTo>
                    <a:pt x="92" y="273"/>
                    <a:pt x="101" y="276"/>
                    <a:pt x="107" y="270"/>
                  </a:cubicBezTo>
                  <a:cubicBezTo>
                    <a:pt x="113" y="264"/>
                    <a:pt x="110" y="255"/>
                    <a:pt x="107" y="246"/>
                  </a:cubicBezTo>
                  <a:cubicBezTo>
                    <a:pt x="104" y="235"/>
                    <a:pt x="101" y="225"/>
                    <a:pt x="108" y="217"/>
                  </a:cubicBezTo>
                  <a:cubicBezTo>
                    <a:pt x="116" y="209"/>
                    <a:pt x="127" y="213"/>
                    <a:pt x="137" y="216"/>
                  </a:cubicBezTo>
                  <a:cubicBezTo>
                    <a:pt x="147" y="219"/>
                    <a:pt x="156" y="222"/>
                    <a:pt x="162" y="216"/>
                  </a:cubicBezTo>
                  <a:cubicBezTo>
                    <a:pt x="168" y="210"/>
                    <a:pt x="165" y="201"/>
                    <a:pt x="162" y="191"/>
                  </a:cubicBezTo>
                  <a:cubicBezTo>
                    <a:pt x="158" y="181"/>
                    <a:pt x="155" y="170"/>
                    <a:pt x="163" y="163"/>
                  </a:cubicBezTo>
                  <a:cubicBezTo>
                    <a:pt x="170" y="155"/>
                    <a:pt x="181" y="158"/>
                    <a:pt x="191" y="162"/>
                  </a:cubicBezTo>
                  <a:cubicBezTo>
                    <a:pt x="201" y="165"/>
                    <a:pt x="210" y="168"/>
                    <a:pt x="216" y="162"/>
                  </a:cubicBezTo>
                  <a:cubicBezTo>
                    <a:pt x="222" y="156"/>
                    <a:pt x="219" y="147"/>
                    <a:pt x="216" y="137"/>
                  </a:cubicBezTo>
                  <a:cubicBezTo>
                    <a:pt x="213" y="127"/>
                    <a:pt x="209" y="116"/>
                    <a:pt x="217" y="108"/>
                  </a:cubicBezTo>
                  <a:cubicBezTo>
                    <a:pt x="225" y="101"/>
                    <a:pt x="235" y="104"/>
                    <a:pt x="246" y="107"/>
                  </a:cubicBezTo>
                  <a:cubicBezTo>
                    <a:pt x="255" y="110"/>
                    <a:pt x="264" y="113"/>
                    <a:pt x="270" y="107"/>
                  </a:cubicBezTo>
                  <a:cubicBezTo>
                    <a:pt x="276" y="101"/>
                    <a:pt x="273" y="92"/>
                    <a:pt x="270" y="83"/>
                  </a:cubicBezTo>
                  <a:cubicBezTo>
                    <a:pt x="267" y="72"/>
                    <a:pt x="264" y="62"/>
                    <a:pt x="271" y="54"/>
                  </a:cubicBezTo>
                  <a:cubicBezTo>
                    <a:pt x="279" y="46"/>
                    <a:pt x="290" y="50"/>
                    <a:pt x="300" y="53"/>
                  </a:cubicBezTo>
                  <a:cubicBezTo>
                    <a:pt x="310" y="56"/>
                    <a:pt x="319" y="59"/>
                    <a:pt x="325" y="53"/>
                  </a:cubicBezTo>
                  <a:cubicBezTo>
                    <a:pt x="331" y="47"/>
                    <a:pt x="328" y="38"/>
                    <a:pt x="325" y="28"/>
                  </a:cubicBezTo>
                  <a:cubicBezTo>
                    <a:pt x="322" y="18"/>
                    <a:pt x="318" y="7"/>
                    <a:pt x="326" y="0"/>
                  </a:cubicBezTo>
                  <a:cubicBezTo>
                    <a:pt x="329" y="2"/>
                    <a:pt x="329" y="2"/>
                    <a:pt x="329" y="2"/>
                  </a:cubicBezTo>
                  <a:cubicBezTo>
                    <a:pt x="323" y="8"/>
                    <a:pt x="326" y="17"/>
                    <a:pt x="329" y="27"/>
                  </a:cubicBezTo>
                  <a:cubicBezTo>
                    <a:pt x="332" y="37"/>
                    <a:pt x="335" y="48"/>
                    <a:pt x="328" y="5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4" name="Group 4" hidden="1">
            <a:extLst>
              <a:ext uri="{FF2B5EF4-FFF2-40B4-BE49-F238E27FC236}">
                <a16:creationId xmlns:a16="http://schemas.microsoft.com/office/drawing/2014/main" id="{10C88DAB-6669-4AF8-90E9-5DA0F63EBDFB}"/>
              </a:ext>
            </a:extLst>
          </p:cNvPr>
          <p:cNvGrpSpPr/>
          <p:nvPr userDrawn="1"/>
        </p:nvGrpSpPr>
        <p:grpSpPr>
          <a:xfrm>
            <a:off x="1879096" y="-11601"/>
            <a:ext cx="9160652" cy="6891683"/>
            <a:chOff x="2432790" y="730250"/>
            <a:chExt cx="7132330" cy="5365749"/>
          </a:xfrm>
          <a:solidFill>
            <a:schemeClr val="bg1">
              <a:lumMod val="95000"/>
              <a:alpha val="29000"/>
            </a:schemeClr>
          </a:solidFill>
        </p:grpSpPr>
        <p:sp>
          <p:nvSpPr>
            <p:cNvPr id="25" name="Freeform 5">
              <a:extLst>
                <a:ext uri="{FF2B5EF4-FFF2-40B4-BE49-F238E27FC236}">
                  <a16:creationId xmlns:a16="http://schemas.microsoft.com/office/drawing/2014/main" id="{FB40E949-5756-443F-9955-96371F22D89F}"/>
                </a:ext>
              </a:extLst>
            </p:cNvPr>
            <p:cNvSpPr>
              <a:spLocks/>
            </p:cNvSpPr>
            <p:nvPr/>
          </p:nvSpPr>
          <p:spPr bwMode="auto">
            <a:xfrm>
              <a:off x="3363912" y="800101"/>
              <a:ext cx="5110162" cy="5078412"/>
            </a:xfrm>
            <a:custGeom>
              <a:avLst/>
              <a:gdLst>
                <a:gd name="T0" fmla="*/ 1670 w 2447"/>
                <a:gd name="T1" fmla="*/ 937 h 2432"/>
                <a:gd name="T2" fmla="*/ 1589 w 2447"/>
                <a:gd name="T3" fmla="*/ 957 h 2432"/>
                <a:gd name="T4" fmla="*/ 1551 w 2447"/>
                <a:gd name="T5" fmla="*/ 930 h 2432"/>
                <a:gd name="T6" fmla="*/ 1550 w 2447"/>
                <a:gd name="T7" fmla="*/ 929 h 2432"/>
                <a:gd name="T8" fmla="*/ 1423 w 2447"/>
                <a:gd name="T9" fmla="*/ 929 h 2432"/>
                <a:gd name="T10" fmla="*/ 1311 w 2447"/>
                <a:gd name="T11" fmla="*/ 1041 h 2432"/>
                <a:gd name="T12" fmla="*/ 1183 w 2447"/>
                <a:gd name="T13" fmla="*/ 1041 h 2432"/>
                <a:gd name="T14" fmla="*/ 1183 w 2447"/>
                <a:gd name="T15" fmla="*/ 913 h 2432"/>
                <a:gd name="T16" fmla="*/ 1550 w 2447"/>
                <a:gd name="T17" fmla="*/ 546 h 2432"/>
                <a:gd name="T18" fmla="*/ 1555 w 2447"/>
                <a:gd name="T19" fmla="*/ 423 h 2432"/>
                <a:gd name="T20" fmla="*/ 1555 w 2447"/>
                <a:gd name="T21" fmla="*/ 423 h 2432"/>
                <a:gd name="T22" fmla="*/ 1523 w 2447"/>
                <a:gd name="T23" fmla="*/ 380 h 2432"/>
                <a:gd name="T24" fmla="*/ 1543 w 2447"/>
                <a:gd name="T25" fmla="*/ 299 h 2432"/>
                <a:gd name="T26" fmla="*/ 1678 w 2447"/>
                <a:gd name="T27" fmla="*/ 163 h 2432"/>
                <a:gd name="T28" fmla="*/ 1678 w 2447"/>
                <a:gd name="T29" fmla="*/ 36 h 2432"/>
                <a:gd name="T30" fmla="*/ 1550 w 2447"/>
                <a:gd name="T31" fmla="*/ 36 h 2432"/>
                <a:gd name="T32" fmla="*/ 1462 w 2447"/>
                <a:gd name="T33" fmla="*/ 124 h 2432"/>
                <a:gd name="T34" fmla="*/ 1381 w 2447"/>
                <a:gd name="T35" fmla="*/ 143 h 2432"/>
                <a:gd name="T36" fmla="*/ 1348 w 2447"/>
                <a:gd name="T37" fmla="*/ 121 h 2432"/>
                <a:gd name="T38" fmla="*/ 1343 w 2447"/>
                <a:gd name="T39" fmla="*/ 115 h 2432"/>
                <a:gd name="T40" fmla="*/ 1215 w 2447"/>
                <a:gd name="T41" fmla="*/ 115 h 2432"/>
                <a:gd name="T42" fmla="*/ 35 w 2447"/>
                <a:gd name="T43" fmla="*/ 1296 h 2432"/>
                <a:gd name="T44" fmla="*/ 35 w 2447"/>
                <a:gd name="T45" fmla="*/ 1424 h 2432"/>
                <a:gd name="T46" fmla="*/ 162 w 2447"/>
                <a:gd name="T47" fmla="*/ 1424 h 2432"/>
                <a:gd name="T48" fmla="*/ 266 w 2447"/>
                <a:gd name="T49" fmla="*/ 1320 h 2432"/>
                <a:gd name="T50" fmla="*/ 394 w 2447"/>
                <a:gd name="T51" fmla="*/ 1320 h 2432"/>
                <a:gd name="T52" fmla="*/ 394 w 2447"/>
                <a:gd name="T53" fmla="*/ 1447 h 2432"/>
                <a:gd name="T54" fmla="*/ 178 w 2447"/>
                <a:gd name="T55" fmla="*/ 1663 h 2432"/>
                <a:gd name="T56" fmla="*/ 178 w 2447"/>
                <a:gd name="T57" fmla="*/ 1790 h 2432"/>
                <a:gd name="T58" fmla="*/ 306 w 2447"/>
                <a:gd name="T59" fmla="*/ 1790 h 2432"/>
                <a:gd name="T60" fmla="*/ 497 w 2447"/>
                <a:gd name="T61" fmla="*/ 1599 h 2432"/>
                <a:gd name="T62" fmla="*/ 625 w 2447"/>
                <a:gd name="T63" fmla="*/ 1599 h 2432"/>
                <a:gd name="T64" fmla="*/ 625 w 2447"/>
                <a:gd name="T65" fmla="*/ 1727 h 2432"/>
                <a:gd name="T66" fmla="*/ 178 w 2447"/>
                <a:gd name="T67" fmla="*/ 2173 h 2432"/>
                <a:gd name="T68" fmla="*/ 178 w 2447"/>
                <a:gd name="T69" fmla="*/ 2301 h 2432"/>
                <a:gd name="T70" fmla="*/ 306 w 2447"/>
                <a:gd name="T71" fmla="*/ 2301 h 2432"/>
                <a:gd name="T72" fmla="*/ 673 w 2447"/>
                <a:gd name="T73" fmla="*/ 1934 h 2432"/>
                <a:gd name="T74" fmla="*/ 801 w 2447"/>
                <a:gd name="T75" fmla="*/ 1934 h 2432"/>
                <a:gd name="T76" fmla="*/ 801 w 2447"/>
                <a:gd name="T77" fmla="*/ 2062 h 2432"/>
                <a:gd name="T78" fmla="*/ 815 w 2447"/>
                <a:gd name="T79" fmla="*/ 2047 h 2432"/>
                <a:gd name="T80" fmla="*/ 815 w 2447"/>
                <a:gd name="T81" fmla="*/ 2175 h 2432"/>
                <a:gd name="T82" fmla="*/ 942 w 2447"/>
                <a:gd name="T83" fmla="*/ 2175 h 2432"/>
                <a:gd name="T84" fmla="*/ 968 w 2447"/>
                <a:gd name="T85" fmla="*/ 2149 h 2432"/>
                <a:gd name="T86" fmla="*/ 1096 w 2447"/>
                <a:gd name="T87" fmla="*/ 2149 h 2432"/>
                <a:gd name="T88" fmla="*/ 1096 w 2447"/>
                <a:gd name="T89" fmla="*/ 2277 h 2432"/>
                <a:gd name="T90" fmla="*/ 1104 w 2447"/>
                <a:gd name="T91" fmla="*/ 2269 h 2432"/>
                <a:gd name="T92" fmla="*/ 1104 w 2447"/>
                <a:gd name="T93" fmla="*/ 2397 h 2432"/>
                <a:gd name="T94" fmla="*/ 1231 w 2447"/>
                <a:gd name="T95" fmla="*/ 2397 h 2432"/>
                <a:gd name="T96" fmla="*/ 2412 w 2447"/>
                <a:gd name="T97" fmla="*/ 1216 h 2432"/>
                <a:gd name="T98" fmla="*/ 2412 w 2447"/>
                <a:gd name="T99" fmla="*/ 1089 h 2432"/>
                <a:gd name="T100" fmla="*/ 2284 w 2447"/>
                <a:gd name="T101" fmla="*/ 1089 h 2432"/>
                <a:gd name="T102" fmla="*/ 2252 w 2447"/>
                <a:gd name="T103" fmla="*/ 1120 h 2432"/>
                <a:gd name="T104" fmla="*/ 2125 w 2447"/>
                <a:gd name="T105" fmla="*/ 1120 h 2432"/>
                <a:gd name="T106" fmla="*/ 2125 w 2447"/>
                <a:gd name="T107" fmla="*/ 993 h 2432"/>
                <a:gd name="T108" fmla="*/ 2334 w 2447"/>
                <a:gd name="T109" fmla="*/ 784 h 2432"/>
                <a:gd name="T110" fmla="*/ 2334 w 2447"/>
                <a:gd name="T111" fmla="*/ 656 h 2432"/>
                <a:gd name="T112" fmla="*/ 2206 w 2447"/>
                <a:gd name="T113" fmla="*/ 656 h 2432"/>
                <a:gd name="T114" fmla="*/ 2196 w 2447"/>
                <a:gd name="T115" fmla="*/ 666 h 2432"/>
                <a:gd name="T116" fmla="*/ 2123 w 2447"/>
                <a:gd name="T117" fmla="*/ 678 h 2432"/>
                <a:gd name="T118" fmla="*/ 2088 w 2447"/>
                <a:gd name="T119" fmla="*/ 653 h 2432"/>
                <a:gd name="T120" fmla="*/ 2085 w 2447"/>
                <a:gd name="T121" fmla="*/ 650 h 2432"/>
                <a:gd name="T122" fmla="*/ 1957 w 2447"/>
                <a:gd name="T123" fmla="*/ 650 h 2432"/>
                <a:gd name="T124" fmla="*/ 1670 w 2447"/>
                <a:gd name="T125" fmla="*/ 937 h 24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447" h="2432">
                  <a:moveTo>
                    <a:pt x="1670" y="937"/>
                  </a:moveTo>
                  <a:cubicBezTo>
                    <a:pt x="1635" y="970"/>
                    <a:pt x="1604" y="963"/>
                    <a:pt x="1589" y="957"/>
                  </a:cubicBezTo>
                  <a:cubicBezTo>
                    <a:pt x="1569" y="948"/>
                    <a:pt x="1564" y="942"/>
                    <a:pt x="1551" y="930"/>
                  </a:cubicBezTo>
                  <a:cubicBezTo>
                    <a:pt x="1551" y="930"/>
                    <a:pt x="1551" y="929"/>
                    <a:pt x="1550" y="929"/>
                  </a:cubicBezTo>
                  <a:cubicBezTo>
                    <a:pt x="1515" y="894"/>
                    <a:pt x="1458" y="894"/>
                    <a:pt x="1423" y="929"/>
                  </a:cubicBezTo>
                  <a:cubicBezTo>
                    <a:pt x="1311" y="1041"/>
                    <a:pt x="1311" y="1041"/>
                    <a:pt x="1311" y="1041"/>
                  </a:cubicBezTo>
                  <a:cubicBezTo>
                    <a:pt x="1276" y="1076"/>
                    <a:pt x="1219" y="1076"/>
                    <a:pt x="1183" y="1041"/>
                  </a:cubicBezTo>
                  <a:cubicBezTo>
                    <a:pt x="1148" y="1005"/>
                    <a:pt x="1148" y="948"/>
                    <a:pt x="1183" y="913"/>
                  </a:cubicBezTo>
                  <a:cubicBezTo>
                    <a:pt x="1550" y="546"/>
                    <a:pt x="1550" y="546"/>
                    <a:pt x="1550" y="546"/>
                  </a:cubicBezTo>
                  <a:cubicBezTo>
                    <a:pt x="1584" y="512"/>
                    <a:pt x="1585" y="459"/>
                    <a:pt x="1555" y="423"/>
                  </a:cubicBezTo>
                  <a:cubicBezTo>
                    <a:pt x="1555" y="423"/>
                    <a:pt x="1555" y="423"/>
                    <a:pt x="1555" y="423"/>
                  </a:cubicBezTo>
                  <a:cubicBezTo>
                    <a:pt x="1539" y="406"/>
                    <a:pt x="1533" y="402"/>
                    <a:pt x="1523" y="380"/>
                  </a:cubicBezTo>
                  <a:cubicBezTo>
                    <a:pt x="1516" y="365"/>
                    <a:pt x="1510" y="334"/>
                    <a:pt x="1543" y="299"/>
                  </a:cubicBezTo>
                  <a:cubicBezTo>
                    <a:pt x="1678" y="163"/>
                    <a:pt x="1678" y="163"/>
                    <a:pt x="1678" y="163"/>
                  </a:cubicBezTo>
                  <a:cubicBezTo>
                    <a:pt x="1713" y="128"/>
                    <a:pt x="1713" y="71"/>
                    <a:pt x="1678" y="36"/>
                  </a:cubicBezTo>
                  <a:cubicBezTo>
                    <a:pt x="1643" y="0"/>
                    <a:pt x="1586" y="0"/>
                    <a:pt x="1550" y="36"/>
                  </a:cubicBezTo>
                  <a:cubicBezTo>
                    <a:pt x="1462" y="124"/>
                    <a:pt x="1462" y="124"/>
                    <a:pt x="1462" y="124"/>
                  </a:cubicBezTo>
                  <a:cubicBezTo>
                    <a:pt x="1427" y="156"/>
                    <a:pt x="1396" y="150"/>
                    <a:pt x="1381" y="143"/>
                  </a:cubicBezTo>
                  <a:cubicBezTo>
                    <a:pt x="1364" y="136"/>
                    <a:pt x="1358" y="130"/>
                    <a:pt x="1348" y="121"/>
                  </a:cubicBezTo>
                  <a:cubicBezTo>
                    <a:pt x="1346" y="119"/>
                    <a:pt x="1345" y="117"/>
                    <a:pt x="1343" y="115"/>
                  </a:cubicBezTo>
                  <a:cubicBezTo>
                    <a:pt x="1308" y="80"/>
                    <a:pt x="1251" y="80"/>
                    <a:pt x="1215" y="115"/>
                  </a:cubicBezTo>
                  <a:cubicBezTo>
                    <a:pt x="35" y="1296"/>
                    <a:pt x="35" y="1296"/>
                    <a:pt x="35" y="1296"/>
                  </a:cubicBezTo>
                  <a:cubicBezTo>
                    <a:pt x="0" y="1331"/>
                    <a:pt x="0" y="1388"/>
                    <a:pt x="35" y="1424"/>
                  </a:cubicBezTo>
                  <a:cubicBezTo>
                    <a:pt x="70" y="1459"/>
                    <a:pt x="127" y="1459"/>
                    <a:pt x="162" y="1424"/>
                  </a:cubicBezTo>
                  <a:cubicBezTo>
                    <a:pt x="266" y="1320"/>
                    <a:pt x="266" y="1320"/>
                    <a:pt x="266" y="1320"/>
                  </a:cubicBezTo>
                  <a:cubicBezTo>
                    <a:pt x="301" y="1285"/>
                    <a:pt x="359" y="1285"/>
                    <a:pt x="394" y="1320"/>
                  </a:cubicBezTo>
                  <a:cubicBezTo>
                    <a:pt x="429" y="1355"/>
                    <a:pt x="429" y="1412"/>
                    <a:pt x="394" y="1447"/>
                  </a:cubicBezTo>
                  <a:cubicBezTo>
                    <a:pt x="178" y="1663"/>
                    <a:pt x="178" y="1663"/>
                    <a:pt x="178" y="1663"/>
                  </a:cubicBezTo>
                  <a:cubicBezTo>
                    <a:pt x="143" y="1698"/>
                    <a:pt x="143" y="1755"/>
                    <a:pt x="178" y="1790"/>
                  </a:cubicBezTo>
                  <a:cubicBezTo>
                    <a:pt x="214" y="1826"/>
                    <a:pt x="271" y="1826"/>
                    <a:pt x="306" y="1790"/>
                  </a:cubicBezTo>
                  <a:cubicBezTo>
                    <a:pt x="497" y="1599"/>
                    <a:pt x="497" y="1599"/>
                    <a:pt x="497" y="1599"/>
                  </a:cubicBezTo>
                  <a:cubicBezTo>
                    <a:pt x="533" y="1564"/>
                    <a:pt x="590" y="1564"/>
                    <a:pt x="625" y="1599"/>
                  </a:cubicBezTo>
                  <a:cubicBezTo>
                    <a:pt x="660" y="1634"/>
                    <a:pt x="660" y="1691"/>
                    <a:pt x="625" y="1727"/>
                  </a:cubicBezTo>
                  <a:cubicBezTo>
                    <a:pt x="178" y="2173"/>
                    <a:pt x="178" y="2173"/>
                    <a:pt x="178" y="2173"/>
                  </a:cubicBezTo>
                  <a:cubicBezTo>
                    <a:pt x="143" y="2209"/>
                    <a:pt x="143" y="2266"/>
                    <a:pt x="178" y="2301"/>
                  </a:cubicBezTo>
                  <a:cubicBezTo>
                    <a:pt x="214" y="2336"/>
                    <a:pt x="271" y="2336"/>
                    <a:pt x="306" y="2301"/>
                  </a:cubicBezTo>
                  <a:cubicBezTo>
                    <a:pt x="673" y="1934"/>
                    <a:pt x="673" y="1934"/>
                    <a:pt x="673" y="1934"/>
                  </a:cubicBezTo>
                  <a:cubicBezTo>
                    <a:pt x="708" y="1899"/>
                    <a:pt x="765" y="1899"/>
                    <a:pt x="801" y="1934"/>
                  </a:cubicBezTo>
                  <a:cubicBezTo>
                    <a:pt x="836" y="1969"/>
                    <a:pt x="836" y="2026"/>
                    <a:pt x="801" y="2062"/>
                  </a:cubicBezTo>
                  <a:cubicBezTo>
                    <a:pt x="815" y="2047"/>
                    <a:pt x="815" y="2047"/>
                    <a:pt x="815" y="2047"/>
                  </a:cubicBezTo>
                  <a:cubicBezTo>
                    <a:pt x="779" y="2083"/>
                    <a:pt x="779" y="2140"/>
                    <a:pt x="815" y="2175"/>
                  </a:cubicBezTo>
                  <a:cubicBezTo>
                    <a:pt x="850" y="2210"/>
                    <a:pt x="907" y="2210"/>
                    <a:pt x="942" y="2175"/>
                  </a:cubicBezTo>
                  <a:cubicBezTo>
                    <a:pt x="968" y="2149"/>
                    <a:pt x="968" y="2149"/>
                    <a:pt x="968" y="2149"/>
                  </a:cubicBezTo>
                  <a:cubicBezTo>
                    <a:pt x="1003" y="2114"/>
                    <a:pt x="1060" y="2114"/>
                    <a:pt x="1096" y="2149"/>
                  </a:cubicBezTo>
                  <a:cubicBezTo>
                    <a:pt x="1131" y="2185"/>
                    <a:pt x="1131" y="2242"/>
                    <a:pt x="1096" y="2277"/>
                  </a:cubicBezTo>
                  <a:cubicBezTo>
                    <a:pt x="1104" y="2269"/>
                    <a:pt x="1104" y="2269"/>
                    <a:pt x="1104" y="2269"/>
                  </a:cubicBezTo>
                  <a:cubicBezTo>
                    <a:pt x="1068" y="2304"/>
                    <a:pt x="1068" y="2361"/>
                    <a:pt x="1104" y="2397"/>
                  </a:cubicBezTo>
                  <a:cubicBezTo>
                    <a:pt x="1139" y="2432"/>
                    <a:pt x="1196" y="2432"/>
                    <a:pt x="1231" y="2397"/>
                  </a:cubicBezTo>
                  <a:cubicBezTo>
                    <a:pt x="2412" y="1216"/>
                    <a:pt x="2412" y="1216"/>
                    <a:pt x="2412" y="1216"/>
                  </a:cubicBezTo>
                  <a:cubicBezTo>
                    <a:pt x="2447" y="1181"/>
                    <a:pt x="2447" y="1124"/>
                    <a:pt x="2412" y="1089"/>
                  </a:cubicBezTo>
                  <a:cubicBezTo>
                    <a:pt x="2377" y="1053"/>
                    <a:pt x="2319" y="1053"/>
                    <a:pt x="2284" y="1089"/>
                  </a:cubicBezTo>
                  <a:cubicBezTo>
                    <a:pt x="2252" y="1120"/>
                    <a:pt x="2252" y="1120"/>
                    <a:pt x="2252" y="1120"/>
                  </a:cubicBezTo>
                  <a:cubicBezTo>
                    <a:pt x="2217" y="1156"/>
                    <a:pt x="2160" y="1156"/>
                    <a:pt x="2125" y="1120"/>
                  </a:cubicBezTo>
                  <a:cubicBezTo>
                    <a:pt x="2089" y="1085"/>
                    <a:pt x="2089" y="1028"/>
                    <a:pt x="2125" y="993"/>
                  </a:cubicBezTo>
                  <a:cubicBezTo>
                    <a:pt x="2334" y="784"/>
                    <a:pt x="2334" y="784"/>
                    <a:pt x="2334" y="784"/>
                  </a:cubicBezTo>
                  <a:cubicBezTo>
                    <a:pt x="2369" y="748"/>
                    <a:pt x="2369" y="691"/>
                    <a:pt x="2334" y="656"/>
                  </a:cubicBezTo>
                  <a:cubicBezTo>
                    <a:pt x="2299" y="621"/>
                    <a:pt x="2241" y="621"/>
                    <a:pt x="2206" y="656"/>
                  </a:cubicBezTo>
                  <a:cubicBezTo>
                    <a:pt x="2196" y="666"/>
                    <a:pt x="2196" y="666"/>
                    <a:pt x="2196" y="666"/>
                  </a:cubicBezTo>
                  <a:cubicBezTo>
                    <a:pt x="2164" y="690"/>
                    <a:pt x="2137" y="684"/>
                    <a:pt x="2123" y="678"/>
                  </a:cubicBezTo>
                  <a:cubicBezTo>
                    <a:pt x="2105" y="670"/>
                    <a:pt x="2100" y="664"/>
                    <a:pt x="2088" y="653"/>
                  </a:cubicBezTo>
                  <a:cubicBezTo>
                    <a:pt x="2087" y="652"/>
                    <a:pt x="2086" y="651"/>
                    <a:pt x="2085" y="650"/>
                  </a:cubicBezTo>
                  <a:cubicBezTo>
                    <a:pt x="2049" y="615"/>
                    <a:pt x="1992" y="615"/>
                    <a:pt x="1957" y="650"/>
                  </a:cubicBezTo>
                  <a:lnTo>
                    <a:pt x="1670" y="937"/>
                  </a:lnTo>
                  <a:close/>
                </a:path>
              </a:pathLst>
            </a:custGeom>
            <a:solidFill>
              <a:srgbClr val="056B7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6">
              <a:extLst>
                <a:ext uri="{FF2B5EF4-FFF2-40B4-BE49-F238E27FC236}">
                  <a16:creationId xmlns:a16="http://schemas.microsoft.com/office/drawing/2014/main" id="{3A8898BC-BE0B-40CA-A882-F8B6C7B7D559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5702" y="2195512"/>
              <a:ext cx="700088" cy="700088"/>
            </a:xfrm>
            <a:custGeom>
              <a:avLst/>
              <a:gdLst>
                <a:gd name="T0" fmla="*/ 328 w 335"/>
                <a:gd name="T1" fmla="*/ 56 h 335"/>
                <a:gd name="T2" fmla="*/ 299 w 335"/>
                <a:gd name="T3" fmla="*/ 57 h 335"/>
                <a:gd name="T4" fmla="*/ 274 w 335"/>
                <a:gd name="T5" fmla="*/ 57 h 335"/>
                <a:gd name="T6" fmla="*/ 274 w 335"/>
                <a:gd name="T7" fmla="*/ 81 h 335"/>
                <a:gd name="T8" fmla="*/ 273 w 335"/>
                <a:gd name="T9" fmla="*/ 110 h 335"/>
                <a:gd name="T10" fmla="*/ 245 w 335"/>
                <a:gd name="T11" fmla="*/ 111 h 335"/>
                <a:gd name="T12" fmla="*/ 220 w 335"/>
                <a:gd name="T13" fmla="*/ 111 h 335"/>
                <a:gd name="T14" fmla="*/ 220 w 335"/>
                <a:gd name="T15" fmla="*/ 136 h 335"/>
                <a:gd name="T16" fmla="*/ 219 w 335"/>
                <a:gd name="T17" fmla="*/ 164 h 335"/>
                <a:gd name="T18" fmla="*/ 190 w 335"/>
                <a:gd name="T19" fmla="*/ 165 h 335"/>
                <a:gd name="T20" fmla="*/ 166 w 335"/>
                <a:gd name="T21" fmla="*/ 166 h 335"/>
                <a:gd name="T22" fmla="*/ 165 w 335"/>
                <a:gd name="T23" fmla="*/ 190 h 335"/>
                <a:gd name="T24" fmla="*/ 164 w 335"/>
                <a:gd name="T25" fmla="*/ 219 h 335"/>
                <a:gd name="T26" fmla="*/ 136 w 335"/>
                <a:gd name="T27" fmla="*/ 220 h 335"/>
                <a:gd name="T28" fmla="*/ 111 w 335"/>
                <a:gd name="T29" fmla="*/ 220 h 335"/>
                <a:gd name="T30" fmla="*/ 111 w 335"/>
                <a:gd name="T31" fmla="*/ 245 h 335"/>
                <a:gd name="T32" fmla="*/ 110 w 335"/>
                <a:gd name="T33" fmla="*/ 273 h 335"/>
                <a:gd name="T34" fmla="*/ 81 w 335"/>
                <a:gd name="T35" fmla="*/ 274 h 335"/>
                <a:gd name="T36" fmla="*/ 57 w 335"/>
                <a:gd name="T37" fmla="*/ 274 h 335"/>
                <a:gd name="T38" fmla="*/ 57 w 335"/>
                <a:gd name="T39" fmla="*/ 299 h 335"/>
                <a:gd name="T40" fmla="*/ 56 w 335"/>
                <a:gd name="T41" fmla="*/ 327 h 335"/>
                <a:gd name="T42" fmla="*/ 27 w 335"/>
                <a:gd name="T43" fmla="*/ 329 h 335"/>
                <a:gd name="T44" fmla="*/ 2 w 335"/>
                <a:gd name="T45" fmla="*/ 329 h 335"/>
                <a:gd name="T46" fmla="*/ 0 w 335"/>
                <a:gd name="T47" fmla="*/ 326 h 335"/>
                <a:gd name="T48" fmla="*/ 28 w 335"/>
                <a:gd name="T49" fmla="*/ 325 h 335"/>
                <a:gd name="T50" fmla="*/ 53 w 335"/>
                <a:gd name="T51" fmla="*/ 325 h 335"/>
                <a:gd name="T52" fmla="*/ 53 w 335"/>
                <a:gd name="T53" fmla="*/ 300 h 335"/>
                <a:gd name="T54" fmla="*/ 54 w 335"/>
                <a:gd name="T55" fmla="*/ 271 h 335"/>
                <a:gd name="T56" fmla="*/ 83 w 335"/>
                <a:gd name="T57" fmla="*/ 270 h 335"/>
                <a:gd name="T58" fmla="*/ 107 w 335"/>
                <a:gd name="T59" fmla="*/ 270 h 335"/>
                <a:gd name="T60" fmla="*/ 107 w 335"/>
                <a:gd name="T61" fmla="*/ 246 h 335"/>
                <a:gd name="T62" fmla="*/ 108 w 335"/>
                <a:gd name="T63" fmla="*/ 217 h 335"/>
                <a:gd name="T64" fmla="*/ 137 w 335"/>
                <a:gd name="T65" fmla="*/ 216 h 335"/>
                <a:gd name="T66" fmla="*/ 162 w 335"/>
                <a:gd name="T67" fmla="*/ 216 h 335"/>
                <a:gd name="T68" fmla="*/ 162 w 335"/>
                <a:gd name="T69" fmla="*/ 191 h 335"/>
                <a:gd name="T70" fmla="*/ 163 w 335"/>
                <a:gd name="T71" fmla="*/ 163 h 335"/>
                <a:gd name="T72" fmla="*/ 191 w 335"/>
                <a:gd name="T73" fmla="*/ 162 h 335"/>
                <a:gd name="T74" fmla="*/ 216 w 335"/>
                <a:gd name="T75" fmla="*/ 162 h 335"/>
                <a:gd name="T76" fmla="*/ 216 w 335"/>
                <a:gd name="T77" fmla="*/ 137 h 335"/>
                <a:gd name="T78" fmla="*/ 217 w 335"/>
                <a:gd name="T79" fmla="*/ 108 h 335"/>
                <a:gd name="T80" fmla="*/ 246 w 335"/>
                <a:gd name="T81" fmla="*/ 107 h 335"/>
                <a:gd name="T82" fmla="*/ 270 w 335"/>
                <a:gd name="T83" fmla="*/ 107 h 335"/>
                <a:gd name="T84" fmla="*/ 270 w 335"/>
                <a:gd name="T85" fmla="*/ 83 h 335"/>
                <a:gd name="T86" fmla="*/ 271 w 335"/>
                <a:gd name="T87" fmla="*/ 54 h 335"/>
                <a:gd name="T88" fmla="*/ 300 w 335"/>
                <a:gd name="T89" fmla="*/ 53 h 335"/>
                <a:gd name="T90" fmla="*/ 325 w 335"/>
                <a:gd name="T91" fmla="*/ 53 h 335"/>
                <a:gd name="T92" fmla="*/ 325 w 335"/>
                <a:gd name="T93" fmla="*/ 28 h 335"/>
                <a:gd name="T94" fmla="*/ 326 w 335"/>
                <a:gd name="T95" fmla="*/ 0 h 335"/>
                <a:gd name="T96" fmla="*/ 329 w 335"/>
                <a:gd name="T97" fmla="*/ 2 h 335"/>
                <a:gd name="T98" fmla="*/ 329 w 335"/>
                <a:gd name="T99" fmla="*/ 27 h 335"/>
                <a:gd name="T100" fmla="*/ 328 w 335"/>
                <a:gd name="T101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35" h="335">
                  <a:moveTo>
                    <a:pt x="328" y="56"/>
                  </a:moveTo>
                  <a:cubicBezTo>
                    <a:pt x="320" y="63"/>
                    <a:pt x="309" y="60"/>
                    <a:pt x="299" y="57"/>
                  </a:cubicBezTo>
                  <a:cubicBezTo>
                    <a:pt x="289" y="54"/>
                    <a:pt x="280" y="51"/>
                    <a:pt x="274" y="57"/>
                  </a:cubicBezTo>
                  <a:cubicBezTo>
                    <a:pt x="268" y="63"/>
                    <a:pt x="271" y="72"/>
                    <a:pt x="274" y="81"/>
                  </a:cubicBezTo>
                  <a:cubicBezTo>
                    <a:pt x="277" y="92"/>
                    <a:pt x="281" y="102"/>
                    <a:pt x="273" y="110"/>
                  </a:cubicBezTo>
                  <a:cubicBezTo>
                    <a:pt x="265" y="118"/>
                    <a:pt x="255" y="114"/>
                    <a:pt x="245" y="111"/>
                  </a:cubicBezTo>
                  <a:cubicBezTo>
                    <a:pt x="235" y="108"/>
                    <a:pt x="226" y="105"/>
                    <a:pt x="220" y="111"/>
                  </a:cubicBezTo>
                  <a:cubicBezTo>
                    <a:pt x="214" y="117"/>
                    <a:pt x="217" y="126"/>
                    <a:pt x="220" y="136"/>
                  </a:cubicBezTo>
                  <a:cubicBezTo>
                    <a:pt x="223" y="146"/>
                    <a:pt x="226" y="157"/>
                    <a:pt x="219" y="164"/>
                  </a:cubicBezTo>
                  <a:cubicBezTo>
                    <a:pt x="211" y="172"/>
                    <a:pt x="200" y="169"/>
                    <a:pt x="190" y="165"/>
                  </a:cubicBezTo>
                  <a:cubicBezTo>
                    <a:pt x="181" y="162"/>
                    <a:pt x="171" y="160"/>
                    <a:pt x="166" y="166"/>
                  </a:cubicBezTo>
                  <a:cubicBezTo>
                    <a:pt x="160" y="171"/>
                    <a:pt x="162" y="181"/>
                    <a:pt x="165" y="190"/>
                  </a:cubicBezTo>
                  <a:cubicBezTo>
                    <a:pt x="169" y="200"/>
                    <a:pt x="172" y="211"/>
                    <a:pt x="164" y="219"/>
                  </a:cubicBezTo>
                  <a:cubicBezTo>
                    <a:pt x="157" y="226"/>
                    <a:pt x="146" y="223"/>
                    <a:pt x="136" y="220"/>
                  </a:cubicBezTo>
                  <a:cubicBezTo>
                    <a:pt x="126" y="217"/>
                    <a:pt x="117" y="214"/>
                    <a:pt x="111" y="220"/>
                  </a:cubicBezTo>
                  <a:cubicBezTo>
                    <a:pt x="105" y="226"/>
                    <a:pt x="108" y="235"/>
                    <a:pt x="111" y="245"/>
                  </a:cubicBezTo>
                  <a:cubicBezTo>
                    <a:pt x="114" y="255"/>
                    <a:pt x="118" y="265"/>
                    <a:pt x="110" y="273"/>
                  </a:cubicBezTo>
                  <a:cubicBezTo>
                    <a:pt x="102" y="281"/>
                    <a:pt x="92" y="277"/>
                    <a:pt x="81" y="274"/>
                  </a:cubicBezTo>
                  <a:cubicBezTo>
                    <a:pt x="72" y="271"/>
                    <a:pt x="63" y="268"/>
                    <a:pt x="57" y="274"/>
                  </a:cubicBezTo>
                  <a:cubicBezTo>
                    <a:pt x="51" y="280"/>
                    <a:pt x="54" y="289"/>
                    <a:pt x="57" y="299"/>
                  </a:cubicBezTo>
                  <a:cubicBezTo>
                    <a:pt x="60" y="309"/>
                    <a:pt x="63" y="320"/>
                    <a:pt x="56" y="327"/>
                  </a:cubicBezTo>
                  <a:cubicBezTo>
                    <a:pt x="48" y="335"/>
                    <a:pt x="37" y="332"/>
                    <a:pt x="27" y="329"/>
                  </a:cubicBezTo>
                  <a:cubicBezTo>
                    <a:pt x="17" y="326"/>
                    <a:pt x="8" y="323"/>
                    <a:pt x="2" y="329"/>
                  </a:cubicBezTo>
                  <a:cubicBezTo>
                    <a:pt x="0" y="326"/>
                    <a:pt x="0" y="326"/>
                    <a:pt x="0" y="326"/>
                  </a:cubicBezTo>
                  <a:cubicBezTo>
                    <a:pt x="7" y="318"/>
                    <a:pt x="18" y="322"/>
                    <a:pt x="28" y="325"/>
                  </a:cubicBezTo>
                  <a:cubicBezTo>
                    <a:pt x="38" y="328"/>
                    <a:pt x="47" y="331"/>
                    <a:pt x="53" y="325"/>
                  </a:cubicBezTo>
                  <a:cubicBezTo>
                    <a:pt x="59" y="319"/>
                    <a:pt x="56" y="310"/>
                    <a:pt x="53" y="300"/>
                  </a:cubicBezTo>
                  <a:cubicBezTo>
                    <a:pt x="50" y="290"/>
                    <a:pt x="46" y="279"/>
                    <a:pt x="54" y="271"/>
                  </a:cubicBezTo>
                  <a:cubicBezTo>
                    <a:pt x="62" y="264"/>
                    <a:pt x="72" y="267"/>
                    <a:pt x="83" y="270"/>
                  </a:cubicBezTo>
                  <a:cubicBezTo>
                    <a:pt x="92" y="273"/>
                    <a:pt x="101" y="276"/>
                    <a:pt x="107" y="270"/>
                  </a:cubicBezTo>
                  <a:cubicBezTo>
                    <a:pt x="113" y="264"/>
                    <a:pt x="110" y="255"/>
                    <a:pt x="107" y="246"/>
                  </a:cubicBezTo>
                  <a:cubicBezTo>
                    <a:pt x="104" y="235"/>
                    <a:pt x="101" y="225"/>
                    <a:pt x="108" y="217"/>
                  </a:cubicBezTo>
                  <a:cubicBezTo>
                    <a:pt x="116" y="209"/>
                    <a:pt x="127" y="213"/>
                    <a:pt x="137" y="216"/>
                  </a:cubicBezTo>
                  <a:cubicBezTo>
                    <a:pt x="147" y="219"/>
                    <a:pt x="156" y="222"/>
                    <a:pt x="162" y="216"/>
                  </a:cubicBezTo>
                  <a:cubicBezTo>
                    <a:pt x="168" y="210"/>
                    <a:pt x="165" y="201"/>
                    <a:pt x="162" y="191"/>
                  </a:cubicBezTo>
                  <a:cubicBezTo>
                    <a:pt x="158" y="181"/>
                    <a:pt x="155" y="170"/>
                    <a:pt x="163" y="163"/>
                  </a:cubicBezTo>
                  <a:cubicBezTo>
                    <a:pt x="170" y="155"/>
                    <a:pt x="181" y="158"/>
                    <a:pt x="191" y="162"/>
                  </a:cubicBezTo>
                  <a:cubicBezTo>
                    <a:pt x="201" y="165"/>
                    <a:pt x="210" y="168"/>
                    <a:pt x="216" y="162"/>
                  </a:cubicBezTo>
                  <a:cubicBezTo>
                    <a:pt x="222" y="156"/>
                    <a:pt x="219" y="147"/>
                    <a:pt x="216" y="137"/>
                  </a:cubicBezTo>
                  <a:cubicBezTo>
                    <a:pt x="213" y="127"/>
                    <a:pt x="209" y="116"/>
                    <a:pt x="217" y="108"/>
                  </a:cubicBezTo>
                  <a:cubicBezTo>
                    <a:pt x="225" y="101"/>
                    <a:pt x="235" y="104"/>
                    <a:pt x="246" y="107"/>
                  </a:cubicBezTo>
                  <a:cubicBezTo>
                    <a:pt x="255" y="110"/>
                    <a:pt x="264" y="113"/>
                    <a:pt x="270" y="107"/>
                  </a:cubicBezTo>
                  <a:cubicBezTo>
                    <a:pt x="276" y="101"/>
                    <a:pt x="273" y="92"/>
                    <a:pt x="270" y="83"/>
                  </a:cubicBezTo>
                  <a:cubicBezTo>
                    <a:pt x="267" y="72"/>
                    <a:pt x="264" y="62"/>
                    <a:pt x="271" y="54"/>
                  </a:cubicBezTo>
                  <a:cubicBezTo>
                    <a:pt x="279" y="46"/>
                    <a:pt x="290" y="50"/>
                    <a:pt x="300" y="53"/>
                  </a:cubicBezTo>
                  <a:cubicBezTo>
                    <a:pt x="310" y="56"/>
                    <a:pt x="319" y="59"/>
                    <a:pt x="325" y="53"/>
                  </a:cubicBezTo>
                  <a:cubicBezTo>
                    <a:pt x="331" y="47"/>
                    <a:pt x="328" y="38"/>
                    <a:pt x="325" y="28"/>
                  </a:cubicBezTo>
                  <a:cubicBezTo>
                    <a:pt x="322" y="18"/>
                    <a:pt x="318" y="7"/>
                    <a:pt x="326" y="0"/>
                  </a:cubicBezTo>
                  <a:cubicBezTo>
                    <a:pt x="329" y="2"/>
                    <a:pt x="329" y="2"/>
                    <a:pt x="329" y="2"/>
                  </a:cubicBezTo>
                  <a:cubicBezTo>
                    <a:pt x="323" y="8"/>
                    <a:pt x="326" y="17"/>
                    <a:pt x="329" y="27"/>
                  </a:cubicBezTo>
                  <a:cubicBezTo>
                    <a:pt x="332" y="37"/>
                    <a:pt x="335" y="48"/>
                    <a:pt x="328" y="56"/>
                  </a:cubicBezTo>
                  <a:close/>
                </a:path>
              </a:pathLst>
            </a:custGeom>
            <a:solidFill>
              <a:srgbClr val="DF7D3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7">
              <a:extLst>
                <a:ext uri="{FF2B5EF4-FFF2-40B4-BE49-F238E27FC236}">
                  <a16:creationId xmlns:a16="http://schemas.microsoft.com/office/drawing/2014/main" id="{D30AE416-128A-4AFE-A8B8-D9C6D373DD5B}"/>
                </a:ext>
              </a:extLst>
            </p:cNvPr>
            <p:cNvSpPr>
              <a:spLocks/>
            </p:cNvSpPr>
            <p:nvPr/>
          </p:nvSpPr>
          <p:spPr bwMode="auto">
            <a:xfrm>
              <a:off x="3878262" y="5394324"/>
              <a:ext cx="701675" cy="701675"/>
            </a:xfrm>
            <a:custGeom>
              <a:avLst/>
              <a:gdLst>
                <a:gd name="T0" fmla="*/ 8 w 336"/>
                <a:gd name="T1" fmla="*/ 280 h 336"/>
                <a:gd name="T2" fmla="*/ 36 w 336"/>
                <a:gd name="T3" fmla="*/ 279 h 336"/>
                <a:gd name="T4" fmla="*/ 61 w 336"/>
                <a:gd name="T5" fmla="*/ 279 h 336"/>
                <a:gd name="T6" fmla="*/ 61 w 336"/>
                <a:gd name="T7" fmla="*/ 254 h 336"/>
                <a:gd name="T8" fmla="*/ 62 w 336"/>
                <a:gd name="T9" fmla="*/ 225 h 336"/>
                <a:gd name="T10" fmla="*/ 91 w 336"/>
                <a:gd name="T11" fmla="*/ 224 h 336"/>
                <a:gd name="T12" fmla="*/ 115 w 336"/>
                <a:gd name="T13" fmla="*/ 224 h 336"/>
                <a:gd name="T14" fmla="*/ 115 w 336"/>
                <a:gd name="T15" fmla="*/ 200 h 336"/>
                <a:gd name="T16" fmla="*/ 117 w 336"/>
                <a:gd name="T17" fmla="*/ 171 h 336"/>
                <a:gd name="T18" fmla="*/ 145 w 336"/>
                <a:gd name="T19" fmla="*/ 170 h 336"/>
                <a:gd name="T20" fmla="*/ 170 w 336"/>
                <a:gd name="T21" fmla="*/ 170 h 336"/>
                <a:gd name="T22" fmla="*/ 170 w 336"/>
                <a:gd name="T23" fmla="*/ 145 h 336"/>
                <a:gd name="T24" fmla="*/ 171 w 336"/>
                <a:gd name="T25" fmla="*/ 117 h 336"/>
                <a:gd name="T26" fmla="*/ 199 w 336"/>
                <a:gd name="T27" fmla="*/ 116 h 336"/>
                <a:gd name="T28" fmla="*/ 224 w 336"/>
                <a:gd name="T29" fmla="*/ 115 h 336"/>
                <a:gd name="T30" fmla="*/ 224 w 336"/>
                <a:gd name="T31" fmla="*/ 91 h 336"/>
                <a:gd name="T32" fmla="*/ 225 w 336"/>
                <a:gd name="T33" fmla="*/ 62 h 336"/>
                <a:gd name="T34" fmla="*/ 254 w 336"/>
                <a:gd name="T35" fmla="*/ 61 h 336"/>
                <a:gd name="T36" fmla="*/ 278 w 336"/>
                <a:gd name="T37" fmla="*/ 61 h 336"/>
                <a:gd name="T38" fmla="*/ 279 w 336"/>
                <a:gd name="T39" fmla="*/ 36 h 336"/>
                <a:gd name="T40" fmla="*/ 280 w 336"/>
                <a:gd name="T41" fmla="*/ 8 h 336"/>
                <a:gd name="T42" fmla="*/ 308 w 336"/>
                <a:gd name="T43" fmla="*/ 7 h 336"/>
                <a:gd name="T44" fmla="*/ 333 w 336"/>
                <a:gd name="T45" fmla="*/ 7 h 336"/>
                <a:gd name="T46" fmla="*/ 336 w 336"/>
                <a:gd name="T47" fmla="*/ 10 h 336"/>
                <a:gd name="T48" fmla="*/ 307 w 336"/>
                <a:gd name="T49" fmla="*/ 11 h 336"/>
                <a:gd name="T50" fmla="*/ 282 w 336"/>
                <a:gd name="T51" fmla="*/ 11 h 336"/>
                <a:gd name="T52" fmla="*/ 282 w 336"/>
                <a:gd name="T53" fmla="*/ 35 h 336"/>
                <a:gd name="T54" fmla="*/ 281 w 336"/>
                <a:gd name="T55" fmla="*/ 64 h 336"/>
                <a:gd name="T56" fmla="*/ 253 w 336"/>
                <a:gd name="T57" fmla="*/ 65 h 336"/>
                <a:gd name="T58" fmla="*/ 228 w 336"/>
                <a:gd name="T59" fmla="*/ 65 h 336"/>
                <a:gd name="T60" fmla="*/ 228 w 336"/>
                <a:gd name="T61" fmla="*/ 90 h 336"/>
                <a:gd name="T62" fmla="*/ 227 w 336"/>
                <a:gd name="T63" fmla="*/ 118 h 336"/>
                <a:gd name="T64" fmla="*/ 198 w 336"/>
                <a:gd name="T65" fmla="*/ 119 h 336"/>
                <a:gd name="T66" fmla="*/ 174 w 336"/>
                <a:gd name="T67" fmla="*/ 119 h 336"/>
                <a:gd name="T68" fmla="*/ 174 w 336"/>
                <a:gd name="T69" fmla="*/ 144 h 336"/>
                <a:gd name="T70" fmla="*/ 173 w 336"/>
                <a:gd name="T71" fmla="*/ 173 h 336"/>
                <a:gd name="T72" fmla="*/ 144 w 336"/>
                <a:gd name="T73" fmla="*/ 174 h 336"/>
                <a:gd name="T74" fmla="*/ 119 w 336"/>
                <a:gd name="T75" fmla="*/ 174 h 336"/>
                <a:gd name="T76" fmla="*/ 119 w 336"/>
                <a:gd name="T77" fmla="*/ 198 h 336"/>
                <a:gd name="T78" fmla="*/ 118 w 336"/>
                <a:gd name="T79" fmla="*/ 227 h 336"/>
                <a:gd name="T80" fmla="*/ 90 w 336"/>
                <a:gd name="T81" fmla="*/ 228 h 336"/>
                <a:gd name="T82" fmla="*/ 65 w 336"/>
                <a:gd name="T83" fmla="*/ 228 h 336"/>
                <a:gd name="T84" fmla="*/ 65 w 336"/>
                <a:gd name="T85" fmla="*/ 253 h 336"/>
                <a:gd name="T86" fmla="*/ 64 w 336"/>
                <a:gd name="T87" fmla="*/ 281 h 336"/>
                <a:gd name="T88" fmla="*/ 35 w 336"/>
                <a:gd name="T89" fmla="*/ 282 h 336"/>
                <a:gd name="T90" fmla="*/ 11 w 336"/>
                <a:gd name="T91" fmla="*/ 283 h 336"/>
                <a:gd name="T92" fmla="*/ 10 w 336"/>
                <a:gd name="T93" fmla="*/ 307 h 336"/>
                <a:gd name="T94" fmla="*/ 9 w 336"/>
                <a:gd name="T95" fmla="*/ 336 h 336"/>
                <a:gd name="T96" fmla="*/ 7 w 336"/>
                <a:gd name="T97" fmla="*/ 333 h 336"/>
                <a:gd name="T98" fmla="*/ 7 w 336"/>
                <a:gd name="T99" fmla="*/ 308 h 336"/>
                <a:gd name="T100" fmla="*/ 8 w 336"/>
                <a:gd name="T101" fmla="*/ 280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36" h="336">
                  <a:moveTo>
                    <a:pt x="8" y="280"/>
                  </a:moveTo>
                  <a:cubicBezTo>
                    <a:pt x="15" y="272"/>
                    <a:pt x="26" y="275"/>
                    <a:pt x="36" y="279"/>
                  </a:cubicBezTo>
                  <a:cubicBezTo>
                    <a:pt x="46" y="282"/>
                    <a:pt x="55" y="285"/>
                    <a:pt x="61" y="279"/>
                  </a:cubicBezTo>
                  <a:cubicBezTo>
                    <a:pt x="67" y="273"/>
                    <a:pt x="64" y="264"/>
                    <a:pt x="61" y="254"/>
                  </a:cubicBezTo>
                  <a:cubicBezTo>
                    <a:pt x="58" y="244"/>
                    <a:pt x="54" y="233"/>
                    <a:pt x="62" y="225"/>
                  </a:cubicBezTo>
                  <a:cubicBezTo>
                    <a:pt x="70" y="218"/>
                    <a:pt x="80" y="221"/>
                    <a:pt x="91" y="224"/>
                  </a:cubicBezTo>
                  <a:cubicBezTo>
                    <a:pt x="100" y="227"/>
                    <a:pt x="109" y="230"/>
                    <a:pt x="115" y="224"/>
                  </a:cubicBezTo>
                  <a:cubicBezTo>
                    <a:pt x="121" y="218"/>
                    <a:pt x="118" y="209"/>
                    <a:pt x="115" y="200"/>
                  </a:cubicBezTo>
                  <a:cubicBezTo>
                    <a:pt x="112" y="189"/>
                    <a:pt x="109" y="179"/>
                    <a:pt x="117" y="171"/>
                  </a:cubicBezTo>
                  <a:cubicBezTo>
                    <a:pt x="124" y="163"/>
                    <a:pt x="135" y="167"/>
                    <a:pt x="145" y="170"/>
                  </a:cubicBezTo>
                  <a:cubicBezTo>
                    <a:pt x="155" y="173"/>
                    <a:pt x="164" y="176"/>
                    <a:pt x="170" y="170"/>
                  </a:cubicBezTo>
                  <a:cubicBezTo>
                    <a:pt x="176" y="164"/>
                    <a:pt x="173" y="155"/>
                    <a:pt x="170" y="145"/>
                  </a:cubicBezTo>
                  <a:cubicBezTo>
                    <a:pt x="167" y="135"/>
                    <a:pt x="163" y="124"/>
                    <a:pt x="171" y="117"/>
                  </a:cubicBezTo>
                  <a:cubicBezTo>
                    <a:pt x="179" y="109"/>
                    <a:pt x="189" y="112"/>
                    <a:pt x="199" y="116"/>
                  </a:cubicBezTo>
                  <a:cubicBezTo>
                    <a:pt x="209" y="119"/>
                    <a:pt x="218" y="121"/>
                    <a:pt x="224" y="115"/>
                  </a:cubicBezTo>
                  <a:cubicBezTo>
                    <a:pt x="230" y="110"/>
                    <a:pt x="227" y="100"/>
                    <a:pt x="224" y="91"/>
                  </a:cubicBezTo>
                  <a:cubicBezTo>
                    <a:pt x="221" y="81"/>
                    <a:pt x="218" y="70"/>
                    <a:pt x="225" y="62"/>
                  </a:cubicBezTo>
                  <a:cubicBezTo>
                    <a:pt x="233" y="55"/>
                    <a:pt x="244" y="58"/>
                    <a:pt x="254" y="61"/>
                  </a:cubicBezTo>
                  <a:cubicBezTo>
                    <a:pt x="263" y="64"/>
                    <a:pt x="273" y="67"/>
                    <a:pt x="278" y="61"/>
                  </a:cubicBezTo>
                  <a:cubicBezTo>
                    <a:pt x="284" y="55"/>
                    <a:pt x="282" y="46"/>
                    <a:pt x="279" y="36"/>
                  </a:cubicBezTo>
                  <a:cubicBezTo>
                    <a:pt x="275" y="26"/>
                    <a:pt x="272" y="15"/>
                    <a:pt x="280" y="8"/>
                  </a:cubicBezTo>
                  <a:cubicBezTo>
                    <a:pt x="287" y="0"/>
                    <a:pt x="298" y="4"/>
                    <a:pt x="308" y="7"/>
                  </a:cubicBezTo>
                  <a:cubicBezTo>
                    <a:pt x="318" y="10"/>
                    <a:pt x="327" y="13"/>
                    <a:pt x="333" y="7"/>
                  </a:cubicBezTo>
                  <a:cubicBezTo>
                    <a:pt x="336" y="10"/>
                    <a:pt x="336" y="10"/>
                    <a:pt x="336" y="10"/>
                  </a:cubicBezTo>
                  <a:cubicBezTo>
                    <a:pt x="328" y="17"/>
                    <a:pt x="317" y="14"/>
                    <a:pt x="307" y="11"/>
                  </a:cubicBezTo>
                  <a:cubicBezTo>
                    <a:pt x="297" y="8"/>
                    <a:pt x="288" y="5"/>
                    <a:pt x="282" y="11"/>
                  </a:cubicBezTo>
                  <a:cubicBezTo>
                    <a:pt x="276" y="17"/>
                    <a:pt x="279" y="26"/>
                    <a:pt x="282" y="35"/>
                  </a:cubicBezTo>
                  <a:cubicBezTo>
                    <a:pt x="286" y="46"/>
                    <a:pt x="289" y="56"/>
                    <a:pt x="281" y="64"/>
                  </a:cubicBezTo>
                  <a:cubicBezTo>
                    <a:pt x="274" y="72"/>
                    <a:pt x="263" y="68"/>
                    <a:pt x="253" y="65"/>
                  </a:cubicBezTo>
                  <a:cubicBezTo>
                    <a:pt x="243" y="62"/>
                    <a:pt x="234" y="59"/>
                    <a:pt x="228" y="65"/>
                  </a:cubicBezTo>
                  <a:cubicBezTo>
                    <a:pt x="222" y="71"/>
                    <a:pt x="225" y="80"/>
                    <a:pt x="228" y="90"/>
                  </a:cubicBezTo>
                  <a:cubicBezTo>
                    <a:pt x="231" y="100"/>
                    <a:pt x="235" y="111"/>
                    <a:pt x="227" y="118"/>
                  </a:cubicBezTo>
                  <a:cubicBezTo>
                    <a:pt x="219" y="126"/>
                    <a:pt x="209" y="123"/>
                    <a:pt x="198" y="119"/>
                  </a:cubicBezTo>
                  <a:cubicBezTo>
                    <a:pt x="189" y="116"/>
                    <a:pt x="180" y="113"/>
                    <a:pt x="174" y="119"/>
                  </a:cubicBezTo>
                  <a:cubicBezTo>
                    <a:pt x="168" y="125"/>
                    <a:pt x="171" y="134"/>
                    <a:pt x="174" y="144"/>
                  </a:cubicBezTo>
                  <a:cubicBezTo>
                    <a:pt x="177" y="154"/>
                    <a:pt x="180" y="165"/>
                    <a:pt x="173" y="173"/>
                  </a:cubicBezTo>
                  <a:cubicBezTo>
                    <a:pt x="165" y="180"/>
                    <a:pt x="154" y="177"/>
                    <a:pt x="144" y="174"/>
                  </a:cubicBezTo>
                  <a:cubicBezTo>
                    <a:pt x="134" y="171"/>
                    <a:pt x="125" y="168"/>
                    <a:pt x="119" y="174"/>
                  </a:cubicBezTo>
                  <a:cubicBezTo>
                    <a:pt x="113" y="180"/>
                    <a:pt x="116" y="189"/>
                    <a:pt x="119" y="198"/>
                  </a:cubicBezTo>
                  <a:cubicBezTo>
                    <a:pt x="122" y="209"/>
                    <a:pt x="126" y="219"/>
                    <a:pt x="118" y="227"/>
                  </a:cubicBezTo>
                  <a:cubicBezTo>
                    <a:pt x="111" y="235"/>
                    <a:pt x="100" y="231"/>
                    <a:pt x="90" y="228"/>
                  </a:cubicBezTo>
                  <a:cubicBezTo>
                    <a:pt x="80" y="225"/>
                    <a:pt x="71" y="222"/>
                    <a:pt x="65" y="228"/>
                  </a:cubicBezTo>
                  <a:cubicBezTo>
                    <a:pt x="59" y="234"/>
                    <a:pt x="62" y="243"/>
                    <a:pt x="65" y="253"/>
                  </a:cubicBezTo>
                  <a:cubicBezTo>
                    <a:pt x="68" y="263"/>
                    <a:pt x="71" y="274"/>
                    <a:pt x="64" y="281"/>
                  </a:cubicBezTo>
                  <a:cubicBezTo>
                    <a:pt x="56" y="289"/>
                    <a:pt x="45" y="286"/>
                    <a:pt x="35" y="282"/>
                  </a:cubicBezTo>
                  <a:cubicBezTo>
                    <a:pt x="26" y="279"/>
                    <a:pt x="17" y="277"/>
                    <a:pt x="11" y="283"/>
                  </a:cubicBezTo>
                  <a:cubicBezTo>
                    <a:pt x="5" y="288"/>
                    <a:pt x="7" y="298"/>
                    <a:pt x="10" y="307"/>
                  </a:cubicBezTo>
                  <a:cubicBezTo>
                    <a:pt x="14" y="317"/>
                    <a:pt x="17" y="328"/>
                    <a:pt x="9" y="336"/>
                  </a:cubicBezTo>
                  <a:cubicBezTo>
                    <a:pt x="7" y="333"/>
                    <a:pt x="7" y="333"/>
                    <a:pt x="7" y="333"/>
                  </a:cubicBezTo>
                  <a:cubicBezTo>
                    <a:pt x="13" y="327"/>
                    <a:pt x="10" y="318"/>
                    <a:pt x="7" y="308"/>
                  </a:cubicBezTo>
                  <a:cubicBezTo>
                    <a:pt x="3" y="298"/>
                    <a:pt x="0" y="287"/>
                    <a:pt x="8" y="280"/>
                  </a:cubicBezTo>
                  <a:close/>
                </a:path>
              </a:pathLst>
            </a:custGeom>
            <a:solidFill>
              <a:srgbClr val="B5C6C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8">
              <a:extLst>
                <a:ext uri="{FF2B5EF4-FFF2-40B4-BE49-F238E27FC236}">
                  <a16:creationId xmlns:a16="http://schemas.microsoft.com/office/drawing/2014/main" id="{181E1D99-79F2-4D3E-894B-3AE7434E3D8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70637" y="1084263"/>
              <a:ext cx="1590675" cy="1590675"/>
            </a:xfrm>
            <a:custGeom>
              <a:avLst/>
              <a:gdLst>
                <a:gd name="T0" fmla="*/ 727 w 762"/>
                <a:gd name="T1" fmla="*/ 35 h 762"/>
                <a:gd name="T2" fmla="*/ 727 w 762"/>
                <a:gd name="T3" fmla="*/ 163 h 762"/>
                <a:gd name="T4" fmla="*/ 163 w 762"/>
                <a:gd name="T5" fmla="*/ 727 h 762"/>
                <a:gd name="T6" fmla="*/ 36 w 762"/>
                <a:gd name="T7" fmla="*/ 727 h 762"/>
                <a:gd name="T8" fmla="*/ 36 w 762"/>
                <a:gd name="T9" fmla="*/ 727 h 762"/>
                <a:gd name="T10" fmla="*/ 36 w 762"/>
                <a:gd name="T11" fmla="*/ 599 h 762"/>
                <a:gd name="T12" fmla="*/ 599 w 762"/>
                <a:gd name="T13" fmla="*/ 35 h 762"/>
                <a:gd name="T14" fmla="*/ 727 w 762"/>
                <a:gd name="T15" fmla="*/ 35 h 7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62" h="762">
                  <a:moveTo>
                    <a:pt x="727" y="35"/>
                  </a:moveTo>
                  <a:cubicBezTo>
                    <a:pt x="762" y="71"/>
                    <a:pt x="762" y="128"/>
                    <a:pt x="727" y="163"/>
                  </a:cubicBezTo>
                  <a:cubicBezTo>
                    <a:pt x="163" y="727"/>
                    <a:pt x="163" y="727"/>
                    <a:pt x="163" y="727"/>
                  </a:cubicBezTo>
                  <a:cubicBezTo>
                    <a:pt x="128" y="762"/>
                    <a:pt x="71" y="762"/>
                    <a:pt x="36" y="727"/>
                  </a:cubicBezTo>
                  <a:cubicBezTo>
                    <a:pt x="36" y="727"/>
                    <a:pt x="36" y="727"/>
                    <a:pt x="36" y="727"/>
                  </a:cubicBezTo>
                  <a:cubicBezTo>
                    <a:pt x="0" y="691"/>
                    <a:pt x="0" y="634"/>
                    <a:pt x="36" y="599"/>
                  </a:cubicBezTo>
                  <a:cubicBezTo>
                    <a:pt x="599" y="35"/>
                    <a:pt x="599" y="35"/>
                    <a:pt x="599" y="35"/>
                  </a:cubicBezTo>
                  <a:cubicBezTo>
                    <a:pt x="635" y="0"/>
                    <a:pt x="692" y="0"/>
                    <a:pt x="727" y="35"/>
                  </a:cubicBezTo>
                  <a:close/>
                </a:path>
              </a:pathLst>
            </a:custGeom>
            <a:solidFill>
              <a:srgbClr val="DF7D3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9">
              <a:extLst>
                <a:ext uri="{FF2B5EF4-FFF2-40B4-BE49-F238E27FC236}">
                  <a16:creationId xmlns:a16="http://schemas.microsoft.com/office/drawing/2014/main" id="{39EDB27D-A10A-439E-A3E8-1676482EC277}"/>
                </a:ext>
              </a:extLst>
            </p:cNvPr>
            <p:cNvSpPr>
              <a:spLocks/>
            </p:cNvSpPr>
            <p:nvPr/>
          </p:nvSpPr>
          <p:spPr bwMode="auto">
            <a:xfrm>
              <a:off x="8306592" y="1171575"/>
              <a:ext cx="950913" cy="954088"/>
            </a:xfrm>
            <a:custGeom>
              <a:avLst/>
              <a:gdLst>
                <a:gd name="T0" fmla="*/ 421 w 456"/>
                <a:gd name="T1" fmla="*/ 35 h 457"/>
                <a:gd name="T2" fmla="*/ 421 w 456"/>
                <a:gd name="T3" fmla="*/ 163 h 457"/>
                <a:gd name="T4" fmla="*/ 162 w 456"/>
                <a:gd name="T5" fmla="*/ 422 h 457"/>
                <a:gd name="T6" fmla="*/ 35 w 456"/>
                <a:gd name="T7" fmla="*/ 422 h 457"/>
                <a:gd name="T8" fmla="*/ 35 w 456"/>
                <a:gd name="T9" fmla="*/ 422 h 457"/>
                <a:gd name="T10" fmla="*/ 35 w 456"/>
                <a:gd name="T11" fmla="*/ 294 h 457"/>
                <a:gd name="T12" fmla="*/ 294 w 456"/>
                <a:gd name="T13" fmla="*/ 35 h 457"/>
                <a:gd name="T14" fmla="*/ 421 w 456"/>
                <a:gd name="T15" fmla="*/ 35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6" h="457">
                  <a:moveTo>
                    <a:pt x="421" y="35"/>
                  </a:moveTo>
                  <a:cubicBezTo>
                    <a:pt x="456" y="71"/>
                    <a:pt x="456" y="128"/>
                    <a:pt x="421" y="163"/>
                  </a:cubicBezTo>
                  <a:cubicBezTo>
                    <a:pt x="162" y="422"/>
                    <a:pt x="162" y="422"/>
                    <a:pt x="162" y="422"/>
                  </a:cubicBezTo>
                  <a:cubicBezTo>
                    <a:pt x="127" y="457"/>
                    <a:pt x="70" y="457"/>
                    <a:pt x="35" y="422"/>
                  </a:cubicBezTo>
                  <a:cubicBezTo>
                    <a:pt x="35" y="422"/>
                    <a:pt x="35" y="422"/>
                    <a:pt x="35" y="422"/>
                  </a:cubicBezTo>
                  <a:cubicBezTo>
                    <a:pt x="0" y="387"/>
                    <a:pt x="0" y="329"/>
                    <a:pt x="35" y="294"/>
                  </a:cubicBezTo>
                  <a:cubicBezTo>
                    <a:pt x="294" y="35"/>
                    <a:pt x="294" y="35"/>
                    <a:pt x="294" y="35"/>
                  </a:cubicBezTo>
                  <a:cubicBezTo>
                    <a:pt x="329" y="0"/>
                    <a:pt x="386" y="0"/>
                    <a:pt x="421" y="35"/>
                  </a:cubicBezTo>
                  <a:close/>
                </a:path>
              </a:pathLst>
            </a:custGeom>
            <a:solidFill>
              <a:srgbClr val="B5C6C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10">
              <a:extLst>
                <a:ext uri="{FF2B5EF4-FFF2-40B4-BE49-F238E27FC236}">
                  <a16:creationId xmlns:a16="http://schemas.microsoft.com/office/drawing/2014/main" id="{982ACD68-F6E9-4130-AA98-7DA52FF32385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3324" y="1357313"/>
              <a:ext cx="1344612" cy="1343025"/>
            </a:xfrm>
            <a:custGeom>
              <a:avLst/>
              <a:gdLst>
                <a:gd name="T0" fmla="*/ 609 w 644"/>
                <a:gd name="T1" fmla="*/ 35 h 643"/>
                <a:gd name="T2" fmla="*/ 609 w 644"/>
                <a:gd name="T3" fmla="*/ 163 h 643"/>
                <a:gd name="T4" fmla="*/ 163 w 644"/>
                <a:gd name="T5" fmla="*/ 608 h 643"/>
                <a:gd name="T6" fmla="*/ 36 w 644"/>
                <a:gd name="T7" fmla="*/ 608 h 643"/>
                <a:gd name="T8" fmla="*/ 36 w 644"/>
                <a:gd name="T9" fmla="*/ 608 h 643"/>
                <a:gd name="T10" fmla="*/ 36 w 644"/>
                <a:gd name="T11" fmla="*/ 481 h 643"/>
                <a:gd name="T12" fmla="*/ 481 w 644"/>
                <a:gd name="T13" fmla="*/ 35 h 643"/>
                <a:gd name="T14" fmla="*/ 609 w 644"/>
                <a:gd name="T15" fmla="*/ 35 h 6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44" h="643">
                  <a:moveTo>
                    <a:pt x="609" y="35"/>
                  </a:moveTo>
                  <a:cubicBezTo>
                    <a:pt x="644" y="70"/>
                    <a:pt x="644" y="127"/>
                    <a:pt x="609" y="163"/>
                  </a:cubicBezTo>
                  <a:cubicBezTo>
                    <a:pt x="163" y="608"/>
                    <a:pt x="163" y="608"/>
                    <a:pt x="163" y="608"/>
                  </a:cubicBezTo>
                  <a:cubicBezTo>
                    <a:pt x="128" y="643"/>
                    <a:pt x="71" y="643"/>
                    <a:pt x="36" y="608"/>
                  </a:cubicBezTo>
                  <a:cubicBezTo>
                    <a:pt x="36" y="608"/>
                    <a:pt x="36" y="608"/>
                    <a:pt x="36" y="608"/>
                  </a:cubicBezTo>
                  <a:cubicBezTo>
                    <a:pt x="0" y="573"/>
                    <a:pt x="0" y="516"/>
                    <a:pt x="36" y="481"/>
                  </a:cubicBezTo>
                  <a:cubicBezTo>
                    <a:pt x="481" y="35"/>
                    <a:pt x="481" y="35"/>
                    <a:pt x="481" y="35"/>
                  </a:cubicBezTo>
                  <a:cubicBezTo>
                    <a:pt x="516" y="0"/>
                    <a:pt x="573" y="0"/>
                    <a:pt x="609" y="35"/>
                  </a:cubicBezTo>
                  <a:close/>
                </a:path>
              </a:pathLst>
            </a:custGeom>
            <a:solidFill>
              <a:srgbClr val="DF7D3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11">
              <a:extLst>
                <a:ext uri="{FF2B5EF4-FFF2-40B4-BE49-F238E27FC236}">
                  <a16:creationId xmlns:a16="http://schemas.microsoft.com/office/drawing/2014/main" id="{CB4046B2-317F-42B7-A185-AC376A8DB790}"/>
                </a:ext>
              </a:extLst>
            </p:cNvPr>
            <p:cNvSpPr>
              <a:spLocks/>
            </p:cNvSpPr>
            <p:nvPr/>
          </p:nvSpPr>
          <p:spPr bwMode="auto">
            <a:xfrm>
              <a:off x="6724649" y="4189412"/>
              <a:ext cx="1344612" cy="1343025"/>
            </a:xfrm>
            <a:custGeom>
              <a:avLst/>
              <a:gdLst>
                <a:gd name="T0" fmla="*/ 609 w 644"/>
                <a:gd name="T1" fmla="*/ 35 h 643"/>
                <a:gd name="T2" fmla="*/ 609 w 644"/>
                <a:gd name="T3" fmla="*/ 163 h 643"/>
                <a:gd name="T4" fmla="*/ 163 w 644"/>
                <a:gd name="T5" fmla="*/ 608 h 643"/>
                <a:gd name="T6" fmla="*/ 35 w 644"/>
                <a:gd name="T7" fmla="*/ 608 h 643"/>
                <a:gd name="T8" fmla="*/ 35 w 644"/>
                <a:gd name="T9" fmla="*/ 608 h 643"/>
                <a:gd name="T10" fmla="*/ 35 w 644"/>
                <a:gd name="T11" fmla="*/ 480 h 643"/>
                <a:gd name="T12" fmla="*/ 481 w 644"/>
                <a:gd name="T13" fmla="*/ 35 h 643"/>
                <a:gd name="T14" fmla="*/ 609 w 644"/>
                <a:gd name="T15" fmla="*/ 35 h 6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44" h="643">
                  <a:moveTo>
                    <a:pt x="609" y="35"/>
                  </a:moveTo>
                  <a:cubicBezTo>
                    <a:pt x="644" y="70"/>
                    <a:pt x="644" y="127"/>
                    <a:pt x="609" y="163"/>
                  </a:cubicBezTo>
                  <a:cubicBezTo>
                    <a:pt x="163" y="608"/>
                    <a:pt x="163" y="608"/>
                    <a:pt x="163" y="608"/>
                  </a:cubicBezTo>
                  <a:cubicBezTo>
                    <a:pt x="128" y="643"/>
                    <a:pt x="71" y="643"/>
                    <a:pt x="35" y="608"/>
                  </a:cubicBezTo>
                  <a:cubicBezTo>
                    <a:pt x="35" y="608"/>
                    <a:pt x="35" y="608"/>
                    <a:pt x="35" y="608"/>
                  </a:cubicBezTo>
                  <a:cubicBezTo>
                    <a:pt x="0" y="573"/>
                    <a:pt x="0" y="516"/>
                    <a:pt x="35" y="480"/>
                  </a:cubicBezTo>
                  <a:cubicBezTo>
                    <a:pt x="481" y="35"/>
                    <a:pt x="481" y="35"/>
                    <a:pt x="481" y="35"/>
                  </a:cubicBezTo>
                  <a:cubicBezTo>
                    <a:pt x="516" y="0"/>
                    <a:pt x="573" y="0"/>
                    <a:pt x="609" y="35"/>
                  </a:cubicBezTo>
                  <a:close/>
                </a:path>
              </a:pathLst>
            </a:custGeom>
            <a:solidFill>
              <a:srgbClr val="DF7D3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12">
              <a:extLst>
                <a:ext uri="{FF2B5EF4-FFF2-40B4-BE49-F238E27FC236}">
                  <a16:creationId xmlns:a16="http://schemas.microsoft.com/office/drawing/2014/main" id="{8F50325A-B814-4D07-BF52-6A79228D0C21}"/>
                </a:ext>
              </a:extLst>
            </p:cNvPr>
            <p:cNvSpPr>
              <a:spLocks/>
            </p:cNvSpPr>
            <p:nvPr/>
          </p:nvSpPr>
          <p:spPr bwMode="auto">
            <a:xfrm>
              <a:off x="2933698" y="3802585"/>
              <a:ext cx="430213" cy="430213"/>
            </a:xfrm>
            <a:custGeom>
              <a:avLst/>
              <a:gdLst>
                <a:gd name="T0" fmla="*/ 170 w 206"/>
                <a:gd name="T1" fmla="*/ 37 h 206"/>
                <a:gd name="T2" fmla="*/ 170 w 206"/>
                <a:gd name="T3" fmla="*/ 170 h 206"/>
                <a:gd name="T4" fmla="*/ 37 w 206"/>
                <a:gd name="T5" fmla="*/ 170 h 206"/>
                <a:gd name="T6" fmla="*/ 37 w 206"/>
                <a:gd name="T7" fmla="*/ 37 h 206"/>
                <a:gd name="T8" fmla="*/ 170 w 206"/>
                <a:gd name="T9" fmla="*/ 37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206">
                  <a:moveTo>
                    <a:pt x="170" y="37"/>
                  </a:moveTo>
                  <a:cubicBezTo>
                    <a:pt x="206" y="74"/>
                    <a:pt x="206" y="133"/>
                    <a:pt x="170" y="170"/>
                  </a:cubicBezTo>
                  <a:cubicBezTo>
                    <a:pt x="133" y="206"/>
                    <a:pt x="73" y="206"/>
                    <a:pt x="37" y="170"/>
                  </a:cubicBezTo>
                  <a:cubicBezTo>
                    <a:pt x="0" y="133"/>
                    <a:pt x="0" y="74"/>
                    <a:pt x="37" y="37"/>
                  </a:cubicBezTo>
                  <a:cubicBezTo>
                    <a:pt x="73" y="0"/>
                    <a:pt x="133" y="0"/>
                    <a:pt x="170" y="37"/>
                  </a:cubicBezTo>
                  <a:close/>
                </a:path>
              </a:pathLst>
            </a:custGeom>
            <a:solidFill>
              <a:srgbClr val="DF7D3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13">
              <a:extLst>
                <a:ext uri="{FF2B5EF4-FFF2-40B4-BE49-F238E27FC236}">
                  <a16:creationId xmlns:a16="http://schemas.microsoft.com/office/drawing/2014/main" id="{F7CD3BF0-F299-445D-9F92-2EB16E02694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80158" y="948820"/>
              <a:ext cx="330055" cy="301354"/>
            </a:xfrm>
            <a:custGeom>
              <a:avLst/>
              <a:gdLst>
                <a:gd name="T0" fmla="*/ 123 w 245"/>
                <a:gd name="T1" fmla="*/ 223 h 223"/>
                <a:gd name="T2" fmla="*/ 44 w 245"/>
                <a:gd name="T3" fmla="*/ 190 h 223"/>
                <a:gd name="T4" fmla="*/ 44 w 245"/>
                <a:gd name="T5" fmla="*/ 32 h 223"/>
                <a:gd name="T6" fmla="*/ 123 w 245"/>
                <a:gd name="T7" fmla="*/ 0 h 223"/>
                <a:gd name="T8" fmla="*/ 202 w 245"/>
                <a:gd name="T9" fmla="*/ 32 h 223"/>
                <a:gd name="T10" fmla="*/ 202 w 245"/>
                <a:gd name="T11" fmla="*/ 32 h 223"/>
                <a:gd name="T12" fmla="*/ 202 w 245"/>
                <a:gd name="T13" fmla="*/ 190 h 223"/>
                <a:gd name="T14" fmla="*/ 123 w 245"/>
                <a:gd name="T15" fmla="*/ 223 h 223"/>
                <a:gd name="T16" fmla="*/ 123 w 245"/>
                <a:gd name="T17" fmla="*/ 36 h 223"/>
                <a:gd name="T18" fmla="*/ 69 w 245"/>
                <a:gd name="T19" fmla="*/ 58 h 223"/>
                <a:gd name="T20" fmla="*/ 69 w 245"/>
                <a:gd name="T21" fmla="*/ 165 h 223"/>
                <a:gd name="T22" fmla="*/ 123 w 245"/>
                <a:gd name="T23" fmla="*/ 187 h 223"/>
                <a:gd name="T24" fmla="*/ 176 w 245"/>
                <a:gd name="T25" fmla="*/ 165 h 223"/>
                <a:gd name="T26" fmla="*/ 176 w 245"/>
                <a:gd name="T27" fmla="*/ 58 h 223"/>
                <a:gd name="T28" fmla="*/ 123 w 245"/>
                <a:gd name="T29" fmla="*/ 36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5" h="223">
                  <a:moveTo>
                    <a:pt x="123" y="223"/>
                  </a:moveTo>
                  <a:cubicBezTo>
                    <a:pt x="93" y="223"/>
                    <a:pt x="65" y="212"/>
                    <a:pt x="44" y="190"/>
                  </a:cubicBezTo>
                  <a:cubicBezTo>
                    <a:pt x="0" y="147"/>
                    <a:pt x="0" y="76"/>
                    <a:pt x="44" y="32"/>
                  </a:cubicBezTo>
                  <a:cubicBezTo>
                    <a:pt x="65" y="11"/>
                    <a:pt x="93" y="0"/>
                    <a:pt x="123" y="0"/>
                  </a:cubicBezTo>
                  <a:cubicBezTo>
                    <a:pt x="153" y="0"/>
                    <a:pt x="181" y="11"/>
                    <a:pt x="202" y="32"/>
                  </a:cubicBezTo>
                  <a:cubicBezTo>
                    <a:pt x="202" y="32"/>
                    <a:pt x="202" y="32"/>
                    <a:pt x="202" y="32"/>
                  </a:cubicBezTo>
                  <a:cubicBezTo>
                    <a:pt x="245" y="76"/>
                    <a:pt x="245" y="147"/>
                    <a:pt x="202" y="190"/>
                  </a:cubicBezTo>
                  <a:cubicBezTo>
                    <a:pt x="181" y="212"/>
                    <a:pt x="153" y="223"/>
                    <a:pt x="123" y="223"/>
                  </a:cubicBezTo>
                  <a:close/>
                  <a:moveTo>
                    <a:pt x="123" y="36"/>
                  </a:moveTo>
                  <a:cubicBezTo>
                    <a:pt x="103" y="36"/>
                    <a:pt x="84" y="43"/>
                    <a:pt x="69" y="58"/>
                  </a:cubicBezTo>
                  <a:cubicBezTo>
                    <a:pt x="40" y="87"/>
                    <a:pt x="40" y="135"/>
                    <a:pt x="69" y="165"/>
                  </a:cubicBezTo>
                  <a:cubicBezTo>
                    <a:pt x="84" y="179"/>
                    <a:pt x="103" y="187"/>
                    <a:pt x="123" y="187"/>
                  </a:cubicBezTo>
                  <a:cubicBezTo>
                    <a:pt x="143" y="187"/>
                    <a:pt x="162" y="179"/>
                    <a:pt x="176" y="165"/>
                  </a:cubicBezTo>
                  <a:cubicBezTo>
                    <a:pt x="206" y="135"/>
                    <a:pt x="206" y="87"/>
                    <a:pt x="176" y="58"/>
                  </a:cubicBezTo>
                  <a:cubicBezTo>
                    <a:pt x="162" y="43"/>
                    <a:pt x="143" y="36"/>
                    <a:pt x="123" y="36"/>
                  </a:cubicBezTo>
                  <a:close/>
                </a:path>
              </a:pathLst>
            </a:custGeom>
            <a:solidFill>
              <a:srgbClr val="B5C6C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15">
              <a:extLst>
                <a:ext uri="{FF2B5EF4-FFF2-40B4-BE49-F238E27FC236}">
                  <a16:creationId xmlns:a16="http://schemas.microsoft.com/office/drawing/2014/main" id="{6E3D5AE5-B589-46F2-8F19-DC3CD9950C4F}"/>
                </a:ext>
              </a:extLst>
            </p:cNvPr>
            <p:cNvSpPr>
              <a:spLocks/>
            </p:cNvSpPr>
            <p:nvPr/>
          </p:nvSpPr>
          <p:spPr bwMode="auto">
            <a:xfrm>
              <a:off x="7873998" y="730250"/>
              <a:ext cx="430213" cy="430213"/>
            </a:xfrm>
            <a:custGeom>
              <a:avLst/>
              <a:gdLst>
                <a:gd name="T0" fmla="*/ 169 w 206"/>
                <a:gd name="T1" fmla="*/ 37 h 206"/>
                <a:gd name="T2" fmla="*/ 169 w 206"/>
                <a:gd name="T3" fmla="*/ 170 h 206"/>
                <a:gd name="T4" fmla="*/ 37 w 206"/>
                <a:gd name="T5" fmla="*/ 170 h 206"/>
                <a:gd name="T6" fmla="*/ 37 w 206"/>
                <a:gd name="T7" fmla="*/ 37 h 206"/>
                <a:gd name="T8" fmla="*/ 169 w 206"/>
                <a:gd name="T9" fmla="*/ 37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206">
                  <a:moveTo>
                    <a:pt x="169" y="37"/>
                  </a:moveTo>
                  <a:cubicBezTo>
                    <a:pt x="206" y="74"/>
                    <a:pt x="206" y="133"/>
                    <a:pt x="169" y="170"/>
                  </a:cubicBezTo>
                  <a:cubicBezTo>
                    <a:pt x="133" y="206"/>
                    <a:pt x="73" y="206"/>
                    <a:pt x="37" y="170"/>
                  </a:cubicBezTo>
                  <a:cubicBezTo>
                    <a:pt x="0" y="133"/>
                    <a:pt x="0" y="74"/>
                    <a:pt x="37" y="37"/>
                  </a:cubicBezTo>
                  <a:cubicBezTo>
                    <a:pt x="73" y="0"/>
                    <a:pt x="133" y="0"/>
                    <a:pt x="169" y="37"/>
                  </a:cubicBezTo>
                  <a:close/>
                </a:path>
              </a:pathLst>
            </a:custGeom>
            <a:solidFill>
              <a:srgbClr val="B5C6C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16">
              <a:extLst>
                <a:ext uri="{FF2B5EF4-FFF2-40B4-BE49-F238E27FC236}">
                  <a16:creationId xmlns:a16="http://schemas.microsoft.com/office/drawing/2014/main" id="{6E441AFA-4B27-4CEE-A3E8-20F90394B63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5237" y="5465761"/>
              <a:ext cx="430213" cy="430213"/>
            </a:xfrm>
            <a:custGeom>
              <a:avLst/>
              <a:gdLst>
                <a:gd name="T0" fmla="*/ 170 w 206"/>
                <a:gd name="T1" fmla="*/ 37 h 206"/>
                <a:gd name="T2" fmla="*/ 170 w 206"/>
                <a:gd name="T3" fmla="*/ 170 h 206"/>
                <a:gd name="T4" fmla="*/ 37 w 206"/>
                <a:gd name="T5" fmla="*/ 170 h 206"/>
                <a:gd name="T6" fmla="*/ 37 w 206"/>
                <a:gd name="T7" fmla="*/ 37 h 206"/>
                <a:gd name="T8" fmla="*/ 170 w 206"/>
                <a:gd name="T9" fmla="*/ 37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206">
                  <a:moveTo>
                    <a:pt x="170" y="37"/>
                  </a:moveTo>
                  <a:cubicBezTo>
                    <a:pt x="206" y="74"/>
                    <a:pt x="206" y="133"/>
                    <a:pt x="170" y="170"/>
                  </a:cubicBezTo>
                  <a:cubicBezTo>
                    <a:pt x="133" y="206"/>
                    <a:pt x="73" y="206"/>
                    <a:pt x="37" y="170"/>
                  </a:cubicBezTo>
                  <a:cubicBezTo>
                    <a:pt x="0" y="133"/>
                    <a:pt x="0" y="74"/>
                    <a:pt x="37" y="37"/>
                  </a:cubicBezTo>
                  <a:cubicBezTo>
                    <a:pt x="73" y="0"/>
                    <a:pt x="133" y="0"/>
                    <a:pt x="170" y="37"/>
                  </a:cubicBezTo>
                  <a:close/>
                </a:path>
              </a:pathLst>
            </a:custGeom>
            <a:solidFill>
              <a:srgbClr val="B5C6C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13">
              <a:extLst>
                <a:ext uri="{FF2B5EF4-FFF2-40B4-BE49-F238E27FC236}">
                  <a16:creationId xmlns:a16="http://schemas.microsoft.com/office/drawing/2014/main" id="{EC24BB25-E2C6-4AF2-AECB-B3B67800F46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51425" y="5585890"/>
              <a:ext cx="330055" cy="301354"/>
            </a:xfrm>
            <a:custGeom>
              <a:avLst/>
              <a:gdLst>
                <a:gd name="T0" fmla="*/ 123 w 245"/>
                <a:gd name="T1" fmla="*/ 223 h 223"/>
                <a:gd name="T2" fmla="*/ 44 w 245"/>
                <a:gd name="T3" fmla="*/ 190 h 223"/>
                <a:gd name="T4" fmla="*/ 44 w 245"/>
                <a:gd name="T5" fmla="*/ 32 h 223"/>
                <a:gd name="T6" fmla="*/ 123 w 245"/>
                <a:gd name="T7" fmla="*/ 0 h 223"/>
                <a:gd name="T8" fmla="*/ 202 w 245"/>
                <a:gd name="T9" fmla="*/ 32 h 223"/>
                <a:gd name="T10" fmla="*/ 202 w 245"/>
                <a:gd name="T11" fmla="*/ 32 h 223"/>
                <a:gd name="T12" fmla="*/ 202 w 245"/>
                <a:gd name="T13" fmla="*/ 190 h 223"/>
                <a:gd name="T14" fmla="*/ 123 w 245"/>
                <a:gd name="T15" fmla="*/ 223 h 223"/>
                <a:gd name="T16" fmla="*/ 123 w 245"/>
                <a:gd name="T17" fmla="*/ 36 h 223"/>
                <a:gd name="T18" fmla="*/ 69 w 245"/>
                <a:gd name="T19" fmla="*/ 58 h 223"/>
                <a:gd name="T20" fmla="*/ 69 w 245"/>
                <a:gd name="T21" fmla="*/ 165 h 223"/>
                <a:gd name="T22" fmla="*/ 123 w 245"/>
                <a:gd name="T23" fmla="*/ 187 h 223"/>
                <a:gd name="T24" fmla="*/ 176 w 245"/>
                <a:gd name="T25" fmla="*/ 165 h 223"/>
                <a:gd name="T26" fmla="*/ 176 w 245"/>
                <a:gd name="T27" fmla="*/ 58 h 223"/>
                <a:gd name="T28" fmla="*/ 123 w 245"/>
                <a:gd name="T29" fmla="*/ 36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5" h="223">
                  <a:moveTo>
                    <a:pt x="123" y="223"/>
                  </a:moveTo>
                  <a:cubicBezTo>
                    <a:pt x="93" y="223"/>
                    <a:pt x="65" y="212"/>
                    <a:pt x="44" y="190"/>
                  </a:cubicBezTo>
                  <a:cubicBezTo>
                    <a:pt x="0" y="147"/>
                    <a:pt x="0" y="76"/>
                    <a:pt x="44" y="32"/>
                  </a:cubicBezTo>
                  <a:cubicBezTo>
                    <a:pt x="65" y="11"/>
                    <a:pt x="93" y="0"/>
                    <a:pt x="123" y="0"/>
                  </a:cubicBezTo>
                  <a:cubicBezTo>
                    <a:pt x="153" y="0"/>
                    <a:pt x="181" y="11"/>
                    <a:pt x="202" y="32"/>
                  </a:cubicBezTo>
                  <a:cubicBezTo>
                    <a:pt x="202" y="32"/>
                    <a:pt x="202" y="32"/>
                    <a:pt x="202" y="32"/>
                  </a:cubicBezTo>
                  <a:cubicBezTo>
                    <a:pt x="245" y="76"/>
                    <a:pt x="245" y="147"/>
                    <a:pt x="202" y="190"/>
                  </a:cubicBezTo>
                  <a:cubicBezTo>
                    <a:pt x="181" y="212"/>
                    <a:pt x="153" y="223"/>
                    <a:pt x="123" y="223"/>
                  </a:cubicBezTo>
                  <a:close/>
                  <a:moveTo>
                    <a:pt x="123" y="36"/>
                  </a:moveTo>
                  <a:cubicBezTo>
                    <a:pt x="103" y="36"/>
                    <a:pt x="84" y="43"/>
                    <a:pt x="69" y="58"/>
                  </a:cubicBezTo>
                  <a:cubicBezTo>
                    <a:pt x="40" y="87"/>
                    <a:pt x="40" y="135"/>
                    <a:pt x="69" y="165"/>
                  </a:cubicBezTo>
                  <a:cubicBezTo>
                    <a:pt x="84" y="179"/>
                    <a:pt x="103" y="187"/>
                    <a:pt x="123" y="187"/>
                  </a:cubicBezTo>
                  <a:cubicBezTo>
                    <a:pt x="143" y="187"/>
                    <a:pt x="162" y="179"/>
                    <a:pt x="176" y="165"/>
                  </a:cubicBezTo>
                  <a:cubicBezTo>
                    <a:pt x="206" y="135"/>
                    <a:pt x="206" y="87"/>
                    <a:pt x="176" y="58"/>
                  </a:cubicBezTo>
                  <a:cubicBezTo>
                    <a:pt x="162" y="43"/>
                    <a:pt x="143" y="36"/>
                    <a:pt x="123" y="36"/>
                  </a:cubicBezTo>
                  <a:close/>
                </a:path>
              </a:pathLst>
            </a:custGeom>
            <a:solidFill>
              <a:srgbClr val="DF7D3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9">
              <a:extLst>
                <a:ext uri="{FF2B5EF4-FFF2-40B4-BE49-F238E27FC236}">
                  <a16:creationId xmlns:a16="http://schemas.microsoft.com/office/drawing/2014/main" id="{74E9CCB5-FCA6-4152-86C2-20E9EEE4D1CD}"/>
                </a:ext>
              </a:extLst>
            </p:cNvPr>
            <p:cNvSpPr>
              <a:spLocks/>
            </p:cNvSpPr>
            <p:nvPr/>
          </p:nvSpPr>
          <p:spPr bwMode="auto">
            <a:xfrm>
              <a:off x="8183994" y="3779475"/>
              <a:ext cx="950913" cy="954088"/>
            </a:xfrm>
            <a:custGeom>
              <a:avLst/>
              <a:gdLst>
                <a:gd name="T0" fmla="*/ 421 w 456"/>
                <a:gd name="T1" fmla="*/ 35 h 457"/>
                <a:gd name="T2" fmla="*/ 421 w 456"/>
                <a:gd name="T3" fmla="*/ 163 h 457"/>
                <a:gd name="T4" fmla="*/ 162 w 456"/>
                <a:gd name="T5" fmla="*/ 422 h 457"/>
                <a:gd name="T6" fmla="*/ 35 w 456"/>
                <a:gd name="T7" fmla="*/ 422 h 457"/>
                <a:gd name="T8" fmla="*/ 35 w 456"/>
                <a:gd name="T9" fmla="*/ 422 h 457"/>
                <a:gd name="T10" fmla="*/ 35 w 456"/>
                <a:gd name="T11" fmla="*/ 294 h 457"/>
                <a:gd name="T12" fmla="*/ 294 w 456"/>
                <a:gd name="T13" fmla="*/ 35 h 457"/>
                <a:gd name="T14" fmla="*/ 421 w 456"/>
                <a:gd name="T15" fmla="*/ 35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6" h="457">
                  <a:moveTo>
                    <a:pt x="421" y="35"/>
                  </a:moveTo>
                  <a:cubicBezTo>
                    <a:pt x="456" y="71"/>
                    <a:pt x="456" y="128"/>
                    <a:pt x="421" y="163"/>
                  </a:cubicBezTo>
                  <a:cubicBezTo>
                    <a:pt x="162" y="422"/>
                    <a:pt x="162" y="422"/>
                    <a:pt x="162" y="422"/>
                  </a:cubicBezTo>
                  <a:cubicBezTo>
                    <a:pt x="127" y="457"/>
                    <a:pt x="70" y="457"/>
                    <a:pt x="35" y="422"/>
                  </a:cubicBezTo>
                  <a:cubicBezTo>
                    <a:pt x="35" y="422"/>
                    <a:pt x="35" y="422"/>
                    <a:pt x="35" y="422"/>
                  </a:cubicBezTo>
                  <a:cubicBezTo>
                    <a:pt x="0" y="387"/>
                    <a:pt x="0" y="329"/>
                    <a:pt x="35" y="294"/>
                  </a:cubicBezTo>
                  <a:cubicBezTo>
                    <a:pt x="294" y="35"/>
                    <a:pt x="294" y="35"/>
                    <a:pt x="294" y="35"/>
                  </a:cubicBezTo>
                  <a:cubicBezTo>
                    <a:pt x="329" y="0"/>
                    <a:pt x="386" y="0"/>
                    <a:pt x="421" y="35"/>
                  </a:cubicBezTo>
                  <a:close/>
                </a:path>
              </a:pathLst>
            </a:custGeom>
            <a:solidFill>
              <a:srgbClr val="B5C6C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15">
              <a:extLst>
                <a:ext uri="{FF2B5EF4-FFF2-40B4-BE49-F238E27FC236}">
                  <a16:creationId xmlns:a16="http://schemas.microsoft.com/office/drawing/2014/main" id="{B9B5CFD2-248F-41D7-BCAB-CE759C6026DB}"/>
                </a:ext>
              </a:extLst>
            </p:cNvPr>
            <p:cNvSpPr>
              <a:spLocks/>
            </p:cNvSpPr>
            <p:nvPr/>
          </p:nvSpPr>
          <p:spPr bwMode="auto">
            <a:xfrm>
              <a:off x="9134907" y="3349262"/>
              <a:ext cx="430213" cy="430213"/>
            </a:xfrm>
            <a:custGeom>
              <a:avLst/>
              <a:gdLst>
                <a:gd name="T0" fmla="*/ 169 w 206"/>
                <a:gd name="T1" fmla="*/ 37 h 206"/>
                <a:gd name="T2" fmla="*/ 169 w 206"/>
                <a:gd name="T3" fmla="*/ 170 h 206"/>
                <a:gd name="T4" fmla="*/ 37 w 206"/>
                <a:gd name="T5" fmla="*/ 170 h 206"/>
                <a:gd name="T6" fmla="*/ 37 w 206"/>
                <a:gd name="T7" fmla="*/ 37 h 206"/>
                <a:gd name="T8" fmla="*/ 169 w 206"/>
                <a:gd name="T9" fmla="*/ 37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206">
                  <a:moveTo>
                    <a:pt x="169" y="37"/>
                  </a:moveTo>
                  <a:cubicBezTo>
                    <a:pt x="206" y="74"/>
                    <a:pt x="206" y="133"/>
                    <a:pt x="169" y="170"/>
                  </a:cubicBezTo>
                  <a:cubicBezTo>
                    <a:pt x="133" y="206"/>
                    <a:pt x="73" y="206"/>
                    <a:pt x="37" y="170"/>
                  </a:cubicBezTo>
                  <a:cubicBezTo>
                    <a:pt x="0" y="133"/>
                    <a:pt x="0" y="74"/>
                    <a:pt x="37" y="37"/>
                  </a:cubicBezTo>
                  <a:cubicBezTo>
                    <a:pt x="73" y="0"/>
                    <a:pt x="133" y="0"/>
                    <a:pt x="169" y="37"/>
                  </a:cubicBezTo>
                  <a:close/>
                </a:path>
              </a:pathLst>
            </a:custGeom>
            <a:solidFill>
              <a:srgbClr val="DF7D3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9">
              <a:extLst>
                <a:ext uri="{FF2B5EF4-FFF2-40B4-BE49-F238E27FC236}">
                  <a16:creationId xmlns:a16="http://schemas.microsoft.com/office/drawing/2014/main" id="{29D66215-E90E-4ECB-A9F3-2AD9609171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4576" y="1879599"/>
              <a:ext cx="950913" cy="954088"/>
            </a:xfrm>
            <a:custGeom>
              <a:avLst/>
              <a:gdLst>
                <a:gd name="T0" fmla="*/ 421 w 456"/>
                <a:gd name="T1" fmla="*/ 35 h 457"/>
                <a:gd name="T2" fmla="*/ 421 w 456"/>
                <a:gd name="T3" fmla="*/ 163 h 457"/>
                <a:gd name="T4" fmla="*/ 162 w 456"/>
                <a:gd name="T5" fmla="*/ 422 h 457"/>
                <a:gd name="T6" fmla="*/ 35 w 456"/>
                <a:gd name="T7" fmla="*/ 422 h 457"/>
                <a:gd name="T8" fmla="*/ 35 w 456"/>
                <a:gd name="T9" fmla="*/ 422 h 457"/>
                <a:gd name="T10" fmla="*/ 35 w 456"/>
                <a:gd name="T11" fmla="*/ 294 h 457"/>
                <a:gd name="T12" fmla="*/ 294 w 456"/>
                <a:gd name="T13" fmla="*/ 35 h 457"/>
                <a:gd name="T14" fmla="*/ 421 w 456"/>
                <a:gd name="T15" fmla="*/ 35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6" h="457">
                  <a:moveTo>
                    <a:pt x="421" y="35"/>
                  </a:moveTo>
                  <a:cubicBezTo>
                    <a:pt x="456" y="71"/>
                    <a:pt x="456" y="128"/>
                    <a:pt x="421" y="163"/>
                  </a:cubicBezTo>
                  <a:cubicBezTo>
                    <a:pt x="162" y="422"/>
                    <a:pt x="162" y="422"/>
                    <a:pt x="162" y="422"/>
                  </a:cubicBezTo>
                  <a:cubicBezTo>
                    <a:pt x="127" y="457"/>
                    <a:pt x="70" y="457"/>
                    <a:pt x="35" y="422"/>
                  </a:cubicBezTo>
                  <a:cubicBezTo>
                    <a:pt x="35" y="422"/>
                    <a:pt x="35" y="422"/>
                    <a:pt x="35" y="422"/>
                  </a:cubicBezTo>
                  <a:cubicBezTo>
                    <a:pt x="0" y="387"/>
                    <a:pt x="0" y="329"/>
                    <a:pt x="35" y="294"/>
                  </a:cubicBezTo>
                  <a:cubicBezTo>
                    <a:pt x="294" y="35"/>
                    <a:pt x="294" y="35"/>
                    <a:pt x="294" y="35"/>
                  </a:cubicBezTo>
                  <a:cubicBezTo>
                    <a:pt x="329" y="0"/>
                    <a:pt x="386" y="0"/>
                    <a:pt x="421" y="35"/>
                  </a:cubicBezTo>
                  <a:close/>
                </a:path>
              </a:pathLst>
            </a:custGeom>
            <a:solidFill>
              <a:srgbClr val="B5C6C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13">
              <a:extLst>
                <a:ext uri="{FF2B5EF4-FFF2-40B4-BE49-F238E27FC236}">
                  <a16:creationId xmlns:a16="http://schemas.microsoft.com/office/drawing/2014/main" id="{1D7FAE3D-15A0-4C21-A1E3-CA607683C46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32790" y="2824939"/>
              <a:ext cx="330055" cy="301354"/>
            </a:xfrm>
            <a:custGeom>
              <a:avLst/>
              <a:gdLst>
                <a:gd name="T0" fmla="*/ 123 w 245"/>
                <a:gd name="T1" fmla="*/ 223 h 223"/>
                <a:gd name="T2" fmla="*/ 44 w 245"/>
                <a:gd name="T3" fmla="*/ 190 h 223"/>
                <a:gd name="T4" fmla="*/ 44 w 245"/>
                <a:gd name="T5" fmla="*/ 32 h 223"/>
                <a:gd name="T6" fmla="*/ 123 w 245"/>
                <a:gd name="T7" fmla="*/ 0 h 223"/>
                <a:gd name="T8" fmla="*/ 202 w 245"/>
                <a:gd name="T9" fmla="*/ 32 h 223"/>
                <a:gd name="T10" fmla="*/ 202 w 245"/>
                <a:gd name="T11" fmla="*/ 32 h 223"/>
                <a:gd name="T12" fmla="*/ 202 w 245"/>
                <a:gd name="T13" fmla="*/ 190 h 223"/>
                <a:gd name="T14" fmla="*/ 123 w 245"/>
                <a:gd name="T15" fmla="*/ 223 h 223"/>
                <a:gd name="T16" fmla="*/ 123 w 245"/>
                <a:gd name="T17" fmla="*/ 36 h 223"/>
                <a:gd name="T18" fmla="*/ 69 w 245"/>
                <a:gd name="T19" fmla="*/ 58 h 223"/>
                <a:gd name="T20" fmla="*/ 69 w 245"/>
                <a:gd name="T21" fmla="*/ 165 h 223"/>
                <a:gd name="T22" fmla="*/ 123 w 245"/>
                <a:gd name="T23" fmla="*/ 187 h 223"/>
                <a:gd name="T24" fmla="*/ 176 w 245"/>
                <a:gd name="T25" fmla="*/ 165 h 223"/>
                <a:gd name="T26" fmla="*/ 176 w 245"/>
                <a:gd name="T27" fmla="*/ 58 h 223"/>
                <a:gd name="T28" fmla="*/ 123 w 245"/>
                <a:gd name="T29" fmla="*/ 36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5" h="223">
                  <a:moveTo>
                    <a:pt x="123" y="223"/>
                  </a:moveTo>
                  <a:cubicBezTo>
                    <a:pt x="93" y="223"/>
                    <a:pt x="65" y="212"/>
                    <a:pt x="44" y="190"/>
                  </a:cubicBezTo>
                  <a:cubicBezTo>
                    <a:pt x="0" y="147"/>
                    <a:pt x="0" y="76"/>
                    <a:pt x="44" y="32"/>
                  </a:cubicBezTo>
                  <a:cubicBezTo>
                    <a:pt x="65" y="11"/>
                    <a:pt x="93" y="0"/>
                    <a:pt x="123" y="0"/>
                  </a:cubicBezTo>
                  <a:cubicBezTo>
                    <a:pt x="153" y="0"/>
                    <a:pt x="181" y="11"/>
                    <a:pt x="202" y="32"/>
                  </a:cubicBezTo>
                  <a:cubicBezTo>
                    <a:pt x="202" y="32"/>
                    <a:pt x="202" y="32"/>
                    <a:pt x="202" y="32"/>
                  </a:cubicBezTo>
                  <a:cubicBezTo>
                    <a:pt x="245" y="76"/>
                    <a:pt x="245" y="147"/>
                    <a:pt x="202" y="190"/>
                  </a:cubicBezTo>
                  <a:cubicBezTo>
                    <a:pt x="181" y="212"/>
                    <a:pt x="153" y="223"/>
                    <a:pt x="123" y="223"/>
                  </a:cubicBezTo>
                  <a:close/>
                  <a:moveTo>
                    <a:pt x="123" y="36"/>
                  </a:moveTo>
                  <a:cubicBezTo>
                    <a:pt x="103" y="36"/>
                    <a:pt x="84" y="43"/>
                    <a:pt x="69" y="58"/>
                  </a:cubicBezTo>
                  <a:cubicBezTo>
                    <a:pt x="40" y="87"/>
                    <a:pt x="40" y="135"/>
                    <a:pt x="69" y="165"/>
                  </a:cubicBezTo>
                  <a:cubicBezTo>
                    <a:pt x="84" y="179"/>
                    <a:pt x="103" y="187"/>
                    <a:pt x="123" y="187"/>
                  </a:cubicBezTo>
                  <a:cubicBezTo>
                    <a:pt x="143" y="187"/>
                    <a:pt x="162" y="179"/>
                    <a:pt x="176" y="165"/>
                  </a:cubicBezTo>
                  <a:cubicBezTo>
                    <a:pt x="206" y="135"/>
                    <a:pt x="206" y="87"/>
                    <a:pt x="176" y="58"/>
                  </a:cubicBezTo>
                  <a:cubicBezTo>
                    <a:pt x="162" y="43"/>
                    <a:pt x="143" y="36"/>
                    <a:pt x="123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6">
              <a:extLst>
                <a:ext uri="{FF2B5EF4-FFF2-40B4-BE49-F238E27FC236}">
                  <a16:creationId xmlns:a16="http://schemas.microsoft.com/office/drawing/2014/main" id="{35930168-93B1-4E6E-9792-268F00B6B54E}"/>
                </a:ext>
              </a:extLst>
            </p:cNvPr>
            <p:cNvSpPr>
              <a:spLocks/>
            </p:cNvSpPr>
            <p:nvPr/>
          </p:nvSpPr>
          <p:spPr bwMode="auto">
            <a:xfrm>
              <a:off x="7440141" y="4765674"/>
              <a:ext cx="700088" cy="700088"/>
            </a:xfrm>
            <a:custGeom>
              <a:avLst/>
              <a:gdLst>
                <a:gd name="T0" fmla="*/ 328 w 335"/>
                <a:gd name="T1" fmla="*/ 56 h 335"/>
                <a:gd name="T2" fmla="*/ 299 w 335"/>
                <a:gd name="T3" fmla="*/ 57 h 335"/>
                <a:gd name="T4" fmla="*/ 274 w 335"/>
                <a:gd name="T5" fmla="*/ 57 h 335"/>
                <a:gd name="T6" fmla="*/ 274 w 335"/>
                <a:gd name="T7" fmla="*/ 81 h 335"/>
                <a:gd name="T8" fmla="*/ 273 w 335"/>
                <a:gd name="T9" fmla="*/ 110 h 335"/>
                <a:gd name="T10" fmla="*/ 245 w 335"/>
                <a:gd name="T11" fmla="*/ 111 h 335"/>
                <a:gd name="T12" fmla="*/ 220 w 335"/>
                <a:gd name="T13" fmla="*/ 111 h 335"/>
                <a:gd name="T14" fmla="*/ 220 w 335"/>
                <a:gd name="T15" fmla="*/ 136 h 335"/>
                <a:gd name="T16" fmla="*/ 219 w 335"/>
                <a:gd name="T17" fmla="*/ 164 h 335"/>
                <a:gd name="T18" fmla="*/ 190 w 335"/>
                <a:gd name="T19" fmla="*/ 165 h 335"/>
                <a:gd name="T20" fmla="*/ 166 w 335"/>
                <a:gd name="T21" fmla="*/ 166 h 335"/>
                <a:gd name="T22" fmla="*/ 165 w 335"/>
                <a:gd name="T23" fmla="*/ 190 h 335"/>
                <a:gd name="T24" fmla="*/ 164 w 335"/>
                <a:gd name="T25" fmla="*/ 219 h 335"/>
                <a:gd name="T26" fmla="*/ 136 w 335"/>
                <a:gd name="T27" fmla="*/ 220 h 335"/>
                <a:gd name="T28" fmla="*/ 111 w 335"/>
                <a:gd name="T29" fmla="*/ 220 h 335"/>
                <a:gd name="T30" fmla="*/ 111 w 335"/>
                <a:gd name="T31" fmla="*/ 245 h 335"/>
                <a:gd name="T32" fmla="*/ 110 w 335"/>
                <a:gd name="T33" fmla="*/ 273 h 335"/>
                <a:gd name="T34" fmla="*/ 81 w 335"/>
                <a:gd name="T35" fmla="*/ 274 h 335"/>
                <a:gd name="T36" fmla="*/ 57 w 335"/>
                <a:gd name="T37" fmla="*/ 274 h 335"/>
                <a:gd name="T38" fmla="*/ 57 w 335"/>
                <a:gd name="T39" fmla="*/ 299 h 335"/>
                <a:gd name="T40" fmla="*/ 56 w 335"/>
                <a:gd name="T41" fmla="*/ 327 h 335"/>
                <a:gd name="T42" fmla="*/ 27 w 335"/>
                <a:gd name="T43" fmla="*/ 329 h 335"/>
                <a:gd name="T44" fmla="*/ 2 w 335"/>
                <a:gd name="T45" fmla="*/ 329 h 335"/>
                <a:gd name="T46" fmla="*/ 0 w 335"/>
                <a:gd name="T47" fmla="*/ 326 h 335"/>
                <a:gd name="T48" fmla="*/ 28 w 335"/>
                <a:gd name="T49" fmla="*/ 325 h 335"/>
                <a:gd name="T50" fmla="*/ 53 w 335"/>
                <a:gd name="T51" fmla="*/ 325 h 335"/>
                <a:gd name="T52" fmla="*/ 53 w 335"/>
                <a:gd name="T53" fmla="*/ 300 h 335"/>
                <a:gd name="T54" fmla="*/ 54 w 335"/>
                <a:gd name="T55" fmla="*/ 271 h 335"/>
                <a:gd name="T56" fmla="*/ 83 w 335"/>
                <a:gd name="T57" fmla="*/ 270 h 335"/>
                <a:gd name="T58" fmla="*/ 107 w 335"/>
                <a:gd name="T59" fmla="*/ 270 h 335"/>
                <a:gd name="T60" fmla="*/ 107 w 335"/>
                <a:gd name="T61" fmla="*/ 246 h 335"/>
                <a:gd name="T62" fmla="*/ 108 w 335"/>
                <a:gd name="T63" fmla="*/ 217 h 335"/>
                <a:gd name="T64" fmla="*/ 137 w 335"/>
                <a:gd name="T65" fmla="*/ 216 h 335"/>
                <a:gd name="T66" fmla="*/ 162 w 335"/>
                <a:gd name="T67" fmla="*/ 216 h 335"/>
                <a:gd name="T68" fmla="*/ 162 w 335"/>
                <a:gd name="T69" fmla="*/ 191 h 335"/>
                <a:gd name="T70" fmla="*/ 163 w 335"/>
                <a:gd name="T71" fmla="*/ 163 h 335"/>
                <a:gd name="T72" fmla="*/ 191 w 335"/>
                <a:gd name="T73" fmla="*/ 162 h 335"/>
                <a:gd name="T74" fmla="*/ 216 w 335"/>
                <a:gd name="T75" fmla="*/ 162 h 335"/>
                <a:gd name="T76" fmla="*/ 216 w 335"/>
                <a:gd name="T77" fmla="*/ 137 h 335"/>
                <a:gd name="T78" fmla="*/ 217 w 335"/>
                <a:gd name="T79" fmla="*/ 108 h 335"/>
                <a:gd name="T80" fmla="*/ 246 w 335"/>
                <a:gd name="T81" fmla="*/ 107 h 335"/>
                <a:gd name="T82" fmla="*/ 270 w 335"/>
                <a:gd name="T83" fmla="*/ 107 h 335"/>
                <a:gd name="T84" fmla="*/ 270 w 335"/>
                <a:gd name="T85" fmla="*/ 83 h 335"/>
                <a:gd name="T86" fmla="*/ 271 w 335"/>
                <a:gd name="T87" fmla="*/ 54 h 335"/>
                <a:gd name="T88" fmla="*/ 300 w 335"/>
                <a:gd name="T89" fmla="*/ 53 h 335"/>
                <a:gd name="T90" fmla="*/ 325 w 335"/>
                <a:gd name="T91" fmla="*/ 53 h 335"/>
                <a:gd name="T92" fmla="*/ 325 w 335"/>
                <a:gd name="T93" fmla="*/ 28 h 335"/>
                <a:gd name="T94" fmla="*/ 326 w 335"/>
                <a:gd name="T95" fmla="*/ 0 h 335"/>
                <a:gd name="T96" fmla="*/ 329 w 335"/>
                <a:gd name="T97" fmla="*/ 2 h 335"/>
                <a:gd name="T98" fmla="*/ 329 w 335"/>
                <a:gd name="T99" fmla="*/ 27 h 335"/>
                <a:gd name="T100" fmla="*/ 328 w 335"/>
                <a:gd name="T101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35" h="335">
                  <a:moveTo>
                    <a:pt x="328" y="56"/>
                  </a:moveTo>
                  <a:cubicBezTo>
                    <a:pt x="320" y="63"/>
                    <a:pt x="309" y="60"/>
                    <a:pt x="299" y="57"/>
                  </a:cubicBezTo>
                  <a:cubicBezTo>
                    <a:pt x="289" y="54"/>
                    <a:pt x="280" y="51"/>
                    <a:pt x="274" y="57"/>
                  </a:cubicBezTo>
                  <a:cubicBezTo>
                    <a:pt x="268" y="63"/>
                    <a:pt x="271" y="72"/>
                    <a:pt x="274" y="81"/>
                  </a:cubicBezTo>
                  <a:cubicBezTo>
                    <a:pt x="277" y="92"/>
                    <a:pt x="281" y="102"/>
                    <a:pt x="273" y="110"/>
                  </a:cubicBezTo>
                  <a:cubicBezTo>
                    <a:pt x="265" y="118"/>
                    <a:pt x="255" y="114"/>
                    <a:pt x="245" y="111"/>
                  </a:cubicBezTo>
                  <a:cubicBezTo>
                    <a:pt x="235" y="108"/>
                    <a:pt x="226" y="105"/>
                    <a:pt x="220" y="111"/>
                  </a:cubicBezTo>
                  <a:cubicBezTo>
                    <a:pt x="214" y="117"/>
                    <a:pt x="217" y="126"/>
                    <a:pt x="220" y="136"/>
                  </a:cubicBezTo>
                  <a:cubicBezTo>
                    <a:pt x="223" y="146"/>
                    <a:pt x="226" y="157"/>
                    <a:pt x="219" y="164"/>
                  </a:cubicBezTo>
                  <a:cubicBezTo>
                    <a:pt x="211" y="172"/>
                    <a:pt x="200" y="169"/>
                    <a:pt x="190" y="165"/>
                  </a:cubicBezTo>
                  <a:cubicBezTo>
                    <a:pt x="181" y="162"/>
                    <a:pt x="171" y="160"/>
                    <a:pt x="166" y="166"/>
                  </a:cubicBezTo>
                  <a:cubicBezTo>
                    <a:pt x="160" y="171"/>
                    <a:pt x="162" y="181"/>
                    <a:pt x="165" y="190"/>
                  </a:cubicBezTo>
                  <a:cubicBezTo>
                    <a:pt x="169" y="200"/>
                    <a:pt x="172" y="211"/>
                    <a:pt x="164" y="219"/>
                  </a:cubicBezTo>
                  <a:cubicBezTo>
                    <a:pt x="157" y="226"/>
                    <a:pt x="146" y="223"/>
                    <a:pt x="136" y="220"/>
                  </a:cubicBezTo>
                  <a:cubicBezTo>
                    <a:pt x="126" y="217"/>
                    <a:pt x="117" y="214"/>
                    <a:pt x="111" y="220"/>
                  </a:cubicBezTo>
                  <a:cubicBezTo>
                    <a:pt x="105" y="226"/>
                    <a:pt x="108" y="235"/>
                    <a:pt x="111" y="245"/>
                  </a:cubicBezTo>
                  <a:cubicBezTo>
                    <a:pt x="114" y="255"/>
                    <a:pt x="118" y="265"/>
                    <a:pt x="110" y="273"/>
                  </a:cubicBezTo>
                  <a:cubicBezTo>
                    <a:pt x="102" y="281"/>
                    <a:pt x="92" y="277"/>
                    <a:pt x="81" y="274"/>
                  </a:cubicBezTo>
                  <a:cubicBezTo>
                    <a:pt x="72" y="271"/>
                    <a:pt x="63" y="268"/>
                    <a:pt x="57" y="274"/>
                  </a:cubicBezTo>
                  <a:cubicBezTo>
                    <a:pt x="51" y="280"/>
                    <a:pt x="54" y="289"/>
                    <a:pt x="57" y="299"/>
                  </a:cubicBezTo>
                  <a:cubicBezTo>
                    <a:pt x="60" y="309"/>
                    <a:pt x="63" y="320"/>
                    <a:pt x="56" y="327"/>
                  </a:cubicBezTo>
                  <a:cubicBezTo>
                    <a:pt x="48" y="335"/>
                    <a:pt x="37" y="332"/>
                    <a:pt x="27" y="329"/>
                  </a:cubicBezTo>
                  <a:cubicBezTo>
                    <a:pt x="17" y="326"/>
                    <a:pt x="8" y="323"/>
                    <a:pt x="2" y="329"/>
                  </a:cubicBezTo>
                  <a:cubicBezTo>
                    <a:pt x="0" y="326"/>
                    <a:pt x="0" y="326"/>
                    <a:pt x="0" y="326"/>
                  </a:cubicBezTo>
                  <a:cubicBezTo>
                    <a:pt x="7" y="318"/>
                    <a:pt x="18" y="322"/>
                    <a:pt x="28" y="325"/>
                  </a:cubicBezTo>
                  <a:cubicBezTo>
                    <a:pt x="38" y="328"/>
                    <a:pt x="47" y="331"/>
                    <a:pt x="53" y="325"/>
                  </a:cubicBezTo>
                  <a:cubicBezTo>
                    <a:pt x="59" y="319"/>
                    <a:pt x="56" y="310"/>
                    <a:pt x="53" y="300"/>
                  </a:cubicBezTo>
                  <a:cubicBezTo>
                    <a:pt x="50" y="290"/>
                    <a:pt x="46" y="279"/>
                    <a:pt x="54" y="271"/>
                  </a:cubicBezTo>
                  <a:cubicBezTo>
                    <a:pt x="62" y="264"/>
                    <a:pt x="72" y="267"/>
                    <a:pt x="83" y="270"/>
                  </a:cubicBezTo>
                  <a:cubicBezTo>
                    <a:pt x="92" y="273"/>
                    <a:pt x="101" y="276"/>
                    <a:pt x="107" y="270"/>
                  </a:cubicBezTo>
                  <a:cubicBezTo>
                    <a:pt x="113" y="264"/>
                    <a:pt x="110" y="255"/>
                    <a:pt x="107" y="246"/>
                  </a:cubicBezTo>
                  <a:cubicBezTo>
                    <a:pt x="104" y="235"/>
                    <a:pt x="101" y="225"/>
                    <a:pt x="108" y="217"/>
                  </a:cubicBezTo>
                  <a:cubicBezTo>
                    <a:pt x="116" y="209"/>
                    <a:pt x="127" y="213"/>
                    <a:pt x="137" y="216"/>
                  </a:cubicBezTo>
                  <a:cubicBezTo>
                    <a:pt x="147" y="219"/>
                    <a:pt x="156" y="222"/>
                    <a:pt x="162" y="216"/>
                  </a:cubicBezTo>
                  <a:cubicBezTo>
                    <a:pt x="168" y="210"/>
                    <a:pt x="165" y="201"/>
                    <a:pt x="162" y="191"/>
                  </a:cubicBezTo>
                  <a:cubicBezTo>
                    <a:pt x="158" y="181"/>
                    <a:pt x="155" y="170"/>
                    <a:pt x="163" y="163"/>
                  </a:cubicBezTo>
                  <a:cubicBezTo>
                    <a:pt x="170" y="155"/>
                    <a:pt x="181" y="158"/>
                    <a:pt x="191" y="162"/>
                  </a:cubicBezTo>
                  <a:cubicBezTo>
                    <a:pt x="201" y="165"/>
                    <a:pt x="210" y="168"/>
                    <a:pt x="216" y="162"/>
                  </a:cubicBezTo>
                  <a:cubicBezTo>
                    <a:pt x="222" y="156"/>
                    <a:pt x="219" y="147"/>
                    <a:pt x="216" y="137"/>
                  </a:cubicBezTo>
                  <a:cubicBezTo>
                    <a:pt x="213" y="127"/>
                    <a:pt x="209" y="116"/>
                    <a:pt x="217" y="108"/>
                  </a:cubicBezTo>
                  <a:cubicBezTo>
                    <a:pt x="225" y="101"/>
                    <a:pt x="235" y="104"/>
                    <a:pt x="246" y="107"/>
                  </a:cubicBezTo>
                  <a:cubicBezTo>
                    <a:pt x="255" y="110"/>
                    <a:pt x="264" y="113"/>
                    <a:pt x="270" y="107"/>
                  </a:cubicBezTo>
                  <a:cubicBezTo>
                    <a:pt x="276" y="101"/>
                    <a:pt x="273" y="92"/>
                    <a:pt x="270" y="83"/>
                  </a:cubicBezTo>
                  <a:cubicBezTo>
                    <a:pt x="267" y="72"/>
                    <a:pt x="264" y="62"/>
                    <a:pt x="271" y="54"/>
                  </a:cubicBezTo>
                  <a:cubicBezTo>
                    <a:pt x="279" y="46"/>
                    <a:pt x="290" y="50"/>
                    <a:pt x="300" y="53"/>
                  </a:cubicBezTo>
                  <a:cubicBezTo>
                    <a:pt x="310" y="56"/>
                    <a:pt x="319" y="59"/>
                    <a:pt x="325" y="53"/>
                  </a:cubicBezTo>
                  <a:cubicBezTo>
                    <a:pt x="331" y="47"/>
                    <a:pt x="328" y="38"/>
                    <a:pt x="325" y="28"/>
                  </a:cubicBezTo>
                  <a:cubicBezTo>
                    <a:pt x="322" y="18"/>
                    <a:pt x="318" y="7"/>
                    <a:pt x="326" y="0"/>
                  </a:cubicBezTo>
                  <a:cubicBezTo>
                    <a:pt x="329" y="2"/>
                    <a:pt x="329" y="2"/>
                    <a:pt x="329" y="2"/>
                  </a:cubicBezTo>
                  <a:cubicBezTo>
                    <a:pt x="323" y="8"/>
                    <a:pt x="326" y="17"/>
                    <a:pt x="329" y="27"/>
                  </a:cubicBezTo>
                  <a:cubicBezTo>
                    <a:pt x="332" y="37"/>
                    <a:pt x="335" y="48"/>
                    <a:pt x="328" y="56"/>
                  </a:cubicBezTo>
                  <a:close/>
                </a:path>
              </a:pathLst>
            </a:custGeom>
            <a:solidFill>
              <a:srgbClr val="B5C6C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6">
              <a:extLst>
                <a:ext uri="{FF2B5EF4-FFF2-40B4-BE49-F238E27FC236}">
                  <a16:creationId xmlns:a16="http://schemas.microsoft.com/office/drawing/2014/main" id="{85164F0C-241F-423B-B474-BD3735D58DE2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6966" y="1084263"/>
              <a:ext cx="700088" cy="700088"/>
            </a:xfrm>
            <a:custGeom>
              <a:avLst/>
              <a:gdLst>
                <a:gd name="T0" fmla="*/ 328 w 335"/>
                <a:gd name="T1" fmla="*/ 56 h 335"/>
                <a:gd name="T2" fmla="*/ 299 w 335"/>
                <a:gd name="T3" fmla="*/ 57 h 335"/>
                <a:gd name="T4" fmla="*/ 274 w 335"/>
                <a:gd name="T5" fmla="*/ 57 h 335"/>
                <a:gd name="T6" fmla="*/ 274 w 335"/>
                <a:gd name="T7" fmla="*/ 81 h 335"/>
                <a:gd name="T8" fmla="*/ 273 w 335"/>
                <a:gd name="T9" fmla="*/ 110 h 335"/>
                <a:gd name="T10" fmla="*/ 245 w 335"/>
                <a:gd name="T11" fmla="*/ 111 h 335"/>
                <a:gd name="T12" fmla="*/ 220 w 335"/>
                <a:gd name="T13" fmla="*/ 111 h 335"/>
                <a:gd name="T14" fmla="*/ 220 w 335"/>
                <a:gd name="T15" fmla="*/ 136 h 335"/>
                <a:gd name="T16" fmla="*/ 219 w 335"/>
                <a:gd name="T17" fmla="*/ 164 h 335"/>
                <a:gd name="T18" fmla="*/ 190 w 335"/>
                <a:gd name="T19" fmla="*/ 165 h 335"/>
                <a:gd name="T20" fmla="*/ 166 w 335"/>
                <a:gd name="T21" fmla="*/ 166 h 335"/>
                <a:gd name="T22" fmla="*/ 165 w 335"/>
                <a:gd name="T23" fmla="*/ 190 h 335"/>
                <a:gd name="T24" fmla="*/ 164 w 335"/>
                <a:gd name="T25" fmla="*/ 219 h 335"/>
                <a:gd name="T26" fmla="*/ 136 w 335"/>
                <a:gd name="T27" fmla="*/ 220 h 335"/>
                <a:gd name="T28" fmla="*/ 111 w 335"/>
                <a:gd name="T29" fmla="*/ 220 h 335"/>
                <a:gd name="T30" fmla="*/ 111 w 335"/>
                <a:gd name="T31" fmla="*/ 245 h 335"/>
                <a:gd name="T32" fmla="*/ 110 w 335"/>
                <a:gd name="T33" fmla="*/ 273 h 335"/>
                <a:gd name="T34" fmla="*/ 81 w 335"/>
                <a:gd name="T35" fmla="*/ 274 h 335"/>
                <a:gd name="T36" fmla="*/ 57 w 335"/>
                <a:gd name="T37" fmla="*/ 274 h 335"/>
                <a:gd name="T38" fmla="*/ 57 w 335"/>
                <a:gd name="T39" fmla="*/ 299 h 335"/>
                <a:gd name="T40" fmla="*/ 56 w 335"/>
                <a:gd name="T41" fmla="*/ 327 h 335"/>
                <a:gd name="T42" fmla="*/ 27 w 335"/>
                <a:gd name="T43" fmla="*/ 329 h 335"/>
                <a:gd name="T44" fmla="*/ 2 w 335"/>
                <a:gd name="T45" fmla="*/ 329 h 335"/>
                <a:gd name="T46" fmla="*/ 0 w 335"/>
                <a:gd name="T47" fmla="*/ 326 h 335"/>
                <a:gd name="T48" fmla="*/ 28 w 335"/>
                <a:gd name="T49" fmla="*/ 325 h 335"/>
                <a:gd name="T50" fmla="*/ 53 w 335"/>
                <a:gd name="T51" fmla="*/ 325 h 335"/>
                <a:gd name="T52" fmla="*/ 53 w 335"/>
                <a:gd name="T53" fmla="*/ 300 h 335"/>
                <a:gd name="T54" fmla="*/ 54 w 335"/>
                <a:gd name="T55" fmla="*/ 271 h 335"/>
                <a:gd name="T56" fmla="*/ 83 w 335"/>
                <a:gd name="T57" fmla="*/ 270 h 335"/>
                <a:gd name="T58" fmla="*/ 107 w 335"/>
                <a:gd name="T59" fmla="*/ 270 h 335"/>
                <a:gd name="T60" fmla="*/ 107 w 335"/>
                <a:gd name="T61" fmla="*/ 246 h 335"/>
                <a:gd name="T62" fmla="*/ 108 w 335"/>
                <a:gd name="T63" fmla="*/ 217 h 335"/>
                <a:gd name="T64" fmla="*/ 137 w 335"/>
                <a:gd name="T65" fmla="*/ 216 h 335"/>
                <a:gd name="T66" fmla="*/ 162 w 335"/>
                <a:gd name="T67" fmla="*/ 216 h 335"/>
                <a:gd name="T68" fmla="*/ 162 w 335"/>
                <a:gd name="T69" fmla="*/ 191 h 335"/>
                <a:gd name="T70" fmla="*/ 163 w 335"/>
                <a:gd name="T71" fmla="*/ 163 h 335"/>
                <a:gd name="T72" fmla="*/ 191 w 335"/>
                <a:gd name="T73" fmla="*/ 162 h 335"/>
                <a:gd name="T74" fmla="*/ 216 w 335"/>
                <a:gd name="T75" fmla="*/ 162 h 335"/>
                <a:gd name="T76" fmla="*/ 216 w 335"/>
                <a:gd name="T77" fmla="*/ 137 h 335"/>
                <a:gd name="T78" fmla="*/ 217 w 335"/>
                <a:gd name="T79" fmla="*/ 108 h 335"/>
                <a:gd name="T80" fmla="*/ 246 w 335"/>
                <a:gd name="T81" fmla="*/ 107 h 335"/>
                <a:gd name="T82" fmla="*/ 270 w 335"/>
                <a:gd name="T83" fmla="*/ 107 h 335"/>
                <a:gd name="T84" fmla="*/ 270 w 335"/>
                <a:gd name="T85" fmla="*/ 83 h 335"/>
                <a:gd name="T86" fmla="*/ 271 w 335"/>
                <a:gd name="T87" fmla="*/ 54 h 335"/>
                <a:gd name="T88" fmla="*/ 300 w 335"/>
                <a:gd name="T89" fmla="*/ 53 h 335"/>
                <a:gd name="T90" fmla="*/ 325 w 335"/>
                <a:gd name="T91" fmla="*/ 53 h 335"/>
                <a:gd name="T92" fmla="*/ 325 w 335"/>
                <a:gd name="T93" fmla="*/ 28 h 335"/>
                <a:gd name="T94" fmla="*/ 326 w 335"/>
                <a:gd name="T95" fmla="*/ 0 h 335"/>
                <a:gd name="T96" fmla="*/ 329 w 335"/>
                <a:gd name="T97" fmla="*/ 2 h 335"/>
                <a:gd name="T98" fmla="*/ 329 w 335"/>
                <a:gd name="T99" fmla="*/ 27 h 335"/>
                <a:gd name="T100" fmla="*/ 328 w 335"/>
                <a:gd name="T101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35" h="335">
                  <a:moveTo>
                    <a:pt x="328" y="56"/>
                  </a:moveTo>
                  <a:cubicBezTo>
                    <a:pt x="320" y="63"/>
                    <a:pt x="309" y="60"/>
                    <a:pt x="299" y="57"/>
                  </a:cubicBezTo>
                  <a:cubicBezTo>
                    <a:pt x="289" y="54"/>
                    <a:pt x="280" y="51"/>
                    <a:pt x="274" y="57"/>
                  </a:cubicBezTo>
                  <a:cubicBezTo>
                    <a:pt x="268" y="63"/>
                    <a:pt x="271" y="72"/>
                    <a:pt x="274" y="81"/>
                  </a:cubicBezTo>
                  <a:cubicBezTo>
                    <a:pt x="277" y="92"/>
                    <a:pt x="281" y="102"/>
                    <a:pt x="273" y="110"/>
                  </a:cubicBezTo>
                  <a:cubicBezTo>
                    <a:pt x="265" y="118"/>
                    <a:pt x="255" y="114"/>
                    <a:pt x="245" y="111"/>
                  </a:cubicBezTo>
                  <a:cubicBezTo>
                    <a:pt x="235" y="108"/>
                    <a:pt x="226" y="105"/>
                    <a:pt x="220" y="111"/>
                  </a:cubicBezTo>
                  <a:cubicBezTo>
                    <a:pt x="214" y="117"/>
                    <a:pt x="217" y="126"/>
                    <a:pt x="220" y="136"/>
                  </a:cubicBezTo>
                  <a:cubicBezTo>
                    <a:pt x="223" y="146"/>
                    <a:pt x="226" y="157"/>
                    <a:pt x="219" y="164"/>
                  </a:cubicBezTo>
                  <a:cubicBezTo>
                    <a:pt x="211" y="172"/>
                    <a:pt x="200" y="169"/>
                    <a:pt x="190" y="165"/>
                  </a:cubicBezTo>
                  <a:cubicBezTo>
                    <a:pt x="181" y="162"/>
                    <a:pt x="171" y="160"/>
                    <a:pt x="166" y="166"/>
                  </a:cubicBezTo>
                  <a:cubicBezTo>
                    <a:pt x="160" y="171"/>
                    <a:pt x="162" y="181"/>
                    <a:pt x="165" y="190"/>
                  </a:cubicBezTo>
                  <a:cubicBezTo>
                    <a:pt x="169" y="200"/>
                    <a:pt x="172" y="211"/>
                    <a:pt x="164" y="219"/>
                  </a:cubicBezTo>
                  <a:cubicBezTo>
                    <a:pt x="157" y="226"/>
                    <a:pt x="146" y="223"/>
                    <a:pt x="136" y="220"/>
                  </a:cubicBezTo>
                  <a:cubicBezTo>
                    <a:pt x="126" y="217"/>
                    <a:pt x="117" y="214"/>
                    <a:pt x="111" y="220"/>
                  </a:cubicBezTo>
                  <a:cubicBezTo>
                    <a:pt x="105" y="226"/>
                    <a:pt x="108" y="235"/>
                    <a:pt x="111" y="245"/>
                  </a:cubicBezTo>
                  <a:cubicBezTo>
                    <a:pt x="114" y="255"/>
                    <a:pt x="118" y="265"/>
                    <a:pt x="110" y="273"/>
                  </a:cubicBezTo>
                  <a:cubicBezTo>
                    <a:pt x="102" y="281"/>
                    <a:pt x="92" y="277"/>
                    <a:pt x="81" y="274"/>
                  </a:cubicBezTo>
                  <a:cubicBezTo>
                    <a:pt x="72" y="271"/>
                    <a:pt x="63" y="268"/>
                    <a:pt x="57" y="274"/>
                  </a:cubicBezTo>
                  <a:cubicBezTo>
                    <a:pt x="51" y="280"/>
                    <a:pt x="54" y="289"/>
                    <a:pt x="57" y="299"/>
                  </a:cubicBezTo>
                  <a:cubicBezTo>
                    <a:pt x="60" y="309"/>
                    <a:pt x="63" y="320"/>
                    <a:pt x="56" y="327"/>
                  </a:cubicBezTo>
                  <a:cubicBezTo>
                    <a:pt x="48" y="335"/>
                    <a:pt x="37" y="332"/>
                    <a:pt x="27" y="329"/>
                  </a:cubicBezTo>
                  <a:cubicBezTo>
                    <a:pt x="17" y="326"/>
                    <a:pt x="8" y="323"/>
                    <a:pt x="2" y="329"/>
                  </a:cubicBezTo>
                  <a:cubicBezTo>
                    <a:pt x="0" y="326"/>
                    <a:pt x="0" y="326"/>
                    <a:pt x="0" y="326"/>
                  </a:cubicBezTo>
                  <a:cubicBezTo>
                    <a:pt x="7" y="318"/>
                    <a:pt x="18" y="322"/>
                    <a:pt x="28" y="325"/>
                  </a:cubicBezTo>
                  <a:cubicBezTo>
                    <a:pt x="38" y="328"/>
                    <a:pt x="47" y="331"/>
                    <a:pt x="53" y="325"/>
                  </a:cubicBezTo>
                  <a:cubicBezTo>
                    <a:pt x="59" y="319"/>
                    <a:pt x="56" y="310"/>
                    <a:pt x="53" y="300"/>
                  </a:cubicBezTo>
                  <a:cubicBezTo>
                    <a:pt x="50" y="290"/>
                    <a:pt x="46" y="279"/>
                    <a:pt x="54" y="271"/>
                  </a:cubicBezTo>
                  <a:cubicBezTo>
                    <a:pt x="62" y="264"/>
                    <a:pt x="72" y="267"/>
                    <a:pt x="83" y="270"/>
                  </a:cubicBezTo>
                  <a:cubicBezTo>
                    <a:pt x="92" y="273"/>
                    <a:pt x="101" y="276"/>
                    <a:pt x="107" y="270"/>
                  </a:cubicBezTo>
                  <a:cubicBezTo>
                    <a:pt x="113" y="264"/>
                    <a:pt x="110" y="255"/>
                    <a:pt x="107" y="246"/>
                  </a:cubicBezTo>
                  <a:cubicBezTo>
                    <a:pt x="104" y="235"/>
                    <a:pt x="101" y="225"/>
                    <a:pt x="108" y="217"/>
                  </a:cubicBezTo>
                  <a:cubicBezTo>
                    <a:pt x="116" y="209"/>
                    <a:pt x="127" y="213"/>
                    <a:pt x="137" y="216"/>
                  </a:cubicBezTo>
                  <a:cubicBezTo>
                    <a:pt x="147" y="219"/>
                    <a:pt x="156" y="222"/>
                    <a:pt x="162" y="216"/>
                  </a:cubicBezTo>
                  <a:cubicBezTo>
                    <a:pt x="168" y="210"/>
                    <a:pt x="165" y="201"/>
                    <a:pt x="162" y="191"/>
                  </a:cubicBezTo>
                  <a:cubicBezTo>
                    <a:pt x="158" y="181"/>
                    <a:pt x="155" y="170"/>
                    <a:pt x="163" y="163"/>
                  </a:cubicBezTo>
                  <a:cubicBezTo>
                    <a:pt x="170" y="155"/>
                    <a:pt x="181" y="158"/>
                    <a:pt x="191" y="162"/>
                  </a:cubicBezTo>
                  <a:cubicBezTo>
                    <a:pt x="201" y="165"/>
                    <a:pt x="210" y="168"/>
                    <a:pt x="216" y="162"/>
                  </a:cubicBezTo>
                  <a:cubicBezTo>
                    <a:pt x="222" y="156"/>
                    <a:pt x="219" y="147"/>
                    <a:pt x="216" y="137"/>
                  </a:cubicBezTo>
                  <a:cubicBezTo>
                    <a:pt x="213" y="127"/>
                    <a:pt x="209" y="116"/>
                    <a:pt x="217" y="108"/>
                  </a:cubicBezTo>
                  <a:cubicBezTo>
                    <a:pt x="225" y="101"/>
                    <a:pt x="235" y="104"/>
                    <a:pt x="246" y="107"/>
                  </a:cubicBezTo>
                  <a:cubicBezTo>
                    <a:pt x="255" y="110"/>
                    <a:pt x="264" y="113"/>
                    <a:pt x="270" y="107"/>
                  </a:cubicBezTo>
                  <a:cubicBezTo>
                    <a:pt x="276" y="101"/>
                    <a:pt x="273" y="92"/>
                    <a:pt x="270" y="83"/>
                  </a:cubicBezTo>
                  <a:cubicBezTo>
                    <a:pt x="267" y="72"/>
                    <a:pt x="264" y="62"/>
                    <a:pt x="271" y="54"/>
                  </a:cubicBezTo>
                  <a:cubicBezTo>
                    <a:pt x="279" y="46"/>
                    <a:pt x="290" y="50"/>
                    <a:pt x="300" y="53"/>
                  </a:cubicBezTo>
                  <a:cubicBezTo>
                    <a:pt x="310" y="56"/>
                    <a:pt x="319" y="59"/>
                    <a:pt x="325" y="53"/>
                  </a:cubicBezTo>
                  <a:cubicBezTo>
                    <a:pt x="331" y="47"/>
                    <a:pt x="328" y="38"/>
                    <a:pt x="325" y="28"/>
                  </a:cubicBezTo>
                  <a:cubicBezTo>
                    <a:pt x="322" y="18"/>
                    <a:pt x="318" y="7"/>
                    <a:pt x="326" y="0"/>
                  </a:cubicBezTo>
                  <a:cubicBezTo>
                    <a:pt x="329" y="2"/>
                    <a:pt x="329" y="2"/>
                    <a:pt x="329" y="2"/>
                  </a:cubicBezTo>
                  <a:cubicBezTo>
                    <a:pt x="323" y="8"/>
                    <a:pt x="326" y="17"/>
                    <a:pt x="329" y="27"/>
                  </a:cubicBezTo>
                  <a:cubicBezTo>
                    <a:pt x="332" y="37"/>
                    <a:pt x="335" y="48"/>
                    <a:pt x="328" y="56"/>
                  </a:cubicBezTo>
                  <a:close/>
                </a:path>
              </a:pathLst>
            </a:custGeom>
            <a:solidFill>
              <a:srgbClr val="DF7D3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60" name="Título 1">
            <a:extLst>
              <a:ext uri="{FF2B5EF4-FFF2-40B4-BE49-F238E27FC236}">
                <a16:creationId xmlns:a16="http://schemas.microsoft.com/office/drawing/2014/main" id="{98D06922-A180-4194-ACEC-953D5103F4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097" y="411941"/>
            <a:ext cx="11151917" cy="666423"/>
          </a:xfrm>
        </p:spPr>
        <p:txBody>
          <a:bodyPr>
            <a:noAutofit/>
          </a:bodyPr>
          <a:lstStyle>
            <a:lvl1pPr marL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s-ES" sz="4400" kern="1200" dirty="0">
                <a:solidFill>
                  <a:srgbClr val="0384DA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s-ES" err="1"/>
              <a:t>Slide</a:t>
            </a:r>
            <a:r>
              <a:rPr lang="es-ES"/>
              <a:t> </a:t>
            </a:r>
            <a:r>
              <a:rPr lang="es-ES" err="1"/>
              <a:t>title</a:t>
            </a:r>
            <a:endParaRPr lang="es-ES"/>
          </a:p>
        </p:txBody>
      </p:sp>
      <p:sp>
        <p:nvSpPr>
          <p:cNvPr id="61" name="Text Placeholder 4">
            <a:extLst>
              <a:ext uri="{FF2B5EF4-FFF2-40B4-BE49-F238E27FC236}">
                <a16:creationId xmlns:a16="http://schemas.microsoft.com/office/drawing/2014/main" id="{9F18853C-7D08-473C-A37D-BE5177E38A5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5097" y="1238486"/>
            <a:ext cx="11159923" cy="487808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800"/>
              </a:spcBef>
              <a:buNone/>
              <a:defRPr sz="3001">
                <a:solidFill>
                  <a:srgbClr val="404040"/>
                </a:solidFill>
                <a:latin typeface="+mj-lt"/>
              </a:defRPr>
            </a:lvl1pPr>
            <a:lvl2pPr marL="0" indent="0">
              <a:buNone/>
              <a:defRPr sz="1500">
                <a:solidFill>
                  <a:srgbClr val="404040"/>
                </a:solidFill>
              </a:defRPr>
            </a:lvl2pPr>
            <a:lvl3pPr marL="173878" indent="0">
              <a:buNone/>
              <a:defRPr sz="1500">
                <a:solidFill>
                  <a:srgbClr val="404040"/>
                </a:solidFill>
              </a:defRPr>
            </a:lvl3pPr>
            <a:lvl4pPr marL="342991" indent="0">
              <a:buNone/>
              <a:defRPr sz="1500">
                <a:solidFill>
                  <a:srgbClr val="404040"/>
                </a:solidFill>
              </a:defRPr>
            </a:lvl4pPr>
            <a:lvl5pPr marL="520442" indent="0">
              <a:buNone/>
              <a:defRPr sz="1500">
                <a:solidFill>
                  <a:srgbClr val="40404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3" name="Gráfico 42">
            <a:extLst>
              <a:ext uri="{FF2B5EF4-FFF2-40B4-BE49-F238E27FC236}">
                <a16:creationId xmlns:a16="http://schemas.microsoft.com/office/drawing/2014/main" id="{5C1B3E47-E544-42A2-8CD7-1EA246ACB29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73143" y="6264475"/>
            <a:ext cx="1680299" cy="514995"/>
          </a:xfrm>
          <a:prstGeom prst="rect">
            <a:avLst/>
          </a:prstGeom>
        </p:spPr>
      </p:pic>
      <p:grpSp>
        <p:nvGrpSpPr>
          <p:cNvPr id="64" name="Grupo 63">
            <a:extLst>
              <a:ext uri="{FF2B5EF4-FFF2-40B4-BE49-F238E27FC236}">
                <a16:creationId xmlns:a16="http://schemas.microsoft.com/office/drawing/2014/main" id="{93D759BA-3A8E-42B0-9443-AA87E7974D4E}"/>
              </a:ext>
            </a:extLst>
          </p:cNvPr>
          <p:cNvGrpSpPr/>
          <p:nvPr userDrawn="1"/>
        </p:nvGrpSpPr>
        <p:grpSpPr>
          <a:xfrm>
            <a:off x="9813631" y="6311629"/>
            <a:ext cx="2305226" cy="464331"/>
            <a:chOff x="9955553" y="5742544"/>
            <a:chExt cx="2305226" cy="464331"/>
          </a:xfrm>
        </p:grpSpPr>
        <p:sp>
          <p:nvSpPr>
            <p:cNvPr id="69" name="CuadroTexto 68">
              <a:extLst>
                <a:ext uri="{FF2B5EF4-FFF2-40B4-BE49-F238E27FC236}">
                  <a16:creationId xmlns:a16="http://schemas.microsoft.com/office/drawing/2014/main" id="{28DEDD6C-2268-47BD-9F4C-3DBE60EA3721}"/>
                </a:ext>
              </a:extLst>
            </p:cNvPr>
            <p:cNvSpPr txBox="1"/>
            <p:nvPr userDrawn="1"/>
          </p:nvSpPr>
          <p:spPr>
            <a:xfrm>
              <a:off x="10253731" y="5742544"/>
              <a:ext cx="2007048" cy="464331"/>
            </a:xfrm>
            <a:prstGeom prst="rect">
              <a:avLst/>
            </a:prstGeom>
            <a:noFill/>
          </p:spPr>
          <p:txBody>
            <a:bodyPr wrap="square" lIns="180000" tIns="108000" rIns="180000" bIns="108000" rtlCol="0" anchor="ctr" anchorCtr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s-ES" sz="1600" i="0" spc="-7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ea typeface="Cambria" panose="02040503050406030204" pitchFamily="18" charset="0"/>
                  <a:cs typeface="Segoe UI" panose="020B0502040204020203" pitchFamily="34" charset="0"/>
                </a:rPr>
                <a:t>#</a:t>
              </a:r>
              <a:r>
                <a:rPr lang="en-US" sz="1600" i="0" spc="-70" noProof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ea typeface="Cambria" panose="02040503050406030204" pitchFamily="18" charset="0"/>
                  <a:cs typeface="Segoe UI" panose="020B0502040204020203" pitchFamily="34" charset="0"/>
                </a:rPr>
                <a:t>M365MADVirtual</a:t>
              </a:r>
            </a:p>
          </p:txBody>
        </p:sp>
        <p:pic>
          <p:nvPicPr>
            <p:cNvPr id="70" name="Imagen 69">
              <a:extLst>
                <a:ext uri="{FF2B5EF4-FFF2-40B4-BE49-F238E27FC236}">
                  <a16:creationId xmlns:a16="http://schemas.microsoft.com/office/drawing/2014/main" id="{D5B5EE46-8B96-4AEE-BFED-F83E3A422EA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9955553" y="5852050"/>
              <a:ext cx="348003" cy="2829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7514573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arePoint Stain (Two columns. Blu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">
            <a:extLst>
              <a:ext uri="{FF2B5EF4-FFF2-40B4-BE49-F238E27FC236}">
                <a16:creationId xmlns:a16="http://schemas.microsoft.com/office/drawing/2014/main" id="{785D8B3C-3632-4546-8989-BE432F906B54}"/>
              </a:ext>
            </a:extLst>
          </p:cNvPr>
          <p:cNvGrpSpPr/>
          <p:nvPr userDrawn="1"/>
        </p:nvGrpSpPr>
        <p:grpSpPr>
          <a:xfrm>
            <a:off x="7813397" y="-713781"/>
            <a:ext cx="4981868" cy="3747927"/>
            <a:chOff x="2432790" y="730250"/>
            <a:chExt cx="7132330" cy="5365749"/>
          </a:xfrm>
          <a:solidFill>
            <a:srgbClr val="0384DA"/>
          </a:solidFill>
        </p:grpSpPr>
        <p:sp>
          <p:nvSpPr>
            <p:cNvPr id="47" name="Freeform 5">
              <a:extLst>
                <a:ext uri="{FF2B5EF4-FFF2-40B4-BE49-F238E27FC236}">
                  <a16:creationId xmlns:a16="http://schemas.microsoft.com/office/drawing/2014/main" id="{2D7FC815-F2FE-4E08-B0F2-F3EE679AD2A7}"/>
                </a:ext>
              </a:extLst>
            </p:cNvPr>
            <p:cNvSpPr>
              <a:spLocks/>
            </p:cNvSpPr>
            <p:nvPr/>
          </p:nvSpPr>
          <p:spPr bwMode="auto">
            <a:xfrm>
              <a:off x="3363912" y="800101"/>
              <a:ext cx="5110162" cy="5078412"/>
            </a:xfrm>
            <a:custGeom>
              <a:avLst/>
              <a:gdLst>
                <a:gd name="T0" fmla="*/ 1670 w 2447"/>
                <a:gd name="T1" fmla="*/ 937 h 2432"/>
                <a:gd name="T2" fmla="*/ 1589 w 2447"/>
                <a:gd name="T3" fmla="*/ 957 h 2432"/>
                <a:gd name="T4" fmla="*/ 1551 w 2447"/>
                <a:gd name="T5" fmla="*/ 930 h 2432"/>
                <a:gd name="T6" fmla="*/ 1550 w 2447"/>
                <a:gd name="T7" fmla="*/ 929 h 2432"/>
                <a:gd name="T8" fmla="*/ 1423 w 2447"/>
                <a:gd name="T9" fmla="*/ 929 h 2432"/>
                <a:gd name="T10" fmla="*/ 1311 w 2447"/>
                <a:gd name="T11" fmla="*/ 1041 h 2432"/>
                <a:gd name="T12" fmla="*/ 1183 w 2447"/>
                <a:gd name="T13" fmla="*/ 1041 h 2432"/>
                <a:gd name="T14" fmla="*/ 1183 w 2447"/>
                <a:gd name="T15" fmla="*/ 913 h 2432"/>
                <a:gd name="T16" fmla="*/ 1550 w 2447"/>
                <a:gd name="T17" fmla="*/ 546 h 2432"/>
                <a:gd name="T18" fmla="*/ 1555 w 2447"/>
                <a:gd name="T19" fmla="*/ 423 h 2432"/>
                <a:gd name="T20" fmla="*/ 1555 w 2447"/>
                <a:gd name="T21" fmla="*/ 423 h 2432"/>
                <a:gd name="T22" fmla="*/ 1523 w 2447"/>
                <a:gd name="T23" fmla="*/ 380 h 2432"/>
                <a:gd name="T24" fmla="*/ 1543 w 2447"/>
                <a:gd name="T25" fmla="*/ 299 h 2432"/>
                <a:gd name="T26" fmla="*/ 1678 w 2447"/>
                <a:gd name="T27" fmla="*/ 163 h 2432"/>
                <a:gd name="T28" fmla="*/ 1678 w 2447"/>
                <a:gd name="T29" fmla="*/ 36 h 2432"/>
                <a:gd name="T30" fmla="*/ 1550 w 2447"/>
                <a:gd name="T31" fmla="*/ 36 h 2432"/>
                <a:gd name="T32" fmla="*/ 1462 w 2447"/>
                <a:gd name="T33" fmla="*/ 124 h 2432"/>
                <a:gd name="T34" fmla="*/ 1381 w 2447"/>
                <a:gd name="T35" fmla="*/ 143 h 2432"/>
                <a:gd name="T36" fmla="*/ 1348 w 2447"/>
                <a:gd name="T37" fmla="*/ 121 h 2432"/>
                <a:gd name="T38" fmla="*/ 1343 w 2447"/>
                <a:gd name="T39" fmla="*/ 115 h 2432"/>
                <a:gd name="T40" fmla="*/ 1215 w 2447"/>
                <a:gd name="T41" fmla="*/ 115 h 2432"/>
                <a:gd name="T42" fmla="*/ 35 w 2447"/>
                <a:gd name="T43" fmla="*/ 1296 h 2432"/>
                <a:gd name="T44" fmla="*/ 35 w 2447"/>
                <a:gd name="T45" fmla="*/ 1424 h 2432"/>
                <a:gd name="T46" fmla="*/ 162 w 2447"/>
                <a:gd name="T47" fmla="*/ 1424 h 2432"/>
                <a:gd name="T48" fmla="*/ 266 w 2447"/>
                <a:gd name="T49" fmla="*/ 1320 h 2432"/>
                <a:gd name="T50" fmla="*/ 394 w 2447"/>
                <a:gd name="T51" fmla="*/ 1320 h 2432"/>
                <a:gd name="T52" fmla="*/ 394 w 2447"/>
                <a:gd name="T53" fmla="*/ 1447 h 2432"/>
                <a:gd name="T54" fmla="*/ 178 w 2447"/>
                <a:gd name="T55" fmla="*/ 1663 h 2432"/>
                <a:gd name="T56" fmla="*/ 178 w 2447"/>
                <a:gd name="T57" fmla="*/ 1790 h 2432"/>
                <a:gd name="T58" fmla="*/ 306 w 2447"/>
                <a:gd name="T59" fmla="*/ 1790 h 2432"/>
                <a:gd name="T60" fmla="*/ 497 w 2447"/>
                <a:gd name="T61" fmla="*/ 1599 h 2432"/>
                <a:gd name="T62" fmla="*/ 625 w 2447"/>
                <a:gd name="T63" fmla="*/ 1599 h 2432"/>
                <a:gd name="T64" fmla="*/ 625 w 2447"/>
                <a:gd name="T65" fmla="*/ 1727 h 2432"/>
                <a:gd name="T66" fmla="*/ 178 w 2447"/>
                <a:gd name="T67" fmla="*/ 2173 h 2432"/>
                <a:gd name="T68" fmla="*/ 178 w 2447"/>
                <a:gd name="T69" fmla="*/ 2301 h 2432"/>
                <a:gd name="T70" fmla="*/ 306 w 2447"/>
                <a:gd name="T71" fmla="*/ 2301 h 2432"/>
                <a:gd name="T72" fmla="*/ 673 w 2447"/>
                <a:gd name="T73" fmla="*/ 1934 h 2432"/>
                <a:gd name="T74" fmla="*/ 801 w 2447"/>
                <a:gd name="T75" fmla="*/ 1934 h 2432"/>
                <a:gd name="T76" fmla="*/ 801 w 2447"/>
                <a:gd name="T77" fmla="*/ 2062 h 2432"/>
                <a:gd name="T78" fmla="*/ 815 w 2447"/>
                <a:gd name="T79" fmla="*/ 2047 h 2432"/>
                <a:gd name="T80" fmla="*/ 815 w 2447"/>
                <a:gd name="T81" fmla="*/ 2175 h 2432"/>
                <a:gd name="T82" fmla="*/ 942 w 2447"/>
                <a:gd name="T83" fmla="*/ 2175 h 2432"/>
                <a:gd name="T84" fmla="*/ 968 w 2447"/>
                <a:gd name="T85" fmla="*/ 2149 h 2432"/>
                <a:gd name="T86" fmla="*/ 1096 w 2447"/>
                <a:gd name="T87" fmla="*/ 2149 h 2432"/>
                <a:gd name="T88" fmla="*/ 1096 w 2447"/>
                <a:gd name="T89" fmla="*/ 2277 h 2432"/>
                <a:gd name="T90" fmla="*/ 1104 w 2447"/>
                <a:gd name="T91" fmla="*/ 2269 h 2432"/>
                <a:gd name="T92" fmla="*/ 1104 w 2447"/>
                <a:gd name="T93" fmla="*/ 2397 h 2432"/>
                <a:gd name="T94" fmla="*/ 1231 w 2447"/>
                <a:gd name="T95" fmla="*/ 2397 h 2432"/>
                <a:gd name="T96" fmla="*/ 2412 w 2447"/>
                <a:gd name="T97" fmla="*/ 1216 h 2432"/>
                <a:gd name="T98" fmla="*/ 2412 w 2447"/>
                <a:gd name="T99" fmla="*/ 1089 h 2432"/>
                <a:gd name="T100" fmla="*/ 2284 w 2447"/>
                <a:gd name="T101" fmla="*/ 1089 h 2432"/>
                <a:gd name="T102" fmla="*/ 2252 w 2447"/>
                <a:gd name="T103" fmla="*/ 1120 h 2432"/>
                <a:gd name="T104" fmla="*/ 2125 w 2447"/>
                <a:gd name="T105" fmla="*/ 1120 h 2432"/>
                <a:gd name="T106" fmla="*/ 2125 w 2447"/>
                <a:gd name="T107" fmla="*/ 993 h 2432"/>
                <a:gd name="T108" fmla="*/ 2334 w 2447"/>
                <a:gd name="T109" fmla="*/ 784 h 2432"/>
                <a:gd name="T110" fmla="*/ 2334 w 2447"/>
                <a:gd name="T111" fmla="*/ 656 h 2432"/>
                <a:gd name="T112" fmla="*/ 2206 w 2447"/>
                <a:gd name="T113" fmla="*/ 656 h 2432"/>
                <a:gd name="T114" fmla="*/ 2196 w 2447"/>
                <a:gd name="T115" fmla="*/ 666 h 2432"/>
                <a:gd name="T116" fmla="*/ 2123 w 2447"/>
                <a:gd name="T117" fmla="*/ 678 h 2432"/>
                <a:gd name="T118" fmla="*/ 2088 w 2447"/>
                <a:gd name="T119" fmla="*/ 653 h 2432"/>
                <a:gd name="T120" fmla="*/ 2085 w 2447"/>
                <a:gd name="T121" fmla="*/ 650 h 2432"/>
                <a:gd name="T122" fmla="*/ 1957 w 2447"/>
                <a:gd name="T123" fmla="*/ 650 h 2432"/>
                <a:gd name="T124" fmla="*/ 1670 w 2447"/>
                <a:gd name="T125" fmla="*/ 937 h 24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447" h="2432">
                  <a:moveTo>
                    <a:pt x="1670" y="937"/>
                  </a:moveTo>
                  <a:cubicBezTo>
                    <a:pt x="1635" y="970"/>
                    <a:pt x="1604" y="963"/>
                    <a:pt x="1589" y="957"/>
                  </a:cubicBezTo>
                  <a:cubicBezTo>
                    <a:pt x="1569" y="948"/>
                    <a:pt x="1564" y="942"/>
                    <a:pt x="1551" y="930"/>
                  </a:cubicBezTo>
                  <a:cubicBezTo>
                    <a:pt x="1551" y="930"/>
                    <a:pt x="1551" y="929"/>
                    <a:pt x="1550" y="929"/>
                  </a:cubicBezTo>
                  <a:cubicBezTo>
                    <a:pt x="1515" y="894"/>
                    <a:pt x="1458" y="894"/>
                    <a:pt x="1423" y="929"/>
                  </a:cubicBezTo>
                  <a:cubicBezTo>
                    <a:pt x="1311" y="1041"/>
                    <a:pt x="1311" y="1041"/>
                    <a:pt x="1311" y="1041"/>
                  </a:cubicBezTo>
                  <a:cubicBezTo>
                    <a:pt x="1276" y="1076"/>
                    <a:pt x="1219" y="1076"/>
                    <a:pt x="1183" y="1041"/>
                  </a:cubicBezTo>
                  <a:cubicBezTo>
                    <a:pt x="1148" y="1005"/>
                    <a:pt x="1148" y="948"/>
                    <a:pt x="1183" y="913"/>
                  </a:cubicBezTo>
                  <a:cubicBezTo>
                    <a:pt x="1550" y="546"/>
                    <a:pt x="1550" y="546"/>
                    <a:pt x="1550" y="546"/>
                  </a:cubicBezTo>
                  <a:cubicBezTo>
                    <a:pt x="1584" y="512"/>
                    <a:pt x="1585" y="459"/>
                    <a:pt x="1555" y="423"/>
                  </a:cubicBezTo>
                  <a:cubicBezTo>
                    <a:pt x="1555" y="423"/>
                    <a:pt x="1555" y="423"/>
                    <a:pt x="1555" y="423"/>
                  </a:cubicBezTo>
                  <a:cubicBezTo>
                    <a:pt x="1539" y="406"/>
                    <a:pt x="1533" y="402"/>
                    <a:pt x="1523" y="380"/>
                  </a:cubicBezTo>
                  <a:cubicBezTo>
                    <a:pt x="1516" y="365"/>
                    <a:pt x="1510" y="334"/>
                    <a:pt x="1543" y="299"/>
                  </a:cubicBezTo>
                  <a:cubicBezTo>
                    <a:pt x="1678" y="163"/>
                    <a:pt x="1678" y="163"/>
                    <a:pt x="1678" y="163"/>
                  </a:cubicBezTo>
                  <a:cubicBezTo>
                    <a:pt x="1713" y="128"/>
                    <a:pt x="1713" y="71"/>
                    <a:pt x="1678" y="36"/>
                  </a:cubicBezTo>
                  <a:cubicBezTo>
                    <a:pt x="1643" y="0"/>
                    <a:pt x="1586" y="0"/>
                    <a:pt x="1550" y="36"/>
                  </a:cubicBezTo>
                  <a:cubicBezTo>
                    <a:pt x="1462" y="124"/>
                    <a:pt x="1462" y="124"/>
                    <a:pt x="1462" y="124"/>
                  </a:cubicBezTo>
                  <a:cubicBezTo>
                    <a:pt x="1427" y="156"/>
                    <a:pt x="1396" y="150"/>
                    <a:pt x="1381" y="143"/>
                  </a:cubicBezTo>
                  <a:cubicBezTo>
                    <a:pt x="1364" y="136"/>
                    <a:pt x="1358" y="130"/>
                    <a:pt x="1348" y="121"/>
                  </a:cubicBezTo>
                  <a:cubicBezTo>
                    <a:pt x="1346" y="119"/>
                    <a:pt x="1345" y="117"/>
                    <a:pt x="1343" y="115"/>
                  </a:cubicBezTo>
                  <a:cubicBezTo>
                    <a:pt x="1308" y="80"/>
                    <a:pt x="1251" y="80"/>
                    <a:pt x="1215" y="115"/>
                  </a:cubicBezTo>
                  <a:cubicBezTo>
                    <a:pt x="35" y="1296"/>
                    <a:pt x="35" y="1296"/>
                    <a:pt x="35" y="1296"/>
                  </a:cubicBezTo>
                  <a:cubicBezTo>
                    <a:pt x="0" y="1331"/>
                    <a:pt x="0" y="1388"/>
                    <a:pt x="35" y="1424"/>
                  </a:cubicBezTo>
                  <a:cubicBezTo>
                    <a:pt x="70" y="1459"/>
                    <a:pt x="127" y="1459"/>
                    <a:pt x="162" y="1424"/>
                  </a:cubicBezTo>
                  <a:cubicBezTo>
                    <a:pt x="266" y="1320"/>
                    <a:pt x="266" y="1320"/>
                    <a:pt x="266" y="1320"/>
                  </a:cubicBezTo>
                  <a:cubicBezTo>
                    <a:pt x="301" y="1285"/>
                    <a:pt x="359" y="1285"/>
                    <a:pt x="394" y="1320"/>
                  </a:cubicBezTo>
                  <a:cubicBezTo>
                    <a:pt x="429" y="1355"/>
                    <a:pt x="429" y="1412"/>
                    <a:pt x="394" y="1447"/>
                  </a:cubicBezTo>
                  <a:cubicBezTo>
                    <a:pt x="178" y="1663"/>
                    <a:pt x="178" y="1663"/>
                    <a:pt x="178" y="1663"/>
                  </a:cubicBezTo>
                  <a:cubicBezTo>
                    <a:pt x="143" y="1698"/>
                    <a:pt x="143" y="1755"/>
                    <a:pt x="178" y="1790"/>
                  </a:cubicBezTo>
                  <a:cubicBezTo>
                    <a:pt x="214" y="1826"/>
                    <a:pt x="271" y="1826"/>
                    <a:pt x="306" y="1790"/>
                  </a:cubicBezTo>
                  <a:cubicBezTo>
                    <a:pt x="497" y="1599"/>
                    <a:pt x="497" y="1599"/>
                    <a:pt x="497" y="1599"/>
                  </a:cubicBezTo>
                  <a:cubicBezTo>
                    <a:pt x="533" y="1564"/>
                    <a:pt x="590" y="1564"/>
                    <a:pt x="625" y="1599"/>
                  </a:cubicBezTo>
                  <a:cubicBezTo>
                    <a:pt x="660" y="1634"/>
                    <a:pt x="660" y="1691"/>
                    <a:pt x="625" y="1727"/>
                  </a:cubicBezTo>
                  <a:cubicBezTo>
                    <a:pt x="178" y="2173"/>
                    <a:pt x="178" y="2173"/>
                    <a:pt x="178" y="2173"/>
                  </a:cubicBezTo>
                  <a:cubicBezTo>
                    <a:pt x="143" y="2209"/>
                    <a:pt x="143" y="2266"/>
                    <a:pt x="178" y="2301"/>
                  </a:cubicBezTo>
                  <a:cubicBezTo>
                    <a:pt x="214" y="2336"/>
                    <a:pt x="271" y="2336"/>
                    <a:pt x="306" y="2301"/>
                  </a:cubicBezTo>
                  <a:cubicBezTo>
                    <a:pt x="673" y="1934"/>
                    <a:pt x="673" y="1934"/>
                    <a:pt x="673" y="1934"/>
                  </a:cubicBezTo>
                  <a:cubicBezTo>
                    <a:pt x="708" y="1899"/>
                    <a:pt x="765" y="1899"/>
                    <a:pt x="801" y="1934"/>
                  </a:cubicBezTo>
                  <a:cubicBezTo>
                    <a:pt x="836" y="1969"/>
                    <a:pt x="836" y="2026"/>
                    <a:pt x="801" y="2062"/>
                  </a:cubicBezTo>
                  <a:cubicBezTo>
                    <a:pt x="815" y="2047"/>
                    <a:pt x="815" y="2047"/>
                    <a:pt x="815" y="2047"/>
                  </a:cubicBezTo>
                  <a:cubicBezTo>
                    <a:pt x="779" y="2083"/>
                    <a:pt x="779" y="2140"/>
                    <a:pt x="815" y="2175"/>
                  </a:cubicBezTo>
                  <a:cubicBezTo>
                    <a:pt x="850" y="2210"/>
                    <a:pt x="907" y="2210"/>
                    <a:pt x="942" y="2175"/>
                  </a:cubicBezTo>
                  <a:cubicBezTo>
                    <a:pt x="968" y="2149"/>
                    <a:pt x="968" y="2149"/>
                    <a:pt x="968" y="2149"/>
                  </a:cubicBezTo>
                  <a:cubicBezTo>
                    <a:pt x="1003" y="2114"/>
                    <a:pt x="1060" y="2114"/>
                    <a:pt x="1096" y="2149"/>
                  </a:cubicBezTo>
                  <a:cubicBezTo>
                    <a:pt x="1131" y="2185"/>
                    <a:pt x="1131" y="2242"/>
                    <a:pt x="1096" y="2277"/>
                  </a:cubicBezTo>
                  <a:cubicBezTo>
                    <a:pt x="1104" y="2269"/>
                    <a:pt x="1104" y="2269"/>
                    <a:pt x="1104" y="2269"/>
                  </a:cubicBezTo>
                  <a:cubicBezTo>
                    <a:pt x="1068" y="2304"/>
                    <a:pt x="1068" y="2361"/>
                    <a:pt x="1104" y="2397"/>
                  </a:cubicBezTo>
                  <a:cubicBezTo>
                    <a:pt x="1139" y="2432"/>
                    <a:pt x="1196" y="2432"/>
                    <a:pt x="1231" y="2397"/>
                  </a:cubicBezTo>
                  <a:cubicBezTo>
                    <a:pt x="2412" y="1216"/>
                    <a:pt x="2412" y="1216"/>
                    <a:pt x="2412" y="1216"/>
                  </a:cubicBezTo>
                  <a:cubicBezTo>
                    <a:pt x="2447" y="1181"/>
                    <a:pt x="2447" y="1124"/>
                    <a:pt x="2412" y="1089"/>
                  </a:cubicBezTo>
                  <a:cubicBezTo>
                    <a:pt x="2377" y="1053"/>
                    <a:pt x="2319" y="1053"/>
                    <a:pt x="2284" y="1089"/>
                  </a:cubicBezTo>
                  <a:cubicBezTo>
                    <a:pt x="2252" y="1120"/>
                    <a:pt x="2252" y="1120"/>
                    <a:pt x="2252" y="1120"/>
                  </a:cubicBezTo>
                  <a:cubicBezTo>
                    <a:pt x="2217" y="1156"/>
                    <a:pt x="2160" y="1156"/>
                    <a:pt x="2125" y="1120"/>
                  </a:cubicBezTo>
                  <a:cubicBezTo>
                    <a:pt x="2089" y="1085"/>
                    <a:pt x="2089" y="1028"/>
                    <a:pt x="2125" y="993"/>
                  </a:cubicBezTo>
                  <a:cubicBezTo>
                    <a:pt x="2334" y="784"/>
                    <a:pt x="2334" y="784"/>
                    <a:pt x="2334" y="784"/>
                  </a:cubicBezTo>
                  <a:cubicBezTo>
                    <a:pt x="2369" y="748"/>
                    <a:pt x="2369" y="691"/>
                    <a:pt x="2334" y="656"/>
                  </a:cubicBezTo>
                  <a:cubicBezTo>
                    <a:pt x="2299" y="621"/>
                    <a:pt x="2241" y="621"/>
                    <a:pt x="2206" y="656"/>
                  </a:cubicBezTo>
                  <a:cubicBezTo>
                    <a:pt x="2196" y="666"/>
                    <a:pt x="2196" y="666"/>
                    <a:pt x="2196" y="666"/>
                  </a:cubicBezTo>
                  <a:cubicBezTo>
                    <a:pt x="2164" y="690"/>
                    <a:pt x="2137" y="684"/>
                    <a:pt x="2123" y="678"/>
                  </a:cubicBezTo>
                  <a:cubicBezTo>
                    <a:pt x="2105" y="670"/>
                    <a:pt x="2100" y="664"/>
                    <a:pt x="2088" y="653"/>
                  </a:cubicBezTo>
                  <a:cubicBezTo>
                    <a:pt x="2087" y="652"/>
                    <a:pt x="2086" y="651"/>
                    <a:pt x="2085" y="650"/>
                  </a:cubicBezTo>
                  <a:cubicBezTo>
                    <a:pt x="2049" y="615"/>
                    <a:pt x="1992" y="615"/>
                    <a:pt x="1957" y="650"/>
                  </a:cubicBezTo>
                  <a:lnTo>
                    <a:pt x="1670" y="93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384DA"/>
                </a:solidFill>
              </a:endParaRPr>
            </a:p>
          </p:txBody>
        </p:sp>
        <p:sp>
          <p:nvSpPr>
            <p:cNvPr id="48" name="Freeform 6">
              <a:extLst>
                <a:ext uri="{FF2B5EF4-FFF2-40B4-BE49-F238E27FC236}">
                  <a16:creationId xmlns:a16="http://schemas.microsoft.com/office/drawing/2014/main" id="{86E37219-AD52-4C63-A153-D0B97B257462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5702" y="2195512"/>
              <a:ext cx="700088" cy="700088"/>
            </a:xfrm>
            <a:custGeom>
              <a:avLst/>
              <a:gdLst>
                <a:gd name="T0" fmla="*/ 328 w 335"/>
                <a:gd name="T1" fmla="*/ 56 h 335"/>
                <a:gd name="T2" fmla="*/ 299 w 335"/>
                <a:gd name="T3" fmla="*/ 57 h 335"/>
                <a:gd name="T4" fmla="*/ 274 w 335"/>
                <a:gd name="T5" fmla="*/ 57 h 335"/>
                <a:gd name="T6" fmla="*/ 274 w 335"/>
                <a:gd name="T7" fmla="*/ 81 h 335"/>
                <a:gd name="T8" fmla="*/ 273 w 335"/>
                <a:gd name="T9" fmla="*/ 110 h 335"/>
                <a:gd name="T10" fmla="*/ 245 w 335"/>
                <a:gd name="T11" fmla="*/ 111 h 335"/>
                <a:gd name="T12" fmla="*/ 220 w 335"/>
                <a:gd name="T13" fmla="*/ 111 h 335"/>
                <a:gd name="T14" fmla="*/ 220 w 335"/>
                <a:gd name="T15" fmla="*/ 136 h 335"/>
                <a:gd name="T16" fmla="*/ 219 w 335"/>
                <a:gd name="T17" fmla="*/ 164 h 335"/>
                <a:gd name="T18" fmla="*/ 190 w 335"/>
                <a:gd name="T19" fmla="*/ 165 h 335"/>
                <a:gd name="T20" fmla="*/ 166 w 335"/>
                <a:gd name="T21" fmla="*/ 166 h 335"/>
                <a:gd name="T22" fmla="*/ 165 w 335"/>
                <a:gd name="T23" fmla="*/ 190 h 335"/>
                <a:gd name="T24" fmla="*/ 164 w 335"/>
                <a:gd name="T25" fmla="*/ 219 h 335"/>
                <a:gd name="T26" fmla="*/ 136 w 335"/>
                <a:gd name="T27" fmla="*/ 220 h 335"/>
                <a:gd name="T28" fmla="*/ 111 w 335"/>
                <a:gd name="T29" fmla="*/ 220 h 335"/>
                <a:gd name="T30" fmla="*/ 111 w 335"/>
                <a:gd name="T31" fmla="*/ 245 h 335"/>
                <a:gd name="T32" fmla="*/ 110 w 335"/>
                <a:gd name="T33" fmla="*/ 273 h 335"/>
                <a:gd name="T34" fmla="*/ 81 w 335"/>
                <a:gd name="T35" fmla="*/ 274 h 335"/>
                <a:gd name="T36" fmla="*/ 57 w 335"/>
                <a:gd name="T37" fmla="*/ 274 h 335"/>
                <a:gd name="T38" fmla="*/ 57 w 335"/>
                <a:gd name="T39" fmla="*/ 299 h 335"/>
                <a:gd name="T40" fmla="*/ 56 w 335"/>
                <a:gd name="T41" fmla="*/ 327 h 335"/>
                <a:gd name="T42" fmla="*/ 27 w 335"/>
                <a:gd name="T43" fmla="*/ 329 h 335"/>
                <a:gd name="T44" fmla="*/ 2 w 335"/>
                <a:gd name="T45" fmla="*/ 329 h 335"/>
                <a:gd name="T46" fmla="*/ 0 w 335"/>
                <a:gd name="T47" fmla="*/ 326 h 335"/>
                <a:gd name="T48" fmla="*/ 28 w 335"/>
                <a:gd name="T49" fmla="*/ 325 h 335"/>
                <a:gd name="T50" fmla="*/ 53 w 335"/>
                <a:gd name="T51" fmla="*/ 325 h 335"/>
                <a:gd name="T52" fmla="*/ 53 w 335"/>
                <a:gd name="T53" fmla="*/ 300 h 335"/>
                <a:gd name="T54" fmla="*/ 54 w 335"/>
                <a:gd name="T55" fmla="*/ 271 h 335"/>
                <a:gd name="T56" fmla="*/ 83 w 335"/>
                <a:gd name="T57" fmla="*/ 270 h 335"/>
                <a:gd name="T58" fmla="*/ 107 w 335"/>
                <a:gd name="T59" fmla="*/ 270 h 335"/>
                <a:gd name="T60" fmla="*/ 107 w 335"/>
                <a:gd name="T61" fmla="*/ 246 h 335"/>
                <a:gd name="T62" fmla="*/ 108 w 335"/>
                <a:gd name="T63" fmla="*/ 217 h 335"/>
                <a:gd name="T64" fmla="*/ 137 w 335"/>
                <a:gd name="T65" fmla="*/ 216 h 335"/>
                <a:gd name="T66" fmla="*/ 162 w 335"/>
                <a:gd name="T67" fmla="*/ 216 h 335"/>
                <a:gd name="T68" fmla="*/ 162 w 335"/>
                <a:gd name="T69" fmla="*/ 191 h 335"/>
                <a:gd name="T70" fmla="*/ 163 w 335"/>
                <a:gd name="T71" fmla="*/ 163 h 335"/>
                <a:gd name="T72" fmla="*/ 191 w 335"/>
                <a:gd name="T73" fmla="*/ 162 h 335"/>
                <a:gd name="T74" fmla="*/ 216 w 335"/>
                <a:gd name="T75" fmla="*/ 162 h 335"/>
                <a:gd name="T76" fmla="*/ 216 w 335"/>
                <a:gd name="T77" fmla="*/ 137 h 335"/>
                <a:gd name="T78" fmla="*/ 217 w 335"/>
                <a:gd name="T79" fmla="*/ 108 h 335"/>
                <a:gd name="T80" fmla="*/ 246 w 335"/>
                <a:gd name="T81" fmla="*/ 107 h 335"/>
                <a:gd name="T82" fmla="*/ 270 w 335"/>
                <a:gd name="T83" fmla="*/ 107 h 335"/>
                <a:gd name="T84" fmla="*/ 270 w 335"/>
                <a:gd name="T85" fmla="*/ 83 h 335"/>
                <a:gd name="T86" fmla="*/ 271 w 335"/>
                <a:gd name="T87" fmla="*/ 54 h 335"/>
                <a:gd name="T88" fmla="*/ 300 w 335"/>
                <a:gd name="T89" fmla="*/ 53 h 335"/>
                <a:gd name="T90" fmla="*/ 325 w 335"/>
                <a:gd name="T91" fmla="*/ 53 h 335"/>
                <a:gd name="T92" fmla="*/ 325 w 335"/>
                <a:gd name="T93" fmla="*/ 28 h 335"/>
                <a:gd name="T94" fmla="*/ 326 w 335"/>
                <a:gd name="T95" fmla="*/ 0 h 335"/>
                <a:gd name="T96" fmla="*/ 329 w 335"/>
                <a:gd name="T97" fmla="*/ 2 h 335"/>
                <a:gd name="T98" fmla="*/ 329 w 335"/>
                <a:gd name="T99" fmla="*/ 27 h 335"/>
                <a:gd name="T100" fmla="*/ 328 w 335"/>
                <a:gd name="T101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35" h="335">
                  <a:moveTo>
                    <a:pt x="328" y="56"/>
                  </a:moveTo>
                  <a:cubicBezTo>
                    <a:pt x="320" y="63"/>
                    <a:pt x="309" y="60"/>
                    <a:pt x="299" y="57"/>
                  </a:cubicBezTo>
                  <a:cubicBezTo>
                    <a:pt x="289" y="54"/>
                    <a:pt x="280" y="51"/>
                    <a:pt x="274" y="57"/>
                  </a:cubicBezTo>
                  <a:cubicBezTo>
                    <a:pt x="268" y="63"/>
                    <a:pt x="271" y="72"/>
                    <a:pt x="274" y="81"/>
                  </a:cubicBezTo>
                  <a:cubicBezTo>
                    <a:pt x="277" y="92"/>
                    <a:pt x="281" y="102"/>
                    <a:pt x="273" y="110"/>
                  </a:cubicBezTo>
                  <a:cubicBezTo>
                    <a:pt x="265" y="118"/>
                    <a:pt x="255" y="114"/>
                    <a:pt x="245" y="111"/>
                  </a:cubicBezTo>
                  <a:cubicBezTo>
                    <a:pt x="235" y="108"/>
                    <a:pt x="226" y="105"/>
                    <a:pt x="220" y="111"/>
                  </a:cubicBezTo>
                  <a:cubicBezTo>
                    <a:pt x="214" y="117"/>
                    <a:pt x="217" y="126"/>
                    <a:pt x="220" y="136"/>
                  </a:cubicBezTo>
                  <a:cubicBezTo>
                    <a:pt x="223" y="146"/>
                    <a:pt x="226" y="157"/>
                    <a:pt x="219" y="164"/>
                  </a:cubicBezTo>
                  <a:cubicBezTo>
                    <a:pt x="211" y="172"/>
                    <a:pt x="200" y="169"/>
                    <a:pt x="190" y="165"/>
                  </a:cubicBezTo>
                  <a:cubicBezTo>
                    <a:pt x="181" y="162"/>
                    <a:pt x="171" y="160"/>
                    <a:pt x="166" y="166"/>
                  </a:cubicBezTo>
                  <a:cubicBezTo>
                    <a:pt x="160" y="171"/>
                    <a:pt x="162" y="181"/>
                    <a:pt x="165" y="190"/>
                  </a:cubicBezTo>
                  <a:cubicBezTo>
                    <a:pt x="169" y="200"/>
                    <a:pt x="172" y="211"/>
                    <a:pt x="164" y="219"/>
                  </a:cubicBezTo>
                  <a:cubicBezTo>
                    <a:pt x="157" y="226"/>
                    <a:pt x="146" y="223"/>
                    <a:pt x="136" y="220"/>
                  </a:cubicBezTo>
                  <a:cubicBezTo>
                    <a:pt x="126" y="217"/>
                    <a:pt x="117" y="214"/>
                    <a:pt x="111" y="220"/>
                  </a:cubicBezTo>
                  <a:cubicBezTo>
                    <a:pt x="105" y="226"/>
                    <a:pt x="108" y="235"/>
                    <a:pt x="111" y="245"/>
                  </a:cubicBezTo>
                  <a:cubicBezTo>
                    <a:pt x="114" y="255"/>
                    <a:pt x="118" y="265"/>
                    <a:pt x="110" y="273"/>
                  </a:cubicBezTo>
                  <a:cubicBezTo>
                    <a:pt x="102" y="281"/>
                    <a:pt x="92" y="277"/>
                    <a:pt x="81" y="274"/>
                  </a:cubicBezTo>
                  <a:cubicBezTo>
                    <a:pt x="72" y="271"/>
                    <a:pt x="63" y="268"/>
                    <a:pt x="57" y="274"/>
                  </a:cubicBezTo>
                  <a:cubicBezTo>
                    <a:pt x="51" y="280"/>
                    <a:pt x="54" y="289"/>
                    <a:pt x="57" y="299"/>
                  </a:cubicBezTo>
                  <a:cubicBezTo>
                    <a:pt x="60" y="309"/>
                    <a:pt x="63" y="320"/>
                    <a:pt x="56" y="327"/>
                  </a:cubicBezTo>
                  <a:cubicBezTo>
                    <a:pt x="48" y="335"/>
                    <a:pt x="37" y="332"/>
                    <a:pt x="27" y="329"/>
                  </a:cubicBezTo>
                  <a:cubicBezTo>
                    <a:pt x="17" y="326"/>
                    <a:pt x="8" y="323"/>
                    <a:pt x="2" y="329"/>
                  </a:cubicBezTo>
                  <a:cubicBezTo>
                    <a:pt x="0" y="326"/>
                    <a:pt x="0" y="326"/>
                    <a:pt x="0" y="326"/>
                  </a:cubicBezTo>
                  <a:cubicBezTo>
                    <a:pt x="7" y="318"/>
                    <a:pt x="18" y="322"/>
                    <a:pt x="28" y="325"/>
                  </a:cubicBezTo>
                  <a:cubicBezTo>
                    <a:pt x="38" y="328"/>
                    <a:pt x="47" y="331"/>
                    <a:pt x="53" y="325"/>
                  </a:cubicBezTo>
                  <a:cubicBezTo>
                    <a:pt x="59" y="319"/>
                    <a:pt x="56" y="310"/>
                    <a:pt x="53" y="300"/>
                  </a:cubicBezTo>
                  <a:cubicBezTo>
                    <a:pt x="50" y="290"/>
                    <a:pt x="46" y="279"/>
                    <a:pt x="54" y="271"/>
                  </a:cubicBezTo>
                  <a:cubicBezTo>
                    <a:pt x="62" y="264"/>
                    <a:pt x="72" y="267"/>
                    <a:pt x="83" y="270"/>
                  </a:cubicBezTo>
                  <a:cubicBezTo>
                    <a:pt x="92" y="273"/>
                    <a:pt x="101" y="276"/>
                    <a:pt x="107" y="270"/>
                  </a:cubicBezTo>
                  <a:cubicBezTo>
                    <a:pt x="113" y="264"/>
                    <a:pt x="110" y="255"/>
                    <a:pt x="107" y="246"/>
                  </a:cubicBezTo>
                  <a:cubicBezTo>
                    <a:pt x="104" y="235"/>
                    <a:pt x="101" y="225"/>
                    <a:pt x="108" y="217"/>
                  </a:cubicBezTo>
                  <a:cubicBezTo>
                    <a:pt x="116" y="209"/>
                    <a:pt x="127" y="213"/>
                    <a:pt x="137" y="216"/>
                  </a:cubicBezTo>
                  <a:cubicBezTo>
                    <a:pt x="147" y="219"/>
                    <a:pt x="156" y="222"/>
                    <a:pt x="162" y="216"/>
                  </a:cubicBezTo>
                  <a:cubicBezTo>
                    <a:pt x="168" y="210"/>
                    <a:pt x="165" y="201"/>
                    <a:pt x="162" y="191"/>
                  </a:cubicBezTo>
                  <a:cubicBezTo>
                    <a:pt x="158" y="181"/>
                    <a:pt x="155" y="170"/>
                    <a:pt x="163" y="163"/>
                  </a:cubicBezTo>
                  <a:cubicBezTo>
                    <a:pt x="170" y="155"/>
                    <a:pt x="181" y="158"/>
                    <a:pt x="191" y="162"/>
                  </a:cubicBezTo>
                  <a:cubicBezTo>
                    <a:pt x="201" y="165"/>
                    <a:pt x="210" y="168"/>
                    <a:pt x="216" y="162"/>
                  </a:cubicBezTo>
                  <a:cubicBezTo>
                    <a:pt x="222" y="156"/>
                    <a:pt x="219" y="147"/>
                    <a:pt x="216" y="137"/>
                  </a:cubicBezTo>
                  <a:cubicBezTo>
                    <a:pt x="213" y="127"/>
                    <a:pt x="209" y="116"/>
                    <a:pt x="217" y="108"/>
                  </a:cubicBezTo>
                  <a:cubicBezTo>
                    <a:pt x="225" y="101"/>
                    <a:pt x="235" y="104"/>
                    <a:pt x="246" y="107"/>
                  </a:cubicBezTo>
                  <a:cubicBezTo>
                    <a:pt x="255" y="110"/>
                    <a:pt x="264" y="113"/>
                    <a:pt x="270" y="107"/>
                  </a:cubicBezTo>
                  <a:cubicBezTo>
                    <a:pt x="276" y="101"/>
                    <a:pt x="273" y="92"/>
                    <a:pt x="270" y="83"/>
                  </a:cubicBezTo>
                  <a:cubicBezTo>
                    <a:pt x="267" y="72"/>
                    <a:pt x="264" y="62"/>
                    <a:pt x="271" y="54"/>
                  </a:cubicBezTo>
                  <a:cubicBezTo>
                    <a:pt x="279" y="46"/>
                    <a:pt x="290" y="50"/>
                    <a:pt x="300" y="53"/>
                  </a:cubicBezTo>
                  <a:cubicBezTo>
                    <a:pt x="310" y="56"/>
                    <a:pt x="319" y="59"/>
                    <a:pt x="325" y="53"/>
                  </a:cubicBezTo>
                  <a:cubicBezTo>
                    <a:pt x="331" y="47"/>
                    <a:pt x="328" y="38"/>
                    <a:pt x="325" y="28"/>
                  </a:cubicBezTo>
                  <a:cubicBezTo>
                    <a:pt x="322" y="18"/>
                    <a:pt x="318" y="7"/>
                    <a:pt x="326" y="0"/>
                  </a:cubicBezTo>
                  <a:cubicBezTo>
                    <a:pt x="329" y="2"/>
                    <a:pt x="329" y="2"/>
                    <a:pt x="329" y="2"/>
                  </a:cubicBezTo>
                  <a:cubicBezTo>
                    <a:pt x="323" y="8"/>
                    <a:pt x="326" y="17"/>
                    <a:pt x="329" y="27"/>
                  </a:cubicBezTo>
                  <a:cubicBezTo>
                    <a:pt x="332" y="37"/>
                    <a:pt x="335" y="48"/>
                    <a:pt x="328" y="5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384DA"/>
                </a:solidFill>
              </a:endParaRPr>
            </a:p>
          </p:txBody>
        </p:sp>
        <p:sp>
          <p:nvSpPr>
            <p:cNvPr id="49" name="Freeform 7">
              <a:extLst>
                <a:ext uri="{FF2B5EF4-FFF2-40B4-BE49-F238E27FC236}">
                  <a16:creationId xmlns:a16="http://schemas.microsoft.com/office/drawing/2014/main" id="{DE589E7F-F6A8-4406-BD99-F5D679BCA4DF}"/>
                </a:ext>
              </a:extLst>
            </p:cNvPr>
            <p:cNvSpPr>
              <a:spLocks/>
            </p:cNvSpPr>
            <p:nvPr/>
          </p:nvSpPr>
          <p:spPr bwMode="auto">
            <a:xfrm>
              <a:off x="3878262" y="5394324"/>
              <a:ext cx="701675" cy="701675"/>
            </a:xfrm>
            <a:custGeom>
              <a:avLst/>
              <a:gdLst>
                <a:gd name="T0" fmla="*/ 8 w 336"/>
                <a:gd name="T1" fmla="*/ 280 h 336"/>
                <a:gd name="T2" fmla="*/ 36 w 336"/>
                <a:gd name="T3" fmla="*/ 279 h 336"/>
                <a:gd name="T4" fmla="*/ 61 w 336"/>
                <a:gd name="T5" fmla="*/ 279 h 336"/>
                <a:gd name="T6" fmla="*/ 61 w 336"/>
                <a:gd name="T7" fmla="*/ 254 h 336"/>
                <a:gd name="T8" fmla="*/ 62 w 336"/>
                <a:gd name="T9" fmla="*/ 225 h 336"/>
                <a:gd name="T10" fmla="*/ 91 w 336"/>
                <a:gd name="T11" fmla="*/ 224 h 336"/>
                <a:gd name="T12" fmla="*/ 115 w 336"/>
                <a:gd name="T13" fmla="*/ 224 h 336"/>
                <a:gd name="T14" fmla="*/ 115 w 336"/>
                <a:gd name="T15" fmla="*/ 200 h 336"/>
                <a:gd name="T16" fmla="*/ 117 w 336"/>
                <a:gd name="T17" fmla="*/ 171 h 336"/>
                <a:gd name="T18" fmla="*/ 145 w 336"/>
                <a:gd name="T19" fmla="*/ 170 h 336"/>
                <a:gd name="T20" fmla="*/ 170 w 336"/>
                <a:gd name="T21" fmla="*/ 170 h 336"/>
                <a:gd name="T22" fmla="*/ 170 w 336"/>
                <a:gd name="T23" fmla="*/ 145 h 336"/>
                <a:gd name="T24" fmla="*/ 171 w 336"/>
                <a:gd name="T25" fmla="*/ 117 h 336"/>
                <a:gd name="T26" fmla="*/ 199 w 336"/>
                <a:gd name="T27" fmla="*/ 116 h 336"/>
                <a:gd name="T28" fmla="*/ 224 w 336"/>
                <a:gd name="T29" fmla="*/ 115 h 336"/>
                <a:gd name="T30" fmla="*/ 224 w 336"/>
                <a:gd name="T31" fmla="*/ 91 h 336"/>
                <a:gd name="T32" fmla="*/ 225 w 336"/>
                <a:gd name="T33" fmla="*/ 62 h 336"/>
                <a:gd name="T34" fmla="*/ 254 w 336"/>
                <a:gd name="T35" fmla="*/ 61 h 336"/>
                <a:gd name="T36" fmla="*/ 278 w 336"/>
                <a:gd name="T37" fmla="*/ 61 h 336"/>
                <a:gd name="T38" fmla="*/ 279 w 336"/>
                <a:gd name="T39" fmla="*/ 36 h 336"/>
                <a:gd name="T40" fmla="*/ 280 w 336"/>
                <a:gd name="T41" fmla="*/ 8 h 336"/>
                <a:gd name="T42" fmla="*/ 308 w 336"/>
                <a:gd name="T43" fmla="*/ 7 h 336"/>
                <a:gd name="T44" fmla="*/ 333 w 336"/>
                <a:gd name="T45" fmla="*/ 7 h 336"/>
                <a:gd name="T46" fmla="*/ 336 w 336"/>
                <a:gd name="T47" fmla="*/ 10 h 336"/>
                <a:gd name="T48" fmla="*/ 307 w 336"/>
                <a:gd name="T49" fmla="*/ 11 h 336"/>
                <a:gd name="T50" fmla="*/ 282 w 336"/>
                <a:gd name="T51" fmla="*/ 11 h 336"/>
                <a:gd name="T52" fmla="*/ 282 w 336"/>
                <a:gd name="T53" fmla="*/ 35 h 336"/>
                <a:gd name="T54" fmla="*/ 281 w 336"/>
                <a:gd name="T55" fmla="*/ 64 h 336"/>
                <a:gd name="T56" fmla="*/ 253 w 336"/>
                <a:gd name="T57" fmla="*/ 65 h 336"/>
                <a:gd name="T58" fmla="*/ 228 w 336"/>
                <a:gd name="T59" fmla="*/ 65 h 336"/>
                <a:gd name="T60" fmla="*/ 228 w 336"/>
                <a:gd name="T61" fmla="*/ 90 h 336"/>
                <a:gd name="T62" fmla="*/ 227 w 336"/>
                <a:gd name="T63" fmla="*/ 118 h 336"/>
                <a:gd name="T64" fmla="*/ 198 w 336"/>
                <a:gd name="T65" fmla="*/ 119 h 336"/>
                <a:gd name="T66" fmla="*/ 174 w 336"/>
                <a:gd name="T67" fmla="*/ 119 h 336"/>
                <a:gd name="T68" fmla="*/ 174 w 336"/>
                <a:gd name="T69" fmla="*/ 144 h 336"/>
                <a:gd name="T70" fmla="*/ 173 w 336"/>
                <a:gd name="T71" fmla="*/ 173 h 336"/>
                <a:gd name="T72" fmla="*/ 144 w 336"/>
                <a:gd name="T73" fmla="*/ 174 h 336"/>
                <a:gd name="T74" fmla="*/ 119 w 336"/>
                <a:gd name="T75" fmla="*/ 174 h 336"/>
                <a:gd name="T76" fmla="*/ 119 w 336"/>
                <a:gd name="T77" fmla="*/ 198 h 336"/>
                <a:gd name="T78" fmla="*/ 118 w 336"/>
                <a:gd name="T79" fmla="*/ 227 h 336"/>
                <a:gd name="T80" fmla="*/ 90 w 336"/>
                <a:gd name="T81" fmla="*/ 228 h 336"/>
                <a:gd name="T82" fmla="*/ 65 w 336"/>
                <a:gd name="T83" fmla="*/ 228 h 336"/>
                <a:gd name="T84" fmla="*/ 65 w 336"/>
                <a:gd name="T85" fmla="*/ 253 h 336"/>
                <a:gd name="T86" fmla="*/ 64 w 336"/>
                <a:gd name="T87" fmla="*/ 281 h 336"/>
                <a:gd name="T88" fmla="*/ 35 w 336"/>
                <a:gd name="T89" fmla="*/ 282 h 336"/>
                <a:gd name="T90" fmla="*/ 11 w 336"/>
                <a:gd name="T91" fmla="*/ 283 h 336"/>
                <a:gd name="T92" fmla="*/ 10 w 336"/>
                <a:gd name="T93" fmla="*/ 307 h 336"/>
                <a:gd name="T94" fmla="*/ 9 w 336"/>
                <a:gd name="T95" fmla="*/ 336 h 336"/>
                <a:gd name="T96" fmla="*/ 7 w 336"/>
                <a:gd name="T97" fmla="*/ 333 h 336"/>
                <a:gd name="T98" fmla="*/ 7 w 336"/>
                <a:gd name="T99" fmla="*/ 308 h 336"/>
                <a:gd name="T100" fmla="*/ 8 w 336"/>
                <a:gd name="T101" fmla="*/ 280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36" h="336">
                  <a:moveTo>
                    <a:pt x="8" y="280"/>
                  </a:moveTo>
                  <a:cubicBezTo>
                    <a:pt x="15" y="272"/>
                    <a:pt x="26" y="275"/>
                    <a:pt x="36" y="279"/>
                  </a:cubicBezTo>
                  <a:cubicBezTo>
                    <a:pt x="46" y="282"/>
                    <a:pt x="55" y="285"/>
                    <a:pt x="61" y="279"/>
                  </a:cubicBezTo>
                  <a:cubicBezTo>
                    <a:pt x="67" y="273"/>
                    <a:pt x="64" y="264"/>
                    <a:pt x="61" y="254"/>
                  </a:cubicBezTo>
                  <a:cubicBezTo>
                    <a:pt x="58" y="244"/>
                    <a:pt x="54" y="233"/>
                    <a:pt x="62" y="225"/>
                  </a:cubicBezTo>
                  <a:cubicBezTo>
                    <a:pt x="70" y="218"/>
                    <a:pt x="80" y="221"/>
                    <a:pt x="91" y="224"/>
                  </a:cubicBezTo>
                  <a:cubicBezTo>
                    <a:pt x="100" y="227"/>
                    <a:pt x="109" y="230"/>
                    <a:pt x="115" y="224"/>
                  </a:cubicBezTo>
                  <a:cubicBezTo>
                    <a:pt x="121" y="218"/>
                    <a:pt x="118" y="209"/>
                    <a:pt x="115" y="200"/>
                  </a:cubicBezTo>
                  <a:cubicBezTo>
                    <a:pt x="112" y="189"/>
                    <a:pt x="109" y="179"/>
                    <a:pt x="117" y="171"/>
                  </a:cubicBezTo>
                  <a:cubicBezTo>
                    <a:pt x="124" y="163"/>
                    <a:pt x="135" y="167"/>
                    <a:pt x="145" y="170"/>
                  </a:cubicBezTo>
                  <a:cubicBezTo>
                    <a:pt x="155" y="173"/>
                    <a:pt x="164" y="176"/>
                    <a:pt x="170" y="170"/>
                  </a:cubicBezTo>
                  <a:cubicBezTo>
                    <a:pt x="176" y="164"/>
                    <a:pt x="173" y="155"/>
                    <a:pt x="170" y="145"/>
                  </a:cubicBezTo>
                  <a:cubicBezTo>
                    <a:pt x="167" y="135"/>
                    <a:pt x="163" y="124"/>
                    <a:pt x="171" y="117"/>
                  </a:cubicBezTo>
                  <a:cubicBezTo>
                    <a:pt x="179" y="109"/>
                    <a:pt x="189" y="112"/>
                    <a:pt x="199" y="116"/>
                  </a:cubicBezTo>
                  <a:cubicBezTo>
                    <a:pt x="209" y="119"/>
                    <a:pt x="218" y="121"/>
                    <a:pt x="224" y="115"/>
                  </a:cubicBezTo>
                  <a:cubicBezTo>
                    <a:pt x="230" y="110"/>
                    <a:pt x="227" y="100"/>
                    <a:pt x="224" y="91"/>
                  </a:cubicBezTo>
                  <a:cubicBezTo>
                    <a:pt x="221" y="81"/>
                    <a:pt x="218" y="70"/>
                    <a:pt x="225" y="62"/>
                  </a:cubicBezTo>
                  <a:cubicBezTo>
                    <a:pt x="233" y="55"/>
                    <a:pt x="244" y="58"/>
                    <a:pt x="254" y="61"/>
                  </a:cubicBezTo>
                  <a:cubicBezTo>
                    <a:pt x="263" y="64"/>
                    <a:pt x="273" y="67"/>
                    <a:pt x="278" y="61"/>
                  </a:cubicBezTo>
                  <a:cubicBezTo>
                    <a:pt x="284" y="55"/>
                    <a:pt x="282" y="46"/>
                    <a:pt x="279" y="36"/>
                  </a:cubicBezTo>
                  <a:cubicBezTo>
                    <a:pt x="275" y="26"/>
                    <a:pt x="272" y="15"/>
                    <a:pt x="280" y="8"/>
                  </a:cubicBezTo>
                  <a:cubicBezTo>
                    <a:pt x="287" y="0"/>
                    <a:pt x="298" y="4"/>
                    <a:pt x="308" y="7"/>
                  </a:cubicBezTo>
                  <a:cubicBezTo>
                    <a:pt x="318" y="10"/>
                    <a:pt x="327" y="13"/>
                    <a:pt x="333" y="7"/>
                  </a:cubicBezTo>
                  <a:cubicBezTo>
                    <a:pt x="336" y="10"/>
                    <a:pt x="336" y="10"/>
                    <a:pt x="336" y="10"/>
                  </a:cubicBezTo>
                  <a:cubicBezTo>
                    <a:pt x="328" y="17"/>
                    <a:pt x="317" y="14"/>
                    <a:pt x="307" y="11"/>
                  </a:cubicBezTo>
                  <a:cubicBezTo>
                    <a:pt x="297" y="8"/>
                    <a:pt x="288" y="5"/>
                    <a:pt x="282" y="11"/>
                  </a:cubicBezTo>
                  <a:cubicBezTo>
                    <a:pt x="276" y="17"/>
                    <a:pt x="279" y="26"/>
                    <a:pt x="282" y="35"/>
                  </a:cubicBezTo>
                  <a:cubicBezTo>
                    <a:pt x="286" y="46"/>
                    <a:pt x="289" y="56"/>
                    <a:pt x="281" y="64"/>
                  </a:cubicBezTo>
                  <a:cubicBezTo>
                    <a:pt x="274" y="72"/>
                    <a:pt x="263" y="68"/>
                    <a:pt x="253" y="65"/>
                  </a:cubicBezTo>
                  <a:cubicBezTo>
                    <a:pt x="243" y="62"/>
                    <a:pt x="234" y="59"/>
                    <a:pt x="228" y="65"/>
                  </a:cubicBezTo>
                  <a:cubicBezTo>
                    <a:pt x="222" y="71"/>
                    <a:pt x="225" y="80"/>
                    <a:pt x="228" y="90"/>
                  </a:cubicBezTo>
                  <a:cubicBezTo>
                    <a:pt x="231" y="100"/>
                    <a:pt x="235" y="111"/>
                    <a:pt x="227" y="118"/>
                  </a:cubicBezTo>
                  <a:cubicBezTo>
                    <a:pt x="219" y="126"/>
                    <a:pt x="209" y="123"/>
                    <a:pt x="198" y="119"/>
                  </a:cubicBezTo>
                  <a:cubicBezTo>
                    <a:pt x="189" y="116"/>
                    <a:pt x="180" y="113"/>
                    <a:pt x="174" y="119"/>
                  </a:cubicBezTo>
                  <a:cubicBezTo>
                    <a:pt x="168" y="125"/>
                    <a:pt x="171" y="134"/>
                    <a:pt x="174" y="144"/>
                  </a:cubicBezTo>
                  <a:cubicBezTo>
                    <a:pt x="177" y="154"/>
                    <a:pt x="180" y="165"/>
                    <a:pt x="173" y="173"/>
                  </a:cubicBezTo>
                  <a:cubicBezTo>
                    <a:pt x="165" y="180"/>
                    <a:pt x="154" y="177"/>
                    <a:pt x="144" y="174"/>
                  </a:cubicBezTo>
                  <a:cubicBezTo>
                    <a:pt x="134" y="171"/>
                    <a:pt x="125" y="168"/>
                    <a:pt x="119" y="174"/>
                  </a:cubicBezTo>
                  <a:cubicBezTo>
                    <a:pt x="113" y="180"/>
                    <a:pt x="116" y="189"/>
                    <a:pt x="119" y="198"/>
                  </a:cubicBezTo>
                  <a:cubicBezTo>
                    <a:pt x="122" y="209"/>
                    <a:pt x="126" y="219"/>
                    <a:pt x="118" y="227"/>
                  </a:cubicBezTo>
                  <a:cubicBezTo>
                    <a:pt x="111" y="235"/>
                    <a:pt x="100" y="231"/>
                    <a:pt x="90" y="228"/>
                  </a:cubicBezTo>
                  <a:cubicBezTo>
                    <a:pt x="80" y="225"/>
                    <a:pt x="71" y="222"/>
                    <a:pt x="65" y="228"/>
                  </a:cubicBezTo>
                  <a:cubicBezTo>
                    <a:pt x="59" y="234"/>
                    <a:pt x="62" y="243"/>
                    <a:pt x="65" y="253"/>
                  </a:cubicBezTo>
                  <a:cubicBezTo>
                    <a:pt x="68" y="263"/>
                    <a:pt x="71" y="274"/>
                    <a:pt x="64" y="281"/>
                  </a:cubicBezTo>
                  <a:cubicBezTo>
                    <a:pt x="56" y="289"/>
                    <a:pt x="45" y="286"/>
                    <a:pt x="35" y="282"/>
                  </a:cubicBezTo>
                  <a:cubicBezTo>
                    <a:pt x="26" y="279"/>
                    <a:pt x="17" y="277"/>
                    <a:pt x="11" y="283"/>
                  </a:cubicBezTo>
                  <a:cubicBezTo>
                    <a:pt x="5" y="288"/>
                    <a:pt x="7" y="298"/>
                    <a:pt x="10" y="307"/>
                  </a:cubicBezTo>
                  <a:cubicBezTo>
                    <a:pt x="14" y="317"/>
                    <a:pt x="17" y="328"/>
                    <a:pt x="9" y="336"/>
                  </a:cubicBezTo>
                  <a:cubicBezTo>
                    <a:pt x="7" y="333"/>
                    <a:pt x="7" y="333"/>
                    <a:pt x="7" y="333"/>
                  </a:cubicBezTo>
                  <a:cubicBezTo>
                    <a:pt x="13" y="327"/>
                    <a:pt x="10" y="318"/>
                    <a:pt x="7" y="308"/>
                  </a:cubicBezTo>
                  <a:cubicBezTo>
                    <a:pt x="3" y="298"/>
                    <a:pt x="0" y="287"/>
                    <a:pt x="8" y="28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384DA"/>
                </a:solidFill>
              </a:endParaRPr>
            </a:p>
          </p:txBody>
        </p:sp>
        <p:sp>
          <p:nvSpPr>
            <p:cNvPr id="50" name="Freeform 8">
              <a:extLst>
                <a:ext uri="{FF2B5EF4-FFF2-40B4-BE49-F238E27FC236}">
                  <a16:creationId xmlns:a16="http://schemas.microsoft.com/office/drawing/2014/main" id="{82DDE587-284D-410A-A88E-47074FA6AE4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70637" y="1084263"/>
              <a:ext cx="1590675" cy="1590675"/>
            </a:xfrm>
            <a:custGeom>
              <a:avLst/>
              <a:gdLst>
                <a:gd name="T0" fmla="*/ 727 w 762"/>
                <a:gd name="T1" fmla="*/ 35 h 762"/>
                <a:gd name="T2" fmla="*/ 727 w 762"/>
                <a:gd name="T3" fmla="*/ 163 h 762"/>
                <a:gd name="T4" fmla="*/ 163 w 762"/>
                <a:gd name="T5" fmla="*/ 727 h 762"/>
                <a:gd name="T6" fmla="*/ 36 w 762"/>
                <a:gd name="T7" fmla="*/ 727 h 762"/>
                <a:gd name="T8" fmla="*/ 36 w 762"/>
                <a:gd name="T9" fmla="*/ 727 h 762"/>
                <a:gd name="T10" fmla="*/ 36 w 762"/>
                <a:gd name="T11" fmla="*/ 599 h 762"/>
                <a:gd name="T12" fmla="*/ 599 w 762"/>
                <a:gd name="T13" fmla="*/ 35 h 762"/>
                <a:gd name="T14" fmla="*/ 727 w 762"/>
                <a:gd name="T15" fmla="*/ 35 h 7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62" h="762">
                  <a:moveTo>
                    <a:pt x="727" y="35"/>
                  </a:moveTo>
                  <a:cubicBezTo>
                    <a:pt x="762" y="71"/>
                    <a:pt x="762" y="128"/>
                    <a:pt x="727" y="163"/>
                  </a:cubicBezTo>
                  <a:cubicBezTo>
                    <a:pt x="163" y="727"/>
                    <a:pt x="163" y="727"/>
                    <a:pt x="163" y="727"/>
                  </a:cubicBezTo>
                  <a:cubicBezTo>
                    <a:pt x="128" y="762"/>
                    <a:pt x="71" y="762"/>
                    <a:pt x="36" y="727"/>
                  </a:cubicBezTo>
                  <a:cubicBezTo>
                    <a:pt x="36" y="727"/>
                    <a:pt x="36" y="727"/>
                    <a:pt x="36" y="727"/>
                  </a:cubicBezTo>
                  <a:cubicBezTo>
                    <a:pt x="0" y="691"/>
                    <a:pt x="0" y="634"/>
                    <a:pt x="36" y="599"/>
                  </a:cubicBezTo>
                  <a:cubicBezTo>
                    <a:pt x="599" y="35"/>
                    <a:pt x="599" y="35"/>
                    <a:pt x="599" y="35"/>
                  </a:cubicBezTo>
                  <a:cubicBezTo>
                    <a:pt x="635" y="0"/>
                    <a:pt x="692" y="0"/>
                    <a:pt x="727" y="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384DA"/>
                </a:solidFill>
              </a:endParaRPr>
            </a:p>
          </p:txBody>
        </p:sp>
        <p:sp>
          <p:nvSpPr>
            <p:cNvPr id="51" name="Freeform 9">
              <a:extLst>
                <a:ext uri="{FF2B5EF4-FFF2-40B4-BE49-F238E27FC236}">
                  <a16:creationId xmlns:a16="http://schemas.microsoft.com/office/drawing/2014/main" id="{4FD620A2-4C53-42DB-9425-CE4D3E910E87}"/>
                </a:ext>
              </a:extLst>
            </p:cNvPr>
            <p:cNvSpPr>
              <a:spLocks/>
            </p:cNvSpPr>
            <p:nvPr/>
          </p:nvSpPr>
          <p:spPr bwMode="auto">
            <a:xfrm>
              <a:off x="8306592" y="1171575"/>
              <a:ext cx="950913" cy="954088"/>
            </a:xfrm>
            <a:custGeom>
              <a:avLst/>
              <a:gdLst>
                <a:gd name="T0" fmla="*/ 421 w 456"/>
                <a:gd name="T1" fmla="*/ 35 h 457"/>
                <a:gd name="T2" fmla="*/ 421 w 456"/>
                <a:gd name="T3" fmla="*/ 163 h 457"/>
                <a:gd name="T4" fmla="*/ 162 w 456"/>
                <a:gd name="T5" fmla="*/ 422 h 457"/>
                <a:gd name="T6" fmla="*/ 35 w 456"/>
                <a:gd name="T7" fmla="*/ 422 h 457"/>
                <a:gd name="T8" fmla="*/ 35 w 456"/>
                <a:gd name="T9" fmla="*/ 422 h 457"/>
                <a:gd name="T10" fmla="*/ 35 w 456"/>
                <a:gd name="T11" fmla="*/ 294 h 457"/>
                <a:gd name="T12" fmla="*/ 294 w 456"/>
                <a:gd name="T13" fmla="*/ 35 h 457"/>
                <a:gd name="T14" fmla="*/ 421 w 456"/>
                <a:gd name="T15" fmla="*/ 35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6" h="457">
                  <a:moveTo>
                    <a:pt x="421" y="35"/>
                  </a:moveTo>
                  <a:cubicBezTo>
                    <a:pt x="456" y="71"/>
                    <a:pt x="456" y="128"/>
                    <a:pt x="421" y="163"/>
                  </a:cubicBezTo>
                  <a:cubicBezTo>
                    <a:pt x="162" y="422"/>
                    <a:pt x="162" y="422"/>
                    <a:pt x="162" y="422"/>
                  </a:cubicBezTo>
                  <a:cubicBezTo>
                    <a:pt x="127" y="457"/>
                    <a:pt x="70" y="457"/>
                    <a:pt x="35" y="422"/>
                  </a:cubicBezTo>
                  <a:cubicBezTo>
                    <a:pt x="35" y="422"/>
                    <a:pt x="35" y="422"/>
                    <a:pt x="35" y="422"/>
                  </a:cubicBezTo>
                  <a:cubicBezTo>
                    <a:pt x="0" y="387"/>
                    <a:pt x="0" y="329"/>
                    <a:pt x="35" y="294"/>
                  </a:cubicBezTo>
                  <a:cubicBezTo>
                    <a:pt x="294" y="35"/>
                    <a:pt x="294" y="35"/>
                    <a:pt x="294" y="35"/>
                  </a:cubicBezTo>
                  <a:cubicBezTo>
                    <a:pt x="329" y="0"/>
                    <a:pt x="386" y="0"/>
                    <a:pt x="421" y="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384DA"/>
                </a:solidFill>
              </a:endParaRPr>
            </a:p>
          </p:txBody>
        </p:sp>
        <p:sp>
          <p:nvSpPr>
            <p:cNvPr id="52" name="Freeform 10">
              <a:extLst>
                <a:ext uri="{FF2B5EF4-FFF2-40B4-BE49-F238E27FC236}">
                  <a16:creationId xmlns:a16="http://schemas.microsoft.com/office/drawing/2014/main" id="{E449E9C8-60C7-417C-B15A-6DE5937D6AF5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3324" y="1357313"/>
              <a:ext cx="1344612" cy="1343025"/>
            </a:xfrm>
            <a:custGeom>
              <a:avLst/>
              <a:gdLst>
                <a:gd name="T0" fmla="*/ 609 w 644"/>
                <a:gd name="T1" fmla="*/ 35 h 643"/>
                <a:gd name="T2" fmla="*/ 609 w 644"/>
                <a:gd name="T3" fmla="*/ 163 h 643"/>
                <a:gd name="T4" fmla="*/ 163 w 644"/>
                <a:gd name="T5" fmla="*/ 608 h 643"/>
                <a:gd name="T6" fmla="*/ 36 w 644"/>
                <a:gd name="T7" fmla="*/ 608 h 643"/>
                <a:gd name="T8" fmla="*/ 36 w 644"/>
                <a:gd name="T9" fmla="*/ 608 h 643"/>
                <a:gd name="T10" fmla="*/ 36 w 644"/>
                <a:gd name="T11" fmla="*/ 481 h 643"/>
                <a:gd name="T12" fmla="*/ 481 w 644"/>
                <a:gd name="T13" fmla="*/ 35 h 643"/>
                <a:gd name="T14" fmla="*/ 609 w 644"/>
                <a:gd name="T15" fmla="*/ 35 h 6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44" h="643">
                  <a:moveTo>
                    <a:pt x="609" y="35"/>
                  </a:moveTo>
                  <a:cubicBezTo>
                    <a:pt x="644" y="70"/>
                    <a:pt x="644" y="127"/>
                    <a:pt x="609" y="163"/>
                  </a:cubicBezTo>
                  <a:cubicBezTo>
                    <a:pt x="163" y="608"/>
                    <a:pt x="163" y="608"/>
                    <a:pt x="163" y="608"/>
                  </a:cubicBezTo>
                  <a:cubicBezTo>
                    <a:pt x="128" y="643"/>
                    <a:pt x="71" y="643"/>
                    <a:pt x="36" y="608"/>
                  </a:cubicBezTo>
                  <a:cubicBezTo>
                    <a:pt x="36" y="608"/>
                    <a:pt x="36" y="608"/>
                    <a:pt x="36" y="608"/>
                  </a:cubicBezTo>
                  <a:cubicBezTo>
                    <a:pt x="0" y="573"/>
                    <a:pt x="0" y="516"/>
                    <a:pt x="36" y="481"/>
                  </a:cubicBezTo>
                  <a:cubicBezTo>
                    <a:pt x="481" y="35"/>
                    <a:pt x="481" y="35"/>
                    <a:pt x="481" y="35"/>
                  </a:cubicBezTo>
                  <a:cubicBezTo>
                    <a:pt x="516" y="0"/>
                    <a:pt x="573" y="0"/>
                    <a:pt x="609" y="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384DA"/>
                </a:solidFill>
              </a:endParaRPr>
            </a:p>
          </p:txBody>
        </p:sp>
        <p:sp>
          <p:nvSpPr>
            <p:cNvPr id="53" name="Freeform 11">
              <a:extLst>
                <a:ext uri="{FF2B5EF4-FFF2-40B4-BE49-F238E27FC236}">
                  <a16:creationId xmlns:a16="http://schemas.microsoft.com/office/drawing/2014/main" id="{61A1CA1C-4EF7-47CB-9406-F3270DD60D6D}"/>
                </a:ext>
              </a:extLst>
            </p:cNvPr>
            <p:cNvSpPr>
              <a:spLocks/>
            </p:cNvSpPr>
            <p:nvPr/>
          </p:nvSpPr>
          <p:spPr bwMode="auto">
            <a:xfrm>
              <a:off x="6724649" y="4189412"/>
              <a:ext cx="1344612" cy="1343025"/>
            </a:xfrm>
            <a:custGeom>
              <a:avLst/>
              <a:gdLst>
                <a:gd name="T0" fmla="*/ 609 w 644"/>
                <a:gd name="T1" fmla="*/ 35 h 643"/>
                <a:gd name="T2" fmla="*/ 609 w 644"/>
                <a:gd name="T3" fmla="*/ 163 h 643"/>
                <a:gd name="T4" fmla="*/ 163 w 644"/>
                <a:gd name="T5" fmla="*/ 608 h 643"/>
                <a:gd name="T6" fmla="*/ 35 w 644"/>
                <a:gd name="T7" fmla="*/ 608 h 643"/>
                <a:gd name="T8" fmla="*/ 35 w 644"/>
                <a:gd name="T9" fmla="*/ 608 h 643"/>
                <a:gd name="T10" fmla="*/ 35 w 644"/>
                <a:gd name="T11" fmla="*/ 480 h 643"/>
                <a:gd name="T12" fmla="*/ 481 w 644"/>
                <a:gd name="T13" fmla="*/ 35 h 643"/>
                <a:gd name="T14" fmla="*/ 609 w 644"/>
                <a:gd name="T15" fmla="*/ 35 h 6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44" h="643">
                  <a:moveTo>
                    <a:pt x="609" y="35"/>
                  </a:moveTo>
                  <a:cubicBezTo>
                    <a:pt x="644" y="70"/>
                    <a:pt x="644" y="127"/>
                    <a:pt x="609" y="163"/>
                  </a:cubicBezTo>
                  <a:cubicBezTo>
                    <a:pt x="163" y="608"/>
                    <a:pt x="163" y="608"/>
                    <a:pt x="163" y="608"/>
                  </a:cubicBezTo>
                  <a:cubicBezTo>
                    <a:pt x="128" y="643"/>
                    <a:pt x="71" y="643"/>
                    <a:pt x="35" y="608"/>
                  </a:cubicBezTo>
                  <a:cubicBezTo>
                    <a:pt x="35" y="608"/>
                    <a:pt x="35" y="608"/>
                    <a:pt x="35" y="608"/>
                  </a:cubicBezTo>
                  <a:cubicBezTo>
                    <a:pt x="0" y="573"/>
                    <a:pt x="0" y="516"/>
                    <a:pt x="35" y="480"/>
                  </a:cubicBezTo>
                  <a:cubicBezTo>
                    <a:pt x="481" y="35"/>
                    <a:pt x="481" y="35"/>
                    <a:pt x="481" y="35"/>
                  </a:cubicBezTo>
                  <a:cubicBezTo>
                    <a:pt x="516" y="0"/>
                    <a:pt x="573" y="0"/>
                    <a:pt x="609" y="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384DA"/>
                </a:solidFill>
              </a:endParaRPr>
            </a:p>
          </p:txBody>
        </p:sp>
        <p:sp>
          <p:nvSpPr>
            <p:cNvPr id="54" name="Freeform 12">
              <a:extLst>
                <a:ext uri="{FF2B5EF4-FFF2-40B4-BE49-F238E27FC236}">
                  <a16:creationId xmlns:a16="http://schemas.microsoft.com/office/drawing/2014/main" id="{3A162112-5FBF-4699-8554-2E95F11F6F4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33698" y="3802585"/>
              <a:ext cx="430213" cy="430213"/>
            </a:xfrm>
            <a:custGeom>
              <a:avLst/>
              <a:gdLst>
                <a:gd name="T0" fmla="*/ 170 w 206"/>
                <a:gd name="T1" fmla="*/ 37 h 206"/>
                <a:gd name="T2" fmla="*/ 170 w 206"/>
                <a:gd name="T3" fmla="*/ 170 h 206"/>
                <a:gd name="T4" fmla="*/ 37 w 206"/>
                <a:gd name="T5" fmla="*/ 170 h 206"/>
                <a:gd name="T6" fmla="*/ 37 w 206"/>
                <a:gd name="T7" fmla="*/ 37 h 206"/>
                <a:gd name="T8" fmla="*/ 170 w 206"/>
                <a:gd name="T9" fmla="*/ 37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206">
                  <a:moveTo>
                    <a:pt x="170" y="37"/>
                  </a:moveTo>
                  <a:cubicBezTo>
                    <a:pt x="206" y="74"/>
                    <a:pt x="206" y="133"/>
                    <a:pt x="170" y="170"/>
                  </a:cubicBezTo>
                  <a:cubicBezTo>
                    <a:pt x="133" y="206"/>
                    <a:pt x="73" y="206"/>
                    <a:pt x="37" y="170"/>
                  </a:cubicBezTo>
                  <a:cubicBezTo>
                    <a:pt x="0" y="133"/>
                    <a:pt x="0" y="74"/>
                    <a:pt x="37" y="37"/>
                  </a:cubicBezTo>
                  <a:cubicBezTo>
                    <a:pt x="73" y="0"/>
                    <a:pt x="133" y="0"/>
                    <a:pt x="170" y="3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384DA"/>
                </a:solidFill>
              </a:endParaRPr>
            </a:p>
          </p:txBody>
        </p:sp>
        <p:sp>
          <p:nvSpPr>
            <p:cNvPr id="55" name="Freeform 13">
              <a:extLst>
                <a:ext uri="{FF2B5EF4-FFF2-40B4-BE49-F238E27FC236}">
                  <a16:creationId xmlns:a16="http://schemas.microsoft.com/office/drawing/2014/main" id="{8861781D-77CE-4764-80A4-263E3C3CCC8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80158" y="948820"/>
              <a:ext cx="330055" cy="301354"/>
            </a:xfrm>
            <a:custGeom>
              <a:avLst/>
              <a:gdLst>
                <a:gd name="T0" fmla="*/ 123 w 245"/>
                <a:gd name="T1" fmla="*/ 223 h 223"/>
                <a:gd name="T2" fmla="*/ 44 w 245"/>
                <a:gd name="T3" fmla="*/ 190 h 223"/>
                <a:gd name="T4" fmla="*/ 44 w 245"/>
                <a:gd name="T5" fmla="*/ 32 h 223"/>
                <a:gd name="T6" fmla="*/ 123 w 245"/>
                <a:gd name="T7" fmla="*/ 0 h 223"/>
                <a:gd name="T8" fmla="*/ 202 w 245"/>
                <a:gd name="T9" fmla="*/ 32 h 223"/>
                <a:gd name="T10" fmla="*/ 202 w 245"/>
                <a:gd name="T11" fmla="*/ 32 h 223"/>
                <a:gd name="T12" fmla="*/ 202 w 245"/>
                <a:gd name="T13" fmla="*/ 190 h 223"/>
                <a:gd name="T14" fmla="*/ 123 w 245"/>
                <a:gd name="T15" fmla="*/ 223 h 223"/>
                <a:gd name="T16" fmla="*/ 123 w 245"/>
                <a:gd name="T17" fmla="*/ 36 h 223"/>
                <a:gd name="T18" fmla="*/ 69 w 245"/>
                <a:gd name="T19" fmla="*/ 58 h 223"/>
                <a:gd name="T20" fmla="*/ 69 w 245"/>
                <a:gd name="T21" fmla="*/ 165 h 223"/>
                <a:gd name="T22" fmla="*/ 123 w 245"/>
                <a:gd name="T23" fmla="*/ 187 h 223"/>
                <a:gd name="T24" fmla="*/ 176 w 245"/>
                <a:gd name="T25" fmla="*/ 165 h 223"/>
                <a:gd name="T26" fmla="*/ 176 w 245"/>
                <a:gd name="T27" fmla="*/ 58 h 223"/>
                <a:gd name="T28" fmla="*/ 123 w 245"/>
                <a:gd name="T29" fmla="*/ 36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5" h="223">
                  <a:moveTo>
                    <a:pt x="123" y="223"/>
                  </a:moveTo>
                  <a:cubicBezTo>
                    <a:pt x="93" y="223"/>
                    <a:pt x="65" y="212"/>
                    <a:pt x="44" y="190"/>
                  </a:cubicBezTo>
                  <a:cubicBezTo>
                    <a:pt x="0" y="147"/>
                    <a:pt x="0" y="76"/>
                    <a:pt x="44" y="32"/>
                  </a:cubicBezTo>
                  <a:cubicBezTo>
                    <a:pt x="65" y="11"/>
                    <a:pt x="93" y="0"/>
                    <a:pt x="123" y="0"/>
                  </a:cubicBezTo>
                  <a:cubicBezTo>
                    <a:pt x="153" y="0"/>
                    <a:pt x="181" y="11"/>
                    <a:pt x="202" y="32"/>
                  </a:cubicBezTo>
                  <a:cubicBezTo>
                    <a:pt x="202" y="32"/>
                    <a:pt x="202" y="32"/>
                    <a:pt x="202" y="32"/>
                  </a:cubicBezTo>
                  <a:cubicBezTo>
                    <a:pt x="245" y="76"/>
                    <a:pt x="245" y="147"/>
                    <a:pt x="202" y="190"/>
                  </a:cubicBezTo>
                  <a:cubicBezTo>
                    <a:pt x="181" y="212"/>
                    <a:pt x="153" y="223"/>
                    <a:pt x="123" y="223"/>
                  </a:cubicBezTo>
                  <a:close/>
                  <a:moveTo>
                    <a:pt x="123" y="36"/>
                  </a:moveTo>
                  <a:cubicBezTo>
                    <a:pt x="103" y="36"/>
                    <a:pt x="84" y="43"/>
                    <a:pt x="69" y="58"/>
                  </a:cubicBezTo>
                  <a:cubicBezTo>
                    <a:pt x="40" y="87"/>
                    <a:pt x="40" y="135"/>
                    <a:pt x="69" y="165"/>
                  </a:cubicBezTo>
                  <a:cubicBezTo>
                    <a:pt x="84" y="179"/>
                    <a:pt x="103" y="187"/>
                    <a:pt x="123" y="187"/>
                  </a:cubicBezTo>
                  <a:cubicBezTo>
                    <a:pt x="143" y="187"/>
                    <a:pt x="162" y="179"/>
                    <a:pt x="176" y="165"/>
                  </a:cubicBezTo>
                  <a:cubicBezTo>
                    <a:pt x="206" y="135"/>
                    <a:pt x="206" y="87"/>
                    <a:pt x="176" y="58"/>
                  </a:cubicBezTo>
                  <a:cubicBezTo>
                    <a:pt x="162" y="43"/>
                    <a:pt x="143" y="36"/>
                    <a:pt x="123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384DA"/>
                </a:solidFill>
              </a:endParaRPr>
            </a:p>
          </p:txBody>
        </p:sp>
        <p:sp>
          <p:nvSpPr>
            <p:cNvPr id="56" name="Freeform 15">
              <a:extLst>
                <a:ext uri="{FF2B5EF4-FFF2-40B4-BE49-F238E27FC236}">
                  <a16:creationId xmlns:a16="http://schemas.microsoft.com/office/drawing/2014/main" id="{B2AF273D-715D-45C1-9DAF-AEF684F54018}"/>
                </a:ext>
              </a:extLst>
            </p:cNvPr>
            <p:cNvSpPr>
              <a:spLocks/>
            </p:cNvSpPr>
            <p:nvPr/>
          </p:nvSpPr>
          <p:spPr bwMode="auto">
            <a:xfrm>
              <a:off x="7873998" y="730250"/>
              <a:ext cx="430213" cy="430213"/>
            </a:xfrm>
            <a:custGeom>
              <a:avLst/>
              <a:gdLst>
                <a:gd name="T0" fmla="*/ 169 w 206"/>
                <a:gd name="T1" fmla="*/ 37 h 206"/>
                <a:gd name="T2" fmla="*/ 169 w 206"/>
                <a:gd name="T3" fmla="*/ 170 h 206"/>
                <a:gd name="T4" fmla="*/ 37 w 206"/>
                <a:gd name="T5" fmla="*/ 170 h 206"/>
                <a:gd name="T6" fmla="*/ 37 w 206"/>
                <a:gd name="T7" fmla="*/ 37 h 206"/>
                <a:gd name="T8" fmla="*/ 169 w 206"/>
                <a:gd name="T9" fmla="*/ 37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206">
                  <a:moveTo>
                    <a:pt x="169" y="37"/>
                  </a:moveTo>
                  <a:cubicBezTo>
                    <a:pt x="206" y="74"/>
                    <a:pt x="206" y="133"/>
                    <a:pt x="169" y="170"/>
                  </a:cubicBezTo>
                  <a:cubicBezTo>
                    <a:pt x="133" y="206"/>
                    <a:pt x="73" y="206"/>
                    <a:pt x="37" y="170"/>
                  </a:cubicBezTo>
                  <a:cubicBezTo>
                    <a:pt x="0" y="133"/>
                    <a:pt x="0" y="74"/>
                    <a:pt x="37" y="37"/>
                  </a:cubicBezTo>
                  <a:cubicBezTo>
                    <a:pt x="73" y="0"/>
                    <a:pt x="133" y="0"/>
                    <a:pt x="169" y="3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384DA"/>
                </a:solidFill>
              </a:endParaRPr>
            </a:p>
          </p:txBody>
        </p:sp>
        <p:sp>
          <p:nvSpPr>
            <p:cNvPr id="57" name="Freeform 16">
              <a:extLst>
                <a:ext uri="{FF2B5EF4-FFF2-40B4-BE49-F238E27FC236}">
                  <a16:creationId xmlns:a16="http://schemas.microsoft.com/office/drawing/2014/main" id="{DE5DF182-DA4F-436B-992C-4A4F82E37B0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5237" y="5465761"/>
              <a:ext cx="430213" cy="430213"/>
            </a:xfrm>
            <a:custGeom>
              <a:avLst/>
              <a:gdLst>
                <a:gd name="T0" fmla="*/ 170 w 206"/>
                <a:gd name="T1" fmla="*/ 37 h 206"/>
                <a:gd name="T2" fmla="*/ 170 w 206"/>
                <a:gd name="T3" fmla="*/ 170 h 206"/>
                <a:gd name="T4" fmla="*/ 37 w 206"/>
                <a:gd name="T5" fmla="*/ 170 h 206"/>
                <a:gd name="T6" fmla="*/ 37 w 206"/>
                <a:gd name="T7" fmla="*/ 37 h 206"/>
                <a:gd name="T8" fmla="*/ 170 w 206"/>
                <a:gd name="T9" fmla="*/ 37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206">
                  <a:moveTo>
                    <a:pt x="170" y="37"/>
                  </a:moveTo>
                  <a:cubicBezTo>
                    <a:pt x="206" y="74"/>
                    <a:pt x="206" y="133"/>
                    <a:pt x="170" y="170"/>
                  </a:cubicBezTo>
                  <a:cubicBezTo>
                    <a:pt x="133" y="206"/>
                    <a:pt x="73" y="206"/>
                    <a:pt x="37" y="170"/>
                  </a:cubicBezTo>
                  <a:cubicBezTo>
                    <a:pt x="0" y="133"/>
                    <a:pt x="0" y="74"/>
                    <a:pt x="37" y="37"/>
                  </a:cubicBezTo>
                  <a:cubicBezTo>
                    <a:pt x="73" y="0"/>
                    <a:pt x="133" y="0"/>
                    <a:pt x="170" y="3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384DA"/>
                </a:solidFill>
              </a:endParaRPr>
            </a:p>
          </p:txBody>
        </p:sp>
        <p:sp>
          <p:nvSpPr>
            <p:cNvPr id="58" name="Freeform 13">
              <a:extLst>
                <a:ext uri="{FF2B5EF4-FFF2-40B4-BE49-F238E27FC236}">
                  <a16:creationId xmlns:a16="http://schemas.microsoft.com/office/drawing/2014/main" id="{ECE1934C-330D-4DFE-B3CD-FE09297DD39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51425" y="5585890"/>
              <a:ext cx="330055" cy="301354"/>
            </a:xfrm>
            <a:custGeom>
              <a:avLst/>
              <a:gdLst>
                <a:gd name="T0" fmla="*/ 123 w 245"/>
                <a:gd name="T1" fmla="*/ 223 h 223"/>
                <a:gd name="T2" fmla="*/ 44 w 245"/>
                <a:gd name="T3" fmla="*/ 190 h 223"/>
                <a:gd name="T4" fmla="*/ 44 w 245"/>
                <a:gd name="T5" fmla="*/ 32 h 223"/>
                <a:gd name="T6" fmla="*/ 123 w 245"/>
                <a:gd name="T7" fmla="*/ 0 h 223"/>
                <a:gd name="T8" fmla="*/ 202 w 245"/>
                <a:gd name="T9" fmla="*/ 32 h 223"/>
                <a:gd name="T10" fmla="*/ 202 w 245"/>
                <a:gd name="T11" fmla="*/ 32 h 223"/>
                <a:gd name="T12" fmla="*/ 202 w 245"/>
                <a:gd name="T13" fmla="*/ 190 h 223"/>
                <a:gd name="T14" fmla="*/ 123 w 245"/>
                <a:gd name="T15" fmla="*/ 223 h 223"/>
                <a:gd name="T16" fmla="*/ 123 w 245"/>
                <a:gd name="T17" fmla="*/ 36 h 223"/>
                <a:gd name="T18" fmla="*/ 69 w 245"/>
                <a:gd name="T19" fmla="*/ 58 h 223"/>
                <a:gd name="T20" fmla="*/ 69 w 245"/>
                <a:gd name="T21" fmla="*/ 165 h 223"/>
                <a:gd name="T22" fmla="*/ 123 w 245"/>
                <a:gd name="T23" fmla="*/ 187 h 223"/>
                <a:gd name="T24" fmla="*/ 176 w 245"/>
                <a:gd name="T25" fmla="*/ 165 h 223"/>
                <a:gd name="T26" fmla="*/ 176 w 245"/>
                <a:gd name="T27" fmla="*/ 58 h 223"/>
                <a:gd name="T28" fmla="*/ 123 w 245"/>
                <a:gd name="T29" fmla="*/ 36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5" h="223">
                  <a:moveTo>
                    <a:pt x="123" y="223"/>
                  </a:moveTo>
                  <a:cubicBezTo>
                    <a:pt x="93" y="223"/>
                    <a:pt x="65" y="212"/>
                    <a:pt x="44" y="190"/>
                  </a:cubicBezTo>
                  <a:cubicBezTo>
                    <a:pt x="0" y="147"/>
                    <a:pt x="0" y="76"/>
                    <a:pt x="44" y="32"/>
                  </a:cubicBezTo>
                  <a:cubicBezTo>
                    <a:pt x="65" y="11"/>
                    <a:pt x="93" y="0"/>
                    <a:pt x="123" y="0"/>
                  </a:cubicBezTo>
                  <a:cubicBezTo>
                    <a:pt x="153" y="0"/>
                    <a:pt x="181" y="11"/>
                    <a:pt x="202" y="32"/>
                  </a:cubicBezTo>
                  <a:cubicBezTo>
                    <a:pt x="202" y="32"/>
                    <a:pt x="202" y="32"/>
                    <a:pt x="202" y="32"/>
                  </a:cubicBezTo>
                  <a:cubicBezTo>
                    <a:pt x="245" y="76"/>
                    <a:pt x="245" y="147"/>
                    <a:pt x="202" y="190"/>
                  </a:cubicBezTo>
                  <a:cubicBezTo>
                    <a:pt x="181" y="212"/>
                    <a:pt x="153" y="223"/>
                    <a:pt x="123" y="223"/>
                  </a:cubicBezTo>
                  <a:close/>
                  <a:moveTo>
                    <a:pt x="123" y="36"/>
                  </a:moveTo>
                  <a:cubicBezTo>
                    <a:pt x="103" y="36"/>
                    <a:pt x="84" y="43"/>
                    <a:pt x="69" y="58"/>
                  </a:cubicBezTo>
                  <a:cubicBezTo>
                    <a:pt x="40" y="87"/>
                    <a:pt x="40" y="135"/>
                    <a:pt x="69" y="165"/>
                  </a:cubicBezTo>
                  <a:cubicBezTo>
                    <a:pt x="84" y="179"/>
                    <a:pt x="103" y="187"/>
                    <a:pt x="123" y="187"/>
                  </a:cubicBezTo>
                  <a:cubicBezTo>
                    <a:pt x="143" y="187"/>
                    <a:pt x="162" y="179"/>
                    <a:pt x="176" y="165"/>
                  </a:cubicBezTo>
                  <a:cubicBezTo>
                    <a:pt x="206" y="135"/>
                    <a:pt x="206" y="87"/>
                    <a:pt x="176" y="58"/>
                  </a:cubicBezTo>
                  <a:cubicBezTo>
                    <a:pt x="162" y="43"/>
                    <a:pt x="143" y="36"/>
                    <a:pt x="123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384DA"/>
                </a:solidFill>
              </a:endParaRPr>
            </a:p>
          </p:txBody>
        </p:sp>
        <p:sp>
          <p:nvSpPr>
            <p:cNvPr id="59" name="Freeform 9">
              <a:extLst>
                <a:ext uri="{FF2B5EF4-FFF2-40B4-BE49-F238E27FC236}">
                  <a16:creationId xmlns:a16="http://schemas.microsoft.com/office/drawing/2014/main" id="{09C63F39-F136-4E4D-A427-66F8FF5838AC}"/>
                </a:ext>
              </a:extLst>
            </p:cNvPr>
            <p:cNvSpPr>
              <a:spLocks/>
            </p:cNvSpPr>
            <p:nvPr/>
          </p:nvSpPr>
          <p:spPr bwMode="auto">
            <a:xfrm>
              <a:off x="8183994" y="3779475"/>
              <a:ext cx="950913" cy="954088"/>
            </a:xfrm>
            <a:custGeom>
              <a:avLst/>
              <a:gdLst>
                <a:gd name="T0" fmla="*/ 421 w 456"/>
                <a:gd name="T1" fmla="*/ 35 h 457"/>
                <a:gd name="T2" fmla="*/ 421 w 456"/>
                <a:gd name="T3" fmla="*/ 163 h 457"/>
                <a:gd name="T4" fmla="*/ 162 w 456"/>
                <a:gd name="T5" fmla="*/ 422 h 457"/>
                <a:gd name="T6" fmla="*/ 35 w 456"/>
                <a:gd name="T7" fmla="*/ 422 h 457"/>
                <a:gd name="T8" fmla="*/ 35 w 456"/>
                <a:gd name="T9" fmla="*/ 422 h 457"/>
                <a:gd name="T10" fmla="*/ 35 w 456"/>
                <a:gd name="T11" fmla="*/ 294 h 457"/>
                <a:gd name="T12" fmla="*/ 294 w 456"/>
                <a:gd name="T13" fmla="*/ 35 h 457"/>
                <a:gd name="T14" fmla="*/ 421 w 456"/>
                <a:gd name="T15" fmla="*/ 35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6" h="457">
                  <a:moveTo>
                    <a:pt x="421" y="35"/>
                  </a:moveTo>
                  <a:cubicBezTo>
                    <a:pt x="456" y="71"/>
                    <a:pt x="456" y="128"/>
                    <a:pt x="421" y="163"/>
                  </a:cubicBezTo>
                  <a:cubicBezTo>
                    <a:pt x="162" y="422"/>
                    <a:pt x="162" y="422"/>
                    <a:pt x="162" y="422"/>
                  </a:cubicBezTo>
                  <a:cubicBezTo>
                    <a:pt x="127" y="457"/>
                    <a:pt x="70" y="457"/>
                    <a:pt x="35" y="422"/>
                  </a:cubicBezTo>
                  <a:cubicBezTo>
                    <a:pt x="35" y="422"/>
                    <a:pt x="35" y="422"/>
                    <a:pt x="35" y="422"/>
                  </a:cubicBezTo>
                  <a:cubicBezTo>
                    <a:pt x="0" y="387"/>
                    <a:pt x="0" y="329"/>
                    <a:pt x="35" y="294"/>
                  </a:cubicBezTo>
                  <a:cubicBezTo>
                    <a:pt x="294" y="35"/>
                    <a:pt x="294" y="35"/>
                    <a:pt x="294" y="35"/>
                  </a:cubicBezTo>
                  <a:cubicBezTo>
                    <a:pt x="329" y="0"/>
                    <a:pt x="386" y="0"/>
                    <a:pt x="421" y="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384DA"/>
                </a:solidFill>
              </a:endParaRPr>
            </a:p>
          </p:txBody>
        </p:sp>
        <p:sp>
          <p:nvSpPr>
            <p:cNvPr id="65" name="Freeform 15">
              <a:extLst>
                <a:ext uri="{FF2B5EF4-FFF2-40B4-BE49-F238E27FC236}">
                  <a16:creationId xmlns:a16="http://schemas.microsoft.com/office/drawing/2014/main" id="{47E047FA-F813-437E-8AFB-A7606D6ED91F}"/>
                </a:ext>
              </a:extLst>
            </p:cNvPr>
            <p:cNvSpPr>
              <a:spLocks/>
            </p:cNvSpPr>
            <p:nvPr/>
          </p:nvSpPr>
          <p:spPr bwMode="auto">
            <a:xfrm>
              <a:off x="9134907" y="3349262"/>
              <a:ext cx="430213" cy="430213"/>
            </a:xfrm>
            <a:custGeom>
              <a:avLst/>
              <a:gdLst>
                <a:gd name="T0" fmla="*/ 169 w 206"/>
                <a:gd name="T1" fmla="*/ 37 h 206"/>
                <a:gd name="T2" fmla="*/ 169 w 206"/>
                <a:gd name="T3" fmla="*/ 170 h 206"/>
                <a:gd name="T4" fmla="*/ 37 w 206"/>
                <a:gd name="T5" fmla="*/ 170 h 206"/>
                <a:gd name="T6" fmla="*/ 37 w 206"/>
                <a:gd name="T7" fmla="*/ 37 h 206"/>
                <a:gd name="T8" fmla="*/ 169 w 206"/>
                <a:gd name="T9" fmla="*/ 37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206">
                  <a:moveTo>
                    <a:pt x="169" y="37"/>
                  </a:moveTo>
                  <a:cubicBezTo>
                    <a:pt x="206" y="74"/>
                    <a:pt x="206" y="133"/>
                    <a:pt x="169" y="170"/>
                  </a:cubicBezTo>
                  <a:cubicBezTo>
                    <a:pt x="133" y="206"/>
                    <a:pt x="73" y="206"/>
                    <a:pt x="37" y="170"/>
                  </a:cubicBezTo>
                  <a:cubicBezTo>
                    <a:pt x="0" y="133"/>
                    <a:pt x="0" y="74"/>
                    <a:pt x="37" y="37"/>
                  </a:cubicBezTo>
                  <a:cubicBezTo>
                    <a:pt x="73" y="0"/>
                    <a:pt x="133" y="0"/>
                    <a:pt x="169" y="3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384DA"/>
                </a:solidFill>
              </a:endParaRPr>
            </a:p>
          </p:txBody>
        </p:sp>
        <p:sp>
          <p:nvSpPr>
            <p:cNvPr id="66" name="Freeform 9">
              <a:extLst>
                <a:ext uri="{FF2B5EF4-FFF2-40B4-BE49-F238E27FC236}">
                  <a16:creationId xmlns:a16="http://schemas.microsoft.com/office/drawing/2014/main" id="{3216E30B-6317-498F-BC17-0069D1766BA9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4576" y="1879599"/>
              <a:ext cx="950913" cy="954088"/>
            </a:xfrm>
            <a:custGeom>
              <a:avLst/>
              <a:gdLst>
                <a:gd name="T0" fmla="*/ 421 w 456"/>
                <a:gd name="T1" fmla="*/ 35 h 457"/>
                <a:gd name="T2" fmla="*/ 421 w 456"/>
                <a:gd name="T3" fmla="*/ 163 h 457"/>
                <a:gd name="T4" fmla="*/ 162 w 456"/>
                <a:gd name="T5" fmla="*/ 422 h 457"/>
                <a:gd name="T6" fmla="*/ 35 w 456"/>
                <a:gd name="T7" fmla="*/ 422 h 457"/>
                <a:gd name="T8" fmla="*/ 35 w 456"/>
                <a:gd name="T9" fmla="*/ 422 h 457"/>
                <a:gd name="T10" fmla="*/ 35 w 456"/>
                <a:gd name="T11" fmla="*/ 294 h 457"/>
                <a:gd name="T12" fmla="*/ 294 w 456"/>
                <a:gd name="T13" fmla="*/ 35 h 457"/>
                <a:gd name="T14" fmla="*/ 421 w 456"/>
                <a:gd name="T15" fmla="*/ 35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6" h="457">
                  <a:moveTo>
                    <a:pt x="421" y="35"/>
                  </a:moveTo>
                  <a:cubicBezTo>
                    <a:pt x="456" y="71"/>
                    <a:pt x="456" y="128"/>
                    <a:pt x="421" y="163"/>
                  </a:cubicBezTo>
                  <a:cubicBezTo>
                    <a:pt x="162" y="422"/>
                    <a:pt x="162" y="422"/>
                    <a:pt x="162" y="422"/>
                  </a:cubicBezTo>
                  <a:cubicBezTo>
                    <a:pt x="127" y="457"/>
                    <a:pt x="70" y="457"/>
                    <a:pt x="35" y="422"/>
                  </a:cubicBezTo>
                  <a:cubicBezTo>
                    <a:pt x="35" y="422"/>
                    <a:pt x="35" y="422"/>
                    <a:pt x="35" y="422"/>
                  </a:cubicBezTo>
                  <a:cubicBezTo>
                    <a:pt x="0" y="387"/>
                    <a:pt x="0" y="329"/>
                    <a:pt x="35" y="294"/>
                  </a:cubicBezTo>
                  <a:cubicBezTo>
                    <a:pt x="294" y="35"/>
                    <a:pt x="294" y="35"/>
                    <a:pt x="294" y="35"/>
                  </a:cubicBezTo>
                  <a:cubicBezTo>
                    <a:pt x="329" y="0"/>
                    <a:pt x="386" y="0"/>
                    <a:pt x="421" y="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384DA"/>
                </a:solidFill>
              </a:endParaRPr>
            </a:p>
          </p:txBody>
        </p:sp>
        <p:sp>
          <p:nvSpPr>
            <p:cNvPr id="67" name="Freeform 13">
              <a:extLst>
                <a:ext uri="{FF2B5EF4-FFF2-40B4-BE49-F238E27FC236}">
                  <a16:creationId xmlns:a16="http://schemas.microsoft.com/office/drawing/2014/main" id="{4DBC2398-5C22-4959-9687-1CCD52E4ED4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32790" y="2824939"/>
              <a:ext cx="330055" cy="301354"/>
            </a:xfrm>
            <a:custGeom>
              <a:avLst/>
              <a:gdLst>
                <a:gd name="T0" fmla="*/ 123 w 245"/>
                <a:gd name="T1" fmla="*/ 223 h 223"/>
                <a:gd name="T2" fmla="*/ 44 w 245"/>
                <a:gd name="T3" fmla="*/ 190 h 223"/>
                <a:gd name="T4" fmla="*/ 44 w 245"/>
                <a:gd name="T5" fmla="*/ 32 h 223"/>
                <a:gd name="T6" fmla="*/ 123 w 245"/>
                <a:gd name="T7" fmla="*/ 0 h 223"/>
                <a:gd name="T8" fmla="*/ 202 w 245"/>
                <a:gd name="T9" fmla="*/ 32 h 223"/>
                <a:gd name="T10" fmla="*/ 202 w 245"/>
                <a:gd name="T11" fmla="*/ 32 h 223"/>
                <a:gd name="T12" fmla="*/ 202 w 245"/>
                <a:gd name="T13" fmla="*/ 190 h 223"/>
                <a:gd name="T14" fmla="*/ 123 w 245"/>
                <a:gd name="T15" fmla="*/ 223 h 223"/>
                <a:gd name="T16" fmla="*/ 123 w 245"/>
                <a:gd name="T17" fmla="*/ 36 h 223"/>
                <a:gd name="T18" fmla="*/ 69 w 245"/>
                <a:gd name="T19" fmla="*/ 58 h 223"/>
                <a:gd name="T20" fmla="*/ 69 w 245"/>
                <a:gd name="T21" fmla="*/ 165 h 223"/>
                <a:gd name="T22" fmla="*/ 123 w 245"/>
                <a:gd name="T23" fmla="*/ 187 h 223"/>
                <a:gd name="T24" fmla="*/ 176 w 245"/>
                <a:gd name="T25" fmla="*/ 165 h 223"/>
                <a:gd name="T26" fmla="*/ 176 w 245"/>
                <a:gd name="T27" fmla="*/ 58 h 223"/>
                <a:gd name="T28" fmla="*/ 123 w 245"/>
                <a:gd name="T29" fmla="*/ 36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5" h="223">
                  <a:moveTo>
                    <a:pt x="123" y="223"/>
                  </a:moveTo>
                  <a:cubicBezTo>
                    <a:pt x="93" y="223"/>
                    <a:pt x="65" y="212"/>
                    <a:pt x="44" y="190"/>
                  </a:cubicBezTo>
                  <a:cubicBezTo>
                    <a:pt x="0" y="147"/>
                    <a:pt x="0" y="76"/>
                    <a:pt x="44" y="32"/>
                  </a:cubicBezTo>
                  <a:cubicBezTo>
                    <a:pt x="65" y="11"/>
                    <a:pt x="93" y="0"/>
                    <a:pt x="123" y="0"/>
                  </a:cubicBezTo>
                  <a:cubicBezTo>
                    <a:pt x="153" y="0"/>
                    <a:pt x="181" y="11"/>
                    <a:pt x="202" y="32"/>
                  </a:cubicBezTo>
                  <a:cubicBezTo>
                    <a:pt x="202" y="32"/>
                    <a:pt x="202" y="32"/>
                    <a:pt x="202" y="32"/>
                  </a:cubicBezTo>
                  <a:cubicBezTo>
                    <a:pt x="245" y="76"/>
                    <a:pt x="245" y="147"/>
                    <a:pt x="202" y="190"/>
                  </a:cubicBezTo>
                  <a:cubicBezTo>
                    <a:pt x="181" y="212"/>
                    <a:pt x="153" y="223"/>
                    <a:pt x="123" y="223"/>
                  </a:cubicBezTo>
                  <a:close/>
                  <a:moveTo>
                    <a:pt x="123" y="36"/>
                  </a:moveTo>
                  <a:cubicBezTo>
                    <a:pt x="103" y="36"/>
                    <a:pt x="84" y="43"/>
                    <a:pt x="69" y="58"/>
                  </a:cubicBezTo>
                  <a:cubicBezTo>
                    <a:pt x="40" y="87"/>
                    <a:pt x="40" y="135"/>
                    <a:pt x="69" y="165"/>
                  </a:cubicBezTo>
                  <a:cubicBezTo>
                    <a:pt x="84" y="179"/>
                    <a:pt x="103" y="187"/>
                    <a:pt x="123" y="187"/>
                  </a:cubicBezTo>
                  <a:cubicBezTo>
                    <a:pt x="143" y="187"/>
                    <a:pt x="162" y="179"/>
                    <a:pt x="176" y="165"/>
                  </a:cubicBezTo>
                  <a:cubicBezTo>
                    <a:pt x="206" y="135"/>
                    <a:pt x="206" y="87"/>
                    <a:pt x="176" y="58"/>
                  </a:cubicBezTo>
                  <a:cubicBezTo>
                    <a:pt x="162" y="43"/>
                    <a:pt x="143" y="36"/>
                    <a:pt x="123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384DA"/>
                </a:solidFill>
              </a:endParaRPr>
            </a:p>
          </p:txBody>
        </p:sp>
        <p:sp>
          <p:nvSpPr>
            <p:cNvPr id="68" name="Freeform 6">
              <a:extLst>
                <a:ext uri="{FF2B5EF4-FFF2-40B4-BE49-F238E27FC236}">
                  <a16:creationId xmlns:a16="http://schemas.microsoft.com/office/drawing/2014/main" id="{0221CB84-1B00-4832-B1B0-43CF89AE05D0}"/>
                </a:ext>
              </a:extLst>
            </p:cNvPr>
            <p:cNvSpPr>
              <a:spLocks/>
            </p:cNvSpPr>
            <p:nvPr/>
          </p:nvSpPr>
          <p:spPr bwMode="auto">
            <a:xfrm>
              <a:off x="7440141" y="4765674"/>
              <a:ext cx="700088" cy="700088"/>
            </a:xfrm>
            <a:custGeom>
              <a:avLst/>
              <a:gdLst>
                <a:gd name="T0" fmla="*/ 328 w 335"/>
                <a:gd name="T1" fmla="*/ 56 h 335"/>
                <a:gd name="T2" fmla="*/ 299 w 335"/>
                <a:gd name="T3" fmla="*/ 57 h 335"/>
                <a:gd name="T4" fmla="*/ 274 w 335"/>
                <a:gd name="T5" fmla="*/ 57 h 335"/>
                <a:gd name="T6" fmla="*/ 274 w 335"/>
                <a:gd name="T7" fmla="*/ 81 h 335"/>
                <a:gd name="T8" fmla="*/ 273 w 335"/>
                <a:gd name="T9" fmla="*/ 110 h 335"/>
                <a:gd name="T10" fmla="*/ 245 w 335"/>
                <a:gd name="T11" fmla="*/ 111 h 335"/>
                <a:gd name="T12" fmla="*/ 220 w 335"/>
                <a:gd name="T13" fmla="*/ 111 h 335"/>
                <a:gd name="T14" fmla="*/ 220 w 335"/>
                <a:gd name="T15" fmla="*/ 136 h 335"/>
                <a:gd name="T16" fmla="*/ 219 w 335"/>
                <a:gd name="T17" fmla="*/ 164 h 335"/>
                <a:gd name="T18" fmla="*/ 190 w 335"/>
                <a:gd name="T19" fmla="*/ 165 h 335"/>
                <a:gd name="T20" fmla="*/ 166 w 335"/>
                <a:gd name="T21" fmla="*/ 166 h 335"/>
                <a:gd name="T22" fmla="*/ 165 w 335"/>
                <a:gd name="T23" fmla="*/ 190 h 335"/>
                <a:gd name="T24" fmla="*/ 164 w 335"/>
                <a:gd name="T25" fmla="*/ 219 h 335"/>
                <a:gd name="T26" fmla="*/ 136 w 335"/>
                <a:gd name="T27" fmla="*/ 220 h 335"/>
                <a:gd name="T28" fmla="*/ 111 w 335"/>
                <a:gd name="T29" fmla="*/ 220 h 335"/>
                <a:gd name="T30" fmla="*/ 111 w 335"/>
                <a:gd name="T31" fmla="*/ 245 h 335"/>
                <a:gd name="T32" fmla="*/ 110 w 335"/>
                <a:gd name="T33" fmla="*/ 273 h 335"/>
                <a:gd name="T34" fmla="*/ 81 w 335"/>
                <a:gd name="T35" fmla="*/ 274 h 335"/>
                <a:gd name="T36" fmla="*/ 57 w 335"/>
                <a:gd name="T37" fmla="*/ 274 h 335"/>
                <a:gd name="T38" fmla="*/ 57 w 335"/>
                <a:gd name="T39" fmla="*/ 299 h 335"/>
                <a:gd name="T40" fmla="*/ 56 w 335"/>
                <a:gd name="T41" fmla="*/ 327 h 335"/>
                <a:gd name="T42" fmla="*/ 27 w 335"/>
                <a:gd name="T43" fmla="*/ 329 h 335"/>
                <a:gd name="T44" fmla="*/ 2 w 335"/>
                <a:gd name="T45" fmla="*/ 329 h 335"/>
                <a:gd name="T46" fmla="*/ 0 w 335"/>
                <a:gd name="T47" fmla="*/ 326 h 335"/>
                <a:gd name="T48" fmla="*/ 28 w 335"/>
                <a:gd name="T49" fmla="*/ 325 h 335"/>
                <a:gd name="T50" fmla="*/ 53 w 335"/>
                <a:gd name="T51" fmla="*/ 325 h 335"/>
                <a:gd name="T52" fmla="*/ 53 w 335"/>
                <a:gd name="T53" fmla="*/ 300 h 335"/>
                <a:gd name="T54" fmla="*/ 54 w 335"/>
                <a:gd name="T55" fmla="*/ 271 h 335"/>
                <a:gd name="T56" fmla="*/ 83 w 335"/>
                <a:gd name="T57" fmla="*/ 270 h 335"/>
                <a:gd name="T58" fmla="*/ 107 w 335"/>
                <a:gd name="T59" fmla="*/ 270 h 335"/>
                <a:gd name="T60" fmla="*/ 107 w 335"/>
                <a:gd name="T61" fmla="*/ 246 h 335"/>
                <a:gd name="T62" fmla="*/ 108 w 335"/>
                <a:gd name="T63" fmla="*/ 217 h 335"/>
                <a:gd name="T64" fmla="*/ 137 w 335"/>
                <a:gd name="T65" fmla="*/ 216 h 335"/>
                <a:gd name="T66" fmla="*/ 162 w 335"/>
                <a:gd name="T67" fmla="*/ 216 h 335"/>
                <a:gd name="T68" fmla="*/ 162 w 335"/>
                <a:gd name="T69" fmla="*/ 191 h 335"/>
                <a:gd name="T70" fmla="*/ 163 w 335"/>
                <a:gd name="T71" fmla="*/ 163 h 335"/>
                <a:gd name="T72" fmla="*/ 191 w 335"/>
                <a:gd name="T73" fmla="*/ 162 h 335"/>
                <a:gd name="T74" fmla="*/ 216 w 335"/>
                <a:gd name="T75" fmla="*/ 162 h 335"/>
                <a:gd name="T76" fmla="*/ 216 w 335"/>
                <a:gd name="T77" fmla="*/ 137 h 335"/>
                <a:gd name="T78" fmla="*/ 217 w 335"/>
                <a:gd name="T79" fmla="*/ 108 h 335"/>
                <a:gd name="T80" fmla="*/ 246 w 335"/>
                <a:gd name="T81" fmla="*/ 107 h 335"/>
                <a:gd name="T82" fmla="*/ 270 w 335"/>
                <a:gd name="T83" fmla="*/ 107 h 335"/>
                <a:gd name="T84" fmla="*/ 270 w 335"/>
                <a:gd name="T85" fmla="*/ 83 h 335"/>
                <a:gd name="T86" fmla="*/ 271 w 335"/>
                <a:gd name="T87" fmla="*/ 54 h 335"/>
                <a:gd name="T88" fmla="*/ 300 w 335"/>
                <a:gd name="T89" fmla="*/ 53 h 335"/>
                <a:gd name="T90" fmla="*/ 325 w 335"/>
                <a:gd name="T91" fmla="*/ 53 h 335"/>
                <a:gd name="T92" fmla="*/ 325 w 335"/>
                <a:gd name="T93" fmla="*/ 28 h 335"/>
                <a:gd name="T94" fmla="*/ 326 w 335"/>
                <a:gd name="T95" fmla="*/ 0 h 335"/>
                <a:gd name="T96" fmla="*/ 329 w 335"/>
                <a:gd name="T97" fmla="*/ 2 h 335"/>
                <a:gd name="T98" fmla="*/ 329 w 335"/>
                <a:gd name="T99" fmla="*/ 27 h 335"/>
                <a:gd name="T100" fmla="*/ 328 w 335"/>
                <a:gd name="T101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35" h="335">
                  <a:moveTo>
                    <a:pt x="328" y="56"/>
                  </a:moveTo>
                  <a:cubicBezTo>
                    <a:pt x="320" y="63"/>
                    <a:pt x="309" y="60"/>
                    <a:pt x="299" y="57"/>
                  </a:cubicBezTo>
                  <a:cubicBezTo>
                    <a:pt x="289" y="54"/>
                    <a:pt x="280" y="51"/>
                    <a:pt x="274" y="57"/>
                  </a:cubicBezTo>
                  <a:cubicBezTo>
                    <a:pt x="268" y="63"/>
                    <a:pt x="271" y="72"/>
                    <a:pt x="274" y="81"/>
                  </a:cubicBezTo>
                  <a:cubicBezTo>
                    <a:pt x="277" y="92"/>
                    <a:pt x="281" y="102"/>
                    <a:pt x="273" y="110"/>
                  </a:cubicBezTo>
                  <a:cubicBezTo>
                    <a:pt x="265" y="118"/>
                    <a:pt x="255" y="114"/>
                    <a:pt x="245" y="111"/>
                  </a:cubicBezTo>
                  <a:cubicBezTo>
                    <a:pt x="235" y="108"/>
                    <a:pt x="226" y="105"/>
                    <a:pt x="220" y="111"/>
                  </a:cubicBezTo>
                  <a:cubicBezTo>
                    <a:pt x="214" y="117"/>
                    <a:pt x="217" y="126"/>
                    <a:pt x="220" y="136"/>
                  </a:cubicBezTo>
                  <a:cubicBezTo>
                    <a:pt x="223" y="146"/>
                    <a:pt x="226" y="157"/>
                    <a:pt x="219" y="164"/>
                  </a:cubicBezTo>
                  <a:cubicBezTo>
                    <a:pt x="211" y="172"/>
                    <a:pt x="200" y="169"/>
                    <a:pt x="190" y="165"/>
                  </a:cubicBezTo>
                  <a:cubicBezTo>
                    <a:pt x="181" y="162"/>
                    <a:pt x="171" y="160"/>
                    <a:pt x="166" y="166"/>
                  </a:cubicBezTo>
                  <a:cubicBezTo>
                    <a:pt x="160" y="171"/>
                    <a:pt x="162" y="181"/>
                    <a:pt x="165" y="190"/>
                  </a:cubicBezTo>
                  <a:cubicBezTo>
                    <a:pt x="169" y="200"/>
                    <a:pt x="172" y="211"/>
                    <a:pt x="164" y="219"/>
                  </a:cubicBezTo>
                  <a:cubicBezTo>
                    <a:pt x="157" y="226"/>
                    <a:pt x="146" y="223"/>
                    <a:pt x="136" y="220"/>
                  </a:cubicBezTo>
                  <a:cubicBezTo>
                    <a:pt x="126" y="217"/>
                    <a:pt x="117" y="214"/>
                    <a:pt x="111" y="220"/>
                  </a:cubicBezTo>
                  <a:cubicBezTo>
                    <a:pt x="105" y="226"/>
                    <a:pt x="108" y="235"/>
                    <a:pt x="111" y="245"/>
                  </a:cubicBezTo>
                  <a:cubicBezTo>
                    <a:pt x="114" y="255"/>
                    <a:pt x="118" y="265"/>
                    <a:pt x="110" y="273"/>
                  </a:cubicBezTo>
                  <a:cubicBezTo>
                    <a:pt x="102" y="281"/>
                    <a:pt x="92" y="277"/>
                    <a:pt x="81" y="274"/>
                  </a:cubicBezTo>
                  <a:cubicBezTo>
                    <a:pt x="72" y="271"/>
                    <a:pt x="63" y="268"/>
                    <a:pt x="57" y="274"/>
                  </a:cubicBezTo>
                  <a:cubicBezTo>
                    <a:pt x="51" y="280"/>
                    <a:pt x="54" y="289"/>
                    <a:pt x="57" y="299"/>
                  </a:cubicBezTo>
                  <a:cubicBezTo>
                    <a:pt x="60" y="309"/>
                    <a:pt x="63" y="320"/>
                    <a:pt x="56" y="327"/>
                  </a:cubicBezTo>
                  <a:cubicBezTo>
                    <a:pt x="48" y="335"/>
                    <a:pt x="37" y="332"/>
                    <a:pt x="27" y="329"/>
                  </a:cubicBezTo>
                  <a:cubicBezTo>
                    <a:pt x="17" y="326"/>
                    <a:pt x="8" y="323"/>
                    <a:pt x="2" y="329"/>
                  </a:cubicBezTo>
                  <a:cubicBezTo>
                    <a:pt x="0" y="326"/>
                    <a:pt x="0" y="326"/>
                    <a:pt x="0" y="326"/>
                  </a:cubicBezTo>
                  <a:cubicBezTo>
                    <a:pt x="7" y="318"/>
                    <a:pt x="18" y="322"/>
                    <a:pt x="28" y="325"/>
                  </a:cubicBezTo>
                  <a:cubicBezTo>
                    <a:pt x="38" y="328"/>
                    <a:pt x="47" y="331"/>
                    <a:pt x="53" y="325"/>
                  </a:cubicBezTo>
                  <a:cubicBezTo>
                    <a:pt x="59" y="319"/>
                    <a:pt x="56" y="310"/>
                    <a:pt x="53" y="300"/>
                  </a:cubicBezTo>
                  <a:cubicBezTo>
                    <a:pt x="50" y="290"/>
                    <a:pt x="46" y="279"/>
                    <a:pt x="54" y="271"/>
                  </a:cubicBezTo>
                  <a:cubicBezTo>
                    <a:pt x="62" y="264"/>
                    <a:pt x="72" y="267"/>
                    <a:pt x="83" y="270"/>
                  </a:cubicBezTo>
                  <a:cubicBezTo>
                    <a:pt x="92" y="273"/>
                    <a:pt x="101" y="276"/>
                    <a:pt x="107" y="270"/>
                  </a:cubicBezTo>
                  <a:cubicBezTo>
                    <a:pt x="113" y="264"/>
                    <a:pt x="110" y="255"/>
                    <a:pt x="107" y="246"/>
                  </a:cubicBezTo>
                  <a:cubicBezTo>
                    <a:pt x="104" y="235"/>
                    <a:pt x="101" y="225"/>
                    <a:pt x="108" y="217"/>
                  </a:cubicBezTo>
                  <a:cubicBezTo>
                    <a:pt x="116" y="209"/>
                    <a:pt x="127" y="213"/>
                    <a:pt x="137" y="216"/>
                  </a:cubicBezTo>
                  <a:cubicBezTo>
                    <a:pt x="147" y="219"/>
                    <a:pt x="156" y="222"/>
                    <a:pt x="162" y="216"/>
                  </a:cubicBezTo>
                  <a:cubicBezTo>
                    <a:pt x="168" y="210"/>
                    <a:pt x="165" y="201"/>
                    <a:pt x="162" y="191"/>
                  </a:cubicBezTo>
                  <a:cubicBezTo>
                    <a:pt x="158" y="181"/>
                    <a:pt x="155" y="170"/>
                    <a:pt x="163" y="163"/>
                  </a:cubicBezTo>
                  <a:cubicBezTo>
                    <a:pt x="170" y="155"/>
                    <a:pt x="181" y="158"/>
                    <a:pt x="191" y="162"/>
                  </a:cubicBezTo>
                  <a:cubicBezTo>
                    <a:pt x="201" y="165"/>
                    <a:pt x="210" y="168"/>
                    <a:pt x="216" y="162"/>
                  </a:cubicBezTo>
                  <a:cubicBezTo>
                    <a:pt x="222" y="156"/>
                    <a:pt x="219" y="147"/>
                    <a:pt x="216" y="137"/>
                  </a:cubicBezTo>
                  <a:cubicBezTo>
                    <a:pt x="213" y="127"/>
                    <a:pt x="209" y="116"/>
                    <a:pt x="217" y="108"/>
                  </a:cubicBezTo>
                  <a:cubicBezTo>
                    <a:pt x="225" y="101"/>
                    <a:pt x="235" y="104"/>
                    <a:pt x="246" y="107"/>
                  </a:cubicBezTo>
                  <a:cubicBezTo>
                    <a:pt x="255" y="110"/>
                    <a:pt x="264" y="113"/>
                    <a:pt x="270" y="107"/>
                  </a:cubicBezTo>
                  <a:cubicBezTo>
                    <a:pt x="276" y="101"/>
                    <a:pt x="273" y="92"/>
                    <a:pt x="270" y="83"/>
                  </a:cubicBezTo>
                  <a:cubicBezTo>
                    <a:pt x="267" y="72"/>
                    <a:pt x="264" y="62"/>
                    <a:pt x="271" y="54"/>
                  </a:cubicBezTo>
                  <a:cubicBezTo>
                    <a:pt x="279" y="46"/>
                    <a:pt x="290" y="50"/>
                    <a:pt x="300" y="53"/>
                  </a:cubicBezTo>
                  <a:cubicBezTo>
                    <a:pt x="310" y="56"/>
                    <a:pt x="319" y="59"/>
                    <a:pt x="325" y="53"/>
                  </a:cubicBezTo>
                  <a:cubicBezTo>
                    <a:pt x="331" y="47"/>
                    <a:pt x="328" y="38"/>
                    <a:pt x="325" y="28"/>
                  </a:cubicBezTo>
                  <a:cubicBezTo>
                    <a:pt x="322" y="18"/>
                    <a:pt x="318" y="7"/>
                    <a:pt x="326" y="0"/>
                  </a:cubicBezTo>
                  <a:cubicBezTo>
                    <a:pt x="329" y="2"/>
                    <a:pt x="329" y="2"/>
                    <a:pt x="329" y="2"/>
                  </a:cubicBezTo>
                  <a:cubicBezTo>
                    <a:pt x="323" y="8"/>
                    <a:pt x="326" y="17"/>
                    <a:pt x="329" y="27"/>
                  </a:cubicBezTo>
                  <a:cubicBezTo>
                    <a:pt x="332" y="37"/>
                    <a:pt x="335" y="48"/>
                    <a:pt x="328" y="5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384DA"/>
                </a:solidFill>
              </a:endParaRPr>
            </a:p>
          </p:txBody>
        </p:sp>
        <p:sp>
          <p:nvSpPr>
            <p:cNvPr id="69" name="Freeform 6">
              <a:extLst>
                <a:ext uri="{FF2B5EF4-FFF2-40B4-BE49-F238E27FC236}">
                  <a16:creationId xmlns:a16="http://schemas.microsoft.com/office/drawing/2014/main" id="{EAFADE15-7C80-4420-A26D-989386697EC3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6966" y="1084263"/>
              <a:ext cx="700088" cy="700088"/>
            </a:xfrm>
            <a:custGeom>
              <a:avLst/>
              <a:gdLst>
                <a:gd name="T0" fmla="*/ 328 w 335"/>
                <a:gd name="T1" fmla="*/ 56 h 335"/>
                <a:gd name="T2" fmla="*/ 299 w 335"/>
                <a:gd name="T3" fmla="*/ 57 h 335"/>
                <a:gd name="T4" fmla="*/ 274 w 335"/>
                <a:gd name="T5" fmla="*/ 57 h 335"/>
                <a:gd name="T6" fmla="*/ 274 w 335"/>
                <a:gd name="T7" fmla="*/ 81 h 335"/>
                <a:gd name="T8" fmla="*/ 273 w 335"/>
                <a:gd name="T9" fmla="*/ 110 h 335"/>
                <a:gd name="T10" fmla="*/ 245 w 335"/>
                <a:gd name="T11" fmla="*/ 111 h 335"/>
                <a:gd name="T12" fmla="*/ 220 w 335"/>
                <a:gd name="T13" fmla="*/ 111 h 335"/>
                <a:gd name="T14" fmla="*/ 220 w 335"/>
                <a:gd name="T15" fmla="*/ 136 h 335"/>
                <a:gd name="T16" fmla="*/ 219 w 335"/>
                <a:gd name="T17" fmla="*/ 164 h 335"/>
                <a:gd name="T18" fmla="*/ 190 w 335"/>
                <a:gd name="T19" fmla="*/ 165 h 335"/>
                <a:gd name="T20" fmla="*/ 166 w 335"/>
                <a:gd name="T21" fmla="*/ 166 h 335"/>
                <a:gd name="T22" fmla="*/ 165 w 335"/>
                <a:gd name="T23" fmla="*/ 190 h 335"/>
                <a:gd name="T24" fmla="*/ 164 w 335"/>
                <a:gd name="T25" fmla="*/ 219 h 335"/>
                <a:gd name="T26" fmla="*/ 136 w 335"/>
                <a:gd name="T27" fmla="*/ 220 h 335"/>
                <a:gd name="T28" fmla="*/ 111 w 335"/>
                <a:gd name="T29" fmla="*/ 220 h 335"/>
                <a:gd name="T30" fmla="*/ 111 w 335"/>
                <a:gd name="T31" fmla="*/ 245 h 335"/>
                <a:gd name="T32" fmla="*/ 110 w 335"/>
                <a:gd name="T33" fmla="*/ 273 h 335"/>
                <a:gd name="T34" fmla="*/ 81 w 335"/>
                <a:gd name="T35" fmla="*/ 274 h 335"/>
                <a:gd name="T36" fmla="*/ 57 w 335"/>
                <a:gd name="T37" fmla="*/ 274 h 335"/>
                <a:gd name="T38" fmla="*/ 57 w 335"/>
                <a:gd name="T39" fmla="*/ 299 h 335"/>
                <a:gd name="T40" fmla="*/ 56 w 335"/>
                <a:gd name="T41" fmla="*/ 327 h 335"/>
                <a:gd name="T42" fmla="*/ 27 w 335"/>
                <a:gd name="T43" fmla="*/ 329 h 335"/>
                <a:gd name="T44" fmla="*/ 2 w 335"/>
                <a:gd name="T45" fmla="*/ 329 h 335"/>
                <a:gd name="T46" fmla="*/ 0 w 335"/>
                <a:gd name="T47" fmla="*/ 326 h 335"/>
                <a:gd name="T48" fmla="*/ 28 w 335"/>
                <a:gd name="T49" fmla="*/ 325 h 335"/>
                <a:gd name="T50" fmla="*/ 53 w 335"/>
                <a:gd name="T51" fmla="*/ 325 h 335"/>
                <a:gd name="T52" fmla="*/ 53 w 335"/>
                <a:gd name="T53" fmla="*/ 300 h 335"/>
                <a:gd name="T54" fmla="*/ 54 w 335"/>
                <a:gd name="T55" fmla="*/ 271 h 335"/>
                <a:gd name="T56" fmla="*/ 83 w 335"/>
                <a:gd name="T57" fmla="*/ 270 h 335"/>
                <a:gd name="T58" fmla="*/ 107 w 335"/>
                <a:gd name="T59" fmla="*/ 270 h 335"/>
                <a:gd name="T60" fmla="*/ 107 w 335"/>
                <a:gd name="T61" fmla="*/ 246 h 335"/>
                <a:gd name="T62" fmla="*/ 108 w 335"/>
                <a:gd name="T63" fmla="*/ 217 h 335"/>
                <a:gd name="T64" fmla="*/ 137 w 335"/>
                <a:gd name="T65" fmla="*/ 216 h 335"/>
                <a:gd name="T66" fmla="*/ 162 w 335"/>
                <a:gd name="T67" fmla="*/ 216 h 335"/>
                <a:gd name="T68" fmla="*/ 162 w 335"/>
                <a:gd name="T69" fmla="*/ 191 h 335"/>
                <a:gd name="T70" fmla="*/ 163 w 335"/>
                <a:gd name="T71" fmla="*/ 163 h 335"/>
                <a:gd name="T72" fmla="*/ 191 w 335"/>
                <a:gd name="T73" fmla="*/ 162 h 335"/>
                <a:gd name="T74" fmla="*/ 216 w 335"/>
                <a:gd name="T75" fmla="*/ 162 h 335"/>
                <a:gd name="T76" fmla="*/ 216 w 335"/>
                <a:gd name="T77" fmla="*/ 137 h 335"/>
                <a:gd name="T78" fmla="*/ 217 w 335"/>
                <a:gd name="T79" fmla="*/ 108 h 335"/>
                <a:gd name="T80" fmla="*/ 246 w 335"/>
                <a:gd name="T81" fmla="*/ 107 h 335"/>
                <a:gd name="T82" fmla="*/ 270 w 335"/>
                <a:gd name="T83" fmla="*/ 107 h 335"/>
                <a:gd name="T84" fmla="*/ 270 w 335"/>
                <a:gd name="T85" fmla="*/ 83 h 335"/>
                <a:gd name="T86" fmla="*/ 271 w 335"/>
                <a:gd name="T87" fmla="*/ 54 h 335"/>
                <a:gd name="T88" fmla="*/ 300 w 335"/>
                <a:gd name="T89" fmla="*/ 53 h 335"/>
                <a:gd name="T90" fmla="*/ 325 w 335"/>
                <a:gd name="T91" fmla="*/ 53 h 335"/>
                <a:gd name="T92" fmla="*/ 325 w 335"/>
                <a:gd name="T93" fmla="*/ 28 h 335"/>
                <a:gd name="T94" fmla="*/ 326 w 335"/>
                <a:gd name="T95" fmla="*/ 0 h 335"/>
                <a:gd name="T96" fmla="*/ 329 w 335"/>
                <a:gd name="T97" fmla="*/ 2 h 335"/>
                <a:gd name="T98" fmla="*/ 329 w 335"/>
                <a:gd name="T99" fmla="*/ 27 h 335"/>
                <a:gd name="T100" fmla="*/ 328 w 335"/>
                <a:gd name="T101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35" h="335">
                  <a:moveTo>
                    <a:pt x="328" y="56"/>
                  </a:moveTo>
                  <a:cubicBezTo>
                    <a:pt x="320" y="63"/>
                    <a:pt x="309" y="60"/>
                    <a:pt x="299" y="57"/>
                  </a:cubicBezTo>
                  <a:cubicBezTo>
                    <a:pt x="289" y="54"/>
                    <a:pt x="280" y="51"/>
                    <a:pt x="274" y="57"/>
                  </a:cubicBezTo>
                  <a:cubicBezTo>
                    <a:pt x="268" y="63"/>
                    <a:pt x="271" y="72"/>
                    <a:pt x="274" y="81"/>
                  </a:cubicBezTo>
                  <a:cubicBezTo>
                    <a:pt x="277" y="92"/>
                    <a:pt x="281" y="102"/>
                    <a:pt x="273" y="110"/>
                  </a:cubicBezTo>
                  <a:cubicBezTo>
                    <a:pt x="265" y="118"/>
                    <a:pt x="255" y="114"/>
                    <a:pt x="245" y="111"/>
                  </a:cubicBezTo>
                  <a:cubicBezTo>
                    <a:pt x="235" y="108"/>
                    <a:pt x="226" y="105"/>
                    <a:pt x="220" y="111"/>
                  </a:cubicBezTo>
                  <a:cubicBezTo>
                    <a:pt x="214" y="117"/>
                    <a:pt x="217" y="126"/>
                    <a:pt x="220" y="136"/>
                  </a:cubicBezTo>
                  <a:cubicBezTo>
                    <a:pt x="223" y="146"/>
                    <a:pt x="226" y="157"/>
                    <a:pt x="219" y="164"/>
                  </a:cubicBezTo>
                  <a:cubicBezTo>
                    <a:pt x="211" y="172"/>
                    <a:pt x="200" y="169"/>
                    <a:pt x="190" y="165"/>
                  </a:cubicBezTo>
                  <a:cubicBezTo>
                    <a:pt x="181" y="162"/>
                    <a:pt x="171" y="160"/>
                    <a:pt x="166" y="166"/>
                  </a:cubicBezTo>
                  <a:cubicBezTo>
                    <a:pt x="160" y="171"/>
                    <a:pt x="162" y="181"/>
                    <a:pt x="165" y="190"/>
                  </a:cubicBezTo>
                  <a:cubicBezTo>
                    <a:pt x="169" y="200"/>
                    <a:pt x="172" y="211"/>
                    <a:pt x="164" y="219"/>
                  </a:cubicBezTo>
                  <a:cubicBezTo>
                    <a:pt x="157" y="226"/>
                    <a:pt x="146" y="223"/>
                    <a:pt x="136" y="220"/>
                  </a:cubicBezTo>
                  <a:cubicBezTo>
                    <a:pt x="126" y="217"/>
                    <a:pt x="117" y="214"/>
                    <a:pt x="111" y="220"/>
                  </a:cubicBezTo>
                  <a:cubicBezTo>
                    <a:pt x="105" y="226"/>
                    <a:pt x="108" y="235"/>
                    <a:pt x="111" y="245"/>
                  </a:cubicBezTo>
                  <a:cubicBezTo>
                    <a:pt x="114" y="255"/>
                    <a:pt x="118" y="265"/>
                    <a:pt x="110" y="273"/>
                  </a:cubicBezTo>
                  <a:cubicBezTo>
                    <a:pt x="102" y="281"/>
                    <a:pt x="92" y="277"/>
                    <a:pt x="81" y="274"/>
                  </a:cubicBezTo>
                  <a:cubicBezTo>
                    <a:pt x="72" y="271"/>
                    <a:pt x="63" y="268"/>
                    <a:pt x="57" y="274"/>
                  </a:cubicBezTo>
                  <a:cubicBezTo>
                    <a:pt x="51" y="280"/>
                    <a:pt x="54" y="289"/>
                    <a:pt x="57" y="299"/>
                  </a:cubicBezTo>
                  <a:cubicBezTo>
                    <a:pt x="60" y="309"/>
                    <a:pt x="63" y="320"/>
                    <a:pt x="56" y="327"/>
                  </a:cubicBezTo>
                  <a:cubicBezTo>
                    <a:pt x="48" y="335"/>
                    <a:pt x="37" y="332"/>
                    <a:pt x="27" y="329"/>
                  </a:cubicBezTo>
                  <a:cubicBezTo>
                    <a:pt x="17" y="326"/>
                    <a:pt x="8" y="323"/>
                    <a:pt x="2" y="329"/>
                  </a:cubicBezTo>
                  <a:cubicBezTo>
                    <a:pt x="0" y="326"/>
                    <a:pt x="0" y="326"/>
                    <a:pt x="0" y="326"/>
                  </a:cubicBezTo>
                  <a:cubicBezTo>
                    <a:pt x="7" y="318"/>
                    <a:pt x="18" y="322"/>
                    <a:pt x="28" y="325"/>
                  </a:cubicBezTo>
                  <a:cubicBezTo>
                    <a:pt x="38" y="328"/>
                    <a:pt x="47" y="331"/>
                    <a:pt x="53" y="325"/>
                  </a:cubicBezTo>
                  <a:cubicBezTo>
                    <a:pt x="59" y="319"/>
                    <a:pt x="56" y="310"/>
                    <a:pt x="53" y="300"/>
                  </a:cubicBezTo>
                  <a:cubicBezTo>
                    <a:pt x="50" y="290"/>
                    <a:pt x="46" y="279"/>
                    <a:pt x="54" y="271"/>
                  </a:cubicBezTo>
                  <a:cubicBezTo>
                    <a:pt x="62" y="264"/>
                    <a:pt x="72" y="267"/>
                    <a:pt x="83" y="270"/>
                  </a:cubicBezTo>
                  <a:cubicBezTo>
                    <a:pt x="92" y="273"/>
                    <a:pt x="101" y="276"/>
                    <a:pt x="107" y="270"/>
                  </a:cubicBezTo>
                  <a:cubicBezTo>
                    <a:pt x="113" y="264"/>
                    <a:pt x="110" y="255"/>
                    <a:pt x="107" y="246"/>
                  </a:cubicBezTo>
                  <a:cubicBezTo>
                    <a:pt x="104" y="235"/>
                    <a:pt x="101" y="225"/>
                    <a:pt x="108" y="217"/>
                  </a:cubicBezTo>
                  <a:cubicBezTo>
                    <a:pt x="116" y="209"/>
                    <a:pt x="127" y="213"/>
                    <a:pt x="137" y="216"/>
                  </a:cubicBezTo>
                  <a:cubicBezTo>
                    <a:pt x="147" y="219"/>
                    <a:pt x="156" y="222"/>
                    <a:pt x="162" y="216"/>
                  </a:cubicBezTo>
                  <a:cubicBezTo>
                    <a:pt x="168" y="210"/>
                    <a:pt x="165" y="201"/>
                    <a:pt x="162" y="191"/>
                  </a:cubicBezTo>
                  <a:cubicBezTo>
                    <a:pt x="158" y="181"/>
                    <a:pt x="155" y="170"/>
                    <a:pt x="163" y="163"/>
                  </a:cubicBezTo>
                  <a:cubicBezTo>
                    <a:pt x="170" y="155"/>
                    <a:pt x="181" y="158"/>
                    <a:pt x="191" y="162"/>
                  </a:cubicBezTo>
                  <a:cubicBezTo>
                    <a:pt x="201" y="165"/>
                    <a:pt x="210" y="168"/>
                    <a:pt x="216" y="162"/>
                  </a:cubicBezTo>
                  <a:cubicBezTo>
                    <a:pt x="222" y="156"/>
                    <a:pt x="219" y="147"/>
                    <a:pt x="216" y="137"/>
                  </a:cubicBezTo>
                  <a:cubicBezTo>
                    <a:pt x="213" y="127"/>
                    <a:pt x="209" y="116"/>
                    <a:pt x="217" y="108"/>
                  </a:cubicBezTo>
                  <a:cubicBezTo>
                    <a:pt x="225" y="101"/>
                    <a:pt x="235" y="104"/>
                    <a:pt x="246" y="107"/>
                  </a:cubicBezTo>
                  <a:cubicBezTo>
                    <a:pt x="255" y="110"/>
                    <a:pt x="264" y="113"/>
                    <a:pt x="270" y="107"/>
                  </a:cubicBezTo>
                  <a:cubicBezTo>
                    <a:pt x="276" y="101"/>
                    <a:pt x="273" y="92"/>
                    <a:pt x="270" y="83"/>
                  </a:cubicBezTo>
                  <a:cubicBezTo>
                    <a:pt x="267" y="72"/>
                    <a:pt x="264" y="62"/>
                    <a:pt x="271" y="54"/>
                  </a:cubicBezTo>
                  <a:cubicBezTo>
                    <a:pt x="279" y="46"/>
                    <a:pt x="290" y="50"/>
                    <a:pt x="300" y="53"/>
                  </a:cubicBezTo>
                  <a:cubicBezTo>
                    <a:pt x="310" y="56"/>
                    <a:pt x="319" y="59"/>
                    <a:pt x="325" y="53"/>
                  </a:cubicBezTo>
                  <a:cubicBezTo>
                    <a:pt x="331" y="47"/>
                    <a:pt x="328" y="38"/>
                    <a:pt x="325" y="28"/>
                  </a:cubicBezTo>
                  <a:cubicBezTo>
                    <a:pt x="322" y="18"/>
                    <a:pt x="318" y="7"/>
                    <a:pt x="326" y="0"/>
                  </a:cubicBezTo>
                  <a:cubicBezTo>
                    <a:pt x="329" y="2"/>
                    <a:pt x="329" y="2"/>
                    <a:pt x="329" y="2"/>
                  </a:cubicBezTo>
                  <a:cubicBezTo>
                    <a:pt x="323" y="8"/>
                    <a:pt x="326" y="17"/>
                    <a:pt x="329" y="27"/>
                  </a:cubicBezTo>
                  <a:cubicBezTo>
                    <a:pt x="332" y="37"/>
                    <a:pt x="335" y="48"/>
                    <a:pt x="328" y="5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384DA"/>
                </a:solidFill>
              </a:endParaRPr>
            </a:p>
          </p:txBody>
        </p:sp>
      </p:grpSp>
      <p:grpSp>
        <p:nvGrpSpPr>
          <p:cNvPr id="24" name="Group 4" hidden="1">
            <a:extLst>
              <a:ext uri="{FF2B5EF4-FFF2-40B4-BE49-F238E27FC236}">
                <a16:creationId xmlns:a16="http://schemas.microsoft.com/office/drawing/2014/main" id="{10C88DAB-6669-4AF8-90E9-5DA0F63EBDFB}"/>
              </a:ext>
            </a:extLst>
          </p:cNvPr>
          <p:cNvGrpSpPr/>
          <p:nvPr userDrawn="1"/>
        </p:nvGrpSpPr>
        <p:grpSpPr>
          <a:xfrm>
            <a:off x="1879096" y="-11601"/>
            <a:ext cx="9160652" cy="6891683"/>
            <a:chOff x="2432790" y="730250"/>
            <a:chExt cx="7132330" cy="5365749"/>
          </a:xfrm>
          <a:solidFill>
            <a:schemeClr val="bg1">
              <a:lumMod val="95000"/>
              <a:alpha val="29000"/>
            </a:schemeClr>
          </a:solidFill>
        </p:grpSpPr>
        <p:sp>
          <p:nvSpPr>
            <p:cNvPr id="25" name="Freeform 5">
              <a:extLst>
                <a:ext uri="{FF2B5EF4-FFF2-40B4-BE49-F238E27FC236}">
                  <a16:creationId xmlns:a16="http://schemas.microsoft.com/office/drawing/2014/main" id="{FB40E949-5756-443F-9955-96371F22D89F}"/>
                </a:ext>
              </a:extLst>
            </p:cNvPr>
            <p:cNvSpPr>
              <a:spLocks/>
            </p:cNvSpPr>
            <p:nvPr/>
          </p:nvSpPr>
          <p:spPr bwMode="auto">
            <a:xfrm>
              <a:off x="3363912" y="800101"/>
              <a:ext cx="5110162" cy="5078412"/>
            </a:xfrm>
            <a:custGeom>
              <a:avLst/>
              <a:gdLst>
                <a:gd name="T0" fmla="*/ 1670 w 2447"/>
                <a:gd name="T1" fmla="*/ 937 h 2432"/>
                <a:gd name="T2" fmla="*/ 1589 w 2447"/>
                <a:gd name="T3" fmla="*/ 957 h 2432"/>
                <a:gd name="T4" fmla="*/ 1551 w 2447"/>
                <a:gd name="T5" fmla="*/ 930 h 2432"/>
                <a:gd name="T6" fmla="*/ 1550 w 2447"/>
                <a:gd name="T7" fmla="*/ 929 h 2432"/>
                <a:gd name="T8" fmla="*/ 1423 w 2447"/>
                <a:gd name="T9" fmla="*/ 929 h 2432"/>
                <a:gd name="T10" fmla="*/ 1311 w 2447"/>
                <a:gd name="T11" fmla="*/ 1041 h 2432"/>
                <a:gd name="T12" fmla="*/ 1183 w 2447"/>
                <a:gd name="T13" fmla="*/ 1041 h 2432"/>
                <a:gd name="T14" fmla="*/ 1183 w 2447"/>
                <a:gd name="T15" fmla="*/ 913 h 2432"/>
                <a:gd name="T16" fmla="*/ 1550 w 2447"/>
                <a:gd name="T17" fmla="*/ 546 h 2432"/>
                <a:gd name="T18" fmla="*/ 1555 w 2447"/>
                <a:gd name="T19" fmla="*/ 423 h 2432"/>
                <a:gd name="T20" fmla="*/ 1555 w 2447"/>
                <a:gd name="T21" fmla="*/ 423 h 2432"/>
                <a:gd name="T22" fmla="*/ 1523 w 2447"/>
                <a:gd name="T23" fmla="*/ 380 h 2432"/>
                <a:gd name="T24" fmla="*/ 1543 w 2447"/>
                <a:gd name="T25" fmla="*/ 299 h 2432"/>
                <a:gd name="T26" fmla="*/ 1678 w 2447"/>
                <a:gd name="T27" fmla="*/ 163 h 2432"/>
                <a:gd name="T28" fmla="*/ 1678 w 2447"/>
                <a:gd name="T29" fmla="*/ 36 h 2432"/>
                <a:gd name="T30" fmla="*/ 1550 w 2447"/>
                <a:gd name="T31" fmla="*/ 36 h 2432"/>
                <a:gd name="T32" fmla="*/ 1462 w 2447"/>
                <a:gd name="T33" fmla="*/ 124 h 2432"/>
                <a:gd name="T34" fmla="*/ 1381 w 2447"/>
                <a:gd name="T35" fmla="*/ 143 h 2432"/>
                <a:gd name="T36" fmla="*/ 1348 w 2447"/>
                <a:gd name="T37" fmla="*/ 121 h 2432"/>
                <a:gd name="T38" fmla="*/ 1343 w 2447"/>
                <a:gd name="T39" fmla="*/ 115 h 2432"/>
                <a:gd name="T40" fmla="*/ 1215 w 2447"/>
                <a:gd name="T41" fmla="*/ 115 h 2432"/>
                <a:gd name="T42" fmla="*/ 35 w 2447"/>
                <a:gd name="T43" fmla="*/ 1296 h 2432"/>
                <a:gd name="T44" fmla="*/ 35 w 2447"/>
                <a:gd name="T45" fmla="*/ 1424 h 2432"/>
                <a:gd name="T46" fmla="*/ 162 w 2447"/>
                <a:gd name="T47" fmla="*/ 1424 h 2432"/>
                <a:gd name="T48" fmla="*/ 266 w 2447"/>
                <a:gd name="T49" fmla="*/ 1320 h 2432"/>
                <a:gd name="T50" fmla="*/ 394 w 2447"/>
                <a:gd name="T51" fmla="*/ 1320 h 2432"/>
                <a:gd name="T52" fmla="*/ 394 w 2447"/>
                <a:gd name="T53" fmla="*/ 1447 h 2432"/>
                <a:gd name="T54" fmla="*/ 178 w 2447"/>
                <a:gd name="T55" fmla="*/ 1663 h 2432"/>
                <a:gd name="T56" fmla="*/ 178 w 2447"/>
                <a:gd name="T57" fmla="*/ 1790 h 2432"/>
                <a:gd name="T58" fmla="*/ 306 w 2447"/>
                <a:gd name="T59" fmla="*/ 1790 h 2432"/>
                <a:gd name="T60" fmla="*/ 497 w 2447"/>
                <a:gd name="T61" fmla="*/ 1599 h 2432"/>
                <a:gd name="T62" fmla="*/ 625 w 2447"/>
                <a:gd name="T63" fmla="*/ 1599 h 2432"/>
                <a:gd name="T64" fmla="*/ 625 w 2447"/>
                <a:gd name="T65" fmla="*/ 1727 h 2432"/>
                <a:gd name="T66" fmla="*/ 178 w 2447"/>
                <a:gd name="T67" fmla="*/ 2173 h 2432"/>
                <a:gd name="T68" fmla="*/ 178 w 2447"/>
                <a:gd name="T69" fmla="*/ 2301 h 2432"/>
                <a:gd name="T70" fmla="*/ 306 w 2447"/>
                <a:gd name="T71" fmla="*/ 2301 h 2432"/>
                <a:gd name="T72" fmla="*/ 673 w 2447"/>
                <a:gd name="T73" fmla="*/ 1934 h 2432"/>
                <a:gd name="T74" fmla="*/ 801 w 2447"/>
                <a:gd name="T75" fmla="*/ 1934 h 2432"/>
                <a:gd name="T76" fmla="*/ 801 w 2447"/>
                <a:gd name="T77" fmla="*/ 2062 h 2432"/>
                <a:gd name="T78" fmla="*/ 815 w 2447"/>
                <a:gd name="T79" fmla="*/ 2047 h 2432"/>
                <a:gd name="T80" fmla="*/ 815 w 2447"/>
                <a:gd name="T81" fmla="*/ 2175 h 2432"/>
                <a:gd name="T82" fmla="*/ 942 w 2447"/>
                <a:gd name="T83" fmla="*/ 2175 h 2432"/>
                <a:gd name="T84" fmla="*/ 968 w 2447"/>
                <a:gd name="T85" fmla="*/ 2149 h 2432"/>
                <a:gd name="T86" fmla="*/ 1096 w 2447"/>
                <a:gd name="T87" fmla="*/ 2149 h 2432"/>
                <a:gd name="T88" fmla="*/ 1096 w 2447"/>
                <a:gd name="T89" fmla="*/ 2277 h 2432"/>
                <a:gd name="T90" fmla="*/ 1104 w 2447"/>
                <a:gd name="T91" fmla="*/ 2269 h 2432"/>
                <a:gd name="T92" fmla="*/ 1104 w 2447"/>
                <a:gd name="T93" fmla="*/ 2397 h 2432"/>
                <a:gd name="T94" fmla="*/ 1231 w 2447"/>
                <a:gd name="T95" fmla="*/ 2397 h 2432"/>
                <a:gd name="T96" fmla="*/ 2412 w 2447"/>
                <a:gd name="T97" fmla="*/ 1216 h 2432"/>
                <a:gd name="T98" fmla="*/ 2412 w 2447"/>
                <a:gd name="T99" fmla="*/ 1089 h 2432"/>
                <a:gd name="T100" fmla="*/ 2284 w 2447"/>
                <a:gd name="T101" fmla="*/ 1089 h 2432"/>
                <a:gd name="T102" fmla="*/ 2252 w 2447"/>
                <a:gd name="T103" fmla="*/ 1120 h 2432"/>
                <a:gd name="T104" fmla="*/ 2125 w 2447"/>
                <a:gd name="T105" fmla="*/ 1120 h 2432"/>
                <a:gd name="T106" fmla="*/ 2125 w 2447"/>
                <a:gd name="T107" fmla="*/ 993 h 2432"/>
                <a:gd name="T108" fmla="*/ 2334 w 2447"/>
                <a:gd name="T109" fmla="*/ 784 h 2432"/>
                <a:gd name="T110" fmla="*/ 2334 w 2447"/>
                <a:gd name="T111" fmla="*/ 656 h 2432"/>
                <a:gd name="T112" fmla="*/ 2206 w 2447"/>
                <a:gd name="T113" fmla="*/ 656 h 2432"/>
                <a:gd name="T114" fmla="*/ 2196 w 2447"/>
                <a:gd name="T115" fmla="*/ 666 h 2432"/>
                <a:gd name="T116" fmla="*/ 2123 w 2447"/>
                <a:gd name="T117" fmla="*/ 678 h 2432"/>
                <a:gd name="T118" fmla="*/ 2088 w 2447"/>
                <a:gd name="T119" fmla="*/ 653 h 2432"/>
                <a:gd name="T120" fmla="*/ 2085 w 2447"/>
                <a:gd name="T121" fmla="*/ 650 h 2432"/>
                <a:gd name="T122" fmla="*/ 1957 w 2447"/>
                <a:gd name="T123" fmla="*/ 650 h 2432"/>
                <a:gd name="T124" fmla="*/ 1670 w 2447"/>
                <a:gd name="T125" fmla="*/ 937 h 24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447" h="2432">
                  <a:moveTo>
                    <a:pt x="1670" y="937"/>
                  </a:moveTo>
                  <a:cubicBezTo>
                    <a:pt x="1635" y="970"/>
                    <a:pt x="1604" y="963"/>
                    <a:pt x="1589" y="957"/>
                  </a:cubicBezTo>
                  <a:cubicBezTo>
                    <a:pt x="1569" y="948"/>
                    <a:pt x="1564" y="942"/>
                    <a:pt x="1551" y="930"/>
                  </a:cubicBezTo>
                  <a:cubicBezTo>
                    <a:pt x="1551" y="930"/>
                    <a:pt x="1551" y="929"/>
                    <a:pt x="1550" y="929"/>
                  </a:cubicBezTo>
                  <a:cubicBezTo>
                    <a:pt x="1515" y="894"/>
                    <a:pt x="1458" y="894"/>
                    <a:pt x="1423" y="929"/>
                  </a:cubicBezTo>
                  <a:cubicBezTo>
                    <a:pt x="1311" y="1041"/>
                    <a:pt x="1311" y="1041"/>
                    <a:pt x="1311" y="1041"/>
                  </a:cubicBezTo>
                  <a:cubicBezTo>
                    <a:pt x="1276" y="1076"/>
                    <a:pt x="1219" y="1076"/>
                    <a:pt x="1183" y="1041"/>
                  </a:cubicBezTo>
                  <a:cubicBezTo>
                    <a:pt x="1148" y="1005"/>
                    <a:pt x="1148" y="948"/>
                    <a:pt x="1183" y="913"/>
                  </a:cubicBezTo>
                  <a:cubicBezTo>
                    <a:pt x="1550" y="546"/>
                    <a:pt x="1550" y="546"/>
                    <a:pt x="1550" y="546"/>
                  </a:cubicBezTo>
                  <a:cubicBezTo>
                    <a:pt x="1584" y="512"/>
                    <a:pt x="1585" y="459"/>
                    <a:pt x="1555" y="423"/>
                  </a:cubicBezTo>
                  <a:cubicBezTo>
                    <a:pt x="1555" y="423"/>
                    <a:pt x="1555" y="423"/>
                    <a:pt x="1555" y="423"/>
                  </a:cubicBezTo>
                  <a:cubicBezTo>
                    <a:pt x="1539" y="406"/>
                    <a:pt x="1533" y="402"/>
                    <a:pt x="1523" y="380"/>
                  </a:cubicBezTo>
                  <a:cubicBezTo>
                    <a:pt x="1516" y="365"/>
                    <a:pt x="1510" y="334"/>
                    <a:pt x="1543" y="299"/>
                  </a:cubicBezTo>
                  <a:cubicBezTo>
                    <a:pt x="1678" y="163"/>
                    <a:pt x="1678" y="163"/>
                    <a:pt x="1678" y="163"/>
                  </a:cubicBezTo>
                  <a:cubicBezTo>
                    <a:pt x="1713" y="128"/>
                    <a:pt x="1713" y="71"/>
                    <a:pt x="1678" y="36"/>
                  </a:cubicBezTo>
                  <a:cubicBezTo>
                    <a:pt x="1643" y="0"/>
                    <a:pt x="1586" y="0"/>
                    <a:pt x="1550" y="36"/>
                  </a:cubicBezTo>
                  <a:cubicBezTo>
                    <a:pt x="1462" y="124"/>
                    <a:pt x="1462" y="124"/>
                    <a:pt x="1462" y="124"/>
                  </a:cubicBezTo>
                  <a:cubicBezTo>
                    <a:pt x="1427" y="156"/>
                    <a:pt x="1396" y="150"/>
                    <a:pt x="1381" y="143"/>
                  </a:cubicBezTo>
                  <a:cubicBezTo>
                    <a:pt x="1364" y="136"/>
                    <a:pt x="1358" y="130"/>
                    <a:pt x="1348" y="121"/>
                  </a:cubicBezTo>
                  <a:cubicBezTo>
                    <a:pt x="1346" y="119"/>
                    <a:pt x="1345" y="117"/>
                    <a:pt x="1343" y="115"/>
                  </a:cubicBezTo>
                  <a:cubicBezTo>
                    <a:pt x="1308" y="80"/>
                    <a:pt x="1251" y="80"/>
                    <a:pt x="1215" y="115"/>
                  </a:cubicBezTo>
                  <a:cubicBezTo>
                    <a:pt x="35" y="1296"/>
                    <a:pt x="35" y="1296"/>
                    <a:pt x="35" y="1296"/>
                  </a:cubicBezTo>
                  <a:cubicBezTo>
                    <a:pt x="0" y="1331"/>
                    <a:pt x="0" y="1388"/>
                    <a:pt x="35" y="1424"/>
                  </a:cubicBezTo>
                  <a:cubicBezTo>
                    <a:pt x="70" y="1459"/>
                    <a:pt x="127" y="1459"/>
                    <a:pt x="162" y="1424"/>
                  </a:cubicBezTo>
                  <a:cubicBezTo>
                    <a:pt x="266" y="1320"/>
                    <a:pt x="266" y="1320"/>
                    <a:pt x="266" y="1320"/>
                  </a:cubicBezTo>
                  <a:cubicBezTo>
                    <a:pt x="301" y="1285"/>
                    <a:pt x="359" y="1285"/>
                    <a:pt x="394" y="1320"/>
                  </a:cubicBezTo>
                  <a:cubicBezTo>
                    <a:pt x="429" y="1355"/>
                    <a:pt x="429" y="1412"/>
                    <a:pt x="394" y="1447"/>
                  </a:cubicBezTo>
                  <a:cubicBezTo>
                    <a:pt x="178" y="1663"/>
                    <a:pt x="178" y="1663"/>
                    <a:pt x="178" y="1663"/>
                  </a:cubicBezTo>
                  <a:cubicBezTo>
                    <a:pt x="143" y="1698"/>
                    <a:pt x="143" y="1755"/>
                    <a:pt x="178" y="1790"/>
                  </a:cubicBezTo>
                  <a:cubicBezTo>
                    <a:pt x="214" y="1826"/>
                    <a:pt x="271" y="1826"/>
                    <a:pt x="306" y="1790"/>
                  </a:cubicBezTo>
                  <a:cubicBezTo>
                    <a:pt x="497" y="1599"/>
                    <a:pt x="497" y="1599"/>
                    <a:pt x="497" y="1599"/>
                  </a:cubicBezTo>
                  <a:cubicBezTo>
                    <a:pt x="533" y="1564"/>
                    <a:pt x="590" y="1564"/>
                    <a:pt x="625" y="1599"/>
                  </a:cubicBezTo>
                  <a:cubicBezTo>
                    <a:pt x="660" y="1634"/>
                    <a:pt x="660" y="1691"/>
                    <a:pt x="625" y="1727"/>
                  </a:cubicBezTo>
                  <a:cubicBezTo>
                    <a:pt x="178" y="2173"/>
                    <a:pt x="178" y="2173"/>
                    <a:pt x="178" y="2173"/>
                  </a:cubicBezTo>
                  <a:cubicBezTo>
                    <a:pt x="143" y="2209"/>
                    <a:pt x="143" y="2266"/>
                    <a:pt x="178" y="2301"/>
                  </a:cubicBezTo>
                  <a:cubicBezTo>
                    <a:pt x="214" y="2336"/>
                    <a:pt x="271" y="2336"/>
                    <a:pt x="306" y="2301"/>
                  </a:cubicBezTo>
                  <a:cubicBezTo>
                    <a:pt x="673" y="1934"/>
                    <a:pt x="673" y="1934"/>
                    <a:pt x="673" y="1934"/>
                  </a:cubicBezTo>
                  <a:cubicBezTo>
                    <a:pt x="708" y="1899"/>
                    <a:pt x="765" y="1899"/>
                    <a:pt x="801" y="1934"/>
                  </a:cubicBezTo>
                  <a:cubicBezTo>
                    <a:pt x="836" y="1969"/>
                    <a:pt x="836" y="2026"/>
                    <a:pt x="801" y="2062"/>
                  </a:cubicBezTo>
                  <a:cubicBezTo>
                    <a:pt x="815" y="2047"/>
                    <a:pt x="815" y="2047"/>
                    <a:pt x="815" y="2047"/>
                  </a:cubicBezTo>
                  <a:cubicBezTo>
                    <a:pt x="779" y="2083"/>
                    <a:pt x="779" y="2140"/>
                    <a:pt x="815" y="2175"/>
                  </a:cubicBezTo>
                  <a:cubicBezTo>
                    <a:pt x="850" y="2210"/>
                    <a:pt x="907" y="2210"/>
                    <a:pt x="942" y="2175"/>
                  </a:cubicBezTo>
                  <a:cubicBezTo>
                    <a:pt x="968" y="2149"/>
                    <a:pt x="968" y="2149"/>
                    <a:pt x="968" y="2149"/>
                  </a:cubicBezTo>
                  <a:cubicBezTo>
                    <a:pt x="1003" y="2114"/>
                    <a:pt x="1060" y="2114"/>
                    <a:pt x="1096" y="2149"/>
                  </a:cubicBezTo>
                  <a:cubicBezTo>
                    <a:pt x="1131" y="2185"/>
                    <a:pt x="1131" y="2242"/>
                    <a:pt x="1096" y="2277"/>
                  </a:cubicBezTo>
                  <a:cubicBezTo>
                    <a:pt x="1104" y="2269"/>
                    <a:pt x="1104" y="2269"/>
                    <a:pt x="1104" y="2269"/>
                  </a:cubicBezTo>
                  <a:cubicBezTo>
                    <a:pt x="1068" y="2304"/>
                    <a:pt x="1068" y="2361"/>
                    <a:pt x="1104" y="2397"/>
                  </a:cubicBezTo>
                  <a:cubicBezTo>
                    <a:pt x="1139" y="2432"/>
                    <a:pt x="1196" y="2432"/>
                    <a:pt x="1231" y="2397"/>
                  </a:cubicBezTo>
                  <a:cubicBezTo>
                    <a:pt x="2412" y="1216"/>
                    <a:pt x="2412" y="1216"/>
                    <a:pt x="2412" y="1216"/>
                  </a:cubicBezTo>
                  <a:cubicBezTo>
                    <a:pt x="2447" y="1181"/>
                    <a:pt x="2447" y="1124"/>
                    <a:pt x="2412" y="1089"/>
                  </a:cubicBezTo>
                  <a:cubicBezTo>
                    <a:pt x="2377" y="1053"/>
                    <a:pt x="2319" y="1053"/>
                    <a:pt x="2284" y="1089"/>
                  </a:cubicBezTo>
                  <a:cubicBezTo>
                    <a:pt x="2252" y="1120"/>
                    <a:pt x="2252" y="1120"/>
                    <a:pt x="2252" y="1120"/>
                  </a:cubicBezTo>
                  <a:cubicBezTo>
                    <a:pt x="2217" y="1156"/>
                    <a:pt x="2160" y="1156"/>
                    <a:pt x="2125" y="1120"/>
                  </a:cubicBezTo>
                  <a:cubicBezTo>
                    <a:pt x="2089" y="1085"/>
                    <a:pt x="2089" y="1028"/>
                    <a:pt x="2125" y="993"/>
                  </a:cubicBezTo>
                  <a:cubicBezTo>
                    <a:pt x="2334" y="784"/>
                    <a:pt x="2334" y="784"/>
                    <a:pt x="2334" y="784"/>
                  </a:cubicBezTo>
                  <a:cubicBezTo>
                    <a:pt x="2369" y="748"/>
                    <a:pt x="2369" y="691"/>
                    <a:pt x="2334" y="656"/>
                  </a:cubicBezTo>
                  <a:cubicBezTo>
                    <a:pt x="2299" y="621"/>
                    <a:pt x="2241" y="621"/>
                    <a:pt x="2206" y="656"/>
                  </a:cubicBezTo>
                  <a:cubicBezTo>
                    <a:pt x="2196" y="666"/>
                    <a:pt x="2196" y="666"/>
                    <a:pt x="2196" y="666"/>
                  </a:cubicBezTo>
                  <a:cubicBezTo>
                    <a:pt x="2164" y="690"/>
                    <a:pt x="2137" y="684"/>
                    <a:pt x="2123" y="678"/>
                  </a:cubicBezTo>
                  <a:cubicBezTo>
                    <a:pt x="2105" y="670"/>
                    <a:pt x="2100" y="664"/>
                    <a:pt x="2088" y="653"/>
                  </a:cubicBezTo>
                  <a:cubicBezTo>
                    <a:pt x="2087" y="652"/>
                    <a:pt x="2086" y="651"/>
                    <a:pt x="2085" y="650"/>
                  </a:cubicBezTo>
                  <a:cubicBezTo>
                    <a:pt x="2049" y="615"/>
                    <a:pt x="1992" y="615"/>
                    <a:pt x="1957" y="650"/>
                  </a:cubicBezTo>
                  <a:lnTo>
                    <a:pt x="1670" y="937"/>
                  </a:lnTo>
                  <a:close/>
                </a:path>
              </a:pathLst>
            </a:custGeom>
            <a:solidFill>
              <a:srgbClr val="056B7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6">
              <a:extLst>
                <a:ext uri="{FF2B5EF4-FFF2-40B4-BE49-F238E27FC236}">
                  <a16:creationId xmlns:a16="http://schemas.microsoft.com/office/drawing/2014/main" id="{3A8898BC-BE0B-40CA-A882-F8B6C7B7D559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5702" y="2195512"/>
              <a:ext cx="700088" cy="700088"/>
            </a:xfrm>
            <a:custGeom>
              <a:avLst/>
              <a:gdLst>
                <a:gd name="T0" fmla="*/ 328 w 335"/>
                <a:gd name="T1" fmla="*/ 56 h 335"/>
                <a:gd name="T2" fmla="*/ 299 w 335"/>
                <a:gd name="T3" fmla="*/ 57 h 335"/>
                <a:gd name="T4" fmla="*/ 274 w 335"/>
                <a:gd name="T5" fmla="*/ 57 h 335"/>
                <a:gd name="T6" fmla="*/ 274 w 335"/>
                <a:gd name="T7" fmla="*/ 81 h 335"/>
                <a:gd name="T8" fmla="*/ 273 w 335"/>
                <a:gd name="T9" fmla="*/ 110 h 335"/>
                <a:gd name="T10" fmla="*/ 245 w 335"/>
                <a:gd name="T11" fmla="*/ 111 h 335"/>
                <a:gd name="T12" fmla="*/ 220 w 335"/>
                <a:gd name="T13" fmla="*/ 111 h 335"/>
                <a:gd name="T14" fmla="*/ 220 w 335"/>
                <a:gd name="T15" fmla="*/ 136 h 335"/>
                <a:gd name="T16" fmla="*/ 219 w 335"/>
                <a:gd name="T17" fmla="*/ 164 h 335"/>
                <a:gd name="T18" fmla="*/ 190 w 335"/>
                <a:gd name="T19" fmla="*/ 165 h 335"/>
                <a:gd name="T20" fmla="*/ 166 w 335"/>
                <a:gd name="T21" fmla="*/ 166 h 335"/>
                <a:gd name="T22" fmla="*/ 165 w 335"/>
                <a:gd name="T23" fmla="*/ 190 h 335"/>
                <a:gd name="T24" fmla="*/ 164 w 335"/>
                <a:gd name="T25" fmla="*/ 219 h 335"/>
                <a:gd name="T26" fmla="*/ 136 w 335"/>
                <a:gd name="T27" fmla="*/ 220 h 335"/>
                <a:gd name="T28" fmla="*/ 111 w 335"/>
                <a:gd name="T29" fmla="*/ 220 h 335"/>
                <a:gd name="T30" fmla="*/ 111 w 335"/>
                <a:gd name="T31" fmla="*/ 245 h 335"/>
                <a:gd name="T32" fmla="*/ 110 w 335"/>
                <a:gd name="T33" fmla="*/ 273 h 335"/>
                <a:gd name="T34" fmla="*/ 81 w 335"/>
                <a:gd name="T35" fmla="*/ 274 h 335"/>
                <a:gd name="T36" fmla="*/ 57 w 335"/>
                <a:gd name="T37" fmla="*/ 274 h 335"/>
                <a:gd name="T38" fmla="*/ 57 w 335"/>
                <a:gd name="T39" fmla="*/ 299 h 335"/>
                <a:gd name="T40" fmla="*/ 56 w 335"/>
                <a:gd name="T41" fmla="*/ 327 h 335"/>
                <a:gd name="T42" fmla="*/ 27 w 335"/>
                <a:gd name="T43" fmla="*/ 329 h 335"/>
                <a:gd name="T44" fmla="*/ 2 w 335"/>
                <a:gd name="T45" fmla="*/ 329 h 335"/>
                <a:gd name="T46" fmla="*/ 0 w 335"/>
                <a:gd name="T47" fmla="*/ 326 h 335"/>
                <a:gd name="T48" fmla="*/ 28 w 335"/>
                <a:gd name="T49" fmla="*/ 325 h 335"/>
                <a:gd name="T50" fmla="*/ 53 w 335"/>
                <a:gd name="T51" fmla="*/ 325 h 335"/>
                <a:gd name="T52" fmla="*/ 53 w 335"/>
                <a:gd name="T53" fmla="*/ 300 h 335"/>
                <a:gd name="T54" fmla="*/ 54 w 335"/>
                <a:gd name="T55" fmla="*/ 271 h 335"/>
                <a:gd name="T56" fmla="*/ 83 w 335"/>
                <a:gd name="T57" fmla="*/ 270 h 335"/>
                <a:gd name="T58" fmla="*/ 107 w 335"/>
                <a:gd name="T59" fmla="*/ 270 h 335"/>
                <a:gd name="T60" fmla="*/ 107 w 335"/>
                <a:gd name="T61" fmla="*/ 246 h 335"/>
                <a:gd name="T62" fmla="*/ 108 w 335"/>
                <a:gd name="T63" fmla="*/ 217 h 335"/>
                <a:gd name="T64" fmla="*/ 137 w 335"/>
                <a:gd name="T65" fmla="*/ 216 h 335"/>
                <a:gd name="T66" fmla="*/ 162 w 335"/>
                <a:gd name="T67" fmla="*/ 216 h 335"/>
                <a:gd name="T68" fmla="*/ 162 w 335"/>
                <a:gd name="T69" fmla="*/ 191 h 335"/>
                <a:gd name="T70" fmla="*/ 163 w 335"/>
                <a:gd name="T71" fmla="*/ 163 h 335"/>
                <a:gd name="T72" fmla="*/ 191 w 335"/>
                <a:gd name="T73" fmla="*/ 162 h 335"/>
                <a:gd name="T74" fmla="*/ 216 w 335"/>
                <a:gd name="T75" fmla="*/ 162 h 335"/>
                <a:gd name="T76" fmla="*/ 216 w 335"/>
                <a:gd name="T77" fmla="*/ 137 h 335"/>
                <a:gd name="T78" fmla="*/ 217 w 335"/>
                <a:gd name="T79" fmla="*/ 108 h 335"/>
                <a:gd name="T80" fmla="*/ 246 w 335"/>
                <a:gd name="T81" fmla="*/ 107 h 335"/>
                <a:gd name="T82" fmla="*/ 270 w 335"/>
                <a:gd name="T83" fmla="*/ 107 h 335"/>
                <a:gd name="T84" fmla="*/ 270 w 335"/>
                <a:gd name="T85" fmla="*/ 83 h 335"/>
                <a:gd name="T86" fmla="*/ 271 w 335"/>
                <a:gd name="T87" fmla="*/ 54 h 335"/>
                <a:gd name="T88" fmla="*/ 300 w 335"/>
                <a:gd name="T89" fmla="*/ 53 h 335"/>
                <a:gd name="T90" fmla="*/ 325 w 335"/>
                <a:gd name="T91" fmla="*/ 53 h 335"/>
                <a:gd name="T92" fmla="*/ 325 w 335"/>
                <a:gd name="T93" fmla="*/ 28 h 335"/>
                <a:gd name="T94" fmla="*/ 326 w 335"/>
                <a:gd name="T95" fmla="*/ 0 h 335"/>
                <a:gd name="T96" fmla="*/ 329 w 335"/>
                <a:gd name="T97" fmla="*/ 2 h 335"/>
                <a:gd name="T98" fmla="*/ 329 w 335"/>
                <a:gd name="T99" fmla="*/ 27 h 335"/>
                <a:gd name="T100" fmla="*/ 328 w 335"/>
                <a:gd name="T101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35" h="335">
                  <a:moveTo>
                    <a:pt x="328" y="56"/>
                  </a:moveTo>
                  <a:cubicBezTo>
                    <a:pt x="320" y="63"/>
                    <a:pt x="309" y="60"/>
                    <a:pt x="299" y="57"/>
                  </a:cubicBezTo>
                  <a:cubicBezTo>
                    <a:pt x="289" y="54"/>
                    <a:pt x="280" y="51"/>
                    <a:pt x="274" y="57"/>
                  </a:cubicBezTo>
                  <a:cubicBezTo>
                    <a:pt x="268" y="63"/>
                    <a:pt x="271" y="72"/>
                    <a:pt x="274" y="81"/>
                  </a:cubicBezTo>
                  <a:cubicBezTo>
                    <a:pt x="277" y="92"/>
                    <a:pt x="281" y="102"/>
                    <a:pt x="273" y="110"/>
                  </a:cubicBezTo>
                  <a:cubicBezTo>
                    <a:pt x="265" y="118"/>
                    <a:pt x="255" y="114"/>
                    <a:pt x="245" y="111"/>
                  </a:cubicBezTo>
                  <a:cubicBezTo>
                    <a:pt x="235" y="108"/>
                    <a:pt x="226" y="105"/>
                    <a:pt x="220" y="111"/>
                  </a:cubicBezTo>
                  <a:cubicBezTo>
                    <a:pt x="214" y="117"/>
                    <a:pt x="217" y="126"/>
                    <a:pt x="220" y="136"/>
                  </a:cubicBezTo>
                  <a:cubicBezTo>
                    <a:pt x="223" y="146"/>
                    <a:pt x="226" y="157"/>
                    <a:pt x="219" y="164"/>
                  </a:cubicBezTo>
                  <a:cubicBezTo>
                    <a:pt x="211" y="172"/>
                    <a:pt x="200" y="169"/>
                    <a:pt x="190" y="165"/>
                  </a:cubicBezTo>
                  <a:cubicBezTo>
                    <a:pt x="181" y="162"/>
                    <a:pt x="171" y="160"/>
                    <a:pt x="166" y="166"/>
                  </a:cubicBezTo>
                  <a:cubicBezTo>
                    <a:pt x="160" y="171"/>
                    <a:pt x="162" y="181"/>
                    <a:pt x="165" y="190"/>
                  </a:cubicBezTo>
                  <a:cubicBezTo>
                    <a:pt x="169" y="200"/>
                    <a:pt x="172" y="211"/>
                    <a:pt x="164" y="219"/>
                  </a:cubicBezTo>
                  <a:cubicBezTo>
                    <a:pt x="157" y="226"/>
                    <a:pt x="146" y="223"/>
                    <a:pt x="136" y="220"/>
                  </a:cubicBezTo>
                  <a:cubicBezTo>
                    <a:pt x="126" y="217"/>
                    <a:pt x="117" y="214"/>
                    <a:pt x="111" y="220"/>
                  </a:cubicBezTo>
                  <a:cubicBezTo>
                    <a:pt x="105" y="226"/>
                    <a:pt x="108" y="235"/>
                    <a:pt x="111" y="245"/>
                  </a:cubicBezTo>
                  <a:cubicBezTo>
                    <a:pt x="114" y="255"/>
                    <a:pt x="118" y="265"/>
                    <a:pt x="110" y="273"/>
                  </a:cubicBezTo>
                  <a:cubicBezTo>
                    <a:pt x="102" y="281"/>
                    <a:pt x="92" y="277"/>
                    <a:pt x="81" y="274"/>
                  </a:cubicBezTo>
                  <a:cubicBezTo>
                    <a:pt x="72" y="271"/>
                    <a:pt x="63" y="268"/>
                    <a:pt x="57" y="274"/>
                  </a:cubicBezTo>
                  <a:cubicBezTo>
                    <a:pt x="51" y="280"/>
                    <a:pt x="54" y="289"/>
                    <a:pt x="57" y="299"/>
                  </a:cubicBezTo>
                  <a:cubicBezTo>
                    <a:pt x="60" y="309"/>
                    <a:pt x="63" y="320"/>
                    <a:pt x="56" y="327"/>
                  </a:cubicBezTo>
                  <a:cubicBezTo>
                    <a:pt x="48" y="335"/>
                    <a:pt x="37" y="332"/>
                    <a:pt x="27" y="329"/>
                  </a:cubicBezTo>
                  <a:cubicBezTo>
                    <a:pt x="17" y="326"/>
                    <a:pt x="8" y="323"/>
                    <a:pt x="2" y="329"/>
                  </a:cubicBezTo>
                  <a:cubicBezTo>
                    <a:pt x="0" y="326"/>
                    <a:pt x="0" y="326"/>
                    <a:pt x="0" y="326"/>
                  </a:cubicBezTo>
                  <a:cubicBezTo>
                    <a:pt x="7" y="318"/>
                    <a:pt x="18" y="322"/>
                    <a:pt x="28" y="325"/>
                  </a:cubicBezTo>
                  <a:cubicBezTo>
                    <a:pt x="38" y="328"/>
                    <a:pt x="47" y="331"/>
                    <a:pt x="53" y="325"/>
                  </a:cubicBezTo>
                  <a:cubicBezTo>
                    <a:pt x="59" y="319"/>
                    <a:pt x="56" y="310"/>
                    <a:pt x="53" y="300"/>
                  </a:cubicBezTo>
                  <a:cubicBezTo>
                    <a:pt x="50" y="290"/>
                    <a:pt x="46" y="279"/>
                    <a:pt x="54" y="271"/>
                  </a:cubicBezTo>
                  <a:cubicBezTo>
                    <a:pt x="62" y="264"/>
                    <a:pt x="72" y="267"/>
                    <a:pt x="83" y="270"/>
                  </a:cubicBezTo>
                  <a:cubicBezTo>
                    <a:pt x="92" y="273"/>
                    <a:pt x="101" y="276"/>
                    <a:pt x="107" y="270"/>
                  </a:cubicBezTo>
                  <a:cubicBezTo>
                    <a:pt x="113" y="264"/>
                    <a:pt x="110" y="255"/>
                    <a:pt x="107" y="246"/>
                  </a:cubicBezTo>
                  <a:cubicBezTo>
                    <a:pt x="104" y="235"/>
                    <a:pt x="101" y="225"/>
                    <a:pt x="108" y="217"/>
                  </a:cubicBezTo>
                  <a:cubicBezTo>
                    <a:pt x="116" y="209"/>
                    <a:pt x="127" y="213"/>
                    <a:pt x="137" y="216"/>
                  </a:cubicBezTo>
                  <a:cubicBezTo>
                    <a:pt x="147" y="219"/>
                    <a:pt x="156" y="222"/>
                    <a:pt x="162" y="216"/>
                  </a:cubicBezTo>
                  <a:cubicBezTo>
                    <a:pt x="168" y="210"/>
                    <a:pt x="165" y="201"/>
                    <a:pt x="162" y="191"/>
                  </a:cubicBezTo>
                  <a:cubicBezTo>
                    <a:pt x="158" y="181"/>
                    <a:pt x="155" y="170"/>
                    <a:pt x="163" y="163"/>
                  </a:cubicBezTo>
                  <a:cubicBezTo>
                    <a:pt x="170" y="155"/>
                    <a:pt x="181" y="158"/>
                    <a:pt x="191" y="162"/>
                  </a:cubicBezTo>
                  <a:cubicBezTo>
                    <a:pt x="201" y="165"/>
                    <a:pt x="210" y="168"/>
                    <a:pt x="216" y="162"/>
                  </a:cubicBezTo>
                  <a:cubicBezTo>
                    <a:pt x="222" y="156"/>
                    <a:pt x="219" y="147"/>
                    <a:pt x="216" y="137"/>
                  </a:cubicBezTo>
                  <a:cubicBezTo>
                    <a:pt x="213" y="127"/>
                    <a:pt x="209" y="116"/>
                    <a:pt x="217" y="108"/>
                  </a:cubicBezTo>
                  <a:cubicBezTo>
                    <a:pt x="225" y="101"/>
                    <a:pt x="235" y="104"/>
                    <a:pt x="246" y="107"/>
                  </a:cubicBezTo>
                  <a:cubicBezTo>
                    <a:pt x="255" y="110"/>
                    <a:pt x="264" y="113"/>
                    <a:pt x="270" y="107"/>
                  </a:cubicBezTo>
                  <a:cubicBezTo>
                    <a:pt x="276" y="101"/>
                    <a:pt x="273" y="92"/>
                    <a:pt x="270" y="83"/>
                  </a:cubicBezTo>
                  <a:cubicBezTo>
                    <a:pt x="267" y="72"/>
                    <a:pt x="264" y="62"/>
                    <a:pt x="271" y="54"/>
                  </a:cubicBezTo>
                  <a:cubicBezTo>
                    <a:pt x="279" y="46"/>
                    <a:pt x="290" y="50"/>
                    <a:pt x="300" y="53"/>
                  </a:cubicBezTo>
                  <a:cubicBezTo>
                    <a:pt x="310" y="56"/>
                    <a:pt x="319" y="59"/>
                    <a:pt x="325" y="53"/>
                  </a:cubicBezTo>
                  <a:cubicBezTo>
                    <a:pt x="331" y="47"/>
                    <a:pt x="328" y="38"/>
                    <a:pt x="325" y="28"/>
                  </a:cubicBezTo>
                  <a:cubicBezTo>
                    <a:pt x="322" y="18"/>
                    <a:pt x="318" y="7"/>
                    <a:pt x="326" y="0"/>
                  </a:cubicBezTo>
                  <a:cubicBezTo>
                    <a:pt x="329" y="2"/>
                    <a:pt x="329" y="2"/>
                    <a:pt x="329" y="2"/>
                  </a:cubicBezTo>
                  <a:cubicBezTo>
                    <a:pt x="323" y="8"/>
                    <a:pt x="326" y="17"/>
                    <a:pt x="329" y="27"/>
                  </a:cubicBezTo>
                  <a:cubicBezTo>
                    <a:pt x="332" y="37"/>
                    <a:pt x="335" y="48"/>
                    <a:pt x="328" y="56"/>
                  </a:cubicBezTo>
                  <a:close/>
                </a:path>
              </a:pathLst>
            </a:custGeom>
            <a:solidFill>
              <a:srgbClr val="DF7D3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7">
              <a:extLst>
                <a:ext uri="{FF2B5EF4-FFF2-40B4-BE49-F238E27FC236}">
                  <a16:creationId xmlns:a16="http://schemas.microsoft.com/office/drawing/2014/main" id="{D30AE416-128A-4AFE-A8B8-D9C6D373DD5B}"/>
                </a:ext>
              </a:extLst>
            </p:cNvPr>
            <p:cNvSpPr>
              <a:spLocks/>
            </p:cNvSpPr>
            <p:nvPr/>
          </p:nvSpPr>
          <p:spPr bwMode="auto">
            <a:xfrm>
              <a:off x="3878262" y="5394324"/>
              <a:ext cx="701675" cy="701675"/>
            </a:xfrm>
            <a:custGeom>
              <a:avLst/>
              <a:gdLst>
                <a:gd name="T0" fmla="*/ 8 w 336"/>
                <a:gd name="T1" fmla="*/ 280 h 336"/>
                <a:gd name="T2" fmla="*/ 36 w 336"/>
                <a:gd name="T3" fmla="*/ 279 h 336"/>
                <a:gd name="T4" fmla="*/ 61 w 336"/>
                <a:gd name="T5" fmla="*/ 279 h 336"/>
                <a:gd name="T6" fmla="*/ 61 w 336"/>
                <a:gd name="T7" fmla="*/ 254 h 336"/>
                <a:gd name="T8" fmla="*/ 62 w 336"/>
                <a:gd name="T9" fmla="*/ 225 h 336"/>
                <a:gd name="T10" fmla="*/ 91 w 336"/>
                <a:gd name="T11" fmla="*/ 224 h 336"/>
                <a:gd name="T12" fmla="*/ 115 w 336"/>
                <a:gd name="T13" fmla="*/ 224 h 336"/>
                <a:gd name="T14" fmla="*/ 115 w 336"/>
                <a:gd name="T15" fmla="*/ 200 h 336"/>
                <a:gd name="T16" fmla="*/ 117 w 336"/>
                <a:gd name="T17" fmla="*/ 171 h 336"/>
                <a:gd name="T18" fmla="*/ 145 w 336"/>
                <a:gd name="T19" fmla="*/ 170 h 336"/>
                <a:gd name="T20" fmla="*/ 170 w 336"/>
                <a:gd name="T21" fmla="*/ 170 h 336"/>
                <a:gd name="T22" fmla="*/ 170 w 336"/>
                <a:gd name="T23" fmla="*/ 145 h 336"/>
                <a:gd name="T24" fmla="*/ 171 w 336"/>
                <a:gd name="T25" fmla="*/ 117 h 336"/>
                <a:gd name="T26" fmla="*/ 199 w 336"/>
                <a:gd name="T27" fmla="*/ 116 h 336"/>
                <a:gd name="T28" fmla="*/ 224 w 336"/>
                <a:gd name="T29" fmla="*/ 115 h 336"/>
                <a:gd name="T30" fmla="*/ 224 w 336"/>
                <a:gd name="T31" fmla="*/ 91 h 336"/>
                <a:gd name="T32" fmla="*/ 225 w 336"/>
                <a:gd name="T33" fmla="*/ 62 h 336"/>
                <a:gd name="T34" fmla="*/ 254 w 336"/>
                <a:gd name="T35" fmla="*/ 61 h 336"/>
                <a:gd name="T36" fmla="*/ 278 w 336"/>
                <a:gd name="T37" fmla="*/ 61 h 336"/>
                <a:gd name="T38" fmla="*/ 279 w 336"/>
                <a:gd name="T39" fmla="*/ 36 h 336"/>
                <a:gd name="T40" fmla="*/ 280 w 336"/>
                <a:gd name="T41" fmla="*/ 8 h 336"/>
                <a:gd name="T42" fmla="*/ 308 w 336"/>
                <a:gd name="T43" fmla="*/ 7 h 336"/>
                <a:gd name="T44" fmla="*/ 333 w 336"/>
                <a:gd name="T45" fmla="*/ 7 h 336"/>
                <a:gd name="T46" fmla="*/ 336 w 336"/>
                <a:gd name="T47" fmla="*/ 10 h 336"/>
                <a:gd name="T48" fmla="*/ 307 w 336"/>
                <a:gd name="T49" fmla="*/ 11 h 336"/>
                <a:gd name="T50" fmla="*/ 282 w 336"/>
                <a:gd name="T51" fmla="*/ 11 h 336"/>
                <a:gd name="T52" fmla="*/ 282 w 336"/>
                <a:gd name="T53" fmla="*/ 35 h 336"/>
                <a:gd name="T54" fmla="*/ 281 w 336"/>
                <a:gd name="T55" fmla="*/ 64 h 336"/>
                <a:gd name="T56" fmla="*/ 253 w 336"/>
                <a:gd name="T57" fmla="*/ 65 h 336"/>
                <a:gd name="T58" fmla="*/ 228 w 336"/>
                <a:gd name="T59" fmla="*/ 65 h 336"/>
                <a:gd name="T60" fmla="*/ 228 w 336"/>
                <a:gd name="T61" fmla="*/ 90 h 336"/>
                <a:gd name="T62" fmla="*/ 227 w 336"/>
                <a:gd name="T63" fmla="*/ 118 h 336"/>
                <a:gd name="T64" fmla="*/ 198 w 336"/>
                <a:gd name="T65" fmla="*/ 119 h 336"/>
                <a:gd name="T66" fmla="*/ 174 w 336"/>
                <a:gd name="T67" fmla="*/ 119 h 336"/>
                <a:gd name="T68" fmla="*/ 174 w 336"/>
                <a:gd name="T69" fmla="*/ 144 h 336"/>
                <a:gd name="T70" fmla="*/ 173 w 336"/>
                <a:gd name="T71" fmla="*/ 173 h 336"/>
                <a:gd name="T72" fmla="*/ 144 w 336"/>
                <a:gd name="T73" fmla="*/ 174 h 336"/>
                <a:gd name="T74" fmla="*/ 119 w 336"/>
                <a:gd name="T75" fmla="*/ 174 h 336"/>
                <a:gd name="T76" fmla="*/ 119 w 336"/>
                <a:gd name="T77" fmla="*/ 198 h 336"/>
                <a:gd name="T78" fmla="*/ 118 w 336"/>
                <a:gd name="T79" fmla="*/ 227 h 336"/>
                <a:gd name="T80" fmla="*/ 90 w 336"/>
                <a:gd name="T81" fmla="*/ 228 h 336"/>
                <a:gd name="T82" fmla="*/ 65 w 336"/>
                <a:gd name="T83" fmla="*/ 228 h 336"/>
                <a:gd name="T84" fmla="*/ 65 w 336"/>
                <a:gd name="T85" fmla="*/ 253 h 336"/>
                <a:gd name="T86" fmla="*/ 64 w 336"/>
                <a:gd name="T87" fmla="*/ 281 h 336"/>
                <a:gd name="T88" fmla="*/ 35 w 336"/>
                <a:gd name="T89" fmla="*/ 282 h 336"/>
                <a:gd name="T90" fmla="*/ 11 w 336"/>
                <a:gd name="T91" fmla="*/ 283 h 336"/>
                <a:gd name="T92" fmla="*/ 10 w 336"/>
                <a:gd name="T93" fmla="*/ 307 h 336"/>
                <a:gd name="T94" fmla="*/ 9 w 336"/>
                <a:gd name="T95" fmla="*/ 336 h 336"/>
                <a:gd name="T96" fmla="*/ 7 w 336"/>
                <a:gd name="T97" fmla="*/ 333 h 336"/>
                <a:gd name="T98" fmla="*/ 7 w 336"/>
                <a:gd name="T99" fmla="*/ 308 h 336"/>
                <a:gd name="T100" fmla="*/ 8 w 336"/>
                <a:gd name="T101" fmla="*/ 280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36" h="336">
                  <a:moveTo>
                    <a:pt x="8" y="280"/>
                  </a:moveTo>
                  <a:cubicBezTo>
                    <a:pt x="15" y="272"/>
                    <a:pt x="26" y="275"/>
                    <a:pt x="36" y="279"/>
                  </a:cubicBezTo>
                  <a:cubicBezTo>
                    <a:pt x="46" y="282"/>
                    <a:pt x="55" y="285"/>
                    <a:pt x="61" y="279"/>
                  </a:cubicBezTo>
                  <a:cubicBezTo>
                    <a:pt x="67" y="273"/>
                    <a:pt x="64" y="264"/>
                    <a:pt x="61" y="254"/>
                  </a:cubicBezTo>
                  <a:cubicBezTo>
                    <a:pt x="58" y="244"/>
                    <a:pt x="54" y="233"/>
                    <a:pt x="62" y="225"/>
                  </a:cubicBezTo>
                  <a:cubicBezTo>
                    <a:pt x="70" y="218"/>
                    <a:pt x="80" y="221"/>
                    <a:pt x="91" y="224"/>
                  </a:cubicBezTo>
                  <a:cubicBezTo>
                    <a:pt x="100" y="227"/>
                    <a:pt x="109" y="230"/>
                    <a:pt x="115" y="224"/>
                  </a:cubicBezTo>
                  <a:cubicBezTo>
                    <a:pt x="121" y="218"/>
                    <a:pt x="118" y="209"/>
                    <a:pt x="115" y="200"/>
                  </a:cubicBezTo>
                  <a:cubicBezTo>
                    <a:pt x="112" y="189"/>
                    <a:pt x="109" y="179"/>
                    <a:pt x="117" y="171"/>
                  </a:cubicBezTo>
                  <a:cubicBezTo>
                    <a:pt x="124" y="163"/>
                    <a:pt x="135" y="167"/>
                    <a:pt x="145" y="170"/>
                  </a:cubicBezTo>
                  <a:cubicBezTo>
                    <a:pt x="155" y="173"/>
                    <a:pt x="164" y="176"/>
                    <a:pt x="170" y="170"/>
                  </a:cubicBezTo>
                  <a:cubicBezTo>
                    <a:pt x="176" y="164"/>
                    <a:pt x="173" y="155"/>
                    <a:pt x="170" y="145"/>
                  </a:cubicBezTo>
                  <a:cubicBezTo>
                    <a:pt x="167" y="135"/>
                    <a:pt x="163" y="124"/>
                    <a:pt x="171" y="117"/>
                  </a:cubicBezTo>
                  <a:cubicBezTo>
                    <a:pt x="179" y="109"/>
                    <a:pt x="189" y="112"/>
                    <a:pt x="199" y="116"/>
                  </a:cubicBezTo>
                  <a:cubicBezTo>
                    <a:pt x="209" y="119"/>
                    <a:pt x="218" y="121"/>
                    <a:pt x="224" y="115"/>
                  </a:cubicBezTo>
                  <a:cubicBezTo>
                    <a:pt x="230" y="110"/>
                    <a:pt x="227" y="100"/>
                    <a:pt x="224" y="91"/>
                  </a:cubicBezTo>
                  <a:cubicBezTo>
                    <a:pt x="221" y="81"/>
                    <a:pt x="218" y="70"/>
                    <a:pt x="225" y="62"/>
                  </a:cubicBezTo>
                  <a:cubicBezTo>
                    <a:pt x="233" y="55"/>
                    <a:pt x="244" y="58"/>
                    <a:pt x="254" y="61"/>
                  </a:cubicBezTo>
                  <a:cubicBezTo>
                    <a:pt x="263" y="64"/>
                    <a:pt x="273" y="67"/>
                    <a:pt x="278" y="61"/>
                  </a:cubicBezTo>
                  <a:cubicBezTo>
                    <a:pt x="284" y="55"/>
                    <a:pt x="282" y="46"/>
                    <a:pt x="279" y="36"/>
                  </a:cubicBezTo>
                  <a:cubicBezTo>
                    <a:pt x="275" y="26"/>
                    <a:pt x="272" y="15"/>
                    <a:pt x="280" y="8"/>
                  </a:cubicBezTo>
                  <a:cubicBezTo>
                    <a:pt x="287" y="0"/>
                    <a:pt x="298" y="4"/>
                    <a:pt x="308" y="7"/>
                  </a:cubicBezTo>
                  <a:cubicBezTo>
                    <a:pt x="318" y="10"/>
                    <a:pt x="327" y="13"/>
                    <a:pt x="333" y="7"/>
                  </a:cubicBezTo>
                  <a:cubicBezTo>
                    <a:pt x="336" y="10"/>
                    <a:pt x="336" y="10"/>
                    <a:pt x="336" y="10"/>
                  </a:cubicBezTo>
                  <a:cubicBezTo>
                    <a:pt x="328" y="17"/>
                    <a:pt x="317" y="14"/>
                    <a:pt x="307" y="11"/>
                  </a:cubicBezTo>
                  <a:cubicBezTo>
                    <a:pt x="297" y="8"/>
                    <a:pt x="288" y="5"/>
                    <a:pt x="282" y="11"/>
                  </a:cubicBezTo>
                  <a:cubicBezTo>
                    <a:pt x="276" y="17"/>
                    <a:pt x="279" y="26"/>
                    <a:pt x="282" y="35"/>
                  </a:cubicBezTo>
                  <a:cubicBezTo>
                    <a:pt x="286" y="46"/>
                    <a:pt x="289" y="56"/>
                    <a:pt x="281" y="64"/>
                  </a:cubicBezTo>
                  <a:cubicBezTo>
                    <a:pt x="274" y="72"/>
                    <a:pt x="263" y="68"/>
                    <a:pt x="253" y="65"/>
                  </a:cubicBezTo>
                  <a:cubicBezTo>
                    <a:pt x="243" y="62"/>
                    <a:pt x="234" y="59"/>
                    <a:pt x="228" y="65"/>
                  </a:cubicBezTo>
                  <a:cubicBezTo>
                    <a:pt x="222" y="71"/>
                    <a:pt x="225" y="80"/>
                    <a:pt x="228" y="90"/>
                  </a:cubicBezTo>
                  <a:cubicBezTo>
                    <a:pt x="231" y="100"/>
                    <a:pt x="235" y="111"/>
                    <a:pt x="227" y="118"/>
                  </a:cubicBezTo>
                  <a:cubicBezTo>
                    <a:pt x="219" y="126"/>
                    <a:pt x="209" y="123"/>
                    <a:pt x="198" y="119"/>
                  </a:cubicBezTo>
                  <a:cubicBezTo>
                    <a:pt x="189" y="116"/>
                    <a:pt x="180" y="113"/>
                    <a:pt x="174" y="119"/>
                  </a:cubicBezTo>
                  <a:cubicBezTo>
                    <a:pt x="168" y="125"/>
                    <a:pt x="171" y="134"/>
                    <a:pt x="174" y="144"/>
                  </a:cubicBezTo>
                  <a:cubicBezTo>
                    <a:pt x="177" y="154"/>
                    <a:pt x="180" y="165"/>
                    <a:pt x="173" y="173"/>
                  </a:cubicBezTo>
                  <a:cubicBezTo>
                    <a:pt x="165" y="180"/>
                    <a:pt x="154" y="177"/>
                    <a:pt x="144" y="174"/>
                  </a:cubicBezTo>
                  <a:cubicBezTo>
                    <a:pt x="134" y="171"/>
                    <a:pt x="125" y="168"/>
                    <a:pt x="119" y="174"/>
                  </a:cubicBezTo>
                  <a:cubicBezTo>
                    <a:pt x="113" y="180"/>
                    <a:pt x="116" y="189"/>
                    <a:pt x="119" y="198"/>
                  </a:cubicBezTo>
                  <a:cubicBezTo>
                    <a:pt x="122" y="209"/>
                    <a:pt x="126" y="219"/>
                    <a:pt x="118" y="227"/>
                  </a:cubicBezTo>
                  <a:cubicBezTo>
                    <a:pt x="111" y="235"/>
                    <a:pt x="100" y="231"/>
                    <a:pt x="90" y="228"/>
                  </a:cubicBezTo>
                  <a:cubicBezTo>
                    <a:pt x="80" y="225"/>
                    <a:pt x="71" y="222"/>
                    <a:pt x="65" y="228"/>
                  </a:cubicBezTo>
                  <a:cubicBezTo>
                    <a:pt x="59" y="234"/>
                    <a:pt x="62" y="243"/>
                    <a:pt x="65" y="253"/>
                  </a:cubicBezTo>
                  <a:cubicBezTo>
                    <a:pt x="68" y="263"/>
                    <a:pt x="71" y="274"/>
                    <a:pt x="64" y="281"/>
                  </a:cubicBezTo>
                  <a:cubicBezTo>
                    <a:pt x="56" y="289"/>
                    <a:pt x="45" y="286"/>
                    <a:pt x="35" y="282"/>
                  </a:cubicBezTo>
                  <a:cubicBezTo>
                    <a:pt x="26" y="279"/>
                    <a:pt x="17" y="277"/>
                    <a:pt x="11" y="283"/>
                  </a:cubicBezTo>
                  <a:cubicBezTo>
                    <a:pt x="5" y="288"/>
                    <a:pt x="7" y="298"/>
                    <a:pt x="10" y="307"/>
                  </a:cubicBezTo>
                  <a:cubicBezTo>
                    <a:pt x="14" y="317"/>
                    <a:pt x="17" y="328"/>
                    <a:pt x="9" y="336"/>
                  </a:cubicBezTo>
                  <a:cubicBezTo>
                    <a:pt x="7" y="333"/>
                    <a:pt x="7" y="333"/>
                    <a:pt x="7" y="333"/>
                  </a:cubicBezTo>
                  <a:cubicBezTo>
                    <a:pt x="13" y="327"/>
                    <a:pt x="10" y="318"/>
                    <a:pt x="7" y="308"/>
                  </a:cubicBezTo>
                  <a:cubicBezTo>
                    <a:pt x="3" y="298"/>
                    <a:pt x="0" y="287"/>
                    <a:pt x="8" y="280"/>
                  </a:cubicBezTo>
                  <a:close/>
                </a:path>
              </a:pathLst>
            </a:custGeom>
            <a:solidFill>
              <a:srgbClr val="B5C6C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8">
              <a:extLst>
                <a:ext uri="{FF2B5EF4-FFF2-40B4-BE49-F238E27FC236}">
                  <a16:creationId xmlns:a16="http://schemas.microsoft.com/office/drawing/2014/main" id="{181E1D99-79F2-4D3E-894B-3AE7434E3D8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70637" y="1084263"/>
              <a:ext cx="1590675" cy="1590675"/>
            </a:xfrm>
            <a:custGeom>
              <a:avLst/>
              <a:gdLst>
                <a:gd name="T0" fmla="*/ 727 w 762"/>
                <a:gd name="T1" fmla="*/ 35 h 762"/>
                <a:gd name="T2" fmla="*/ 727 w 762"/>
                <a:gd name="T3" fmla="*/ 163 h 762"/>
                <a:gd name="T4" fmla="*/ 163 w 762"/>
                <a:gd name="T5" fmla="*/ 727 h 762"/>
                <a:gd name="T6" fmla="*/ 36 w 762"/>
                <a:gd name="T7" fmla="*/ 727 h 762"/>
                <a:gd name="T8" fmla="*/ 36 w 762"/>
                <a:gd name="T9" fmla="*/ 727 h 762"/>
                <a:gd name="T10" fmla="*/ 36 w 762"/>
                <a:gd name="T11" fmla="*/ 599 h 762"/>
                <a:gd name="T12" fmla="*/ 599 w 762"/>
                <a:gd name="T13" fmla="*/ 35 h 762"/>
                <a:gd name="T14" fmla="*/ 727 w 762"/>
                <a:gd name="T15" fmla="*/ 35 h 7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62" h="762">
                  <a:moveTo>
                    <a:pt x="727" y="35"/>
                  </a:moveTo>
                  <a:cubicBezTo>
                    <a:pt x="762" y="71"/>
                    <a:pt x="762" y="128"/>
                    <a:pt x="727" y="163"/>
                  </a:cubicBezTo>
                  <a:cubicBezTo>
                    <a:pt x="163" y="727"/>
                    <a:pt x="163" y="727"/>
                    <a:pt x="163" y="727"/>
                  </a:cubicBezTo>
                  <a:cubicBezTo>
                    <a:pt x="128" y="762"/>
                    <a:pt x="71" y="762"/>
                    <a:pt x="36" y="727"/>
                  </a:cubicBezTo>
                  <a:cubicBezTo>
                    <a:pt x="36" y="727"/>
                    <a:pt x="36" y="727"/>
                    <a:pt x="36" y="727"/>
                  </a:cubicBezTo>
                  <a:cubicBezTo>
                    <a:pt x="0" y="691"/>
                    <a:pt x="0" y="634"/>
                    <a:pt x="36" y="599"/>
                  </a:cubicBezTo>
                  <a:cubicBezTo>
                    <a:pt x="599" y="35"/>
                    <a:pt x="599" y="35"/>
                    <a:pt x="599" y="35"/>
                  </a:cubicBezTo>
                  <a:cubicBezTo>
                    <a:pt x="635" y="0"/>
                    <a:pt x="692" y="0"/>
                    <a:pt x="727" y="35"/>
                  </a:cubicBezTo>
                  <a:close/>
                </a:path>
              </a:pathLst>
            </a:custGeom>
            <a:solidFill>
              <a:srgbClr val="DF7D3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9">
              <a:extLst>
                <a:ext uri="{FF2B5EF4-FFF2-40B4-BE49-F238E27FC236}">
                  <a16:creationId xmlns:a16="http://schemas.microsoft.com/office/drawing/2014/main" id="{39EDB27D-A10A-439E-A3E8-1676482EC277}"/>
                </a:ext>
              </a:extLst>
            </p:cNvPr>
            <p:cNvSpPr>
              <a:spLocks/>
            </p:cNvSpPr>
            <p:nvPr/>
          </p:nvSpPr>
          <p:spPr bwMode="auto">
            <a:xfrm>
              <a:off x="8306592" y="1171575"/>
              <a:ext cx="950913" cy="954088"/>
            </a:xfrm>
            <a:custGeom>
              <a:avLst/>
              <a:gdLst>
                <a:gd name="T0" fmla="*/ 421 w 456"/>
                <a:gd name="T1" fmla="*/ 35 h 457"/>
                <a:gd name="T2" fmla="*/ 421 w 456"/>
                <a:gd name="T3" fmla="*/ 163 h 457"/>
                <a:gd name="T4" fmla="*/ 162 w 456"/>
                <a:gd name="T5" fmla="*/ 422 h 457"/>
                <a:gd name="T6" fmla="*/ 35 w 456"/>
                <a:gd name="T7" fmla="*/ 422 h 457"/>
                <a:gd name="T8" fmla="*/ 35 w 456"/>
                <a:gd name="T9" fmla="*/ 422 h 457"/>
                <a:gd name="T10" fmla="*/ 35 w 456"/>
                <a:gd name="T11" fmla="*/ 294 h 457"/>
                <a:gd name="T12" fmla="*/ 294 w 456"/>
                <a:gd name="T13" fmla="*/ 35 h 457"/>
                <a:gd name="T14" fmla="*/ 421 w 456"/>
                <a:gd name="T15" fmla="*/ 35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6" h="457">
                  <a:moveTo>
                    <a:pt x="421" y="35"/>
                  </a:moveTo>
                  <a:cubicBezTo>
                    <a:pt x="456" y="71"/>
                    <a:pt x="456" y="128"/>
                    <a:pt x="421" y="163"/>
                  </a:cubicBezTo>
                  <a:cubicBezTo>
                    <a:pt x="162" y="422"/>
                    <a:pt x="162" y="422"/>
                    <a:pt x="162" y="422"/>
                  </a:cubicBezTo>
                  <a:cubicBezTo>
                    <a:pt x="127" y="457"/>
                    <a:pt x="70" y="457"/>
                    <a:pt x="35" y="422"/>
                  </a:cubicBezTo>
                  <a:cubicBezTo>
                    <a:pt x="35" y="422"/>
                    <a:pt x="35" y="422"/>
                    <a:pt x="35" y="422"/>
                  </a:cubicBezTo>
                  <a:cubicBezTo>
                    <a:pt x="0" y="387"/>
                    <a:pt x="0" y="329"/>
                    <a:pt x="35" y="294"/>
                  </a:cubicBezTo>
                  <a:cubicBezTo>
                    <a:pt x="294" y="35"/>
                    <a:pt x="294" y="35"/>
                    <a:pt x="294" y="35"/>
                  </a:cubicBezTo>
                  <a:cubicBezTo>
                    <a:pt x="329" y="0"/>
                    <a:pt x="386" y="0"/>
                    <a:pt x="421" y="35"/>
                  </a:cubicBezTo>
                  <a:close/>
                </a:path>
              </a:pathLst>
            </a:custGeom>
            <a:solidFill>
              <a:srgbClr val="B5C6C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10">
              <a:extLst>
                <a:ext uri="{FF2B5EF4-FFF2-40B4-BE49-F238E27FC236}">
                  <a16:creationId xmlns:a16="http://schemas.microsoft.com/office/drawing/2014/main" id="{982ACD68-F6E9-4130-AA98-7DA52FF32385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3324" y="1357313"/>
              <a:ext cx="1344612" cy="1343025"/>
            </a:xfrm>
            <a:custGeom>
              <a:avLst/>
              <a:gdLst>
                <a:gd name="T0" fmla="*/ 609 w 644"/>
                <a:gd name="T1" fmla="*/ 35 h 643"/>
                <a:gd name="T2" fmla="*/ 609 w 644"/>
                <a:gd name="T3" fmla="*/ 163 h 643"/>
                <a:gd name="T4" fmla="*/ 163 w 644"/>
                <a:gd name="T5" fmla="*/ 608 h 643"/>
                <a:gd name="T6" fmla="*/ 36 w 644"/>
                <a:gd name="T7" fmla="*/ 608 h 643"/>
                <a:gd name="T8" fmla="*/ 36 w 644"/>
                <a:gd name="T9" fmla="*/ 608 h 643"/>
                <a:gd name="T10" fmla="*/ 36 w 644"/>
                <a:gd name="T11" fmla="*/ 481 h 643"/>
                <a:gd name="T12" fmla="*/ 481 w 644"/>
                <a:gd name="T13" fmla="*/ 35 h 643"/>
                <a:gd name="T14" fmla="*/ 609 w 644"/>
                <a:gd name="T15" fmla="*/ 35 h 6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44" h="643">
                  <a:moveTo>
                    <a:pt x="609" y="35"/>
                  </a:moveTo>
                  <a:cubicBezTo>
                    <a:pt x="644" y="70"/>
                    <a:pt x="644" y="127"/>
                    <a:pt x="609" y="163"/>
                  </a:cubicBezTo>
                  <a:cubicBezTo>
                    <a:pt x="163" y="608"/>
                    <a:pt x="163" y="608"/>
                    <a:pt x="163" y="608"/>
                  </a:cubicBezTo>
                  <a:cubicBezTo>
                    <a:pt x="128" y="643"/>
                    <a:pt x="71" y="643"/>
                    <a:pt x="36" y="608"/>
                  </a:cubicBezTo>
                  <a:cubicBezTo>
                    <a:pt x="36" y="608"/>
                    <a:pt x="36" y="608"/>
                    <a:pt x="36" y="608"/>
                  </a:cubicBezTo>
                  <a:cubicBezTo>
                    <a:pt x="0" y="573"/>
                    <a:pt x="0" y="516"/>
                    <a:pt x="36" y="481"/>
                  </a:cubicBezTo>
                  <a:cubicBezTo>
                    <a:pt x="481" y="35"/>
                    <a:pt x="481" y="35"/>
                    <a:pt x="481" y="35"/>
                  </a:cubicBezTo>
                  <a:cubicBezTo>
                    <a:pt x="516" y="0"/>
                    <a:pt x="573" y="0"/>
                    <a:pt x="609" y="35"/>
                  </a:cubicBezTo>
                  <a:close/>
                </a:path>
              </a:pathLst>
            </a:custGeom>
            <a:solidFill>
              <a:srgbClr val="DF7D3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11">
              <a:extLst>
                <a:ext uri="{FF2B5EF4-FFF2-40B4-BE49-F238E27FC236}">
                  <a16:creationId xmlns:a16="http://schemas.microsoft.com/office/drawing/2014/main" id="{CB4046B2-317F-42B7-A185-AC376A8DB790}"/>
                </a:ext>
              </a:extLst>
            </p:cNvPr>
            <p:cNvSpPr>
              <a:spLocks/>
            </p:cNvSpPr>
            <p:nvPr/>
          </p:nvSpPr>
          <p:spPr bwMode="auto">
            <a:xfrm>
              <a:off x="6724649" y="4189412"/>
              <a:ext cx="1344612" cy="1343025"/>
            </a:xfrm>
            <a:custGeom>
              <a:avLst/>
              <a:gdLst>
                <a:gd name="T0" fmla="*/ 609 w 644"/>
                <a:gd name="T1" fmla="*/ 35 h 643"/>
                <a:gd name="T2" fmla="*/ 609 w 644"/>
                <a:gd name="T3" fmla="*/ 163 h 643"/>
                <a:gd name="T4" fmla="*/ 163 w 644"/>
                <a:gd name="T5" fmla="*/ 608 h 643"/>
                <a:gd name="T6" fmla="*/ 35 w 644"/>
                <a:gd name="T7" fmla="*/ 608 h 643"/>
                <a:gd name="T8" fmla="*/ 35 w 644"/>
                <a:gd name="T9" fmla="*/ 608 h 643"/>
                <a:gd name="T10" fmla="*/ 35 w 644"/>
                <a:gd name="T11" fmla="*/ 480 h 643"/>
                <a:gd name="T12" fmla="*/ 481 w 644"/>
                <a:gd name="T13" fmla="*/ 35 h 643"/>
                <a:gd name="T14" fmla="*/ 609 w 644"/>
                <a:gd name="T15" fmla="*/ 35 h 6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44" h="643">
                  <a:moveTo>
                    <a:pt x="609" y="35"/>
                  </a:moveTo>
                  <a:cubicBezTo>
                    <a:pt x="644" y="70"/>
                    <a:pt x="644" y="127"/>
                    <a:pt x="609" y="163"/>
                  </a:cubicBezTo>
                  <a:cubicBezTo>
                    <a:pt x="163" y="608"/>
                    <a:pt x="163" y="608"/>
                    <a:pt x="163" y="608"/>
                  </a:cubicBezTo>
                  <a:cubicBezTo>
                    <a:pt x="128" y="643"/>
                    <a:pt x="71" y="643"/>
                    <a:pt x="35" y="608"/>
                  </a:cubicBezTo>
                  <a:cubicBezTo>
                    <a:pt x="35" y="608"/>
                    <a:pt x="35" y="608"/>
                    <a:pt x="35" y="608"/>
                  </a:cubicBezTo>
                  <a:cubicBezTo>
                    <a:pt x="0" y="573"/>
                    <a:pt x="0" y="516"/>
                    <a:pt x="35" y="480"/>
                  </a:cubicBezTo>
                  <a:cubicBezTo>
                    <a:pt x="481" y="35"/>
                    <a:pt x="481" y="35"/>
                    <a:pt x="481" y="35"/>
                  </a:cubicBezTo>
                  <a:cubicBezTo>
                    <a:pt x="516" y="0"/>
                    <a:pt x="573" y="0"/>
                    <a:pt x="609" y="35"/>
                  </a:cubicBezTo>
                  <a:close/>
                </a:path>
              </a:pathLst>
            </a:custGeom>
            <a:solidFill>
              <a:srgbClr val="DF7D3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12">
              <a:extLst>
                <a:ext uri="{FF2B5EF4-FFF2-40B4-BE49-F238E27FC236}">
                  <a16:creationId xmlns:a16="http://schemas.microsoft.com/office/drawing/2014/main" id="{8F50325A-B814-4D07-BF52-6A79228D0C21}"/>
                </a:ext>
              </a:extLst>
            </p:cNvPr>
            <p:cNvSpPr>
              <a:spLocks/>
            </p:cNvSpPr>
            <p:nvPr/>
          </p:nvSpPr>
          <p:spPr bwMode="auto">
            <a:xfrm>
              <a:off x="2933698" y="3802585"/>
              <a:ext cx="430213" cy="430213"/>
            </a:xfrm>
            <a:custGeom>
              <a:avLst/>
              <a:gdLst>
                <a:gd name="T0" fmla="*/ 170 w 206"/>
                <a:gd name="T1" fmla="*/ 37 h 206"/>
                <a:gd name="T2" fmla="*/ 170 w 206"/>
                <a:gd name="T3" fmla="*/ 170 h 206"/>
                <a:gd name="T4" fmla="*/ 37 w 206"/>
                <a:gd name="T5" fmla="*/ 170 h 206"/>
                <a:gd name="T6" fmla="*/ 37 w 206"/>
                <a:gd name="T7" fmla="*/ 37 h 206"/>
                <a:gd name="T8" fmla="*/ 170 w 206"/>
                <a:gd name="T9" fmla="*/ 37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206">
                  <a:moveTo>
                    <a:pt x="170" y="37"/>
                  </a:moveTo>
                  <a:cubicBezTo>
                    <a:pt x="206" y="74"/>
                    <a:pt x="206" y="133"/>
                    <a:pt x="170" y="170"/>
                  </a:cubicBezTo>
                  <a:cubicBezTo>
                    <a:pt x="133" y="206"/>
                    <a:pt x="73" y="206"/>
                    <a:pt x="37" y="170"/>
                  </a:cubicBezTo>
                  <a:cubicBezTo>
                    <a:pt x="0" y="133"/>
                    <a:pt x="0" y="74"/>
                    <a:pt x="37" y="37"/>
                  </a:cubicBezTo>
                  <a:cubicBezTo>
                    <a:pt x="73" y="0"/>
                    <a:pt x="133" y="0"/>
                    <a:pt x="170" y="37"/>
                  </a:cubicBezTo>
                  <a:close/>
                </a:path>
              </a:pathLst>
            </a:custGeom>
            <a:solidFill>
              <a:srgbClr val="DF7D3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13">
              <a:extLst>
                <a:ext uri="{FF2B5EF4-FFF2-40B4-BE49-F238E27FC236}">
                  <a16:creationId xmlns:a16="http://schemas.microsoft.com/office/drawing/2014/main" id="{F7CD3BF0-F299-445D-9F92-2EB16E02694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80158" y="948820"/>
              <a:ext cx="330055" cy="301354"/>
            </a:xfrm>
            <a:custGeom>
              <a:avLst/>
              <a:gdLst>
                <a:gd name="T0" fmla="*/ 123 w 245"/>
                <a:gd name="T1" fmla="*/ 223 h 223"/>
                <a:gd name="T2" fmla="*/ 44 w 245"/>
                <a:gd name="T3" fmla="*/ 190 h 223"/>
                <a:gd name="T4" fmla="*/ 44 w 245"/>
                <a:gd name="T5" fmla="*/ 32 h 223"/>
                <a:gd name="T6" fmla="*/ 123 w 245"/>
                <a:gd name="T7" fmla="*/ 0 h 223"/>
                <a:gd name="T8" fmla="*/ 202 w 245"/>
                <a:gd name="T9" fmla="*/ 32 h 223"/>
                <a:gd name="T10" fmla="*/ 202 w 245"/>
                <a:gd name="T11" fmla="*/ 32 h 223"/>
                <a:gd name="T12" fmla="*/ 202 w 245"/>
                <a:gd name="T13" fmla="*/ 190 h 223"/>
                <a:gd name="T14" fmla="*/ 123 w 245"/>
                <a:gd name="T15" fmla="*/ 223 h 223"/>
                <a:gd name="T16" fmla="*/ 123 w 245"/>
                <a:gd name="T17" fmla="*/ 36 h 223"/>
                <a:gd name="T18" fmla="*/ 69 w 245"/>
                <a:gd name="T19" fmla="*/ 58 h 223"/>
                <a:gd name="T20" fmla="*/ 69 w 245"/>
                <a:gd name="T21" fmla="*/ 165 h 223"/>
                <a:gd name="T22" fmla="*/ 123 w 245"/>
                <a:gd name="T23" fmla="*/ 187 h 223"/>
                <a:gd name="T24" fmla="*/ 176 w 245"/>
                <a:gd name="T25" fmla="*/ 165 h 223"/>
                <a:gd name="T26" fmla="*/ 176 w 245"/>
                <a:gd name="T27" fmla="*/ 58 h 223"/>
                <a:gd name="T28" fmla="*/ 123 w 245"/>
                <a:gd name="T29" fmla="*/ 36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5" h="223">
                  <a:moveTo>
                    <a:pt x="123" y="223"/>
                  </a:moveTo>
                  <a:cubicBezTo>
                    <a:pt x="93" y="223"/>
                    <a:pt x="65" y="212"/>
                    <a:pt x="44" y="190"/>
                  </a:cubicBezTo>
                  <a:cubicBezTo>
                    <a:pt x="0" y="147"/>
                    <a:pt x="0" y="76"/>
                    <a:pt x="44" y="32"/>
                  </a:cubicBezTo>
                  <a:cubicBezTo>
                    <a:pt x="65" y="11"/>
                    <a:pt x="93" y="0"/>
                    <a:pt x="123" y="0"/>
                  </a:cubicBezTo>
                  <a:cubicBezTo>
                    <a:pt x="153" y="0"/>
                    <a:pt x="181" y="11"/>
                    <a:pt x="202" y="32"/>
                  </a:cubicBezTo>
                  <a:cubicBezTo>
                    <a:pt x="202" y="32"/>
                    <a:pt x="202" y="32"/>
                    <a:pt x="202" y="32"/>
                  </a:cubicBezTo>
                  <a:cubicBezTo>
                    <a:pt x="245" y="76"/>
                    <a:pt x="245" y="147"/>
                    <a:pt x="202" y="190"/>
                  </a:cubicBezTo>
                  <a:cubicBezTo>
                    <a:pt x="181" y="212"/>
                    <a:pt x="153" y="223"/>
                    <a:pt x="123" y="223"/>
                  </a:cubicBezTo>
                  <a:close/>
                  <a:moveTo>
                    <a:pt x="123" y="36"/>
                  </a:moveTo>
                  <a:cubicBezTo>
                    <a:pt x="103" y="36"/>
                    <a:pt x="84" y="43"/>
                    <a:pt x="69" y="58"/>
                  </a:cubicBezTo>
                  <a:cubicBezTo>
                    <a:pt x="40" y="87"/>
                    <a:pt x="40" y="135"/>
                    <a:pt x="69" y="165"/>
                  </a:cubicBezTo>
                  <a:cubicBezTo>
                    <a:pt x="84" y="179"/>
                    <a:pt x="103" y="187"/>
                    <a:pt x="123" y="187"/>
                  </a:cubicBezTo>
                  <a:cubicBezTo>
                    <a:pt x="143" y="187"/>
                    <a:pt x="162" y="179"/>
                    <a:pt x="176" y="165"/>
                  </a:cubicBezTo>
                  <a:cubicBezTo>
                    <a:pt x="206" y="135"/>
                    <a:pt x="206" y="87"/>
                    <a:pt x="176" y="58"/>
                  </a:cubicBezTo>
                  <a:cubicBezTo>
                    <a:pt x="162" y="43"/>
                    <a:pt x="143" y="36"/>
                    <a:pt x="123" y="36"/>
                  </a:cubicBezTo>
                  <a:close/>
                </a:path>
              </a:pathLst>
            </a:custGeom>
            <a:solidFill>
              <a:srgbClr val="B5C6C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15">
              <a:extLst>
                <a:ext uri="{FF2B5EF4-FFF2-40B4-BE49-F238E27FC236}">
                  <a16:creationId xmlns:a16="http://schemas.microsoft.com/office/drawing/2014/main" id="{6E3D5AE5-B589-46F2-8F19-DC3CD9950C4F}"/>
                </a:ext>
              </a:extLst>
            </p:cNvPr>
            <p:cNvSpPr>
              <a:spLocks/>
            </p:cNvSpPr>
            <p:nvPr/>
          </p:nvSpPr>
          <p:spPr bwMode="auto">
            <a:xfrm>
              <a:off x="7873998" y="730250"/>
              <a:ext cx="430213" cy="430213"/>
            </a:xfrm>
            <a:custGeom>
              <a:avLst/>
              <a:gdLst>
                <a:gd name="T0" fmla="*/ 169 w 206"/>
                <a:gd name="T1" fmla="*/ 37 h 206"/>
                <a:gd name="T2" fmla="*/ 169 w 206"/>
                <a:gd name="T3" fmla="*/ 170 h 206"/>
                <a:gd name="T4" fmla="*/ 37 w 206"/>
                <a:gd name="T5" fmla="*/ 170 h 206"/>
                <a:gd name="T6" fmla="*/ 37 w 206"/>
                <a:gd name="T7" fmla="*/ 37 h 206"/>
                <a:gd name="T8" fmla="*/ 169 w 206"/>
                <a:gd name="T9" fmla="*/ 37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206">
                  <a:moveTo>
                    <a:pt x="169" y="37"/>
                  </a:moveTo>
                  <a:cubicBezTo>
                    <a:pt x="206" y="74"/>
                    <a:pt x="206" y="133"/>
                    <a:pt x="169" y="170"/>
                  </a:cubicBezTo>
                  <a:cubicBezTo>
                    <a:pt x="133" y="206"/>
                    <a:pt x="73" y="206"/>
                    <a:pt x="37" y="170"/>
                  </a:cubicBezTo>
                  <a:cubicBezTo>
                    <a:pt x="0" y="133"/>
                    <a:pt x="0" y="74"/>
                    <a:pt x="37" y="37"/>
                  </a:cubicBezTo>
                  <a:cubicBezTo>
                    <a:pt x="73" y="0"/>
                    <a:pt x="133" y="0"/>
                    <a:pt x="169" y="37"/>
                  </a:cubicBezTo>
                  <a:close/>
                </a:path>
              </a:pathLst>
            </a:custGeom>
            <a:solidFill>
              <a:srgbClr val="B5C6C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16">
              <a:extLst>
                <a:ext uri="{FF2B5EF4-FFF2-40B4-BE49-F238E27FC236}">
                  <a16:creationId xmlns:a16="http://schemas.microsoft.com/office/drawing/2014/main" id="{6E441AFA-4B27-4CEE-A3E8-20F90394B63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5237" y="5465761"/>
              <a:ext cx="430213" cy="430213"/>
            </a:xfrm>
            <a:custGeom>
              <a:avLst/>
              <a:gdLst>
                <a:gd name="T0" fmla="*/ 170 w 206"/>
                <a:gd name="T1" fmla="*/ 37 h 206"/>
                <a:gd name="T2" fmla="*/ 170 w 206"/>
                <a:gd name="T3" fmla="*/ 170 h 206"/>
                <a:gd name="T4" fmla="*/ 37 w 206"/>
                <a:gd name="T5" fmla="*/ 170 h 206"/>
                <a:gd name="T6" fmla="*/ 37 w 206"/>
                <a:gd name="T7" fmla="*/ 37 h 206"/>
                <a:gd name="T8" fmla="*/ 170 w 206"/>
                <a:gd name="T9" fmla="*/ 37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206">
                  <a:moveTo>
                    <a:pt x="170" y="37"/>
                  </a:moveTo>
                  <a:cubicBezTo>
                    <a:pt x="206" y="74"/>
                    <a:pt x="206" y="133"/>
                    <a:pt x="170" y="170"/>
                  </a:cubicBezTo>
                  <a:cubicBezTo>
                    <a:pt x="133" y="206"/>
                    <a:pt x="73" y="206"/>
                    <a:pt x="37" y="170"/>
                  </a:cubicBezTo>
                  <a:cubicBezTo>
                    <a:pt x="0" y="133"/>
                    <a:pt x="0" y="74"/>
                    <a:pt x="37" y="37"/>
                  </a:cubicBezTo>
                  <a:cubicBezTo>
                    <a:pt x="73" y="0"/>
                    <a:pt x="133" y="0"/>
                    <a:pt x="170" y="37"/>
                  </a:cubicBezTo>
                  <a:close/>
                </a:path>
              </a:pathLst>
            </a:custGeom>
            <a:solidFill>
              <a:srgbClr val="B5C6C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13">
              <a:extLst>
                <a:ext uri="{FF2B5EF4-FFF2-40B4-BE49-F238E27FC236}">
                  <a16:creationId xmlns:a16="http://schemas.microsoft.com/office/drawing/2014/main" id="{EC24BB25-E2C6-4AF2-AECB-B3B67800F46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51425" y="5585890"/>
              <a:ext cx="330055" cy="301354"/>
            </a:xfrm>
            <a:custGeom>
              <a:avLst/>
              <a:gdLst>
                <a:gd name="T0" fmla="*/ 123 w 245"/>
                <a:gd name="T1" fmla="*/ 223 h 223"/>
                <a:gd name="T2" fmla="*/ 44 w 245"/>
                <a:gd name="T3" fmla="*/ 190 h 223"/>
                <a:gd name="T4" fmla="*/ 44 w 245"/>
                <a:gd name="T5" fmla="*/ 32 h 223"/>
                <a:gd name="T6" fmla="*/ 123 w 245"/>
                <a:gd name="T7" fmla="*/ 0 h 223"/>
                <a:gd name="T8" fmla="*/ 202 w 245"/>
                <a:gd name="T9" fmla="*/ 32 h 223"/>
                <a:gd name="T10" fmla="*/ 202 w 245"/>
                <a:gd name="T11" fmla="*/ 32 h 223"/>
                <a:gd name="T12" fmla="*/ 202 w 245"/>
                <a:gd name="T13" fmla="*/ 190 h 223"/>
                <a:gd name="T14" fmla="*/ 123 w 245"/>
                <a:gd name="T15" fmla="*/ 223 h 223"/>
                <a:gd name="T16" fmla="*/ 123 w 245"/>
                <a:gd name="T17" fmla="*/ 36 h 223"/>
                <a:gd name="T18" fmla="*/ 69 w 245"/>
                <a:gd name="T19" fmla="*/ 58 h 223"/>
                <a:gd name="T20" fmla="*/ 69 w 245"/>
                <a:gd name="T21" fmla="*/ 165 h 223"/>
                <a:gd name="T22" fmla="*/ 123 w 245"/>
                <a:gd name="T23" fmla="*/ 187 h 223"/>
                <a:gd name="T24" fmla="*/ 176 w 245"/>
                <a:gd name="T25" fmla="*/ 165 h 223"/>
                <a:gd name="T26" fmla="*/ 176 w 245"/>
                <a:gd name="T27" fmla="*/ 58 h 223"/>
                <a:gd name="T28" fmla="*/ 123 w 245"/>
                <a:gd name="T29" fmla="*/ 36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5" h="223">
                  <a:moveTo>
                    <a:pt x="123" y="223"/>
                  </a:moveTo>
                  <a:cubicBezTo>
                    <a:pt x="93" y="223"/>
                    <a:pt x="65" y="212"/>
                    <a:pt x="44" y="190"/>
                  </a:cubicBezTo>
                  <a:cubicBezTo>
                    <a:pt x="0" y="147"/>
                    <a:pt x="0" y="76"/>
                    <a:pt x="44" y="32"/>
                  </a:cubicBezTo>
                  <a:cubicBezTo>
                    <a:pt x="65" y="11"/>
                    <a:pt x="93" y="0"/>
                    <a:pt x="123" y="0"/>
                  </a:cubicBezTo>
                  <a:cubicBezTo>
                    <a:pt x="153" y="0"/>
                    <a:pt x="181" y="11"/>
                    <a:pt x="202" y="32"/>
                  </a:cubicBezTo>
                  <a:cubicBezTo>
                    <a:pt x="202" y="32"/>
                    <a:pt x="202" y="32"/>
                    <a:pt x="202" y="32"/>
                  </a:cubicBezTo>
                  <a:cubicBezTo>
                    <a:pt x="245" y="76"/>
                    <a:pt x="245" y="147"/>
                    <a:pt x="202" y="190"/>
                  </a:cubicBezTo>
                  <a:cubicBezTo>
                    <a:pt x="181" y="212"/>
                    <a:pt x="153" y="223"/>
                    <a:pt x="123" y="223"/>
                  </a:cubicBezTo>
                  <a:close/>
                  <a:moveTo>
                    <a:pt x="123" y="36"/>
                  </a:moveTo>
                  <a:cubicBezTo>
                    <a:pt x="103" y="36"/>
                    <a:pt x="84" y="43"/>
                    <a:pt x="69" y="58"/>
                  </a:cubicBezTo>
                  <a:cubicBezTo>
                    <a:pt x="40" y="87"/>
                    <a:pt x="40" y="135"/>
                    <a:pt x="69" y="165"/>
                  </a:cubicBezTo>
                  <a:cubicBezTo>
                    <a:pt x="84" y="179"/>
                    <a:pt x="103" y="187"/>
                    <a:pt x="123" y="187"/>
                  </a:cubicBezTo>
                  <a:cubicBezTo>
                    <a:pt x="143" y="187"/>
                    <a:pt x="162" y="179"/>
                    <a:pt x="176" y="165"/>
                  </a:cubicBezTo>
                  <a:cubicBezTo>
                    <a:pt x="206" y="135"/>
                    <a:pt x="206" y="87"/>
                    <a:pt x="176" y="58"/>
                  </a:cubicBezTo>
                  <a:cubicBezTo>
                    <a:pt x="162" y="43"/>
                    <a:pt x="143" y="36"/>
                    <a:pt x="123" y="36"/>
                  </a:cubicBezTo>
                  <a:close/>
                </a:path>
              </a:pathLst>
            </a:custGeom>
            <a:solidFill>
              <a:srgbClr val="DF7D3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9">
              <a:extLst>
                <a:ext uri="{FF2B5EF4-FFF2-40B4-BE49-F238E27FC236}">
                  <a16:creationId xmlns:a16="http://schemas.microsoft.com/office/drawing/2014/main" id="{74E9CCB5-FCA6-4152-86C2-20E9EEE4D1CD}"/>
                </a:ext>
              </a:extLst>
            </p:cNvPr>
            <p:cNvSpPr>
              <a:spLocks/>
            </p:cNvSpPr>
            <p:nvPr/>
          </p:nvSpPr>
          <p:spPr bwMode="auto">
            <a:xfrm>
              <a:off x="8183994" y="3779475"/>
              <a:ext cx="950913" cy="954088"/>
            </a:xfrm>
            <a:custGeom>
              <a:avLst/>
              <a:gdLst>
                <a:gd name="T0" fmla="*/ 421 w 456"/>
                <a:gd name="T1" fmla="*/ 35 h 457"/>
                <a:gd name="T2" fmla="*/ 421 w 456"/>
                <a:gd name="T3" fmla="*/ 163 h 457"/>
                <a:gd name="T4" fmla="*/ 162 w 456"/>
                <a:gd name="T5" fmla="*/ 422 h 457"/>
                <a:gd name="T6" fmla="*/ 35 w 456"/>
                <a:gd name="T7" fmla="*/ 422 h 457"/>
                <a:gd name="T8" fmla="*/ 35 w 456"/>
                <a:gd name="T9" fmla="*/ 422 h 457"/>
                <a:gd name="T10" fmla="*/ 35 w 456"/>
                <a:gd name="T11" fmla="*/ 294 h 457"/>
                <a:gd name="T12" fmla="*/ 294 w 456"/>
                <a:gd name="T13" fmla="*/ 35 h 457"/>
                <a:gd name="T14" fmla="*/ 421 w 456"/>
                <a:gd name="T15" fmla="*/ 35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6" h="457">
                  <a:moveTo>
                    <a:pt x="421" y="35"/>
                  </a:moveTo>
                  <a:cubicBezTo>
                    <a:pt x="456" y="71"/>
                    <a:pt x="456" y="128"/>
                    <a:pt x="421" y="163"/>
                  </a:cubicBezTo>
                  <a:cubicBezTo>
                    <a:pt x="162" y="422"/>
                    <a:pt x="162" y="422"/>
                    <a:pt x="162" y="422"/>
                  </a:cubicBezTo>
                  <a:cubicBezTo>
                    <a:pt x="127" y="457"/>
                    <a:pt x="70" y="457"/>
                    <a:pt x="35" y="422"/>
                  </a:cubicBezTo>
                  <a:cubicBezTo>
                    <a:pt x="35" y="422"/>
                    <a:pt x="35" y="422"/>
                    <a:pt x="35" y="422"/>
                  </a:cubicBezTo>
                  <a:cubicBezTo>
                    <a:pt x="0" y="387"/>
                    <a:pt x="0" y="329"/>
                    <a:pt x="35" y="294"/>
                  </a:cubicBezTo>
                  <a:cubicBezTo>
                    <a:pt x="294" y="35"/>
                    <a:pt x="294" y="35"/>
                    <a:pt x="294" y="35"/>
                  </a:cubicBezTo>
                  <a:cubicBezTo>
                    <a:pt x="329" y="0"/>
                    <a:pt x="386" y="0"/>
                    <a:pt x="421" y="35"/>
                  </a:cubicBezTo>
                  <a:close/>
                </a:path>
              </a:pathLst>
            </a:custGeom>
            <a:solidFill>
              <a:srgbClr val="B5C6C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15">
              <a:extLst>
                <a:ext uri="{FF2B5EF4-FFF2-40B4-BE49-F238E27FC236}">
                  <a16:creationId xmlns:a16="http://schemas.microsoft.com/office/drawing/2014/main" id="{B9B5CFD2-248F-41D7-BCAB-CE759C6026DB}"/>
                </a:ext>
              </a:extLst>
            </p:cNvPr>
            <p:cNvSpPr>
              <a:spLocks/>
            </p:cNvSpPr>
            <p:nvPr/>
          </p:nvSpPr>
          <p:spPr bwMode="auto">
            <a:xfrm>
              <a:off x="9134907" y="3349262"/>
              <a:ext cx="430213" cy="430213"/>
            </a:xfrm>
            <a:custGeom>
              <a:avLst/>
              <a:gdLst>
                <a:gd name="T0" fmla="*/ 169 w 206"/>
                <a:gd name="T1" fmla="*/ 37 h 206"/>
                <a:gd name="T2" fmla="*/ 169 w 206"/>
                <a:gd name="T3" fmla="*/ 170 h 206"/>
                <a:gd name="T4" fmla="*/ 37 w 206"/>
                <a:gd name="T5" fmla="*/ 170 h 206"/>
                <a:gd name="T6" fmla="*/ 37 w 206"/>
                <a:gd name="T7" fmla="*/ 37 h 206"/>
                <a:gd name="T8" fmla="*/ 169 w 206"/>
                <a:gd name="T9" fmla="*/ 37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206">
                  <a:moveTo>
                    <a:pt x="169" y="37"/>
                  </a:moveTo>
                  <a:cubicBezTo>
                    <a:pt x="206" y="74"/>
                    <a:pt x="206" y="133"/>
                    <a:pt x="169" y="170"/>
                  </a:cubicBezTo>
                  <a:cubicBezTo>
                    <a:pt x="133" y="206"/>
                    <a:pt x="73" y="206"/>
                    <a:pt x="37" y="170"/>
                  </a:cubicBezTo>
                  <a:cubicBezTo>
                    <a:pt x="0" y="133"/>
                    <a:pt x="0" y="74"/>
                    <a:pt x="37" y="37"/>
                  </a:cubicBezTo>
                  <a:cubicBezTo>
                    <a:pt x="73" y="0"/>
                    <a:pt x="133" y="0"/>
                    <a:pt x="169" y="37"/>
                  </a:cubicBezTo>
                  <a:close/>
                </a:path>
              </a:pathLst>
            </a:custGeom>
            <a:solidFill>
              <a:srgbClr val="DF7D3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9">
              <a:extLst>
                <a:ext uri="{FF2B5EF4-FFF2-40B4-BE49-F238E27FC236}">
                  <a16:creationId xmlns:a16="http://schemas.microsoft.com/office/drawing/2014/main" id="{29D66215-E90E-4ECB-A9F3-2AD9609171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4576" y="1879599"/>
              <a:ext cx="950913" cy="954088"/>
            </a:xfrm>
            <a:custGeom>
              <a:avLst/>
              <a:gdLst>
                <a:gd name="T0" fmla="*/ 421 w 456"/>
                <a:gd name="T1" fmla="*/ 35 h 457"/>
                <a:gd name="T2" fmla="*/ 421 w 456"/>
                <a:gd name="T3" fmla="*/ 163 h 457"/>
                <a:gd name="T4" fmla="*/ 162 w 456"/>
                <a:gd name="T5" fmla="*/ 422 h 457"/>
                <a:gd name="T6" fmla="*/ 35 w 456"/>
                <a:gd name="T7" fmla="*/ 422 h 457"/>
                <a:gd name="T8" fmla="*/ 35 w 456"/>
                <a:gd name="T9" fmla="*/ 422 h 457"/>
                <a:gd name="T10" fmla="*/ 35 w 456"/>
                <a:gd name="T11" fmla="*/ 294 h 457"/>
                <a:gd name="T12" fmla="*/ 294 w 456"/>
                <a:gd name="T13" fmla="*/ 35 h 457"/>
                <a:gd name="T14" fmla="*/ 421 w 456"/>
                <a:gd name="T15" fmla="*/ 35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6" h="457">
                  <a:moveTo>
                    <a:pt x="421" y="35"/>
                  </a:moveTo>
                  <a:cubicBezTo>
                    <a:pt x="456" y="71"/>
                    <a:pt x="456" y="128"/>
                    <a:pt x="421" y="163"/>
                  </a:cubicBezTo>
                  <a:cubicBezTo>
                    <a:pt x="162" y="422"/>
                    <a:pt x="162" y="422"/>
                    <a:pt x="162" y="422"/>
                  </a:cubicBezTo>
                  <a:cubicBezTo>
                    <a:pt x="127" y="457"/>
                    <a:pt x="70" y="457"/>
                    <a:pt x="35" y="422"/>
                  </a:cubicBezTo>
                  <a:cubicBezTo>
                    <a:pt x="35" y="422"/>
                    <a:pt x="35" y="422"/>
                    <a:pt x="35" y="422"/>
                  </a:cubicBezTo>
                  <a:cubicBezTo>
                    <a:pt x="0" y="387"/>
                    <a:pt x="0" y="329"/>
                    <a:pt x="35" y="294"/>
                  </a:cubicBezTo>
                  <a:cubicBezTo>
                    <a:pt x="294" y="35"/>
                    <a:pt x="294" y="35"/>
                    <a:pt x="294" y="35"/>
                  </a:cubicBezTo>
                  <a:cubicBezTo>
                    <a:pt x="329" y="0"/>
                    <a:pt x="386" y="0"/>
                    <a:pt x="421" y="35"/>
                  </a:cubicBezTo>
                  <a:close/>
                </a:path>
              </a:pathLst>
            </a:custGeom>
            <a:solidFill>
              <a:srgbClr val="B5C6C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13">
              <a:extLst>
                <a:ext uri="{FF2B5EF4-FFF2-40B4-BE49-F238E27FC236}">
                  <a16:creationId xmlns:a16="http://schemas.microsoft.com/office/drawing/2014/main" id="{1D7FAE3D-15A0-4C21-A1E3-CA607683C46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32790" y="2824939"/>
              <a:ext cx="330055" cy="301354"/>
            </a:xfrm>
            <a:custGeom>
              <a:avLst/>
              <a:gdLst>
                <a:gd name="T0" fmla="*/ 123 w 245"/>
                <a:gd name="T1" fmla="*/ 223 h 223"/>
                <a:gd name="T2" fmla="*/ 44 w 245"/>
                <a:gd name="T3" fmla="*/ 190 h 223"/>
                <a:gd name="T4" fmla="*/ 44 w 245"/>
                <a:gd name="T5" fmla="*/ 32 h 223"/>
                <a:gd name="T6" fmla="*/ 123 w 245"/>
                <a:gd name="T7" fmla="*/ 0 h 223"/>
                <a:gd name="T8" fmla="*/ 202 w 245"/>
                <a:gd name="T9" fmla="*/ 32 h 223"/>
                <a:gd name="T10" fmla="*/ 202 w 245"/>
                <a:gd name="T11" fmla="*/ 32 h 223"/>
                <a:gd name="T12" fmla="*/ 202 w 245"/>
                <a:gd name="T13" fmla="*/ 190 h 223"/>
                <a:gd name="T14" fmla="*/ 123 w 245"/>
                <a:gd name="T15" fmla="*/ 223 h 223"/>
                <a:gd name="T16" fmla="*/ 123 w 245"/>
                <a:gd name="T17" fmla="*/ 36 h 223"/>
                <a:gd name="T18" fmla="*/ 69 w 245"/>
                <a:gd name="T19" fmla="*/ 58 h 223"/>
                <a:gd name="T20" fmla="*/ 69 w 245"/>
                <a:gd name="T21" fmla="*/ 165 h 223"/>
                <a:gd name="T22" fmla="*/ 123 w 245"/>
                <a:gd name="T23" fmla="*/ 187 h 223"/>
                <a:gd name="T24" fmla="*/ 176 w 245"/>
                <a:gd name="T25" fmla="*/ 165 h 223"/>
                <a:gd name="T26" fmla="*/ 176 w 245"/>
                <a:gd name="T27" fmla="*/ 58 h 223"/>
                <a:gd name="T28" fmla="*/ 123 w 245"/>
                <a:gd name="T29" fmla="*/ 36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5" h="223">
                  <a:moveTo>
                    <a:pt x="123" y="223"/>
                  </a:moveTo>
                  <a:cubicBezTo>
                    <a:pt x="93" y="223"/>
                    <a:pt x="65" y="212"/>
                    <a:pt x="44" y="190"/>
                  </a:cubicBezTo>
                  <a:cubicBezTo>
                    <a:pt x="0" y="147"/>
                    <a:pt x="0" y="76"/>
                    <a:pt x="44" y="32"/>
                  </a:cubicBezTo>
                  <a:cubicBezTo>
                    <a:pt x="65" y="11"/>
                    <a:pt x="93" y="0"/>
                    <a:pt x="123" y="0"/>
                  </a:cubicBezTo>
                  <a:cubicBezTo>
                    <a:pt x="153" y="0"/>
                    <a:pt x="181" y="11"/>
                    <a:pt x="202" y="32"/>
                  </a:cubicBezTo>
                  <a:cubicBezTo>
                    <a:pt x="202" y="32"/>
                    <a:pt x="202" y="32"/>
                    <a:pt x="202" y="32"/>
                  </a:cubicBezTo>
                  <a:cubicBezTo>
                    <a:pt x="245" y="76"/>
                    <a:pt x="245" y="147"/>
                    <a:pt x="202" y="190"/>
                  </a:cubicBezTo>
                  <a:cubicBezTo>
                    <a:pt x="181" y="212"/>
                    <a:pt x="153" y="223"/>
                    <a:pt x="123" y="223"/>
                  </a:cubicBezTo>
                  <a:close/>
                  <a:moveTo>
                    <a:pt x="123" y="36"/>
                  </a:moveTo>
                  <a:cubicBezTo>
                    <a:pt x="103" y="36"/>
                    <a:pt x="84" y="43"/>
                    <a:pt x="69" y="58"/>
                  </a:cubicBezTo>
                  <a:cubicBezTo>
                    <a:pt x="40" y="87"/>
                    <a:pt x="40" y="135"/>
                    <a:pt x="69" y="165"/>
                  </a:cubicBezTo>
                  <a:cubicBezTo>
                    <a:pt x="84" y="179"/>
                    <a:pt x="103" y="187"/>
                    <a:pt x="123" y="187"/>
                  </a:cubicBezTo>
                  <a:cubicBezTo>
                    <a:pt x="143" y="187"/>
                    <a:pt x="162" y="179"/>
                    <a:pt x="176" y="165"/>
                  </a:cubicBezTo>
                  <a:cubicBezTo>
                    <a:pt x="206" y="135"/>
                    <a:pt x="206" y="87"/>
                    <a:pt x="176" y="58"/>
                  </a:cubicBezTo>
                  <a:cubicBezTo>
                    <a:pt x="162" y="43"/>
                    <a:pt x="143" y="36"/>
                    <a:pt x="123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6">
              <a:extLst>
                <a:ext uri="{FF2B5EF4-FFF2-40B4-BE49-F238E27FC236}">
                  <a16:creationId xmlns:a16="http://schemas.microsoft.com/office/drawing/2014/main" id="{35930168-93B1-4E6E-9792-268F00B6B54E}"/>
                </a:ext>
              </a:extLst>
            </p:cNvPr>
            <p:cNvSpPr>
              <a:spLocks/>
            </p:cNvSpPr>
            <p:nvPr/>
          </p:nvSpPr>
          <p:spPr bwMode="auto">
            <a:xfrm>
              <a:off x="7440141" y="4765674"/>
              <a:ext cx="700088" cy="700088"/>
            </a:xfrm>
            <a:custGeom>
              <a:avLst/>
              <a:gdLst>
                <a:gd name="T0" fmla="*/ 328 w 335"/>
                <a:gd name="T1" fmla="*/ 56 h 335"/>
                <a:gd name="T2" fmla="*/ 299 w 335"/>
                <a:gd name="T3" fmla="*/ 57 h 335"/>
                <a:gd name="T4" fmla="*/ 274 w 335"/>
                <a:gd name="T5" fmla="*/ 57 h 335"/>
                <a:gd name="T6" fmla="*/ 274 w 335"/>
                <a:gd name="T7" fmla="*/ 81 h 335"/>
                <a:gd name="T8" fmla="*/ 273 w 335"/>
                <a:gd name="T9" fmla="*/ 110 h 335"/>
                <a:gd name="T10" fmla="*/ 245 w 335"/>
                <a:gd name="T11" fmla="*/ 111 h 335"/>
                <a:gd name="T12" fmla="*/ 220 w 335"/>
                <a:gd name="T13" fmla="*/ 111 h 335"/>
                <a:gd name="T14" fmla="*/ 220 w 335"/>
                <a:gd name="T15" fmla="*/ 136 h 335"/>
                <a:gd name="T16" fmla="*/ 219 w 335"/>
                <a:gd name="T17" fmla="*/ 164 h 335"/>
                <a:gd name="T18" fmla="*/ 190 w 335"/>
                <a:gd name="T19" fmla="*/ 165 h 335"/>
                <a:gd name="T20" fmla="*/ 166 w 335"/>
                <a:gd name="T21" fmla="*/ 166 h 335"/>
                <a:gd name="T22" fmla="*/ 165 w 335"/>
                <a:gd name="T23" fmla="*/ 190 h 335"/>
                <a:gd name="T24" fmla="*/ 164 w 335"/>
                <a:gd name="T25" fmla="*/ 219 h 335"/>
                <a:gd name="T26" fmla="*/ 136 w 335"/>
                <a:gd name="T27" fmla="*/ 220 h 335"/>
                <a:gd name="T28" fmla="*/ 111 w 335"/>
                <a:gd name="T29" fmla="*/ 220 h 335"/>
                <a:gd name="T30" fmla="*/ 111 w 335"/>
                <a:gd name="T31" fmla="*/ 245 h 335"/>
                <a:gd name="T32" fmla="*/ 110 w 335"/>
                <a:gd name="T33" fmla="*/ 273 h 335"/>
                <a:gd name="T34" fmla="*/ 81 w 335"/>
                <a:gd name="T35" fmla="*/ 274 h 335"/>
                <a:gd name="T36" fmla="*/ 57 w 335"/>
                <a:gd name="T37" fmla="*/ 274 h 335"/>
                <a:gd name="T38" fmla="*/ 57 w 335"/>
                <a:gd name="T39" fmla="*/ 299 h 335"/>
                <a:gd name="T40" fmla="*/ 56 w 335"/>
                <a:gd name="T41" fmla="*/ 327 h 335"/>
                <a:gd name="T42" fmla="*/ 27 w 335"/>
                <a:gd name="T43" fmla="*/ 329 h 335"/>
                <a:gd name="T44" fmla="*/ 2 w 335"/>
                <a:gd name="T45" fmla="*/ 329 h 335"/>
                <a:gd name="T46" fmla="*/ 0 w 335"/>
                <a:gd name="T47" fmla="*/ 326 h 335"/>
                <a:gd name="T48" fmla="*/ 28 w 335"/>
                <a:gd name="T49" fmla="*/ 325 h 335"/>
                <a:gd name="T50" fmla="*/ 53 w 335"/>
                <a:gd name="T51" fmla="*/ 325 h 335"/>
                <a:gd name="T52" fmla="*/ 53 w 335"/>
                <a:gd name="T53" fmla="*/ 300 h 335"/>
                <a:gd name="T54" fmla="*/ 54 w 335"/>
                <a:gd name="T55" fmla="*/ 271 h 335"/>
                <a:gd name="T56" fmla="*/ 83 w 335"/>
                <a:gd name="T57" fmla="*/ 270 h 335"/>
                <a:gd name="T58" fmla="*/ 107 w 335"/>
                <a:gd name="T59" fmla="*/ 270 h 335"/>
                <a:gd name="T60" fmla="*/ 107 w 335"/>
                <a:gd name="T61" fmla="*/ 246 h 335"/>
                <a:gd name="T62" fmla="*/ 108 w 335"/>
                <a:gd name="T63" fmla="*/ 217 h 335"/>
                <a:gd name="T64" fmla="*/ 137 w 335"/>
                <a:gd name="T65" fmla="*/ 216 h 335"/>
                <a:gd name="T66" fmla="*/ 162 w 335"/>
                <a:gd name="T67" fmla="*/ 216 h 335"/>
                <a:gd name="T68" fmla="*/ 162 w 335"/>
                <a:gd name="T69" fmla="*/ 191 h 335"/>
                <a:gd name="T70" fmla="*/ 163 w 335"/>
                <a:gd name="T71" fmla="*/ 163 h 335"/>
                <a:gd name="T72" fmla="*/ 191 w 335"/>
                <a:gd name="T73" fmla="*/ 162 h 335"/>
                <a:gd name="T74" fmla="*/ 216 w 335"/>
                <a:gd name="T75" fmla="*/ 162 h 335"/>
                <a:gd name="T76" fmla="*/ 216 w 335"/>
                <a:gd name="T77" fmla="*/ 137 h 335"/>
                <a:gd name="T78" fmla="*/ 217 w 335"/>
                <a:gd name="T79" fmla="*/ 108 h 335"/>
                <a:gd name="T80" fmla="*/ 246 w 335"/>
                <a:gd name="T81" fmla="*/ 107 h 335"/>
                <a:gd name="T82" fmla="*/ 270 w 335"/>
                <a:gd name="T83" fmla="*/ 107 h 335"/>
                <a:gd name="T84" fmla="*/ 270 w 335"/>
                <a:gd name="T85" fmla="*/ 83 h 335"/>
                <a:gd name="T86" fmla="*/ 271 w 335"/>
                <a:gd name="T87" fmla="*/ 54 h 335"/>
                <a:gd name="T88" fmla="*/ 300 w 335"/>
                <a:gd name="T89" fmla="*/ 53 h 335"/>
                <a:gd name="T90" fmla="*/ 325 w 335"/>
                <a:gd name="T91" fmla="*/ 53 h 335"/>
                <a:gd name="T92" fmla="*/ 325 w 335"/>
                <a:gd name="T93" fmla="*/ 28 h 335"/>
                <a:gd name="T94" fmla="*/ 326 w 335"/>
                <a:gd name="T95" fmla="*/ 0 h 335"/>
                <a:gd name="T96" fmla="*/ 329 w 335"/>
                <a:gd name="T97" fmla="*/ 2 h 335"/>
                <a:gd name="T98" fmla="*/ 329 w 335"/>
                <a:gd name="T99" fmla="*/ 27 h 335"/>
                <a:gd name="T100" fmla="*/ 328 w 335"/>
                <a:gd name="T101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35" h="335">
                  <a:moveTo>
                    <a:pt x="328" y="56"/>
                  </a:moveTo>
                  <a:cubicBezTo>
                    <a:pt x="320" y="63"/>
                    <a:pt x="309" y="60"/>
                    <a:pt x="299" y="57"/>
                  </a:cubicBezTo>
                  <a:cubicBezTo>
                    <a:pt x="289" y="54"/>
                    <a:pt x="280" y="51"/>
                    <a:pt x="274" y="57"/>
                  </a:cubicBezTo>
                  <a:cubicBezTo>
                    <a:pt x="268" y="63"/>
                    <a:pt x="271" y="72"/>
                    <a:pt x="274" y="81"/>
                  </a:cubicBezTo>
                  <a:cubicBezTo>
                    <a:pt x="277" y="92"/>
                    <a:pt x="281" y="102"/>
                    <a:pt x="273" y="110"/>
                  </a:cubicBezTo>
                  <a:cubicBezTo>
                    <a:pt x="265" y="118"/>
                    <a:pt x="255" y="114"/>
                    <a:pt x="245" y="111"/>
                  </a:cubicBezTo>
                  <a:cubicBezTo>
                    <a:pt x="235" y="108"/>
                    <a:pt x="226" y="105"/>
                    <a:pt x="220" y="111"/>
                  </a:cubicBezTo>
                  <a:cubicBezTo>
                    <a:pt x="214" y="117"/>
                    <a:pt x="217" y="126"/>
                    <a:pt x="220" y="136"/>
                  </a:cubicBezTo>
                  <a:cubicBezTo>
                    <a:pt x="223" y="146"/>
                    <a:pt x="226" y="157"/>
                    <a:pt x="219" y="164"/>
                  </a:cubicBezTo>
                  <a:cubicBezTo>
                    <a:pt x="211" y="172"/>
                    <a:pt x="200" y="169"/>
                    <a:pt x="190" y="165"/>
                  </a:cubicBezTo>
                  <a:cubicBezTo>
                    <a:pt x="181" y="162"/>
                    <a:pt x="171" y="160"/>
                    <a:pt x="166" y="166"/>
                  </a:cubicBezTo>
                  <a:cubicBezTo>
                    <a:pt x="160" y="171"/>
                    <a:pt x="162" y="181"/>
                    <a:pt x="165" y="190"/>
                  </a:cubicBezTo>
                  <a:cubicBezTo>
                    <a:pt x="169" y="200"/>
                    <a:pt x="172" y="211"/>
                    <a:pt x="164" y="219"/>
                  </a:cubicBezTo>
                  <a:cubicBezTo>
                    <a:pt x="157" y="226"/>
                    <a:pt x="146" y="223"/>
                    <a:pt x="136" y="220"/>
                  </a:cubicBezTo>
                  <a:cubicBezTo>
                    <a:pt x="126" y="217"/>
                    <a:pt x="117" y="214"/>
                    <a:pt x="111" y="220"/>
                  </a:cubicBezTo>
                  <a:cubicBezTo>
                    <a:pt x="105" y="226"/>
                    <a:pt x="108" y="235"/>
                    <a:pt x="111" y="245"/>
                  </a:cubicBezTo>
                  <a:cubicBezTo>
                    <a:pt x="114" y="255"/>
                    <a:pt x="118" y="265"/>
                    <a:pt x="110" y="273"/>
                  </a:cubicBezTo>
                  <a:cubicBezTo>
                    <a:pt x="102" y="281"/>
                    <a:pt x="92" y="277"/>
                    <a:pt x="81" y="274"/>
                  </a:cubicBezTo>
                  <a:cubicBezTo>
                    <a:pt x="72" y="271"/>
                    <a:pt x="63" y="268"/>
                    <a:pt x="57" y="274"/>
                  </a:cubicBezTo>
                  <a:cubicBezTo>
                    <a:pt x="51" y="280"/>
                    <a:pt x="54" y="289"/>
                    <a:pt x="57" y="299"/>
                  </a:cubicBezTo>
                  <a:cubicBezTo>
                    <a:pt x="60" y="309"/>
                    <a:pt x="63" y="320"/>
                    <a:pt x="56" y="327"/>
                  </a:cubicBezTo>
                  <a:cubicBezTo>
                    <a:pt x="48" y="335"/>
                    <a:pt x="37" y="332"/>
                    <a:pt x="27" y="329"/>
                  </a:cubicBezTo>
                  <a:cubicBezTo>
                    <a:pt x="17" y="326"/>
                    <a:pt x="8" y="323"/>
                    <a:pt x="2" y="329"/>
                  </a:cubicBezTo>
                  <a:cubicBezTo>
                    <a:pt x="0" y="326"/>
                    <a:pt x="0" y="326"/>
                    <a:pt x="0" y="326"/>
                  </a:cubicBezTo>
                  <a:cubicBezTo>
                    <a:pt x="7" y="318"/>
                    <a:pt x="18" y="322"/>
                    <a:pt x="28" y="325"/>
                  </a:cubicBezTo>
                  <a:cubicBezTo>
                    <a:pt x="38" y="328"/>
                    <a:pt x="47" y="331"/>
                    <a:pt x="53" y="325"/>
                  </a:cubicBezTo>
                  <a:cubicBezTo>
                    <a:pt x="59" y="319"/>
                    <a:pt x="56" y="310"/>
                    <a:pt x="53" y="300"/>
                  </a:cubicBezTo>
                  <a:cubicBezTo>
                    <a:pt x="50" y="290"/>
                    <a:pt x="46" y="279"/>
                    <a:pt x="54" y="271"/>
                  </a:cubicBezTo>
                  <a:cubicBezTo>
                    <a:pt x="62" y="264"/>
                    <a:pt x="72" y="267"/>
                    <a:pt x="83" y="270"/>
                  </a:cubicBezTo>
                  <a:cubicBezTo>
                    <a:pt x="92" y="273"/>
                    <a:pt x="101" y="276"/>
                    <a:pt x="107" y="270"/>
                  </a:cubicBezTo>
                  <a:cubicBezTo>
                    <a:pt x="113" y="264"/>
                    <a:pt x="110" y="255"/>
                    <a:pt x="107" y="246"/>
                  </a:cubicBezTo>
                  <a:cubicBezTo>
                    <a:pt x="104" y="235"/>
                    <a:pt x="101" y="225"/>
                    <a:pt x="108" y="217"/>
                  </a:cubicBezTo>
                  <a:cubicBezTo>
                    <a:pt x="116" y="209"/>
                    <a:pt x="127" y="213"/>
                    <a:pt x="137" y="216"/>
                  </a:cubicBezTo>
                  <a:cubicBezTo>
                    <a:pt x="147" y="219"/>
                    <a:pt x="156" y="222"/>
                    <a:pt x="162" y="216"/>
                  </a:cubicBezTo>
                  <a:cubicBezTo>
                    <a:pt x="168" y="210"/>
                    <a:pt x="165" y="201"/>
                    <a:pt x="162" y="191"/>
                  </a:cubicBezTo>
                  <a:cubicBezTo>
                    <a:pt x="158" y="181"/>
                    <a:pt x="155" y="170"/>
                    <a:pt x="163" y="163"/>
                  </a:cubicBezTo>
                  <a:cubicBezTo>
                    <a:pt x="170" y="155"/>
                    <a:pt x="181" y="158"/>
                    <a:pt x="191" y="162"/>
                  </a:cubicBezTo>
                  <a:cubicBezTo>
                    <a:pt x="201" y="165"/>
                    <a:pt x="210" y="168"/>
                    <a:pt x="216" y="162"/>
                  </a:cubicBezTo>
                  <a:cubicBezTo>
                    <a:pt x="222" y="156"/>
                    <a:pt x="219" y="147"/>
                    <a:pt x="216" y="137"/>
                  </a:cubicBezTo>
                  <a:cubicBezTo>
                    <a:pt x="213" y="127"/>
                    <a:pt x="209" y="116"/>
                    <a:pt x="217" y="108"/>
                  </a:cubicBezTo>
                  <a:cubicBezTo>
                    <a:pt x="225" y="101"/>
                    <a:pt x="235" y="104"/>
                    <a:pt x="246" y="107"/>
                  </a:cubicBezTo>
                  <a:cubicBezTo>
                    <a:pt x="255" y="110"/>
                    <a:pt x="264" y="113"/>
                    <a:pt x="270" y="107"/>
                  </a:cubicBezTo>
                  <a:cubicBezTo>
                    <a:pt x="276" y="101"/>
                    <a:pt x="273" y="92"/>
                    <a:pt x="270" y="83"/>
                  </a:cubicBezTo>
                  <a:cubicBezTo>
                    <a:pt x="267" y="72"/>
                    <a:pt x="264" y="62"/>
                    <a:pt x="271" y="54"/>
                  </a:cubicBezTo>
                  <a:cubicBezTo>
                    <a:pt x="279" y="46"/>
                    <a:pt x="290" y="50"/>
                    <a:pt x="300" y="53"/>
                  </a:cubicBezTo>
                  <a:cubicBezTo>
                    <a:pt x="310" y="56"/>
                    <a:pt x="319" y="59"/>
                    <a:pt x="325" y="53"/>
                  </a:cubicBezTo>
                  <a:cubicBezTo>
                    <a:pt x="331" y="47"/>
                    <a:pt x="328" y="38"/>
                    <a:pt x="325" y="28"/>
                  </a:cubicBezTo>
                  <a:cubicBezTo>
                    <a:pt x="322" y="18"/>
                    <a:pt x="318" y="7"/>
                    <a:pt x="326" y="0"/>
                  </a:cubicBezTo>
                  <a:cubicBezTo>
                    <a:pt x="329" y="2"/>
                    <a:pt x="329" y="2"/>
                    <a:pt x="329" y="2"/>
                  </a:cubicBezTo>
                  <a:cubicBezTo>
                    <a:pt x="323" y="8"/>
                    <a:pt x="326" y="17"/>
                    <a:pt x="329" y="27"/>
                  </a:cubicBezTo>
                  <a:cubicBezTo>
                    <a:pt x="332" y="37"/>
                    <a:pt x="335" y="48"/>
                    <a:pt x="328" y="56"/>
                  </a:cubicBezTo>
                  <a:close/>
                </a:path>
              </a:pathLst>
            </a:custGeom>
            <a:solidFill>
              <a:srgbClr val="B5C6C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6">
              <a:extLst>
                <a:ext uri="{FF2B5EF4-FFF2-40B4-BE49-F238E27FC236}">
                  <a16:creationId xmlns:a16="http://schemas.microsoft.com/office/drawing/2014/main" id="{85164F0C-241F-423B-B474-BD3735D58DE2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6966" y="1084263"/>
              <a:ext cx="700088" cy="700088"/>
            </a:xfrm>
            <a:custGeom>
              <a:avLst/>
              <a:gdLst>
                <a:gd name="T0" fmla="*/ 328 w 335"/>
                <a:gd name="T1" fmla="*/ 56 h 335"/>
                <a:gd name="T2" fmla="*/ 299 w 335"/>
                <a:gd name="T3" fmla="*/ 57 h 335"/>
                <a:gd name="T4" fmla="*/ 274 w 335"/>
                <a:gd name="T5" fmla="*/ 57 h 335"/>
                <a:gd name="T6" fmla="*/ 274 w 335"/>
                <a:gd name="T7" fmla="*/ 81 h 335"/>
                <a:gd name="T8" fmla="*/ 273 w 335"/>
                <a:gd name="T9" fmla="*/ 110 h 335"/>
                <a:gd name="T10" fmla="*/ 245 w 335"/>
                <a:gd name="T11" fmla="*/ 111 h 335"/>
                <a:gd name="T12" fmla="*/ 220 w 335"/>
                <a:gd name="T13" fmla="*/ 111 h 335"/>
                <a:gd name="T14" fmla="*/ 220 w 335"/>
                <a:gd name="T15" fmla="*/ 136 h 335"/>
                <a:gd name="T16" fmla="*/ 219 w 335"/>
                <a:gd name="T17" fmla="*/ 164 h 335"/>
                <a:gd name="T18" fmla="*/ 190 w 335"/>
                <a:gd name="T19" fmla="*/ 165 h 335"/>
                <a:gd name="T20" fmla="*/ 166 w 335"/>
                <a:gd name="T21" fmla="*/ 166 h 335"/>
                <a:gd name="T22" fmla="*/ 165 w 335"/>
                <a:gd name="T23" fmla="*/ 190 h 335"/>
                <a:gd name="T24" fmla="*/ 164 w 335"/>
                <a:gd name="T25" fmla="*/ 219 h 335"/>
                <a:gd name="T26" fmla="*/ 136 w 335"/>
                <a:gd name="T27" fmla="*/ 220 h 335"/>
                <a:gd name="T28" fmla="*/ 111 w 335"/>
                <a:gd name="T29" fmla="*/ 220 h 335"/>
                <a:gd name="T30" fmla="*/ 111 w 335"/>
                <a:gd name="T31" fmla="*/ 245 h 335"/>
                <a:gd name="T32" fmla="*/ 110 w 335"/>
                <a:gd name="T33" fmla="*/ 273 h 335"/>
                <a:gd name="T34" fmla="*/ 81 w 335"/>
                <a:gd name="T35" fmla="*/ 274 h 335"/>
                <a:gd name="T36" fmla="*/ 57 w 335"/>
                <a:gd name="T37" fmla="*/ 274 h 335"/>
                <a:gd name="T38" fmla="*/ 57 w 335"/>
                <a:gd name="T39" fmla="*/ 299 h 335"/>
                <a:gd name="T40" fmla="*/ 56 w 335"/>
                <a:gd name="T41" fmla="*/ 327 h 335"/>
                <a:gd name="T42" fmla="*/ 27 w 335"/>
                <a:gd name="T43" fmla="*/ 329 h 335"/>
                <a:gd name="T44" fmla="*/ 2 w 335"/>
                <a:gd name="T45" fmla="*/ 329 h 335"/>
                <a:gd name="T46" fmla="*/ 0 w 335"/>
                <a:gd name="T47" fmla="*/ 326 h 335"/>
                <a:gd name="T48" fmla="*/ 28 w 335"/>
                <a:gd name="T49" fmla="*/ 325 h 335"/>
                <a:gd name="T50" fmla="*/ 53 w 335"/>
                <a:gd name="T51" fmla="*/ 325 h 335"/>
                <a:gd name="T52" fmla="*/ 53 w 335"/>
                <a:gd name="T53" fmla="*/ 300 h 335"/>
                <a:gd name="T54" fmla="*/ 54 w 335"/>
                <a:gd name="T55" fmla="*/ 271 h 335"/>
                <a:gd name="T56" fmla="*/ 83 w 335"/>
                <a:gd name="T57" fmla="*/ 270 h 335"/>
                <a:gd name="T58" fmla="*/ 107 w 335"/>
                <a:gd name="T59" fmla="*/ 270 h 335"/>
                <a:gd name="T60" fmla="*/ 107 w 335"/>
                <a:gd name="T61" fmla="*/ 246 h 335"/>
                <a:gd name="T62" fmla="*/ 108 w 335"/>
                <a:gd name="T63" fmla="*/ 217 h 335"/>
                <a:gd name="T64" fmla="*/ 137 w 335"/>
                <a:gd name="T65" fmla="*/ 216 h 335"/>
                <a:gd name="T66" fmla="*/ 162 w 335"/>
                <a:gd name="T67" fmla="*/ 216 h 335"/>
                <a:gd name="T68" fmla="*/ 162 w 335"/>
                <a:gd name="T69" fmla="*/ 191 h 335"/>
                <a:gd name="T70" fmla="*/ 163 w 335"/>
                <a:gd name="T71" fmla="*/ 163 h 335"/>
                <a:gd name="T72" fmla="*/ 191 w 335"/>
                <a:gd name="T73" fmla="*/ 162 h 335"/>
                <a:gd name="T74" fmla="*/ 216 w 335"/>
                <a:gd name="T75" fmla="*/ 162 h 335"/>
                <a:gd name="T76" fmla="*/ 216 w 335"/>
                <a:gd name="T77" fmla="*/ 137 h 335"/>
                <a:gd name="T78" fmla="*/ 217 w 335"/>
                <a:gd name="T79" fmla="*/ 108 h 335"/>
                <a:gd name="T80" fmla="*/ 246 w 335"/>
                <a:gd name="T81" fmla="*/ 107 h 335"/>
                <a:gd name="T82" fmla="*/ 270 w 335"/>
                <a:gd name="T83" fmla="*/ 107 h 335"/>
                <a:gd name="T84" fmla="*/ 270 w 335"/>
                <a:gd name="T85" fmla="*/ 83 h 335"/>
                <a:gd name="T86" fmla="*/ 271 w 335"/>
                <a:gd name="T87" fmla="*/ 54 h 335"/>
                <a:gd name="T88" fmla="*/ 300 w 335"/>
                <a:gd name="T89" fmla="*/ 53 h 335"/>
                <a:gd name="T90" fmla="*/ 325 w 335"/>
                <a:gd name="T91" fmla="*/ 53 h 335"/>
                <a:gd name="T92" fmla="*/ 325 w 335"/>
                <a:gd name="T93" fmla="*/ 28 h 335"/>
                <a:gd name="T94" fmla="*/ 326 w 335"/>
                <a:gd name="T95" fmla="*/ 0 h 335"/>
                <a:gd name="T96" fmla="*/ 329 w 335"/>
                <a:gd name="T97" fmla="*/ 2 h 335"/>
                <a:gd name="T98" fmla="*/ 329 w 335"/>
                <a:gd name="T99" fmla="*/ 27 h 335"/>
                <a:gd name="T100" fmla="*/ 328 w 335"/>
                <a:gd name="T101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35" h="335">
                  <a:moveTo>
                    <a:pt x="328" y="56"/>
                  </a:moveTo>
                  <a:cubicBezTo>
                    <a:pt x="320" y="63"/>
                    <a:pt x="309" y="60"/>
                    <a:pt x="299" y="57"/>
                  </a:cubicBezTo>
                  <a:cubicBezTo>
                    <a:pt x="289" y="54"/>
                    <a:pt x="280" y="51"/>
                    <a:pt x="274" y="57"/>
                  </a:cubicBezTo>
                  <a:cubicBezTo>
                    <a:pt x="268" y="63"/>
                    <a:pt x="271" y="72"/>
                    <a:pt x="274" y="81"/>
                  </a:cubicBezTo>
                  <a:cubicBezTo>
                    <a:pt x="277" y="92"/>
                    <a:pt x="281" y="102"/>
                    <a:pt x="273" y="110"/>
                  </a:cubicBezTo>
                  <a:cubicBezTo>
                    <a:pt x="265" y="118"/>
                    <a:pt x="255" y="114"/>
                    <a:pt x="245" y="111"/>
                  </a:cubicBezTo>
                  <a:cubicBezTo>
                    <a:pt x="235" y="108"/>
                    <a:pt x="226" y="105"/>
                    <a:pt x="220" y="111"/>
                  </a:cubicBezTo>
                  <a:cubicBezTo>
                    <a:pt x="214" y="117"/>
                    <a:pt x="217" y="126"/>
                    <a:pt x="220" y="136"/>
                  </a:cubicBezTo>
                  <a:cubicBezTo>
                    <a:pt x="223" y="146"/>
                    <a:pt x="226" y="157"/>
                    <a:pt x="219" y="164"/>
                  </a:cubicBezTo>
                  <a:cubicBezTo>
                    <a:pt x="211" y="172"/>
                    <a:pt x="200" y="169"/>
                    <a:pt x="190" y="165"/>
                  </a:cubicBezTo>
                  <a:cubicBezTo>
                    <a:pt x="181" y="162"/>
                    <a:pt x="171" y="160"/>
                    <a:pt x="166" y="166"/>
                  </a:cubicBezTo>
                  <a:cubicBezTo>
                    <a:pt x="160" y="171"/>
                    <a:pt x="162" y="181"/>
                    <a:pt x="165" y="190"/>
                  </a:cubicBezTo>
                  <a:cubicBezTo>
                    <a:pt x="169" y="200"/>
                    <a:pt x="172" y="211"/>
                    <a:pt x="164" y="219"/>
                  </a:cubicBezTo>
                  <a:cubicBezTo>
                    <a:pt x="157" y="226"/>
                    <a:pt x="146" y="223"/>
                    <a:pt x="136" y="220"/>
                  </a:cubicBezTo>
                  <a:cubicBezTo>
                    <a:pt x="126" y="217"/>
                    <a:pt x="117" y="214"/>
                    <a:pt x="111" y="220"/>
                  </a:cubicBezTo>
                  <a:cubicBezTo>
                    <a:pt x="105" y="226"/>
                    <a:pt x="108" y="235"/>
                    <a:pt x="111" y="245"/>
                  </a:cubicBezTo>
                  <a:cubicBezTo>
                    <a:pt x="114" y="255"/>
                    <a:pt x="118" y="265"/>
                    <a:pt x="110" y="273"/>
                  </a:cubicBezTo>
                  <a:cubicBezTo>
                    <a:pt x="102" y="281"/>
                    <a:pt x="92" y="277"/>
                    <a:pt x="81" y="274"/>
                  </a:cubicBezTo>
                  <a:cubicBezTo>
                    <a:pt x="72" y="271"/>
                    <a:pt x="63" y="268"/>
                    <a:pt x="57" y="274"/>
                  </a:cubicBezTo>
                  <a:cubicBezTo>
                    <a:pt x="51" y="280"/>
                    <a:pt x="54" y="289"/>
                    <a:pt x="57" y="299"/>
                  </a:cubicBezTo>
                  <a:cubicBezTo>
                    <a:pt x="60" y="309"/>
                    <a:pt x="63" y="320"/>
                    <a:pt x="56" y="327"/>
                  </a:cubicBezTo>
                  <a:cubicBezTo>
                    <a:pt x="48" y="335"/>
                    <a:pt x="37" y="332"/>
                    <a:pt x="27" y="329"/>
                  </a:cubicBezTo>
                  <a:cubicBezTo>
                    <a:pt x="17" y="326"/>
                    <a:pt x="8" y="323"/>
                    <a:pt x="2" y="329"/>
                  </a:cubicBezTo>
                  <a:cubicBezTo>
                    <a:pt x="0" y="326"/>
                    <a:pt x="0" y="326"/>
                    <a:pt x="0" y="326"/>
                  </a:cubicBezTo>
                  <a:cubicBezTo>
                    <a:pt x="7" y="318"/>
                    <a:pt x="18" y="322"/>
                    <a:pt x="28" y="325"/>
                  </a:cubicBezTo>
                  <a:cubicBezTo>
                    <a:pt x="38" y="328"/>
                    <a:pt x="47" y="331"/>
                    <a:pt x="53" y="325"/>
                  </a:cubicBezTo>
                  <a:cubicBezTo>
                    <a:pt x="59" y="319"/>
                    <a:pt x="56" y="310"/>
                    <a:pt x="53" y="300"/>
                  </a:cubicBezTo>
                  <a:cubicBezTo>
                    <a:pt x="50" y="290"/>
                    <a:pt x="46" y="279"/>
                    <a:pt x="54" y="271"/>
                  </a:cubicBezTo>
                  <a:cubicBezTo>
                    <a:pt x="62" y="264"/>
                    <a:pt x="72" y="267"/>
                    <a:pt x="83" y="270"/>
                  </a:cubicBezTo>
                  <a:cubicBezTo>
                    <a:pt x="92" y="273"/>
                    <a:pt x="101" y="276"/>
                    <a:pt x="107" y="270"/>
                  </a:cubicBezTo>
                  <a:cubicBezTo>
                    <a:pt x="113" y="264"/>
                    <a:pt x="110" y="255"/>
                    <a:pt x="107" y="246"/>
                  </a:cubicBezTo>
                  <a:cubicBezTo>
                    <a:pt x="104" y="235"/>
                    <a:pt x="101" y="225"/>
                    <a:pt x="108" y="217"/>
                  </a:cubicBezTo>
                  <a:cubicBezTo>
                    <a:pt x="116" y="209"/>
                    <a:pt x="127" y="213"/>
                    <a:pt x="137" y="216"/>
                  </a:cubicBezTo>
                  <a:cubicBezTo>
                    <a:pt x="147" y="219"/>
                    <a:pt x="156" y="222"/>
                    <a:pt x="162" y="216"/>
                  </a:cubicBezTo>
                  <a:cubicBezTo>
                    <a:pt x="168" y="210"/>
                    <a:pt x="165" y="201"/>
                    <a:pt x="162" y="191"/>
                  </a:cubicBezTo>
                  <a:cubicBezTo>
                    <a:pt x="158" y="181"/>
                    <a:pt x="155" y="170"/>
                    <a:pt x="163" y="163"/>
                  </a:cubicBezTo>
                  <a:cubicBezTo>
                    <a:pt x="170" y="155"/>
                    <a:pt x="181" y="158"/>
                    <a:pt x="191" y="162"/>
                  </a:cubicBezTo>
                  <a:cubicBezTo>
                    <a:pt x="201" y="165"/>
                    <a:pt x="210" y="168"/>
                    <a:pt x="216" y="162"/>
                  </a:cubicBezTo>
                  <a:cubicBezTo>
                    <a:pt x="222" y="156"/>
                    <a:pt x="219" y="147"/>
                    <a:pt x="216" y="137"/>
                  </a:cubicBezTo>
                  <a:cubicBezTo>
                    <a:pt x="213" y="127"/>
                    <a:pt x="209" y="116"/>
                    <a:pt x="217" y="108"/>
                  </a:cubicBezTo>
                  <a:cubicBezTo>
                    <a:pt x="225" y="101"/>
                    <a:pt x="235" y="104"/>
                    <a:pt x="246" y="107"/>
                  </a:cubicBezTo>
                  <a:cubicBezTo>
                    <a:pt x="255" y="110"/>
                    <a:pt x="264" y="113"/>
                    <a:pt x="270" y="107"/>
                  </a:cubicBezTo>
                  <a:cubicBezTo>
                    <a:pt x="276" y="101"/>
                    <a:pt x="273" y="92"/>
                    <a:pt x="270" y="83"/>
                  </a:cubicBezTo>
                  <a:cubicBezTo>
                    <a:pt x="267" y="72"/>
                    <a:pt x="264" y="62"/>
                    <a:pt x="271" y="54"/>
                  </a:cubicBezTo>
                  <a:cubicBezTo>
                    <a:pt x="279" y="46"/>
                    <a:pt x="290" y="50"/>
                    <a:pt x="300" y="53"/>
                  </a:cubicBezTo>
                  <a:cubicBezTo>
                    <a:pt x="310" y="56"/>
                    <a:pt x="319" y="59"/>
                    <a:pt x="325" y="53"/>
                  </a:cubicBezTo>
                  <a:cubicBezTo>
                    <a:pt x="331" y="47"/>
                    <a:pt x="328" y="38"/>
                    <a:pt x="325" y="28"/>
                  </a:cubicBezTo>
                  <a:cubicBezTo>
                    <a:pt x="322" y="18"/>
                    <a:pt x="318" y="7"/>
                    <a:pt x="326" y="0"/>
                  </a:cubicBezTo>
                  <a:cubicBezTo>
                    <a:pt x="329" y="2"/>
                    <a:pt x="329" y="2"/>
                    <a:pt x="329" y="2"/>
                  </a:cubicBezTo>
                  <a:cubicBezTo>
                    <a:pt x="323" y="8"/>
                    <a:pt x="326" y="17"/>
                    <a:pt x="329" y="27"/>
                  </a:cubicBezTo>
                  <a:cubicBezTo>
                    <a:pt x="332" y="37"/>
                    <a:pt x="335" y="48"/>
                    <a:pt x="328" y="56"/>
                  </a:cubicBezTo>
                  <a:close/>
                </a:path>
              </a:pathLst>
            </a:custGeom>
            <a:solidFill>
              <a:srgbClr val="DF7D3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60" name="Título 1">
            <a:extLst>
              <a:ext uri="{FF2B5EF4-FFF2-40B4-BE49-F238E27FC236}">
                <a16:creationId xmlns:a16="http://schemas.microsoft.com/office/drawing/2014/main" id="{98D06922-A180-4194-ACEC-953D5103F4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097" y="411941"/>
            <a:ext cx="11151917" cy="666423"/>
          </a:xfrm>
        </p:spPr>
        <p:txBody>
          <a:bodyPr>
            <a:noAutofit/>
          </a:bodyPr>
          <a:lstStyle>
            <a:lvl1pPr marL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s-ES" sz="4400" kern="1200" dirty="0">
                <a:solidFill>
                  <a:srgbClr val="0384DA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s-ES" err="1"/>
              <a:t>Slide</a:t>
            </a:r>
            <a:r>
              <a:rPr lang="es-ES"/>
              <a:t> </a:t>
            </a:r>
            <a:r>
              <a:rPr lang="es-ES" err="1"/>
              <a:t>title</a:t>
            </a:r>
            <a:endParaRPr lang="es-ES"/>
          </a:p>
        </p:txBody>
      </p:sp>
      <p:sp>
        <p:nvSpPr>
          <p:cNvPr id="61" name="Text Placeholder 4">
            <a:extLst>
              <a:ext uri="{FF2B5EF4-FFF2-40B4-BE49-F238E27FC236}">
                <a16:creationId xmlns:a16="http://schemas.microsoft.com/office/drawing/2014/main" id="{9F18853C-7D08-473C-A37D-BE5177E38A5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5098" y="1238486"/>
            <a:ext cx="5316592" cy="487808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800"/>
              </a:spcBef>
              <a:buNone/>
              <a:defRPr sz="3001">
                <a:solidFill>
                  <a:srgbClr val="404040"/>
                </a:solidFill>
                <a:latin typeface="+mj-lt"/>
              </a:defRPr>
            </a:lvl1pPr>
            <a:lvl2pPr marL="0" indent="0">
              <a:buNone/>
              <a:defRPr sz="1500">
                <a:solidFill>
                  <a:srgbClr val="404040"/>
                </a:solidFill>
              </a:defRPr>
            </a:lvl2pPr>
            <a:lvl3pPr marL="173878" indent="0">
              <a:buNone/>
              <a:defRPr sz="1500">
                <a:solidFill>
                  <a:srgbClr val="404040"/>
                </a:solidFill>
              </a:defRPr>
            </a:lvl3pPr>
            <a:lvl4pPr marL="342991" indent="0">
              <a:buNone/>
              <a:defRPr sz="1500">
                <a:solidFill>
                  <a:srgbClr val="404040"/>
                </a:solidFill>
              </a:defRPr>
            </a:lvl4pPr>
            <a:lvl5pPr marL="520442" indent="0">
              <a:buNone/>
              <a:defRPr sz="1500">
                <a:solidFill>
                  <a:srgbClr val="40404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5" name="Text Placeholder 4">
            <a:extLst>
              <a:ext uri="{FF2B5EF4-FFF2-40B4-BE49-F238E27FC236}">
                <a16:creationId xmlns:a16="http://schemas.microsoft.com/office/drawing/2014/main" id="{7916D886-1042-4EE2-A667-D742DC38C78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63719" y="1238486"/>
            <a:ext cx="5316592" cy="487808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800"/>
              </a:spcBef>
              <a:buNone/>
              <a:defRPr sz="3001">
                <a:solidFill>
                  <a:srgbClr val="404040"/>
                </a:solidFill>
                <a:latin typeface="+mj-lt"/>
              </a:defRPr>
            </a:lvl1pPr>
            <a:lvl2pPr marL="0" indent="0">
              <a:buNone/>
              <a:defRPr sz="1500">
                <a:solidFill>
                  <a:srgbClr val="404040"/>
                </a:solidFill>
              </a:defRPr>
            </a:lvl2pPr>
            <a:lvl3pPr marL="173878" indent="0">
              <a:buNone/>
              <a:defRPr sz="1500">
                <a:solidFill>
                  <a:srgbClr val="404040"/>
                </a:solidFill>
              </a:defRPr>
            </a:lvl3pPr>
            <a:lvl4pPr marL="342991" indent="0">
              <a:buNone/>
              <a:defRPr sz="1500">
                <a:solidFill>
                  <a:srgbClr val="404040"/>
                </a:solidFill>
              </a:defRPr>
            </a:lvl4pPr>
            <a:lvl5pPr marL="520442" indent="0">
              <a:buNone/>
              <a:defRPr sz="1500">
                <a:solidFill>
                  <a:srgbClr val="40404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3" name="Gráfico 42">
            <a:extLst>
              <a:ext uri="{FF2B5EF4-FFF2-40B4-BE49-F238E27FC236}">
                <a16:creationId xmlns:a16="http://schemas.microsoft.com/office/drawing/2014/main" id="{D6FCEA2A-487D-4BA4-81C4-7352D19948E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73143" y="6264475"/>
            <a:ext cx="1680299" cy="514995"/>
          </a:xfrm>
          <a:prstGeom prst="rect">
            <a:avLst/>
          </a:prstGeom>
        </p:spPr>
      </p:pic>
      <p:grpSp>
        <p:nvGrpSpPr>
          <p:cNvPr id="64" name="Grupo 63">
            <a:extLst>
              <a:ext uri="{FF2B5EF4-FFF2-40B4-BE49-F238E27FC236}">
                <a16:creationId xmlns:a16="http://schemas.microsoft.com/office/drawing/2014/main" id="{6327C1A6-7952-41B2-9C62-34877F839A5D}"/>
              </a:ext>
            </a:extLst>
          </p:cNvPr>
          <p:cNvGrpSpPr/>
          <p:nvPr userDrawn="1"/>
        </p:nvGrpSpPr>
        <p:grpSpPr>
          <a:xfrm>
            <a:off x="9813631" y="6311629"/>
            <a:ext cx="2305226" cy="464331"/>
            <a:chOff x="9955553" y="5742544"/>
            <a:chExt cx="2305226" cy="464331"/>
          </a:xfrm>
        </p:grpSpPr>
        <p:sp>
          <p:nvSpPr>
            <p:cNvPr id="70" name="CuadroTexto 69">
              <a:extLst>
                <a:ext uri="{FF2B5EF4-FFF2-40B4-BE49-F238E27FC236}">
                  <a16:creationId xmlns:a16="http://schemas.microsoft.com/office/drawing/2014/main" id="{77361846-B294-43AE-B586-1BAB57584EE2}"/>
                </a:ext>
              </a:extLst>
            </p:cNvPr>
            <p:cNvSpPr txBox="1"/>
            <p:nvPr userDrawn="1"/>
          </p:nvSpPr>
          <p:spPr>
            <a:xfrm>
              <a:off x="10253731" y="5742544"/>
              <a:ext cx="2007048" cy="464331"/>
            </a:xfrm>
            <a:prstGeom prst="rect">
              <a:avLst/>
            </a:prstGeom>
            <a:noFill/>
          </p:spPr>
          <p:txBody>
            <a:bodyPr wrap="square" lIns="180000" tIns="108000" rIns="180000" bIns="108000" rtlCol="0" anchor="ctr" anchorCtr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s-ES" sz="1600" i="0" spc="-7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ea typeface="Cambria" panose="02040503050406030204" pitchFamily="18" charset="0"/>
                  <a:cs typeface="Segoe UI" panose="020B0502040204020203" pitchFamily="34" charset="0"/>
                </a:rPr>
                <a:t>#</a:t>
              </a:r>
              <a:r>
                <a:rPr lang="en-US" sz="1600" i="0" spc="-70" noProof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ea typeface="Cambria" panose="02040503050406030204" pitchFamily="18" charset="0"/>
                  <a:cs typeface="Segoe UI" panose="020B0502040204020203" pitchFamily="34" charset="0"/>
                </a:rPr>
                <a:t>M365MADVirtual</a:t>
              </a:r>
            </a:p>
          </p:txBody>
        </p:sp>
        <p:pic>
          <p:nvPicPr>
            <p:cNvPr id="71" name="Imagen 70">
              <a:extLst>
                <a:ext uri="{FF2B5EF4-FFF2-40B4-BE49-F238E27FC236}">
                  <a16:creationId xmlns:a16="http://schemas.microsoft.com/office/drawing/2014/main" id="{2460510C-2845-4637-ADF7-71BB0123CA1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9955553" y="5852050"/>
              <a:ext cx="348003" cy="2829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4387070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arePoint Stain (Two columns 66% / 33%. Blu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">
            <a:extLst>
              <a:ext uri="{FF2B5EF4-FFF2-40B4-BE49-F238E27FC236}">
                <a16:creationId xmlns:a16="http://schemas.microsoft.com/office/drawing/2014/main" id="{28FF1DC4-1DE2-447B-AD46-A65A59F7D491}"/>
              </a:ext>
            </a:extLst>
          </p:cNvPr>
          <p:cNvGrpSpPr/>
          <p:nvPr userDrawn="1"/>
        </p:nvGrpSpPr>
        <p:grpSpPr>
          <a:xfrm>
            <a:off x="7813397" y="-713781"/>
            <a:ext cx="4981868" cy="3747927"/>
            <a:chOff x="2432790" y="730250"/>
            <a:chExt cx="7132330" cy="5365749"/>
          </a:xfrm>
          <a:solidFill>
            <a:srgbClr val="0384DA"/>
          </a:solidFill>
        </p:grpSpPr>
        <p:sp>
          <p:nvSpPr>
            <p:cNvPr id="47" name="Freeform 5">
              <a:extLst>
                <a:ext uri="{FF2B5EF4-FFF2-40B4-BE49-F238E27FC236}">
                  <a16:creationId xmlns:a16="http://schemas.microsoft.com/office/drawing/2014/main" id="{4B5B1ACC-7A63-4E36-93B8-68F1BB2E7819}"/>
                </a:ext>
              </a:extLst>
            </p:cNvPr>
            <p:cNvSpPr>
              <a:spLocks/>
            </p:cNvSpPr>
            <p:nvPr/>
          </p:nvSpPr>
          <p:spPr bwMode="auto">
            <a:xfrm>
              <a:off x="3363912" y="800101"/>
              <a:ext cx="5110162" cy="5078412"/>
            </a:xfrm>
            <a:custGeom>
              <a:avLst/>
              <a:gdLst>
                <a:gd name="T0" fmla="*/ 1670 w 2447"/>
                <a:gd name="T1" fmla="*/ 937 h 2432"/>
                <a:gd name="T2" fmla="*/ 1589 w 2447"/>
                <a:gd name="T3" fmla="*/ 957 h 2432"/>
                <a:gd name="T4" fmla="*/ 1551 w 2447"/>
                <a:gd name="T5" fmla="*/ 930 h 2432"/>
                <a:gd name="T6" fmla="*/ 1550 w 2447"/>
                <a:gd name="T7" fmla="*/ 929 h 2432"/>
                <a:gd name="T8" fmla="*/ 1423 w 2447"/>
                <a:gd name="T9" fmla="*/ 929 h 2432"/>
                <a:gd name="T10" fmla="*/ 1311 w 2447"/>
                <a:gd name="T11" fmla="*/ 1041 h 2432"/>
                <a:gd name="T12" fmla="*/ 1183 w 2447"/>
                <a:gd name="T13" fmla="*/ 1041 h 2432"/>
                <a:gd name="T14" fmla="*/ 1183 w 2447"/>
                <a:gd name="T15" fmla="*/ 913 h 2432"/>
                <a:gd name="T16" fmla="*/ 1550 w 2447"/>
                <a:gd name="T17" fmla="*/ 546 h 2432"/>
                <a:gd name="T18" fmla="*/ 1555 w 2447"/>
                <a:gd name="T19" fmla="*/ 423 h 2432"/>
                <a:gd name="T20" fmla="*/ 1555 w 2447"/>
                <a:gd name="T21" fmla="*/ 423 h 2432"/>
                <a:gd name="T22" fmla="*/ 1523 w 2447"/>
                <a:gd name="T23" fmla="*/ 380 h 2432"/>
                <a:gd name="T24" fmla="*/ 1543 w 2447"/>
                <a:gd name="T25" fmla="*/ 299 h 2432"/>
                <a:gd name="T26" fmla="*/ 1678 w 2447"/>
                <a:gd name="T27" fmla="*/ 163 h 2432"/>
                <a:gd name="T28" fmla="*/ 1678 w 2447"/>
                <a:gd name="T29" fmla="*/ 36 h 2432"/>
                <a:gd name="T30" fmla="*/ 1550 w 2447"/>
                <a:gd name="T31" fmla="*/ 36 h 2432"/>
                <a:gd name="T32" fmla="*/ 1462 w 2447"/>
                <a:gd name="T33" fmla="*/ 124 h 2432"/>
                <a:gd name="T34" fmla="*/ 1381 w 2447"/>
                <a:gd name="T35" fmla="*/ 143 h 2432"/>
                <a:gd name="T36" fmla="*/ 1348 w 2447"/>
                <a:gd name="T37" fmla="*/ 121 h 2432"/>
                <a:gd name="T38" fmla="*/ 1343 w 2447"/>
                <a:gd name="T39" fmla="*/ 115 h 2432"/>
                <a:gd name="T40" fmla="*/ 1215 w 2447"/>
                <a:gd name="T41" fmla="*/ 115 h 2432"/>
                <a:gd name="T42" fmla="*/ 35 w 2447"/>
                <a:gd name="T43" fmla="*/ 1296 h 2432"/>
                <a:gd name="T44" fmla="*/ 35 w 2447"/>
                <a:gd name="T45" fmla="*/ 1424 h 2432"/>
                <a:gd name="T46" fmla="*/ 162 w 2447"/>
                <a:gd name="T47" fmla="*/ 1424 h 2432"/>
                <a:gd name="T48" fmla="*/ 266 w 2447"/>
                <a:gd name="T49" fmla="*/ 1320 h 2432"/>
                <a:gd name="T50" fmla="*/ 394 w 2447"/>
                <a:gd name="T51" fmla="*/ 1320 h 2432"/>
                <a:gd name="T52" fmla="*/ 394 w 2447"/>
                <a:gd name="T53" fmla="*/ 1447 h 2432"/>
                <a:gd name="T54" fmla="*/ 178 w 2447"/>
                <a:gd name="T55" fmla="*/ 1663 h 2432"/>
                <a:gd name="T56" fmla="*/ 178 w 2447"/>
                <a:gd name="T57" fmla="*/ 1790 h 2432"/>
                <a:gd name="T58" fmla="*/ 306 w 2447"/>
                <a:gd name="T59" fmla="*/ 1790 h 2432"/>
                <a:gd name="T60" fmla="*/ 497 w 2447"/>
                <a:gd name="T61" fmla="*/ 1599 h 2432"/>
                <a:gd name="T62" fmla="*/ 625 w 2447"/>
                <a:gd name="T63" fmla="*/ 1599 h 2432"/>
                <a:gd name="T64" fmla="*/ 625 w 2447"/>
                <a:gd name="T65" fmla="*/ 1727 h 2432"/>
                <a:gd name="T66" fmla="*/ 178 w 2447"/>
                <a:gd name="T67" fmla="*/ 2173 h 2432"/>
                <a:gd name="T68" fmla="*/ 178 w 2447"/>
                <a:gd name="T69" fmla="*/ 2301 h 2432"/>
                <a:gd name="T70" fmla="*/ 306 w 2447"/>
                <a:gd name="T71" fmla="*/ 2301 h 2432"/>
                <a:gd name="T72" fmla="*/ 673 w 2447"/>
                <a:gd name="T73" fmla="*/ 1934 h 2432"/>
                <a:gd name="T74" fmla="*/ 801 w 2447"/>
                <a:gd name="T75" fmla="*/ 1934 h 2432"/>
                <a:gd name="T76" fmla="*/ 801 w 2447"/>
                <a:gd name="T77" fmla="*/ 2062 h 2432"/>
                <a:gd name="T78" fmla="*/ 815 w 2447"/>
                <a:gd name="T79" fmla="*/ 2047 h 2432"/>
                <a:gd name="T80" fmla="*/ 815 w 2447"/>
                <a:gd name="T81" fmla="*/ 2175 h 2432"/>
                <a:gd name="T82" fmla="*/ 942 w 2447"/>
                <a:gd name="T83" fmla="*/ 2175 h 2432"/>
                <a:gd name="T84" fmla="*/ 968 w 2447"/>
                <a:gd name="T85" fmla="*/ 2149 h 2432"/>
                <a:gd name="T86" fmla="*/ 1096 w 2447"/>
                <a:gd name="T87" fmla="*/ 2149 h 2432"/>
                <a:gd name="T88" fmla="*/ 1096 w 2447"/>
                <a:gd name="T89" fmla="*/ 2277 h 2432"/>
                <a:gd name="T90" fmla="*/ 1104 w 2447"/>
                <a:gd name="T91" fmla="*/ 2269 h 2432"/>
                <a:gd name="T92" fmla="*/ 1104 w 2447"/>
                <a:gd name="T93" fmla="*/ 2397 h 2432"/>
                <a:gd name="T94" fmla="*/ 1231 w 2447"/>
                <a:gd name="T95" fmla="*/ 2397 h 2432"/>
                <a:gd name="T96" fmla="*/ 2412 w 2447"/>
                <a:gd name="T97" fmla="*/ 1216 h 2432"/>
                <a:gd name="T98" fmla="*/ 2412 w 2447"/>
                <a:gd name="T99" fmla="*/ 1089 h 2432"/>
                <a:gd name="T100" fmla="*/ 2284 w 2447"/>
                <a:gd name="T101" fmla="*/ 1089 h 2432"/>
                <a:gd name="T102" fmla="*/ 2252 w 2447"/>
                <a:gd name="T103" fmla="*/ 1120 h 2432"/>
                <a:gd name="T104" fmla="*/ 2125 w 2447"/>
                <a:gd name="T105" fmla="*/ 1120 h 2432"/>
                <a:gd name="T106" fmla="*/ 2125 w 2447"/>
                <a:gd name="T107" fmla="*/ 993 h 2432"/>
                <a:gd name="T108" fmla="*/ 2334 w 2447"/>
                <a:gd name="T109" fmla="*/ 784 h 2432"/>
                <a:gd name="T110" fmla="*/ 2334 w 2447"/>
                <a:gd name="T111" fmla="*/ 656 h 2432"/>
                <a:gd name="T112" fmla="*/ 2206 w 2447"/>
                <a:gd name="T113" fmla="*/ 656 h 2432"/>
                <a:gd name="T114" fmla="*/ 2196 w 2447"/>
                <a:gd name="T115" fmla="*/ 666 h 2432"/>
                <a:gd name="T116" fmla="*/ 2123 w 2447"/>
                <a:gd name="T117" fmla="*/ 678 h 2432"/>
                <a:gd name="T118" fmla="*/ 2088 w 2447"/>
                <a:gd name="T119" fmla="*/ 653 h 2432"/>
                <a:gd name="T120" fmla="*/ 2085 w 2447"/>
                <a:gd name="T121" fmla="*/ 650 h 2432"/>
                <a:gd name="T122" fmla="*/ 1957 w 2447"/>
                <a:gd name="T123" fmla="*/ 650 h 2432"/>
                <a:gd name="T124" fmla="*/ 1670 w 2447"/>
                <a:gd name="T125" fmla="*/ 937 h 24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447" h="2432">
                  <a:moveTo>
                    <a:pt x="1670" y="937"/>
                  </a:moveTo>
                  <a:cubicBezTo>
                    <a:pt x="1635" y="970"/>
                    <a:pt x="1604" y="963"/>
                    <a:pt x="1589" y="957"/>
                  </a:cubicBezTo>
                  <a:cubicBezTo>
                    <a:pt x="1569" y="948"/>
                    <a:pt x="1564" y="942"/>
                    <a:pt x="1551" y="930"/>
                  </a:cubicBezTo>
                  <a:cubicBezTo>
                    <a:pt x="1551" y="930"/>
                    <a:pt x="1551" y="929"/>
                    <a:pt x="1550" y="929"/>
                  </a:cubicBezTo>
                  <a:cubicBezTo>
                    <a:pt x="1515" y="894"/>
                    <a:pt x="1458" y="894"/>
                    <a:pt x="1423" y="929"/>
                  </a:cubicBezTo>
                  <a:cubicBezTo>
                    <a:pt x="1311" y="1041"/>
                    <a:pt x="1311" y="1041"/>
                    <a:pt x="1311" y="1041"/>
                  </a:cubicBezTo>
                  <a:cubicBezTo>
                    <a:pt x="1276" y="1076"/>
                    <a:pt x="1219" y="1076"/>
                    <a:pt x="1183" y="1041"/>
                  </a:cubicBezTo>
                  <a:cubicBezTo>
                    <a:pt x="1148" y="1005"/>
                    <a:pt x="1148" y="948"/>
                    <a:pt x="1183" y="913"/>
                  </a:cubicBezTo>
                  <a:cubicBezTo>
                    <a:pt x="1550" y="546"/>
                    <a:pt x="1550" y="546"/>
                    <a:pt x="1550" y="546"/>
                  </a:cubicBezTo>
                  <a:cubicBezTo>
                    <a:pt x="1584" y="512"/>
                    <a:pt x="1585" y="459"/>
                    <a:pt x="1555" y="423"/>
                  </a:cubicBezTo>
                  <a:cubicBezTo>
                    <a:pt x="1555" y="423"/>
                    <a:pt x="1555" y="423"/>
                    <a:pt x="1555" y="423"/>
                  </a:cubicBezTo>
                  <a:cubicBezTo>
                    <a:pt x="1539" y="406"/>
                    <a:pt x="1533" y="402"/>
                    <a:pt x="1523" y="380"/>
                  </a:cubicBezTo>
                  <a:cubicBezTo>
                    <a:pt x="1516" y="365"/>
                    <a:pt x="1510" y="334"/>
                    <a:pt x="1543" y="299"/>
                  </a:cubicBezTo>
                  <a:cubicBezTo>
                    <a:pt x="1678" y="163"/>
                    <a:pt x="1678" y="163"/>
                    <a:pt x="1678" y="163"/>
                  </a:cubicBezTo>
                  <a:cubicBezTo>
                    <a:pt x="1713" y="128"/>
                    <a:pt x="1713" y="71"/>
                    <a:pt x="1678" y="36"/>
                  </a:cubicBezTo>
                  <a:cubicBezTo>
                    <a:pt x="1643" y="0"/>
                    <a:pt x="1586" y="0"/>
                    <a:pt x="1550" y="36"/>
                  </a:cubicBezTo>
                  <a:cubicBezTo>
                    <a:pt x="1462" y="124"/>
                    <a:pt x="1462" y="124"/>
                    <a:pt x="1462" y="124"/>
                  </a:cubicBezTo>
                  <a:cubicBezTo>
                    <a:pt x="1427" y="156"/>
                    <a:pt x="1396" y="150"/>
                    <a:pt x="1381" y="143"/>
                  </a:cubicBezTo>
                  <a:cubicBezTo>
                    <a:pt x="1364" y="136"/>
                    <a:pt x="1358" y="130"/>
                    <a:pt x="1348" y="121"/>
                  </a:cubicBezTo>
                  <a:cubicBezTo>
                    <a:pt x="1346" y="119"/>
                    <a:pt x="1345" y="117"/>
                    <a:pt x="1343" y="115"/>
                  </a:cubicBezTo>
                  <a:cubicBezTo>
                    <a:pt x="1308" y="80"/>
                    <a:pt x="1251" y="80"/>
                    <a:pt x="1215" y="115"/>
                  </a:cubicBezTo>
                  <a:cubicBezTo>
                    <a:pt x="35" y="1296"/>
                    <a:pt x="35" y="1296"/>
                    <a:pt x="35" y="1296"/>
                  </a:cubicBezTo>
                  <a:cubicBezTo>
                    <a:pt x="0" y="1331"/>
                    <a:pt x="0" y="1388"/>
                    <a:pt x="35" y="1424"/>
                  </a:cubicBezTo>
                  <a:cubicBezTo>
                    <a:pt x="70" y="1459"/>
                    <a:pt x="127" y="1459"/>
                    <a:pt x="162" y="1424"/>
                  </a:cubicBezTo>
                  <a:cubicBezTo>
                    <a:pt x="266" y="1320"/>
                    <a:pt x="266" y="1320"/>
                    <a:pt x="266" y="1320"/>
                  </a:cubicBezTo>
                  <a:cubicBezTo>
                    <a:pt x="301" y="1285"/>
                    <a:pt x="359" y="1285"/>
                    <a:pt x="394" y="1320"/>
                  </a:cubicBezTo>
                  <a:cubicBezTo>
                    <a:pt x="429" y="1355"/>
                    <a:pt x="429" y="1412"/>
                    <a:pt x="394" y="1447"/>
                  </a:cubicBezTo>
                  <a:cubicBezTo>
                    <a:pt x="178" y="1663"/>
                    <a:pt x="178" y="1663"/>
                    <a:pt x="178" y="1663"/>
                  </a:cubicBezTo>
                  <a:cubicBezTo>
                    <a:pt x="143" y="1698"/>
                    <a:pt x="143" y="1755"/>
                    <a:pt x="178" y="1790"/>
                  </a:cubicBezTo>
                  <a:cubicBezTo>
                    <a:pt x="214" y="1826"/>
                    <a:pt x="271" y="1826"/>
                    <a:pt x="306" y="1790"/>
                  </a:cubicBezTo>
                  <a:cubicBezTo>
                    <a:pt x="497" y="1599"/>
                    <a:pt x="497" y="1599"/>
                    <a:pt x="497" y="1599"/>
                  </a:cubicBezTo>
                  <a:cubicBezTo>
                    <a:pt x="533" y="1564"/>
                    <a:pt x="590" y="1564"/>
                    <a:pt x="625" y="1599"/>
                  </a:cubicBezTo>
                  <a:cubicBezTo>
                    <a:pt x="660" y="1634"/>
                    <a:pt x="660" y="1691"/>
                    <a:pt x="625" y="1727"/>
                  </a:cubicBezTo>
                  <a:cubicBezTo>
                    <a:pt x="178" y="2173"/>
                    <a:pt x="178" y="2173"/>
                    <a:pt x="178" y="2173"/>
                  </a:cubicBezTo>
                  <a:cubicBezTo>
                    <a:pt x="143" y="2209"/>
                    <a:pt x="143" y="2266"/>
                    <a:pt x="178" y="2301"/>
                  </a:cubicBezTo>
                  <a:cubicBezTo>
                    <a:pt x="214" y="2336"/>
                    <a:pt x="271" y="2336"/>
                    <a:pt x="306" y="2301"/>
                  </a:cubicBezTo>
                  <a:cubicBezTo>
                    <a:pt x="673" y="1934"/>
                    <a:pt x="673" y="1934"/>
                    <a:pt x="673" y="1934"/>
                  </a:cubicBezTo>
                  <a:cubicBezTo>
                    <a:pt x="708" y="1899"/>
                    <a:pt x="765" y="1899"/>
                    <a:pt x="801" y="1934"/>
                  </a:cubicBezTo>
                  <a:cubicBezTo>
                    <a:pt x="836" y="1969"/>
                    <a:pt x="836" y="2026"/>
                    <a:pt x="801" y="2062"/>
                  </a:cubicBezTo>
                  <a:cubicBezTo>
                    <a:pt x="815" y="2047"/>
                    <a:pt x="815" y="2047"/>
                    <a:pt x="815" y="2047"/>
                  </a:cubicBezTo>
                  <a:cubicBezTo>
                    <a:pt x="779" y="2083"/>
                    <a:pt x="779" y="2140"/>
                    <a:pt x="815" y="2175"/>
                  </a:cubicBezTo>
                  <a:cubicBezTo>
                    <a:pt x="850" y="2210"/>
                    <a:pt x="907" y="2210"/>
                    <a:pt x="942" y="2175"/>
                  </a:cubicBezTo>
                  <a:cubicBezTo>
                    <a:pt x="968" y="2149"/>
                    <a:pt x="968" y="2149"/>
                    <a:pt x="968" y="2149"/>
                  </a:cubicBezTo>
                  <a:cubicBezTo>
                    <a:pt x="1003" y="2114"/>
                    <a:pt x="1060" y="2114"/>
                    <a:pt x="1096" y="2149"/>
                  </a:cubicBezTo>
                  <a:cubicBezTo>
                    <a:pt x="1131" y="2185"/>
                    <a:pt x="1131" y="2242"/>
                    <a:pt x="1096" y="2277"/>
                  </a:cubicBezTo>
                  <a:cubicBezTo>
                    <a:pt x="1104" y="2269"/>
                    <a:pt x="1104" y="2269"/>
                    <a:pt x="1104" y="2269"/>
                  </a:cubicBezTo>
                  <a:cubicBezTo>
                    <a:pt x="1068" y="2304"/>
                    <a:pt x="1068" y="2361"/>
                    <a:pt x="1104" y="2397"/>
                  </a:cubicBezTo>
                  <a:cubicBezTo>
                    <a:pt x="1139" y="2432"/>
                    <a:pt x="1196" y="2432"/>
                    <a:pt x="1231" y="2397"/>
                  </a:cubicBezTo>
                  <a:cubicBezTo>
                    <a:pt x="2412" y="1216"/>
                    <a:pt x="2412" y="1216"/>
                    <a:pt x="2412" y="1216"/>
                  </a:cubicBezTo>
                  <a:cubicBezTo>
                    <a:pt x="2447" y="1181"/>
                    <a:pt x="2447" y="1124"/>
                    <a:pt x="2412" y="1089"/>
                  </a:cubicBezTo>
                  <a:cubicBezTo>
                    <a:pt x="2377" y="1053"/>
                    <a:pt x="2319" y="1053"/>
                    <a:pt x="2284" y="1089"/>
                  </a:cubicBezTo>
                  <a:cubicBezTo>
                    <a:pt x="2252" y="1120"/>
                    <a:pt x="2252" y="1120"/>
                    <a:pt x="2252" y="1120"/>
                  </a:cubicBezTo>
                  <a:cubicBezTo>
                    <a:pt x="2217" y="1156"/>
                    <a:pt x="2160" y="1156"/>
                    <a:pt x="2125" y="1120"/>
                  </a:cubicBezTo>
                  <a:cubicBezTo>
                    <a:pt x="2089" y="1085"/>
                    <a:pt x="2089" y="1028"/>
                    <a:pt x="2125" y="993"/>
                  </a:cubicBezTo>
                  <a:cubicBezTo>
                    <a:pt x="2334" y="784"/>
                    <a:pt x="2334" y="784"/>
                    <a:pt x="2334" y="784"/>
                  </a:cubicBezTo>
                  <a:cubicBezTo>
                    <a:pt x="2369" y="748"/>
                    <a:pt x="2369" y="691"/>
                    <a:pt x="2334" y="656"/>
                  </a:cubicBezTo>
                  <a:cubicBezTo>
                    <a:pt x="2299" y="621"/>
                    <a:pt x="2241" y="621"/>
                    <a:pt x="2206" y="656"/>
                  </a:cubicBezTo>
                  <a:cubicBezTo>
                    <a:pt x="2196" y="666"/>
                    <a:pt x="2196" y="666"/>
                    <a:pt x="2196" y="666"/>
                  </a:cubicBezTo>
                  <a:cubicBezTo>
                    <a:pt x="2164" y="690"/>
                    <a:pt x="2137" y="684"/>
                    <a:pt x="2123" y="678"/>
                  </a:cubicBezTo>
                  <a:cubicBezTo>
                    <a:pt x="2105" y="670"/>
                    <a:pt x="2100" y="664"/>
                    <a:pt x="2088" y="653"/>
                  </a:cubicBezTo>
                  <a:cubicBezTo>
                    <a:pt x="2087" y="652"/>
                    <a:pt x="2086" y="651"/>
                    <a:pt x="2085" y="650"/>
                  </a:cubicBezTo>
                  <a:cubicBezTo>
                    <a:pt x="2049" y="615"/>
                    <a:pt x="1992" y="615"/>
                    <a:pt x="1957" y="650"/>
                  </a:cubicBezTo>
                  <a:lnTo>
                    <a:pt x="1670" y="93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6">
              <a:extLst>
                <a:ext uri="{FF2B5EF4-FFF2-40B4-BE49-F238E27FC236}">
                  <a16:creationId xmlns:a16="http://schemas.microsoft.com/office/drawing/2014/main" id="{DF60CD87-D139-4402-924E-C19F450004E2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5702" y="2195512"/>
              <a:ext cx="700088" cy="700088"/>
            </a:xfrm>
            <a:custGeom>
              <a:avLst/>
              <a:gdLst>
                <a:gd name="T0" fmla="*/ 328 w 335"/>
                <a:gd name="T1" fmla="*/ 56 h 335"/>
                <a:gd name="T2" fmla="*/ 299 w 335"/>
                <a:gd name="T3" fmla="*/ 57 h 335"/>
                <a:gd name="T4" fmla="*/ 274 w 335"/>
                <a:gd name="T5" fmla="*/ 57 h 335"/>
                <a:gd name="T6" fmla="*/ 274 w 335"/>
                <a:gd name="T7" fmla="*/ 81 h 335"/>
                <a:gd name="T8" fmla="*/ 273 w 335"/>
                <a:gd name="T9" fmla="*/ 110 h 335"/>
                <a:gd name="T10" fmla="*/ 245 w 335"/>
                <a:gd name="T11" fmla="*/ 111 h 335"/>
                <a:gd name="T12" fmla="*/ 220 w 335"/>
                <a:gd name="T13" fmla="*/ 111 h 335"/>
                <a:gd name="T14" fmla="*/ 220 w 335"/>
                <a:gd name="T15" fmla="*/ 136 h 335"/>
                <a:gd name="T16" fmla="*/ 219 w 335"/>
                <a:gd name="T17" fmla="*/ 164 h 335"/>
                <a:gd name="T18" fmla="*/ 190 w 335"/>
                <a:gd name="T19" fmla="*/ 165 h 335"/>
                <a:gd name="T20" fmla="*/ 166 w 335"/>
                <a:gd name="T21" fmla="*/ 166 h 335"/>
                <a:gd name="T22" fmla="*/ 165 w 335"/>
                <a:gd name="T23" fmla="*/ 190 h 335"/>
                <a:gd name="T24" fmla="*/ 164 w 335"/>
                <a:gd name="T25" fmla="*/ 219 h 335"/>
                <a:gd name="T26" fmla="*/ 136 w 335"/>
                <a:gd name="T27" fmla="*/ 220 h 335"/>
                <a:gd name="T28" fmla="*/ 111 w 335"/>
                <a:gd name="T29" fmla="*/ 220 h 335"/>
                <a:gd name="T30" fmla="*/ 111 w 335"/>
                <a:gd name="T31" fmla="*/ 245 h 335"/>
                <a:gd name="T32" fmla="*/ 110 w 335"/>
                <a:gd name="T33" fmla="*/ 273 h 335"/>
                <a:gd name="T34" fmla="*/ 81 w 335"/>
                <a:gd name="T35" fmla="*/ 274 h 335"/>
                <a:gd name="T36" fmla="*/ 57 w 335"/>
                <a:gd name="T37" fmla="*/ 274 h 335"/>
                <a:gd name="T38" fmla="*/ 57 w 335"/>
                <a:gd name="T39" fmla="*/ 299 h 335"/>
                <a:gd name="T40" fmla="*/ 56 w 335"/>
                <a:gd name="T41" fmla="*/ 327 h 335"/>
                <a:gd name="T42" fmla="*/ 27 w 335"/>
                <a:gd name="T43" fmla="*/ 329 h 335"/>
                <a:gd name="T44" fmla="*/ 2 w 335"/>
                <a:gd name="T45" fmla="*/ 329 h 335"/>
                <a:gd name="T46" fmla="*/ 0 w 335"/>
                <a:gd name="T47" fmla="*/ 326 h 335"/>
                <a:gd name="T48" fmla="*/ 28 w 335"/>
                <a:gd name="T49" fmla="*/ 325 h 335"/>
                <a:gd name="T50" fmla="*/ 53 w 335"/>
                <a:gd name="T51" fmla="*/ 325 h 335"/>
                <a:gd name="T52" fmla="*/ 53 w 335"/>
                <a:gd name="T53" fmla="*/ 300 h 335"/>
                <a:gd name="T54" fmla="*/ 54 w 335"/>
                <a:gd name="T55" fmla="*/ 271 h 335"/>
                <a:gd name="T56" fmla="*/ 83 w 335"/>
                <a:gd name="T57" fmla="*/ 270 h 335"/>
                <a:gd name="T58" fmla="*/ 107 w 335"/>
                <a:gd name="T59" fmla="*/ 270 h 335"/>
                <a:gd name="T60" fmla="*/ 107 w 335"/>
                <a:gd name="T61" fmla="*/ 246 h 335"/>
                <a:gd name="T62" fmla="*/ 108 w 335"/>
                <a:gd name="T63" fmla="*/ 217 h 335"/>
                <a:gd name="T64" fmla="*/ 137 w 335"/>
                <a:gd name="T65" fmla="*/ 216 h 335"/>
                <a:gd name="T66" fmla="*/ 162 w 335"/>
                <a:gd name="T67" fmla="*/ 216 h 335"/>
                <a:gd name="T68" fmla="*/ 162 w 335"/>
                <a:gd name="T69" fmla="*/ 191 h 335"/>
                <a:gd name="T70" fmla="*/ 163 w 335"/>
                <a:gd name="T71" fmla="*/ 163 h 335"/>
                <a:gd name="T72" fmla="*/ 191 w 335"/>
                <a:gd name="T73" fmla="*/ 162 h 335"/>
                <a:gd name="T74" fmla="*/ 216 w 335"/>
                <a:gd name="T75" fmla="*/ 162 h 335"/>
                <a:gd name="T76" fmla="*/ 216 w 335"/>
                <a:gd name="T77" fmla="*/ 137 h 335"/>
                <a:gd name="T78" fmla="*/ 217 w 335"/>
                <a:gd name="T79" fmla="*/ 108 h 335"/>
                <a:gd name="T80" fmla="*/ 246 w 335"/>
                <a:gd name="T81" fmla="*/ 107 h 335"/>
                <a:gd name="T82" fmla="*/ 270 w 335"/>
                <a:gd name="T83" fmla="*/ 107 h 335"/>
                <a:gd name="T84" fmla="*/ 270 w 335"/>
                <a:gd name="T85" fmla="*/ 83 h 335"/>
                <a:gd name="T86" fmla="*/ 271 w 335"/>
                <a:gd name="T87" fmla="*/ 54 h 335"/>
                <a:gd name="T88" fmla="*/ 300 w 335"/>
                <a:gd name="T89" fmla="*/ 53 h 335"/>
                <a:gd name="T90" fmla="*/ 325 w 335"/>
                <a:gd name="T91" fmla="*/ 53 h 335"/>
                <a:gd name="T92" fmla="*/ 325 w 335"/>
                <a:gd name="T93" fmla="*/ 28 h 335"/>
                <a:gd name="T94" fmla="*/ 326 w 335"/>
                <a:gd name="T95" fmla="*/ 0 h 335"/>
                <a:gd name="T96" fmla="*/ 329 w 335"/>
                <a:gd name="T97" fmla="*/ 2 h 335"/>
                <a:gd name="T98" fmla="*/ 329 w 335"/>
                <a:gd name="T99" fmla="*/ 27 h 335"/>
                <a:gd name="T100" fmla="*/ 328 w 335"/>
                <a:gd name="T101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35" h="335">
                  <a:moveTo>
                    <a:pt x="328" y="56"/>
                  </a:moveTo>
                  <a:cubicBezTo>
                    <a:pt x="320" y="63"/>
                    <a:pt x="309" y="60"/>
                    <a:pt x="299" y="57"/>
                  </a:cubicBezTo>
                  <a:cubicBezTo>
                    <a:pt x="289" y="54"/>
                    <a:pt x="280" y="51"/>
                    <a:pt x="274" y="57"/>
                  </a:cubicBezTo>
                  <a:cubicBezTo>
                    <a:pt x="268" y="63"/>
                    <a:pt x="271" y="72"/>
                    <a:pt x="274" y="81"/>
                  </a:cubicBezTo>
                  <a:cubicBezTo>
                    <a:pt x="277" y="92"/>
                    <a:pt x="281" y="102"/>
                    <a:pt x="273" y="110"/>
                  </a:cubicBezTo>
                  <a:cubicBezTo>
                    <a:pt x="265" y="118"/>
                    <a:pt x="255" y="114"/>
                    <a:pt x="245" y="111"/>
                  </a:cubicBezTo>
                  <a:cubicBezTo>
                    <a:pt x="235" y="108"/>
                    <a:pt x="226" y="105"/>
                    <a:pt x="220" y="111"/>
                  </a:cubicBezTo>
                  <a:cubicBezTo>
                    <a:pt x="214" y="117"/>
                    <a:pt x="217" y="126"/>
                    <a:pt x="220" y="136"/>
                  </a:cubicBezTo>
                  <a:cubicBezTo>
                    <a:pt x="223" y="146"/>
                    <a:pt x="226" y="157"/>
                    <a:pt x="219" y="164"/>
                  </a:cubicBezTo>
                  <a:cubicBezTo>
                    <a:pt x="211" y="172"/>
                    <a:pt x="200" y="169"/>
                    <a:pt x="190" y="165"/>
                  </a:cubicBezTo>
                  <a:cubicBezTo>
                    <a:pt x="181" y="162"/>
                    <a:pt x="171" y="160"/>
                    <a:pt x="166" y="166"/>
                  </a:cubicBezTo>
                  <a:cubicBezTo>
                    <a:pt x="160" y="171"/>
                    <a:pt x="162" y="181"/>
                    <a:pt x="165" y="190"/>
                  </a:cubicBezTo>
                  <a:cubicBezTo>
                    <a:pt x="169" y="200"/>
                    <a:pt x="172" y="211"/>
                    <a:pt x="164" y="219"/>
                  </a:cubicBezTo>
                  <a:cubicBezTo>
                    <a:pt x="157" y="226"/>
                    <a:pt x="146" y="223"/>
                    <a:pt x="136" y="220"/>
                  </a:cubicBezTo>
                  <a:cubicBezTo>
                    <a:pt x="126" y="217"/>
                    <a:pt x="117" y="214"/>
                    <a:pt x="111" y="220"/>
                  </a:cubicBezTo>
                  <a:cubicBezTo>
                    <a:pt x="105" y="226"/>
                    <a:pt x="108" y="235"/>
                    <a:pt x="111" y="245"/>
                  </a:cubicBezTo>
                  <a:cubicBezTo>
                    <a:pt x="114" y="255"/>
                    <a:pt x="118" y="265"/>
                    <a:pt x="110" y="273"/>
                  </a:cubicBezTo>
                  <a:cubicBezTo>
                    <a:pt x="102" y="281"/>
                    <a:pt x="92" y="277"/>
                    <a:pt x="81" y="274"/>
                  </a:cubicBezTo>
                  <a:cubicBezTo>
                    <a:pt x="72" y="271"/>
                    <a:pt x="63" y="268"/>
                    <a:pt x="57" y="274"/>
                  </a:cubicBezTo>
                  <a:cubicBezTo>
                    <a:pt x="51" y="280"/>
                    <a:pt x="54" y="289"/>
                    <a:pt x="57" y="299"/>
                  </a:cubicBezTo>
                  <a:cubicBezTo>
                    <a:pt x="60" y="309"/>
                    <a:pt x="63" y="320"/>
                    <a:pt x="56" y="327"/>
                  </a:cubicBezTo>
                  <a:cubicBezTo>
                    <a:pt x="48" y="335"/>
                    <a:pt x="37" y="332"/>
                    <a:pt x="27" y="329"/>
                  </a:cubicBezTo>
                  <a:cubicBezTo>
                    <a:pt x="17" y="326"/>
                    <a:pt x="8" y="323"/>
                    <a:pt x="2" y="329"/>
                  </a:cubicBezTo>
                  <a:cubicBezTo>
                    <a:pt x="0" y="326"/>
                    <a:pt x="0" y="326"/>
                    <a:pt x="0" y="326"/>
                  </a:cubicBezTo>
                  <a:cubicBezTo>
                    <a:pt x="7" y="318"/>
                    <a:pt x="18" y="322"/>
                    <a:pt x="28" y="325"/>
                  </a:cubicBezTo>
                  <a:cubicBezTo>
                    <a:pt x="38" y="328"/>
                    <a:pt x="47" y="331"/>
                    <a:pt x="53" y="325"/>
                  </a:cubicBezTo>
                  <a:cubicBezTo>
                    <a:pt x="59" y="319"/>
                    <a:pt x="56" y="310"/>
                    <a:pt x="53" y="300"/>
                  </a:cubicBezTo>
                  <a:cubicBezTo>
                    <a:pt x="50" y="290"/>
                    <a:pt x="46" y="279"/>
                    <a:pt x="54" y="271"/>
                  </a:cubicBezTo>
                  <a:cubicBezTo>
                    <a:pt x="62" y="264"/>
                    <a:pt x="72" y="267"/>
                    <a:pt x="83" y="270"/>
                  </a:cubicBezTo>
                  <a:cubicBezTo>
                    <a:pt x="92" y="273"/>
                    <a:pt x="101" y="276"/>
                    <a:pt x="107" y="270"/>
                  </a:cubicBezTo>
                  <a:cubicBezTo>
                    <a:pt x="113" y="264"/>
                    <a:pt x="110" y="255"/>
                    <a:pt x="107" y="246"/>
                  </a:cubicBezTo>
                  <a:cubicBezTo>
                    <a:pt x="104" y="235"/>
                    <a:pt x="101" y="225"/>
                    <a:pt x="108" y="217"/>
                  </a:cubicBezTo>
                  <a:cubicBezTo>
                    <a:pt x="116" y="209"/>
                    <a:pt x="127" y="213"/>
                    <a:pt x="137" y="216"/>
                  </a:cubicBezTo>
                  <a:cubicBezTo>
                    <a:pt x="147" y="219"/>
                    <a:pt x="156" y="222"/>
                    <a:pt x="162" y="216"/>
                  </a:cubicBezTo>
                  <a:cubicBezTo>
                    <a:pt x="168" y="210"/>
                    <a:pt x="165" y="201"/>
                    <a:pt x="162" y="191"/>
                  </a:cubicBezTo>
                  <a:cubicBezTo>
                    <a:pt x="158" y="181"/>
                    <a:pt x="155" y="170"/>
                    <a:pt x="163" y="163"/>
                  </a:cubicBezTo>
                  <a:cubicBezTo>
                    <a:pt x="170" y="155"/>
                    <a:pt x="181" y="158"/>
                    <a:pt x="191" y="162"/>
                  </a:cubicBezTo>
                  <a:cubicBezTo>
                    <a:pt x="201" y="165"/>
                    <a:pt x="210" y="168"/>
                    <a:pt x="216" y="162"/>
                  </a:cubicBezTo>
                  <a:cubicBezTo>
                    <a:pt x="222" y="156"/>
                    <a:pt x="219" y="147"/>
                    <a:pt x="216" y="137"/>
                  </a:cubicBezTo>
                  <a:cubicBezTo>
                    <a:pt x="213" y="127"/>
                    <a:pt x="209" y="116"/>
                    <a:pt x="217" y="108"/>
                  </a:cubicBezTo>
                  <a:cubicBezTo>
                    <a:pt x="225" y="101"/>
                    <a:pt x="235" y="104"/>
                    <a:pt x="246" y="107"/>
                  </a:cubicBezTo>
                  <a:cubicBezTo>
                    <a:pt x="255" y="110"/>
                    <a:pt x="264" y="113"/>
                    <a:pt x="270" y="107"/>
                  </a:cubicBezTo>
                  <a:cubicBezTo>
                    <a:pt x="276" y="101"/>
                    <a:pt x="273" y="92"/>
                    <a:pt x="270" y="83"/>
                  </a:cubicBezTo>
                  <a:cubicBezTo>
                    <a:pt x="267" y="72"/>
                    <a:pt x="264" y="62"/>
                    <a:pt x="271" y="54"/>
                  </a:cubicBezTo>
                  <a:cubicBezTo>
                    <a:pt x="279" y="46"/>
                    <a:pt x="290" y="50"/>
                    <a:pt x="300" y="53"/>
                  </a:cubicBezTo>
                  <a:cubicBezTo>
                    <a:pt x="310" y="56"/>
                    <a:pt x="319" y="59"/>
                    <a:pt x="325" y="53"/>
                  </a:cubicBezTo>
                  <a:cubicBezTo>
                    <a:pt x="331" y="47"/>
                    <a:pt x="328" y="38"/>
                    <a:pt x="325" y="28"/>
                  </a:cubicBezTo>
                  <a:cubicBezTo>
                    <a:pt x="322" y="18"/>
                    <a:pt x="318" y="7"/>
                    <a:pt x="326" y="0"/>
                  </a:cubicBezTo>
                  <a:cubicBezTo>
                    <a:pt x="329" y="2"/>
                    <a:pt x="329" y="2"/>
                    <a:pt x="329" y="2"/>
                  </a:cubicBezTo>
                  <a:cubicBezTo>
                    <a:pt x="323" y="8"/>
                    <a:pt x="326" y="17"/>
                    <a:pt x="329" y="27"/>
                  </a:cubicBezTo>
                  <a:cubicBezTo>
                    <a:pt x="332" y="37"/>
                    <a:pt x="335" y="48"/>
                    <a:pt x="328" y="5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7">
              <a:extLst>
                <a:ext uri="{FF2B5EF4-FFF2-40B4-BE49-F238E27FC236}">
                  <a16:creationId xmlns:a16="http://schemas.microsoft.com/office/drawing/2014/main" id="{27CEEA70-3F64-4C24-B62D-1F3BD3C86BE3}"/>
                </a:ext>
              </a:extLst>
            </p:cNvPr>
            <p:cNvSpPr>
              <a:spLocks/>
            </p:cNvSpPr>
            <p:nvPr/>
          </p:nvSpPr>
          <p:spPr bwMode="auto">
            <a:xfrm>
              <a:off x="3878262" y="5394324"/>
              <a:ext cx="701675" cy="701675"/>
            </a:xfrm>
            <a:custGeom>
              <a:avLst/>
              <a:gdLst>
                <a:gd name="T0" fmla="*/ 8 w 336"/>
                <a:gd name="T1" fmla="*/ 280 h 336"/>
                <a:gd name="T2" fmla="*/ 36 w 336"/>
                <a:gd name="T3" fmla="*/ 279 h 336"/>
                <a:gd name="T4" fmla="*/ 61 w 336"/>
                <a:gd name="T5" fmla="*/ 279 h 336"/>
                <a:gd name="T6" fmla="*/ 61 w 336"/>
                <a:gd name="T7" fmla="*/ 254 h 336"/>
                <a:gd name="T8" fmla="*/ 62 w 336"/>
                <a:gd name="T9" fmla="*/ 225 h 336"/>
                <a:gd name="T10" fmla="*/ 91 w 336"/>
                <a:gd name="T11" fmla="*/ 224 h 336"/>
                <a:gd name="T12" fmla="*/ 115 w 336"/>
                <a:gd name="T13" fmla="*/ 224 h 336"/>
                <a:gd name="T14" fmla="*/ 115 w 336"/>
                <a:gd name="T15" fmla="*/ 200 h 336"/>
                <a:gd name="T16" fmla="*/ 117 w 336"/>
                <a:gd name="T17" fmla="*/ 171 h 336"/>
                <a:gd name="T18" fmla="*/ 145 w 336"/>
                <a:gd name="T19" fmla="*/ 170 h 336"/>
                <a:gd name="T20" fmla="*/ 170 w 336"/>
                <a:gd name="T21" fmla="*/ 170 h 336"/>
                <a:gd name="T22" fmla="*/ 170 w 336"/>
                <a:gd name="T23" fmla="*/ 145 h 336"/>
                <a:gd name="T24" fmla="*/ 171 w 336"/>
                <a:gd name="T25" fmla="*/ 117 h 336"/>
                <a:gd name="T26" fmla="*/ 199 w 336"/>
                <a:gd name="T27" fmla="*/ 116 h 336"/>
                <a:gd name="T28" fmla="*/ 224 w 336"/>
                <a:gd name="T29" fmla="*/ 115 h 336"/>
                <a:gd name="T30" fmla="*/ 224 w 336"/>
                <a:gd name="T31" fmla="*/ 91 h 336"/>
                <a:gd name="T32" fmla="*/ 225 w 336"/>
                <a:gd name="T33" fmla="*/ 62 h 336"/>
                <a:gd name="T34" fmla="*/ 254 w 336"/>
                <a:gd name="T35" fmla="*/ 61 h 336"/>
                <a:gd name="T36" fmla="*/ 278 w 336"/>
                <a:gd name="T37" fmla="*/ 61 h 336"/>
                <a:gd name="T38" fmla="*/ 279 w 336"/>
                <a:gd name="T39" fmla="*/ 36 h 336"/>
                <a:gd name="T40" fmla="*/ 280 w 336"/>
                <a:gd name="T41" fmla="*/ 8 h 336"/>
                <a:gd name="T42" fmla="*/ 308 w 336"/>
                <a:gd name="T43" fmla="*/ 7 h 336"/>
                <a:gd name="T44" fmla="*/ 333 w 336"/>
                <a:gd name="T45" fmla="*/ 7 h 336"/>
                <a:gd name="T46" fmla="*/ 336 w 336"/>
                <a:gd name="T47" fmla="*/ 10 h 336"/>
                <a:gd name="T48" fmla="*/ 307 w 336"/>
                <a:gd name="T49" fmla="*/ 11 h 336"/>
                <a:gd name="T50" fmla="*/ 282 w 336"/>
                <a:gd name="T51" fmla="*/ 11 h 336"/>
                <a:gd name="T52" fmla="*/ 282 w 336"/>
                <a:gd name="T53" fmla="*/ 35 h 336"/>
                <a:gd name="T54" fmla="*/ 281 w 336"/>
                <a:gd name="T55" fmla="*/ 64 h 336"/>
                <a:gd name="T56" fmla="*/ 253 w 336"/>
                <a:gd name="T57" fmla="*/ 65 h 336"/>
                <a:gd name="T58" fmla="*/ 228 w 336"/>
                <a:gd name="T59" fmla="*/ 65 h 336"/>
                <a:gd name="T60" fmla="*/ 228 w 336"/>
                <a:gd name="T61" fmla="*/ 90 h 336"/>
                <a:gd name="T62" fmla="*/ 227 w 336"/>
                <a:gd name="T63" fmla="*/ 118 h 336"/>
                <a:gd name="T64" fmla="*/ 198 w 336"/>
                <a:gd name="T65" fmla="*/ 119 h 336"/>
                <a:gd name="T66" fmla="*/ 174 w 336"/>
                <a:gd name="T67" fmla="*/ 119 h 336"/>
                <a:gd name="T68" fmla="*/ 174 w 336"/>
                <a:gd name="T69" fmla="*/ 144 h 336"/>
                <a:gd name="T70" fmla="*/ 173 w 336"/>
                <a:gd name="T71" fmla="*/ 173 h 336"/>
                <a:gd name="T72" fmla="*/ 144 w 336"/>
                <a:gd name="T73" fmla="*/ 174 h 336"/>
                <a:gd name="T74" fmla="*/ 119 w 336"/>
                <a:gd name="T75" fmla="*/ 174 h 336"/>
                <a:gd name="T76" fmla="*/ 119 w 336"/>
                <a:gd name="T77" fmla="*/ 198 h 336"/>
                <a:gd name="T78" fmla="*/ 118 w 336"/>
                <a:gd name="T79" fmla="*/ 227 h 336"/>
                <a:gd name="T80" fmla="*/ 90 w 336"/>
                <a:gd name="T81" fmla="*/ 228 h 336"/>
                <a:gd name="T82" fmla="*/ 65 w 336"/>
                <a:gd name="T83" fmla="*/ 228 h 336"/>
                <a:gd name="T84" fmla="*/ 65 w 336"/>
                <a:gd name="T85" fmla="*/ 253 h 336"/>
                <a:gd name="T86" fmla="*/ 64 w 336"/>
                <a:gd name="T87" fmla="*/ 281 h 336"/>
                <a:gd name="T88" fmla="*/ 35 w 336"/>
                <a:gd name="T89" fmla="*/ 282 h 336"/>
                <a:gd name="T90" fmla="*/ 11 w 336"/>
                <a:gd name="T91" fmla="*/ 283 h 336"/>
                <a:gd name="T92" fmla="*/ 10 w 336"/>
                <a:gd name="T93" fmla="*/ 307 h 336"/>
                <a:gd name="T94" fmla="*/ 9 w 336"/>
                <a:gd name="T95" fmla="*/ 336 h 336"/>
                <a:gd name="T96" fmla="*/ 7 w 336"/>
                <a:gd name="T97" fmla="*/ 333 h 336"/>
                <a:gd name="T98" fmla="*/ 7 w 336"/>
                <a:gd name="T99" fmla="*/ 308 h 336"/>
                <a:gd name="T100" fmla="*/ 8 w 336"/>
                <a:gd name="T101" fmla="*/ 280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36" h="336">
                  <a:moveTo>
                    <a:pt x="8" y="280"/>
                  </a:moveTo>
                  <a:cubicBezTo>
                    <a:pt x="15" y="272"/>
                    <a:pt x="26" y="275"/>
                    <a:pt x="36" y="279"/>
                  </a:cubicBezTo>
                  <a:cubicBezTo>
                    <a:pt x="46" y="282"/>
                    <a:pt x="55" y="285"/>
                    <a:pt x="61" y="279"/>
                  </a:cubicBezTo>
                  <a:cubicBezTo>
                    <a:pt x="67" y="273"/>
                    <a:pt x="64" y="264"/>
                    <a:pt x="61" y="254"/>
                  </a:cubicBezTo>
                  <a:cubicBezTo>
                    <a:pt x="58" y="244"/>
                    <a:pt x="54" y="233"/>
                    <a:pt x="62" y="225"/>
                  </a:cubicBezTo>
                  <a:cubicBezTo>
                    <a:pt x="70" y="218"/>
                    <a:pt x="80" y="221"/>
                    <a:pt x="91" y="224"/>
                  </a:cubicBezTo>
                  <a:cubicBezTo>
                    <a:pt x="100" y="227"/>
                    <a:pt x="109" y="230"/>
                    <a:pt x="115" y="224"/>
                  </a:cubicBezTo>
                  <a:cubicBezTo>
                    <a:pt x="121" y="218"/>
                    <a:pt x="118" y="209"/>
                    <a:pt x="115" y="200"/>
                  </a:cubicBezTo>
                  <a:cubicBezTo>
                    <a:pt x="112" y="189"/>
                    <a:pt x="109" y="179"/>
                    <a:pt x="117" y="171"/>
                  </a:cubicBezTo>
                  <a:cubicBezTo>
                    <a:pt x="124" y="163"/>
                    <a:pt x="135" y="167"/>
                    <a:pt x="145" y="170"/>
                  </a:cubicBezTo>
                  <a:cubicBezTo>
                    <a:pt x="155" y="173"/>
                    <a:pt x="164" y="176"/>
                    <a:pt x="170" y="170"/>
                  </a:cubicBezTo>
                  <a:cubicBezTo>
                    <a:pt x="176" y="164"/>
                    <a:pt x="173" y="155"/>
                    <a:pt x="170" y="145"/>
                  </a:cubicBezTo>
                  <a:cubicBezTo>
                    <a:pt x="167" y="135"/>
                    <a:pt x="163" y="124"/>
                    <a:pt x="171" y="117"/>
                  </a:cubicBezTo>
                  <a:cubicBezTo>
                    <a:pt x="179" y="109"/>
                    <a:pt x="189" y="112"/>
                    <a:pt x="199" y="116"/>
                  </a:cubicBezTo>
                  <a:cubicBezTo>
                    <a:pt x="209" y="119"/>
                    <a:pt x="218" y="121"/>
                    <a:pt x="224" y="115"/>
                  </a:cubicBezTo>
                  <a:cubicBezTo>
                    <a:pt x="230" y="110"/>
                    <a:pt x="227" y="100"/>
                    <a:pt x="224" y="91"/>
                  </a:cubicBezTo>
                  <a:cubicBezTo>
                    <a:pt x="221" y="81"/>
                    <a:pt x="218" y="70"/>
                    <a:pt x="225" y="62"/>
                  </a:cubicBezTo>
                  <a:cubicBezTo>
                    <a:pt x="233" y="55"/>
                    <a:pt x="244" y="58"/>
                    <a:pt x="254" y="61"/>
                  </a:cubicBezTo>
                  <a:cubicBezTo>
                    <a:pt x="263" y="64"/>
                    <a:pt x="273" y="67"/>
                    <a:pt x="278" y="61"/>
                  </a:cubicBezTo>
                  <a:cubicBezTo>
                    <a:pt x="284" y="55"/>
                    <a:pt x="282" y="46"/>
                    <a:pt x="279" y="36"/>
                  </a:cubicBezTo>
                  <a:cubicBezTo>
                    <a:pt x="275" y="26"/>
                    <a:pt x="272" y="15"/>
                    <a:pt x="280" y="8"/>
                  </a:cubicBezTo>
                  <a:cubicBezTo>
                    <a:pt x="287" y="0"/>
                    <a:pt x="298" y="4"/>
                    <a:pt x="308" y="7"/>
                  </a:cubicBezTo>
                  <a:cubicBezTo>
                    <a:pt x="318" y="10"/>
                    <a:pt x="327" y="13"/>
                    <a:pt x="333" y="7"/>
                  </a:cubicBezTo>
                  <a:cubicBezTo>
                    <a:pt x="336" y="10"/>
                    <a:pt x="336" y="10"/>
                    <a:pt x="336" y="10"/>
                  </a:cubicBezTo>
                  <a:cubicBezTo>
                    <a:pt x="328" y="17"/>
                    <a:pt x="317" y="14"/>
                    <a:pt x="307" y="11"/>
                  </a:cubicBezTo>
                  <a:cubicBezTo>
                    <a:pt x="297" y="8"/>
                    <a:pt x="288" y="5"/>
                    <a:pt x="282" y="11"/>
                  </a:cubicBezTo>
                  <a:cubicBezTo>
                    <a:pt x="276" y="17"/>
                    <a:pt x="279" y="26"/>
                    <a:pt x="282" y="35"/>
                  </a:cubicBezTo>
                  <a:cubicBezTo>
                    <a:pt x="286" y="46"/>
                    <a:pt x="289" y="56"/>
                    <a:pt x="281" y="64"/>
                  </a:cubicBezTo>
                  <a:cubicBezTo>
                    <a:pt x="274" y="72"/>
                    <a:pt x="263" y="68"/>
                    <a:pt x="253" y="65"/>
                  </a:cubicBezTo>
                  <a:cubicBezTo>
                    <a:pt x="243" y="62"/>
                    <a:pt x="234" y="59"/>
                    <a:pt x="228" y="65"/>
                  </a:cubicBezTo>
                  <a:cubicBezTo>
                    <a:pt x="222" y="71"/>
                    <a:pt x="225" y="80"/>
                    <a:pt x="228" y="90"/>
                  </a:cubicBezTo>
                  <a:cubicBezTo>
                    <a:pt x="231" y="100"/>
                    <a:pt x="235" y="111"/>
                    <a:pt x="227" y="118"/>
                  </a:cubicBezTo>
                  <a:cubicBezTo>
                    <a:pt x="219" y="126"/>
                    <a:pt x="209" y="123"/>
                    <a:pt x="198" y="119"/>
                  </a:cubicBezTo>
                  <a:cubicBezTo>
                    <a:pt x="189" y="116"/>
                    <a:pt x="180" y="113"/>
                    <a:pt x="174" y="119"/>
                  </a:cubicBezTo>
                  <a:cubicBezTo>
                    <a:pt x="168" y="125"/>
                    <a:pt x="171" y="134"/>
                    <a:pt x="174" y="144"/>
                  </a:cubicBezTo>
                  <a:cubicBezTo>
                    <a:pt x="177" y="154"/>
                    <a:pt x="180" y="165"/>
                    <a:pt x="173" y="173"/>
                  </a:cubicBezTo>
                  <a:cubicBezTo>
                    <a:pt x="165" y="180"/>
                    <a:pt x="154" y="177"/>
                    <a:pt x="144" y="174"/>
                  </a:cubicBezTo>
                  <a:cubicBezTo>
                    <a:pt x="134" y="171"/>
                    <a:pt x="125" y="168"/>
                    <a:pt x="119" y="174"/>
                  </a:cubicBezTo>
                  <a:cubicBezTo>
                    <a:pt x="113" y="180"/>
                    <a:pt x="116" y="189"/>
                    <a:pt x="119" y="198"/>
                  </a:cubicBezTo>
                  <a:cubicBezTo>
                    <a:pt x="122" y="209"/>
                    <a:pt x="126" y="219"/>
                    <a:pt x="118" y="227"/>
                  </a:cubicBezTo>
                  <a:cubicBezTo>
                    <a:pt x="111" y="235"/>
                    <a:pt x="100" y="231"/>
                    <a:pt x="90" y="228"/>
                  </a:cubicBezTo>
                  <a:cubicBezTo>
                    <a:pt x="80" y="225"/>
                    <a:pt x="71" y="222"/>
                    <a:pt x="65" y="228"/>
                  </a:cubicBezTo>
                  <a:cubicBezTo>
                    <a:pt x="59" y="234"/>
                    <a:pt x="62" y="243"/>
                    <a:pt x="65" y="253"/>
                  </a:cubicBezTo>
                  <a:cubicBezTo>
                    <a:pt x="68" y="263"/>
                    <a:pt x="71" y="274"/>
                    <a:pt x="64" y="281"/>
                  </a:cubicBezTo>
                  <a:cubicBezTo>
                    <a:pt x="56" y="289"/>
                    <a:pt x="45" y="286"/>
                    <a:pt x="35" y="282"/>
                  </a:cubicBezTo>
                  <a:cubicBezTo>
                    <a:pt x="26" y="279"/>
                    <a:pt x="17" y="277"/>
                    <a:pt x="11" y="283"/>
                  </a:cubicBezTo>
                  <a:cubicBezTo>
                    <a:pt x="5" y="288"/>
                    <a:pt x="7" y="298"/>
                    <a:pt x="10" y="307"/>
                  </a:cubicBezTo>
                  <a:cubicBezTo>
                    <a:pt x="14" y="317"/>
                    <a:pt x="17" y="328"/>
                    <a:pt x="9" y="336"/>
                  </a:cubicBezTo>
                  <a:cubicBezTo>
                    <a:pt x="7" y="333"/>
                    <a:pt x="7" y="333"/>
                    <a:pt x="7" y="333"/>
                  </a:cubicBezTo>
                  <a:cubicBezTo>
                    <a:pt x="13" y="327"/>
                    <a:pt x="10" y="318"/>
                    <a:pt x="7" y="308"/>
                  </a:cubicBezTo>
                  <a:cubicBezTo>
                    <a:pt x="3" y="298"/>
                    <a:pt x="0" y="287"/>
                    <a:pt x="8" y="28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8">
              <a:extLst>
                <a:ext uri="{FF2B5EF4-FFF2-40B4-BE49-F238E27FC236}">
                  <a16:creationId xmlns:a16="http://schemas.microsoft.com/office/drawing/2014/main" id="{57D44AD6-0103-446C-8CE5-BCA91946BED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70637" y="1084263"/>
              <a:ext cx="1590675" cy="1590675"/>
            </a:xfrm>
            <a:custGeom>
              <a:avLst/>
              <a:gdLst>
                <a:gd name="T0" fmla="*/ 727 w 762"/>
                <a:gd name="T1" fmla="*/ 35 h 762"/>
                <a:gd name="T2" fmla="*/ 727 w 762"/>
                <a:gd name="T3" fmla="*/ 163 h 762"/>
                <a:gd name="T4" fmla="*/ 163 w 762"/>
                <a:gd name="T5" fmla="*/ 727 h 762"/>
                <a:gd name="T6" fmla="*/ 36 w 762"/>
                <a:gd name="T7" fmla="*/ 727 h 762"/>
                <a:gd name="T8" fmla="*/ 36 w 762"/>
                <a:gd name="T9" fmla="*/ 727 h 762"/>
                <a:gd name="T10" fmla="*/ 36 w 762"/>
                <a:gd name="T11" fmla="*/ 599 h 762"/>
                <a:gd name="T12" fmla="*/ 599 w 762"/>
                <a:gd name="T13" fmla="*/ 35 h 762"/>
                <a:gd name="T14" fmla="*/ 727 w 762"/>
                <a:gd name="T15" fmla="*/ 35 h 7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62" h="762">
                  <a:moveTo>
                    <a:pt x="727" y="35"/>
                  </a:moveTo>
                  <a:cubicBezTo>
                    <a:pt x="762" y="71"/>
                    <a:pt x="762" y="128"/>
                    <a:pt x="727" y="163"/>
                  </a:cubicBezTo>
                  <a:cubicBezTo>
                    <a:pt x="163" y="727"/>
                    <a:pt x="163" y="727"/>
                    <a:pt x="163" y="727"/>
                  </a:cubicBezTo>
                  <a:cubicBezTo>
                    <a:pt x="128" y="762"/>
                    <a:pt x="71" y="762"/>
                    <a:pt x="36" y="727"/>
                  </a:cubicBezTo>
                  <a:cubicBezTo>
                    <a:pt x="36" y="727"/>
                    <a:pt x="36" y="727"/>
                    <a:pt x="36" y="727"/>
                  </a:cubicBezTo>
                  <a:cubicBezTo>
                    <a:pt x="0" y="691"/>
                    <a:pt x="0" y="634"/>
                    <a:pt x="36" y="599"/>
                  </a:cubicBezTo>
                  <a:cubicBezTo>
                    <a:pt x="599" y="35"/>
                    <a:pt x="599" y="35"/>
                    <a:pt x="599" y="35"/>
                  </a:cubicBezTo>
                  <a:cubicBezTo>
                    <a:pt x="635" y="0"/>
                    <a:pt x="692" y="0"/>
                    <a:pt x="727" y="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9">
              <a:extLst>
                <a:ext uri="{FF2B5EF4-FFF2-40B4-BE49-F238E27FC236}">
                  <a16:creationId xmlns:a16="http://schemas.microsoft.com/office/drawing/2014/main" id="{646133DB-5BF3-402D-B4B7-24E37ABAD079}"/>
                </a:ext>
              </a:extLst>
            </p:cNvPr>
            <p:cNvSpPr>
              <a:spLocks/>
            </p:cNvSpPr>
            <p:nvPr/>
          </p:nvSpPr>
          <p:spPr bwMode="auto">
            <a:xfrm>
              <a:off x="8306592" y="1171575"/>
              <a:ext cx="950913" cy="954088"/>
            </a:xfrm>
            <a:custGeom>
              <a:avLst/>
              <a:gdLst>
                <a:gd name="T0" fmla="*/ 421 w 456"/>
                <a:gd name="T1" fmla="*/ 35 h 457"/>
                <a:gd name="T2" fmla="*/ 421 w 456"/>
                <a:gd name="T3" fmla="*/ 163 h 457"/>
                <a:gd name="T4" fmla="*/ 162 w 456"/>
                <a:gd name="T5" fmla="*/ 422 h 457"/>
                <a:gd name="T6" fmla="*/ 35 w 456"/>
                <a:gd name="T7" fmla="*/ 422 h 457"/>
                <a:gd name="T8" fmla="*/ 35 w 456"/>
                <a:gd name="T9" fmla="*/ 422 h 457"/>
                <a:gd name="T10" fmla="*/ 35 w 456"/>
                <a:gd name="T11" fmla="*/ 294 h 457"/>
                <a:gd name="T12" fmla="*/ 294 w 456"/>
                <a:gd name="T13" fmla="*/ 35 h 457"/>
                <a:gd name="T14" fmla="*/ 421 w 456"/>
                <a:gd name="T15" fmla="*/ 35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6" h="457">
                  <a:moveTo>
                    <a:pt x="421" y="35"/>
                  </a:moveTo>
                  <a:cubicBezTo>
                    <a:pt x="456" y="71"/>
                    <a:pt x="456" y="128"/>
                    <a:pt x="421" y="163"/>
                  </a:cubicBezTo>
                  <a:cubicBezTo>
                    <a:pt x="162" y="422"/>
                    <a:pt x="162" y="422"/>
                    <a:pt x="162" y="422"/>
                  </a:cubicBezTo>
                  <a:cubicBezTo>
                    <a:pt x="127" y="457"/>
                    <a:pt x="70" y="457"/>
                    <a:pt x="35" y="422"/>
                  </a:cubicBezTo>
                  <a:cubicBezTo>
                    <a:pt x="35" y="422"/>
                    <a:pt x="35" y="422"/>
                    <a:pt x="35" y="422"/>
                  </a:cubicBezTo>
                  <a:cubicBezTo>
                    <a:pt x="0" y="387"/>
                    <a:pt x="0" y="329"/>
                    <a:pt x="35" y="294"/>
                  </a:cubicBezTo>
                  <a:cubicBezTo>
                    <a:pt x="294" y="35"/>
                    <a:pt x="294" y="35"/>
                    <a:pt x="294" y="35"/>
                  </a:cubicBezTo>
                  <a:cubicBezTo>
                    <a:pt x="329" y="0"/>
                    <a:pt x="386" y="0"/>
                    <a:pt x="421" y="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10">
              <a:extLst>
                <a:ext uri="{FF2B5EF4-FFF2-40B4-BE49-F238E27FC236}">
                  <a16:creationId xmlns:a16="http://schemas.microsoft.com/office/drawing/2014/main" id="{19D65222-E109-4220-A985-F4F8CF805067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3324" y="1357313"/>
              <a:ext cx="1344612" cy="1343025"/>
            </a:xfrm>
            <a:custGeom>
              <a:avLst/>
              <a:gdLst>
                <a:gd name="T0" fmla="*/ 609 w 644"/>
                <a:gd name="T1" fmla="*/ 35 h 643"/>
                <a:gd name="T2" fmla="*/ 609 w 644"/>
                <a:gd name="T3" fmla="*/ 163 h 643"/>
                <a:gd name="T4" fmla="*/ 163 w 644"/>
                <a:gd name="T5" fmla="*/ 608 h 643"/>
                <a:gd name="T6" fmla="*/ 36 w 644"/>
                <a:gd name="T7" fmla="*/ 608 h 643"/>
                <a:gd name="T8" fmla="*/ 36 w 644"/>
                <a:gd name="T9" fmla="*/ 608 h 643"/>
                <a:gd name="T10" fmla="*/ 36 w 644"/>
                <a:gd name="T11" fmla="*/ 481 h 643"/>
                <a:gd name="T12" fmla="*/ 481 w 644"/>
                <a:gd name="T13" fmla="*/ 35 h 643"/>
                <a:gd name="T14" fmla="*/ 609 w 644"/>
                <a:gd name="T15" fmla="*/ 35 h 6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44" h="643">
                  <a:moveTo>
                    <a:pt x="609" y="35"/>
                  </a:moveTo>
                  <a:cubicBezTo>
                    <a:pt x="644" y="70"/>
                    <a:pt x="644" y="127"/>
                    <a:pt x="609" y="163"/>
                  </a:cubicBezTo>
                  <a:cubicBezTo>
                    <a:pt x="163" y="608"/>
                    <a:pt x="163" y="608"/>
                    <a:pt x="163" y="608"/>
                  </a:cubicBezTo>
                  <a:cubicBezTo>
                    <a:pt x="128" y="643"/>
                    <a:pt x="71" y="643"/>
                    <a:pt x="36" y="608"/>
                  </a:cubicBezTo>
                  <a:cubicBezTo>
                    <a:pt x="36" y="608"/>
                    <a:pt x="36" y="608"/>
                    <a:pt x="36" y="608"/>
                  </a:cubicBezTo>
                  <a:cubicBezTo>
                    <a:pt x="0" y="573"/>
                    <a:pt x="0" y="516"/>
                    <a:pt x="36" y="481"/>
                  </a:cubicBezTo>
                  <a:cubicBezTo>
                    <a:pt x="481" y="35"/>
                    <a:pt x="481" y="35"/>
                    <a:pt x="481" y="35"/>
                  </a:cubicBezTo>
                  <a:cubicBezTo>
                    <a:pt x="516" y="0"/>
                    <a:pt x="573" y="0"/>
                    <a:pt x="609" y="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11">
              <a:extLst>
                <a:ext uri="{FF2B5EF4-FFF2-40B4-BE49-F238E27FC236}">
                  <a16:creationId xmlns:a16="http://schemas.microsoft.com/office/drawing/2014/main" id="{8087E8D0-D4AE-4340-B4B4-726C11A5E7BC}"/>
                </a:ext>
              </a:extLst>
            </p:cNvPr>
            <p:cNvSpPr>
              <a:spLocks/>
            </p:cNvSpPr>
            <p:nvPr/>
          </p:nvSpPr>
          <p:spPr bwMode="auto">
            <a:xfrm>
              <a:off x="6724649" y="4189412"/>
              <a:ext cx="1344612" cy="1343025"/>
            </a:xfrm>
            <a:custGeom>
              <a:avLst/>
              <a:gdLst>
                <a:gd name="T0" fmla="*/ 609 w 644"/>
                <a:gd name="T1" fmla="*/ 35 h 643"/>
                <a:gd name="T2" fmla="*/ 609 w 644"/>
                <a:gd name="T3" fmla="*/ 163 h 643"/>
                <a:gd name="T4" fmla="*/ 163 w 644"/>
                <a:gd name="T5" fmla="*/ 608 h 643"/>
                <a:gd name="T6" fmla="*/ 35 w 644"/>
                <a:gd name="T7" fmla="*/ 608 h 643"/>
                <a:gd name="T8" fmla="*/ 35 w 644"/>
                <a:gd name="T9" fmla="*/ 608 h 643"/>
                <a:gd name="T10" fmla="*/ 35 w 644"/>
                <a:gd name="T11" fmla="*/ 480 h 643"/>
                <a:gd name="T12" fmla="*/ 481 w 644"/>
                <a:gd name="T13" fmla="*/ 35 h 643"/>
                <a:gd name="T14" fmla="*/ 609 w 644"/>
                <a:gd name="T15" fmla="*/ 35 h 6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44" h="643">
                  <a:moveTo>
                    <a:pt x="609" y="35"/>
                  </a:moveTo>
                  <a:cubicBezTo>
                    <a:pt x="644" y="70"/>
                    <a:pt x="644" y="127"/>
                    <a:pt x="609" y="163"/>
                  </a:cubicBezTo>
                  <a:cubicBezTo>
                    <a:pt x="163" y="608"/>
                    <a:pt x="163" y="608"/>
                    <a:pt x="163" y="608"/>
                  </a:cubicBezTo>
                  <a:cubicBezTo>
                    <a:pt x="128" y="643"/>
                    <a:pt x="71" y="643"/>
                    <a:pt x="35" y="608"/>
                  </a:cubicBezTo>
                  <a:cubicBezTo>
                    <a:pt x="35" y="608"/>
                    <a:pt x="35" y="608"/>
                    <a:pt x="35" y="608"/>
                  </a:cubicBezTo>
                  <a:cubicBezTo>
                    <a:pt x="0" y="573"/>
                    <a:pt x="0" y="516"/>
                    <a:pt x="35" y="480"/>
                  </a:cubicBezTo>
                  <a:cubicBezTo>
                    <a:pt x="481" y="35"/>
                    <a:pt x="481" y="35"/>
                    <a:pt x="481" y="35"/>
                  </a:cubicBezTo>
                  <a:cubicBezTo>
                    <a:pt x="516" y="0"/>
                    <a:pt x="573" y="0"/>
                    <a:pt x="609" y="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12">
              <a:extLst>
                <a:ext uri="{FF2B5EF4-FFF2-40B4-BE49-F238E27FC236}">
                  <a16:creationId xmlns:a16="http://schemas.microsoft.com/office/drawing/2014/main" id="{0BFCAD09-EEB4-421E-A901-CB6E7F8E5A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33698" y="3802585"/>
              <a:ext cx="430213" cy="430213"/>
            </a:xfrm>
            <a:custGeom>
              <a:avLst/>
              <a:gdLst>
                <a:gd name="T0" fmla="*/ 170 w 206"/>
                <a:gd name="T1" fmla="*/ 37 h 206"/>
                <a:gd name="T2" fmla="*/ 170 w 206"/>
                <a:gd name="T3" fmla="*/ 170 h 206"/>
                <a:gd name="T4" fmla="*/ 37 w 206"/>
                <a:gd name="T5" fmla="*/ 170 h 206"/>
                <a:gd name="T6" fmla="*/ 37 w 206"/>
                <a:gd name="T7" fmla="*/ 37 h 206"/>
                <a:gd name="T8" fmla="*/ 170 w 206"/>
                <a:gd name="T9" fmla="*/ 37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206">
                  <a:moveTo>
                    <a:pt x="170" y="37"/>
                  </a:moveTo>
                  <a:cubicBezTo>
                    <a:pt x="206" y="74"/>
                    <a:pt x="206" y="133"/>
                    <a:pt x="170" y="170"/>
                  </a:cubicBezTo>
                  <a:cubicBezTo>
                    <a:pt x="133" y="206"/>
                    <a:pt x="73" y="206"/>
                    <a:pt x="37" y="170"/>
                  </a:cubicBezTo>
                  <a:cubicBezTo>
                    <a:pt x="0" y="133"/>
                    <a:pt x="0" y="74"/>
                    <a:pt x="37" y="37"/>
                  </a:cubicBezTo>
                  <a:cubicBezTo>
                    <a:pt x="73" y="0"/>
                    <a:pt x="133" y="0"/>
                    <a:pt x="170" y="3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13">
              <a:extLst>
                <a:ext uri="{FF2B5EF4-FFF2-40B4-BE49-F238E27FC236}">
                  <a16:creationId xmlns:a16="http://schemas.microsoft.com/office/drawing/2014/main" id="{14AEE7A4-26A5-48EE-93E4-DA0D477572A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80158" y="948820"/>
              <a:ext cx="330055" cy="301354"/>
            </a:xfrm>
            <a:custGeom>
              <a:avLst/>
              <a:gdLst>
                <a:gd name="T0" fmla="*/ 123 w 245"/>
                <a:gd name="T1" fmla="*/ 223 h 223"/>
                <a:gd name="T2" fmla="*/ 44 w 245"/>
                <a:gd name="T3" fmla="*/ 190 h 223"/>
                <a:gd name="T4" fmla="*/ 44 w 245"/>
                <a:gd name="T5" fmla="*/ 32 h 223"/>
                <a:gd name="T6" fmla="*/ 123 w 245"/>
                <a:gd name="T7" fmla="*/ 0 h 223"/>
                <a:gd name="T8" fmla="*/ 202 w 245"/>
                <a:gd name="T9" fmla="*/ 32 h 223"/>
                <a:gd name="T10" fmla="*/ 202 w 245"/>
                <a:gd name="T11" fmla="*/ 32 h 223"/>
                <a:gd name="T12" fmla="*/ 202 w 245"/>
                <a:gd name="T13" fmla="*/ 190 h 223"/>
                <a:gd name="T14" fmla="*/ 123 w 245"/>
                <a:gd name="T15" fmla="*/ 223 h 223"/>
                <a:gd name="T16" fmla="*/ 123 w 245"/>
                <a:gd name="T17" fmla="*/ 36 h 223"/>
                <a:gd name="T18" fmla="*/ 69 w 245"/>
                <a:gd name="T19" fmla="*/ 58 h 223"/>
                <a:gd name="T20" fmla="*/ 69 w 245"/>
                <a:gd name="T21" fmla="*/ 165 h 223"/>
                <a:gd name="T22" fmla="*/ 123 w 245"/>
                <a:gd name="T23" fmla="*/ 187 h 223"/>
                <a:gd name="T24" fmla="*/ 176 w 245"/>
                <a:gd name="T25" fmla="*/ 165 h 223"/>
                <a:gd name="T26" fmla="*/ 176 w 245"/>
                <a:gd name="T27" fmla="*/ 58 h 223"/>
                <a:gd name="T28" fmla="*/ 123 w 245"/>
                <a:gd name="T29" fmla="*/ 36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5" h="223">
                  <a:moveTo>
                    <a:pt x="123" y="223"/>
                  </a:moveTo>
                  <a:cubicBezTo>
                    <a:pt x="93" y="223"/>
                    <a:pt x="65" y="212"/>
                    <a:pt x="44" y="190"/>
                  </a:cubicBezTo>
                  <a:cubicBezTo>
                    <a:pt x="0" y="147"/>
                    <a:pt x="0" y="76"/>
                    <a:pt x="44" y="32"/>
                  </a:cubicBezTo>
                  <a:cubicBezTo>
                    <a:pt x="65" y="11"/>
                    <a:pt x="93" y="0"/>
                    <a:pt x="123" y="0"/>
                  </a:cubicBezTo>
                  <a:cubicBezTo>
                    <a:pt x="153" y="0"/>
                    <a:pt x="181" y="11"/>
                    <a:pt x="202" y="32"/>
                  </a:cubicBezTo>
                  <a:cubicBezTo>
                    <a:pt x="202" y="32"/>
                    <a:pt x="202" y="32"/>
                    <a:pt x="202" y="32"/>
                  </a:cubicBezTo>
                  <a:cubicBezTo>
                    <a:pt x="245" y="76"/>
                    <a:pt x="245" y="147"/>
                    <a:pt x="202" y="190"/>
                  </a:cubicBezTo>
                  <a:cubicBezTo>
                    <a:pt x="181" y="212"/>
                    <a:pt x="153" y="223"/>
                    <a:pt x="123" y="223"/>
                  </a:cubicBezTo>
                  <a:close/>
                  <a:moveTo>
                    <a:pt x="123" y="36"/>
                  </a:moveTo>
                  <a:cubicBezTo>
                    <a:pt x="103" y="36"/>
                    <a:pt x="84" y="43"/>
                    <a:pt x="69" y="58"/>
                  </a:cubicBezTo>
                  <a:cubicBezTo>
                    <a:pt x="40" y="87"/>
                    <a:pt x="40" y="135"/>
                    <a:pt x="69" y="165"/>
                  </a:cubicBezTo>
                  <a:cubicBezTo>
                    <a:pt x="84" y="179"/>
                    <a:pt x="103" y="187"/>
                    <a:pt x="123" y="187"/>
                  </a:cubicBezTo>
                  <a:cubicBezTo>
                    <a:pt x="143" y="187"/>
                    <a:pt x="162" y="179"/>
                    <a:pt x="176" y="165"/>
                  </a:cubicBezTo>
                  <a:cubicBezTo>
                    <a:pt x="206" y="135"/>
                    <a:pt x="206" y="87"/>
                    <a:pt x="176" y="58"/>
                  </a:cubicBezTo>
                  <a:cubicBezTo>
                    <a:pt x="162" y="43"/>
                    <a:pt x="143" y="36"/>
                    <a:pt x="123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15">
              <a:extLst>
                <a:ext uri="{FF2B5EF4-FFF2-40B4-BE49-F238E27FC236}">
                  <a16:creationId xmlns:a16="http://schemas.microsoft.com/office/drawing/2014/main" id="{19845476-9D51-477D-973D-8A630CA15AFA}"/>
                </a:ext>
              </a:extLst>
            </p:cNvPr>
            <p:cNvSpPr>
              <a:spLocks/>
            </p:cNvSpPr>
            <p:nvPr/>
          </p:nvSpPr>
          <p:spPr bwMode="auto">
            <a:xfrm>
              <a:off x="7873998" y="730250"/>
              <a:ext cx="430213" cy="430213"/>
            </a:xfrm>
            <a:custGeom>
              <a:avLst/>
              <a:gdLst>
                <a:gd name="T0" fmla="*/ 169 w 206"/>
                <a:gd name="T1" fmla="*/ 37 h 206"/>
                <a:gd name="T2" fmla="*/ 169 w 206"/>
                <a:gd name="T3" fmla="*/ 170 h 206"/>
                <a:gd name="T4" fmla="*/ 37 w 206"/>
                <a:gd name="T5" fmla="*/ 170 h 206"/>
                <a:gd name="T6" fmla="*/ 37 w 206"/>
                <a:gd name="T7" fmla="*/ 37 h 206"/>
                <a:gd name="T8" fmla="*/ 169 w 206"/>
                <a:gd name="T9" fmla="*/ 37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206">
                  <a:moveTo>
                    <a:pt x="169" y="37"/>
                  </a:moveTo>
                  <a:cubicBezTo>
                    <a:pt x="206" y="74"/>
                    <a:pt x="206" y="133"/>
                    <a:pt x="169" y="170"/>
                  </a:cubicBezTo>
                  <a:cubicBezTo>
                    <a:pt x="133" y="206"/>
                    <a:pt x="73" y="206"/>
                    <a:pt x="37" y="170"/>
                  </a:cubicBezTo>
                  <a:cubicBezTo>
                    <a:pt x="0" y="133"/>
                    <a:pt x="0" y="74"/>
                    <a:pt x="37" y="37"/>
                  </a:cubicBezTo>
                  <a:cubicBezTo>
                    <a:pt x="73" y="0"/>
                    <a:pt x="133" y="0"/>
                    <a:pt x="169" y="3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16">
              <a:extLst>
                <a:ext uri="{FF2B5EF4-FFF2-40B4-BE49-F238E27FC236}">
                  <a16:creationId xmlns:a16="http://schemas.microsoft.com/office/drawing/2014/main" id="{C8D883B7-9D19-4A49-AB2B-F43869C464C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5237" y="5465761"/>
              <a:ext cx="430213" cy="430213"/>
            </a:xfrm>
            <a:custGeom>
              <a:avLst/>
              <a:gdLst>
                <a:gd name="T0" fmla="*/ 170 w 206"/>
                <a:gd name="T1" fmla="*/ 37 h 206"/>
                <a:gd name="T2" fmla="*/ 170 w 206"/>
                <a:gd name="T3" fmla="*/ 170 h 206"/>
                <a:gd name="T4" fmla="*/ 37 w 206"/>
                <a:gd name="T5" fmla="*/ 170 h 206"/>
                <a:gd name="T6" fmla="*/ 37 w 206"/>
                <a:gd name="T7" fmla="*/ 37 h 206"/>
                <a:gd name="T8" fmla="*/ 170 w 206"/>
                <a:gd name="T9" fmla="*/ 37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206">
                  <a:moveTo>
                    <a:pt x="170" y="37"/>
                  </a:moveTo>
                  <a:cubicBezTo>
                    <a:pt x="206" y="74"/>
                    <a:pt x="206" y="133"/>
                    <a:pt x="170" y="170"/>
                  </a:cubicBezTo>
                  <a:cubicBezTo>
                    <a:pt x="133" y="206"/>
                    <a:pt x="73" y="206"/>
                    <a:pt x="37" y="170"/>
                  </a:cubicBezTo>
                  <a:cubicBezTo>
                    <a:pt x="0" y="133"/>
                    <a:pt x="0" y="74"/>
                    <a:pt x="37" y="37"/>
                  </a:cubicBezTo>
                  <a:cubicBezTo>
                    <a:pt x="73" y="0"/>
                    <a:pt x="133" y="0"/>
                    <a:pt x="170" y="3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13">
              <a:extLst>
                <a:ext uri="{FF2B5EF4-FFF2-40B4-BE49-F238E27FC236}">
                  <a16:creationId xmlns:a16="http://schemas.microsoft.com/office/drawing/2014/main" id="{906193D6-4ACC-44C7-A541-26D7CA6D8CE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51425" y="5585890"/>
              <a:ext cx="330055" cy="301354"/>
            </a:xfrm>
            <a:custGeom>
              <a:avLst/>
              <a:gdLst>
                <a:gd name="T0" fmla="*/ 123 w 245"/>
                <a:gd name="T1" fmla="*/ 223 h 223"/>
                <a:gd name="T2" fmla="*/ 44 w 245"/>
                <a:gd name="T3" fmla="*/ 190 h 223"/>
                <a:gd name="T4" fmla="*/ 44 w 245"/>
                <a:gd name="T5" fmla="*/ 32 h 223"/>
                <a:gd name="T6" fmla="*/ 123 w 245"/>
                <a:gd name="T7" fmla="*/ 0 h 223"/>
                <a:gd name="T8" fmla="*/ 202 w 245"/>
                <a:gd name="T9" fmla="*/ 32 h 223"/>
                <a:gd name="T10" fmla="*/ 202 w 245"/>
                <a:gd name="T11" fmla="*/ 32 h 223"/>
                <a:gd name="T12" fmla="*/ 202 w 245"/>
                <a:gd name="T13" fmla="*/ 190 h 223"/>
                <a:gd name="T14" fmla="*/ 123 w 245"/>
                <a:gd name="T15" fmla="*/ 223 h 223"/>
                <a:gd name="T16" fmla="*/ 123 w 245"/>
                <a:gd name="T17" fmla="*/ 36 h 223"/>
                <a:gd name="T18" fmla="*/ 69 w 245"/>
                <a:gd name="T19" fmla="*/ 58 h 223"/>
                <a:gd name="T20" fmla="*/ 69 w 245"/>
                <a:gd name="T21" fmla="*/ 165 h 223"/>
                <a:gd name="T22" fmla="*/ 123 w 245"/>
                <a:gd name="T23" fmla="*/ 187 h 223"/>
                <a:gd name="T24" fmla="*/ 176 w 245"/>
                <a:gd name="T25" fmla="*/ 165 h 223"/>
                <a:gd name="T26" fmla="*/ 176 w 245"/>
                <a:gd name="T27" fmla="*/ 58 h 223"/>
                <a:gd name="T28" fmla="*/ 123 w 245"/>
                <a:gd name="T29" fmla="*/ 36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5" h="223">
                  <a:moveTo>
                    <a:pt x="123" y="223"/>
                  </a:moveTo>
                  <a:cubicBezTo>
                    <a:pt x="93" y="223"/>
                    <a:pt x="65" y="212"/>
                    <a:pt x="44" y="190"/>
                  </a:cubicBezTo>
                  <a:cubicBezTo>
                    <a:pt x="0" y="147"/>
                    <a:pt x="0" y="76"/>
                    <a:pt x="44" y="32"/>
                  </a:cubicBezTo>
                  <a:cubicBezTo>
                    <a:pt x="65" y="11"/>
                    <a:pt x="93" y="0"/>
                    <a:pt x="123" y="0"/>
                  </a:cubicBezTo>
                  <a:cubicBezTo>
                    <a:pt x="153" y="0"/>
                    <a:pt x="181" y="11"/>
                    <a:pt x="202" y="32"/>
                  </a:cubicBezTo>
                  <a:cubicBezTo>
                    <a:pt x="202" y="32"/>
                    <a:pt x="202" y="32"/>
                    <a:pt x="202" y="32"/>
                  </a:cubicBezTo>
                  <a:cubicBezTo>
                    <a:pt x="245" y="76"/>
                    <a:pt x="245" y="147"/>
                    <a:pt x="202" y="190"/>
                  </a:cubicBezTo>
                  <a:cubicBezTo>
                    <a:pt x="181" y="212"/>
                    <a:pt x="153" y="223"/>
                    <a:pt x="123" y="223"/>
                  </a:cubicBezTo>
                  <a:close/>
                  <a:moveTo>
                    <a:pt x="123" y="36"/>
                  </a:moveTo>
                  <a:cubicBezTo>
                    <a:pt x="103" y="36"/>
                    <a:pt x="84" y="43"/>
                    <a:pt x="69" y="58"/>
                  </a:cubicBezTo>
                  <a:cubicBezTo>
                    <a:pt x="40" y="87"/>
                    <a:pt x="40" y="135"/>
                    <a:pt x="69" y="165"/>
                  </a:cubicBezTo>
                  <a:cubicBezTo>
                    <a:pt x="84" y="179"/>
                    <a:pt x="103" y="187"/>
                    <a:pt x="123" y="187"/>
                  </a:cubicBezTo>
                  <a:cubicBezTo>
                    <a:pt x="143" y="187"/>
                    <a:pt x="162" y="179"/>
                    <a:pt x="176" y="165"/>
                  </a:cubicBezTo>
                  <a:cubicBezTo>
                    <a:pt x="206" y="135"/>
                    <a:pt x="206" y="87"/>
                    <a:pt x="176" y="58"/>
                  </a:cubicBezTo>
                  <a:cubicBezTo>
                    <a:pt x="162" y="43"/>
                    <a:pt x="143" y="36"/>
                    <a:pt x="123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9">
              <a:extLst>
                <a:ext uri="{FF2B5EF4-FFF2-40B4-BE49-F238E27FC236}">
                  <a16:creationId xmlns:a16="http://schemas.microsoft.com/office/drawing/2014/main" id="{E1455D4E-FF0C-4172-B22B-4739973850E0}"/>
                </a:ext>
              </a:extLst>
            </p:cNvPr>
            <p:cNvSpPr>
              <a:spLocks/>
            </p:cNvSpPr>
            <p:nvPr/>
          </p:nvSpPr>
          <p:spPr bwMode="auto">
            <a:xfrm>
              <a:off x="8183994" y="3779475"/>
              <a:ext cx="950913" cy="954088"/>
            </a:xfrm>
            <a:custGeom>
              <a:avLst/>
              <a:gdLst>
                <a:gd name="T0" fmla="*/ 421 w 456"/>
                <a:gd name="T1" fmla="*/ 35 h 457"/>
                <a:gd name="T2" fmla="*/ 421 w 456"/>
                <a:gd name="T3" fmla="*/ 163 h 457"/>
                <a:gd name="T4" fmla="*/ 162 w 456"/>
                <a:gd name="T5" fmla="*/ 422 h 457"/>
                <a:gd name="T6" fmla="*/ 35 w 456"/>
                <a:gd name="T7" fmla="*/ 422 h 457"/>
                <a:gd name="T8" fmla="*/ 35 w 456"/>
                <a:gd name="T9" fmla="*/ 422 h 457"/>
                <a:gd name="T10" fmla="*/ 35 w 456"/>
                <a:gd name="T11" fmla="*/ 294 h 457"/>
                <a:gd name="T12" fmla="*/ 294 w 456"/>
                <a:gd name="T13" fmla="*/ 35 h 457"/>
                <a:gd name="T14" fmla="*/ 421 w 456"/>
                <a:gd name="T15" fmla="*/ 35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6" h="457">
                  <a:moveTo>
                    <a:pt x="421" y="35"/>
                  </a:moveTo>
                  <a:cubicBezTo>
                    <a:pt x="456" y="71"/>
                    <a:pt x="456" y="128"/>
                    <a:pt x="421" y="163"/>
                  </a:cubicBezTo>
                  <a:cubicBezTo>
                    <a:pt x="162" y="422"/>
                    <a:pt x="162" y="422"/>
                    <a:pt x="162" y="422"/>
                  </a:cubicBezTo>
                  <a:cubicBezTo>
                    <a:pt x="127" y="457"/>
                    <a:pt x="70" y="457"/>
                    <a:pt x="35" y="422"/>
                  </a:cubicBezTo>
                  <a:cubicBezTo>
                    <a:pt x="35" y="422"/>
                    <a:pt x="35" y="422"/>
                    <a:pt x="35" y="422"/>
                  </a:cubicBezTo>
                  <a:cubicBezTo>
                    <a:pt x="0" y="387"/>
                    <a:pt x="0" y="329"/>
                    <a:pt x="35" y="294"/>
                  </a:cubicBezTo>
                  <a:cubicBezTo>
                    <a:pt x="294" y="35"/>
                    <a:pt x="294" y="35"/>
                    <a:pt x="294" y="35"/>
                  </a:cubicBezTo>
                  <a:cubicBezTo>
                    <a:pt x="329" y="0"/>
                    <a:pt x="386" y="0"/>
                    <a:pt x="421" y="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15">
              <a:extLst>
                <a:ext uri="{FF2B5EF4-FFF2-40B4-BE49-F238E27FC236}">
                  <a16:creationId xmlns:a16="http://schemas.microsoft.com/office/drawing/2014/main" id="{0DA38CA2-734E-4EAF-B00C-F7C6FD1F5A85}"/>
                </a:ext>
              </a:extLst>
            </p:cNvPr>
            <p:cNvSpPr>
              <a:spLocks/>
            </p:cNvSpPr>
            <p:nvPr/>
          </p:nvSpPr>
          <p:spPr bwMode="auto">
            <a:xfrm>
              <a:off x="9134907" y="3349262"/>
              <a:ext cx="430213" cy="430213"/>
            </a:xfrm>
            <a:custGeom>
              <a:avLst/>
              <a:gdLst>
                <a:gd name="T0" fmla="*/ 169 w 206"/>
                <a:gd name="T1" fmla="*/ 37 h 206"/>
                <a:gd name="T2" fmla="*/ 169 w 206"/>
                <a:gd name="T3" fmla="*/ 170 h 206"/>
                <a:gd name="T4" fmla="*/ 37 w 206"/>
                <a:gd name="T5" fmla="*/ 170 h 206"/>
                <a:gd name="T6" fmla="*/ 37 w 206"/>
                <a:gd name="T7" fmla="*/ 37 h 206"/>
                <a:gd name="T8" fmla="*/ 169 w 206"/>
                <a:gd name="T9" fmla="*/ 37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206">
                  <a:moveTo>
                    <a:pt x="169" y="37"/>
                  </a:moveTo>
                  <a:cubicBezTo>
                    <a:pt x="206" y="74"/>
                    <a:pt x="206" y="133"/>
                    <a:pt x="169" y="170"/>
                  </a:cubicBezTo>
                  <a:cubicBezTo>
                    <a:pt x="133" y="206"/>
                    <a:pt x="73" y="206"/>
                    <a:pt x="37" y="170"/>
                  </a:cubicBezTo>
                  <a:cubicBezTo>
                    <a:pt x="0" y="133"/>
                    <a:pt x="0" y="74"/>
                    <a:pt x="37" y="37"/>
                  </a:cubicBezTo>
                  <a:cubicBezTo>
                    <a:pt x="73" y="0"/>
                    <a:pt x="133" y="0"/>
                    <a:pt x="169" y="3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9">
              <a:extLst>
                <a:ext uri="{FF2B5EF4-FFF2-40B4-BE49-F238E27FC236}">
                  <a16:creationId xmlns:a16="http://schemas.microsoft.com/office/drawing/2014/main" id="{867AE189-75C4-4C2C-943B-4AFBF6F6CAE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4576" y="1879599"/>
              <a:ext cx="950913" cy="954088"/>
            </a:xfrm>
            <a:custGeom>
              <a:avLst/>
              <a:gdLst>
                <a:gd name="T0" fmla="*/ 421 w 456"/>
                <a:gd name="T1" fmla="*/ 35 h 457"/>
                <a:gd name="T2" fmla="*/ 421 w 456"/>
                <a:gd name="T3" fmla="*/ 163 h 457"/>
                <a:gd name="T4" fmla="*/ 162 w 456"/>
                <a:gd name="T5" fmla="*/ 422 h 457"/>
                <a:gd name="T6" fmla="*/ 35 w 456"/>
                <a:gd name="T7" fmla="*/ 422 h 457"/>
                <a:gd name="T8" fmla="*/ 35 w 456"/>
                <a:gd name="T9" fmla="*/ 422 h 457"/>
                <a:gd name="T10" fmla="*/ 35 w 456"/>
                <a:gd name="T11" fmla="*/ 294 h 457"/>
                <a:gd name="T12" fmla="*/ 294 w 456"/>
                <a:gd name="T13" fmla="*/ 35 h 457"/>
                <a:gd name="T14" fmla="*/ 421 w 456"/>
                <a:gd name="T15" fmla="*/ 35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6" h="457">
                  <a:moveTo>
                    <a:pt x="421" y="35"/>
                  </a:moveTo>
                  <a:cubicBezTo>
                    <a:pt x="456" y="71"/>
                    <a:pt x="456" y="128"/>
                    <a:pt x="421" y="163"/>
                  </a:cubicBezTo>
                  <a:cubicBezTo>
                    <a:pt x="162" y="422"/>
                    <a:pt x="162" y="422"/>
                    <a:pt x="162" y="422"/>
                  </a:cubicBezTo>
                  <a:cubicBezTo>
                    <a:pt x="127" y="457"/>
                    <a:pt x="70" y="457"/>
                    <a:pt x="35" y="422"/>
                  </a:cubicBezTo>
                  <a:cubicBezTo>
                    <a:pt x="35" y="422"/>
                    <a:pt x="35" y="422"/>
                    <a:pt x="35" y="422"/>
                  </a:cubicBezTo>
                  <a:cubicBezTo>
                    <a:pt x="0" y="387"/>
                    <a:pt x="0" y="329"/>
                    <a:pt x="35" y="294"/>
                  </a:cubicBezTo>
                  <a:cubicBezTo>
                    <a:pt x="294" y="35"/>
                    <a:pt x="294" y="35"/>
                    <a:pt x="294" y="35"/>
                  </a:cubicBezTo>
                  <a:cubicBezTo>
                    <a:pt x="329" y="0"/>
                    <a:pt x="386" y="0"/>
                    <a:pt x="421" y="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13">
              <a:extLst>
                <a:ext uri="{FF2B5EF4-FFF2-40B4-BE49-F238E27FC236}">
                  <a16:creationId xmlns:a16="http://schemas.microsoft.com/office/drawing/2014/main" id="{B849815C-AA1E-411A-BE2E-2548BCD3800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32790" y="2824939"/>
              <a:ext cx="330055" cy="301354"/>
            </a:xfrm>
            <a:custGeom>
              <a:avLst/>
              <a:gdLst>
                <a:gd name="T0" fmla="*/ 123 w 245"/>
                <a:gd name="T1" fmla="*/ 223 h 223"/>
                <a:gd name="T2" fmla="*/ 44 w 245"/>
                <a:gd name="T3" fmla="*/ 190 h 223"/>
                <a:gd name="T4" fmla="*/ 44 w 245"/>
                <a:gd name="T5" fmla="*/ 32 h 223"/>
                <a:gd name="T6" fmla="*/ 123 w 245"/>
                <a:gd name="T7" fmla="*/ 0 h 223"/>
                <a:gd name="T8" fmla="*/ 202 w 245"/>
                <a:gd name="T9" fmla="*/ 32 h 223"/>
                <a:gd name="T10" fmla="*/ 202 w 245"/>
                <a:gd name="T11" fmla="*/ 32 h 223"/>
                <a:gd name="T12" fmla="*/ 202 w 245"/>
                <a:gd name="T13" fmla="*/ 190 h 223"/>
                <a:gd name="T14" fmla="*/ 123 w 245"/>
                <a:gd name="T15" fmla="*/ 223 h 223"/>
                <a:gd name="T16" fmla="*/ 123 w 245"/>
                <a:gd name="T17" fmla="*/ 36 h 223"/>
                <a:gd name="T18" fmla="*/ 69 w 245"/>
                <a:gd name="T19" fmla="*/ 58 h 223"/>
                <a:gd name="T20" fmla="*/ 69 w 245"/>
                <a:gd name="T21" fmla="*/ 165 h 223"/>
                <a:gd name="T22" fmla="*/ 123 w 245"/>
                <a:gd name="T23" fmla="*/ 187 h 223"/>
                <a:gd name="T24" fmla="*/ 176 w 245"/>
                <a:gd name="T25" fmla="*/ 165 h 223"/>
                <a:gd name="T26" fmla="*/ 176 w 245"/>
                <a:gd name="T27" fmla="*/ 58 h 223"/>
                <a:gd name="T28" fmla="*/ 123 w 245"/>
                <a:gd name="T29" fmla="*/ 36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5" h="223">
                  <a:moveTo>
                    <a:pt x="123" y="223"/>
                  </a:moveTo>
                  <a:cubicBezTo>
                    <a:pt x="93" y="223"/>
                    <a:pt x="65" y="212"/>
                    <a:pt x="44" y="190"/>
                  </a:cubicBezTo>
                  <a:cubicBezTo>
                    <a:pt x="0" y="147"/>
                    <a:pt x="0" y="76"/>
                    <a:pt x="44" y="32"/>
                  </a:cubicBezTo>
                  <a:cubicBezTo>
                    <a:pt x="65" y="11"/>
                    <a:pt x="93" y="0"/>
                    <a:pt x="123" y="0"/>
                  </a:cubicBezTo>
                  <a:cubicBezTo>
                    <a:pt x="153" y="0"/>
                    <a:pt x="181" y="11"/>
                    <a:pt x="202" y="32"/>
                  </a:cubicBezTo>
                  <a:cubicBezTo>
                    <a:pt x="202" y="32"/>
                    <a:pt x="202" y="32"/>
                    <a:pt x="202" y="32"/>
                  </a:cubicBezTo>
                  <a:cubicBezTo>
                    <a:pt x="245" y="76"/>
                    <a:pt x="245" y="147"/>
                    <a:pt x="202" y="190"/>
                  </a:cubicBezTo>
                  <a:cubicBezTo>
                    <a:pt x="181" y="212"/>
                    <a:pt x="153" y="223"/>
                    <a:pt x="123" y="223"/>
                  </a:cubicBezTo>
                  <a:close/>
                  <a:moveTo>
                    <a:pt x="123" y="36"/>
                  </a:moveTo>
                  <a:cubicBezTo>
                    <a:pt x="103" y="36"/>
                    <a:pt x="84" y="43"/>
                    <a:pt x="69" y="58"/>
                  </a:cubicBezTo>
                  <a:cubicBezTo>
                    <a:pt x="40" y="87"/>
                    <a:pt x="40" y="135"/>
                    <a:pt x="69" y="165"/>
                  </a:cubicBezTo>
                  <a:cubicBezTo>
                    <a:pt x="84" y="179"/>
                    <a:pt x="103" y="187"/>
                    <a:pt x="123" y="187"/>
                  </a:cubicBezTo>
                  <a:cubicBezTo>
                    <a:pt x="143" y="187"/>
                    <a:pt x="162" y="179"/>
                    <a:pt x="176" y="165"/>
                  </a:cubicBezTo>
                  <a:cubicBezTo>
                    <a:pt x="206" y="135"/>
                    <a:pt x="206" y="87"/>
                    <a:pt x="176" y="58"/>
                  </a:cubicBezTo>
                  <a:cubicBezTo>
                    <a:pt x="162" y="43"/>
                    <a:pt x="143" y="36"/>
                    <a:pt x="123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6">
              <a:extLst>
                <a:ext uri="{FF2B5EF4-FFF2-40B4-BE49-F238E27FC236}">
                  <a16:creationId xmlns:a16="http://schemas.microsoft.com/office/drawing/2014/main" id="{1616A258-5FF2-4FEA-8F07-700D6770913C}"/>
                </a:ext>
              </a:extLst>
            </p:cNvPr>
            <p:cNvSpPr>
              <a:spLocks/>
            </p:cNvSpPr>
            <p:nvPr/>
          </p:nvSpPr>
          <p:spPr bwMode="auto">
            <a:xfrm>
              <a:off x="7440141" y="4765674"/>
              <a:ext cx="700088" cy="700088"/>
            </a:xfrm>
            <a:custGeom>
              <a:avLst/>
              <a:gdLst>
                <a:gd name="T0" fmla="*/ 328 w 335"/>
                <a:gd name="T1" fmla="*/ 56 h 335"/>
                <a:gd name="T2" fmla="*/ 299 w 335"/>
                <a:gd name="T3" fmla="*/ 57 h 335"/>
                <a:gd name="T4" fmla="*/ 274 w 335"/>
                <a:gd name="T5" fmla="*/ 57 h 335"/>
                <a:gd name="T6" fmla="*/ 274 w 335"/>
                <a:gd name="T7" fmla="*/ 81 h 335"/>
                <a:gd name="T8" fmla="*/ 273 w 335"/>
                <a:gd name="T9" fmla="*/ 110 h 335"/>
                <a:gd name="T10" fmla="*/ 245 w 335"/>
                <a:gd name="T11" fmla="*/ 111 h 335"/>
                <a:gd name="T12" fmla="*/ 220 w 335"/>
                <a:gd name="T13" fmla="*/ 111 h 335"/>
                <a:gd name="T14" fmla="*/ 220 w 335"/>
                <a:gd name="T15" fmla="*/ 136 h 335"/>
                <a:gd name="T16" fmla="*/ 219 w 335"/>
                <a:gd name="T17" fmla="*/ 164 h 335"/>
                <a:gd name="T18" fmla="*/ 190 w 335"/>
                <a:gd name="T19" fmla="*/ 165 h 335"/>
                <a:gd name="T20" fmla="*/ 166 w 335"/>
                <a:gd name="T21" fmla="*/ 166 h 335"/>
                <a:gd name="T22" fmla="*/ 165 w 335"/>
                <a:gd name="T23" fmla="*/ 190 h 335"/>
                <a:gd name="T24" fmla="*/ 164 w 335"/>
                <a:gd name="T25" fmla="*/ 219 h 335"/>
                <a:gd name="T26" fmla="*/ 136 w 335"/>
                <a:gd name="T27" fmla="*/ 220 h 335"/>
                <a:gd name="T28" fmla="*/ 111 w 335"/>
                <a:gd name="T29" fmla="*/ 220 h 335"/>
                <a:gd name="T30" fmla="*/ 111 w 335"/>
                <a:gd name="T31" fmla="*/ 245 h 335"/>
                <a:gd name="T32" fmla="*/ 110 w 335"/>
                <a:gd name="T33" fmla="*/ 273 h 335"/>
                <a:gd name="T34" fmla="*/ 81 w 335"/>
                <a:gd name="T35" fmla="*/ 274 h 335"/>
                <a:gd name="T36" fmla="*/ 57 w 335"/>
                <a:gd name="T37" fmla="*/ 274 h 335"/>
                <a:gd name="T38" fmla="*/ 57 w 335"/>
                <a:gd name="T39" fmla="*/ 299 h 335"/>
                <a:gd name="T40" fmla="*/ 56 w 335"/>
                <a:gd name="T41" fmla="*/ 327 h 335"/>
                <a:gd name="T42" fmla="*/ 27 w 335"/>
                <a:gd name="T43" fmla="*/ 329 h 335"/>
                <a:gd name="T44" fmla="*/ 2 w 335"/>
                <a:gd name="T45" fmla="*/ 329 h 335"/>
                <a:gd name="T46" fmla="*/ 0 w 335"/>
                <a:gd name="T47" fmla="*/ 326 h 335"/>
                <a:gd name="T48" fmla="*/ 28 w 335"/>
                <a:gd name="T49" fmla="*/ 325 h 335"/>
                <a:gd name="T50" fmla="*/ 53 w 335"/>
                <a:gd name="T51" fmla="*/ 325 h 335"/>
                <a:gd name="T52" fmla="*/ 53 w 335"/>
                <a:gd name="T53" fmla="*/ 300 h 335"/>
                <a:gd name="T54" fmla="*/ 54 w 335"/>
                <a:gd name="T55" fmla="*/ 271 h 335"/>
                <a:gd name="T56" fmla="*/ 83 w 335"/>
                <a:gd name="T57" fmla="*/ 270 h 335"/>
                <a:gd name="T58" fmla="*/ 107 w 335"/>
                <a:gd name="T59" fmla="*/ 270 h 335"/>
                <a:gd name="T60" fmla="*/ 107 w 335"/>
                <a:gd name="T61" fmla="*/ 246 h 335"/>
                <a:gd name="T62" fmla="*/ 108 w 335"/>
                <a:gd name="T63" fmla="*/ 217 h 335"/>
                <a:gd name="T64" fmla="*/ 137 w 335"/>
                <a:gd name="T65" fmla="*/ 216 h 335"/>
                <a:gd name="T66" fmla="*/ 162 w 335"/>
                <a:gd name="T67" fmla="*/ 216 h 335"/>
                <a:gd name="T68" fmla="*/ 162 w 335"/>
                <a:gd name="T69" fmla="*/ 191 h 335"/>
                <a:gd name="T70" fmla="*/ 163 w 335"/>
                <a:gd name="T71" fmla="*/ 163 h 335"/>
                <a:gd name="T72" fmla="*/ 191 w 335"/>
                <a:gd name="T73" fmla="*/ 162 h 335"/>
                <a:gd name="T74" fmla="*/ 216 w 335"/>
                <a:gd name="T75" fmla="*/ 162 h 335"/>
                <a:gd name="T76" fmla="*/ 216 w 335"/>
                <a:gd name="T77" fmla="*/ 137 h 335"/>
                <a:gd name="T78" fmla="*/ 217 w 335"/>
                <a:gd name="T79" fmla="*/ 108 h 335"/>
                <a:gd name="T80" fmla="*/ 246 w 335"/>
                <a:gd name="T81" fmla="*/ 107 h 335"/>
                <a:gd name="T82" fmla="*/ 270 w 335"/>
                <a:gd name="T83" fmla="*/ 107 h 335"/>
                <a:gd name="T84" fmla="*/ 270 w 335"/>
                <a:gd name="T85" fmla="*/ 83 h 335"/>
                <a:gd name="T86" fmla="*/ 271 w 335"/>
                <a:gd name="T87" fmla="*/ 54 h 335"/>
                <a:gd name="T88" fmla="*/ 300 w 335"/>
                <a:gd name="T89" fmla="*/ 53 h 335"/>
                <a:gd name="T90" fmla="*/ 325 w 335"/>
                <a:gd name="T91" fmla="*/ 53 h 335"/>
                <a:gd name="T92" fmla="*/ 325 w 335"/>
                <a:gd name="T93" fmla="*/ 28 h 335"/>
                <a:gd name="T94" fmla="*/ 326 w 335"/>
                <a:gd name="T95" fmla="*/ 0 h 335"/>
                <a:gd name="T96" fmla="*/ 329 w 335"/>
                <a:gd name="T97" fmla="*/ 2 h 335"/>
                <a:gd name="T98" fmla="*/ 329 w 335"/>
                <a:gd name="T99" fmla="*/ 27 h 335"/>
                <a:gd name="T100" fmla="*/ 328 w 335"/>
                <a:gd name="T101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35" h="335">
                  <a:moveTo>
                    <a:pt x="328" y="56"/>
                  </a:moveTo>
                  <a:cubicBezTo>
                    <a:pt x="320" y="63"/>
                    <a:pt x="309" y="60"/>
                    <a:pt x="299" y="57"/>
                  </a:cubicBezTo>
                  <a:cubicBezTo>
                    <a:pt x="289" y="54"/>
                    <a:pt x="280" y="51"/>
                    <a:pt x="274" y="57"/>
                  </a:cubicBezTo>
                  <a:cubicBezTo>
                    <a:pt x="268" y="63"/>
                    <a:pt x="271" y="72"/>
                    <a:pt x="274" y="81"/>
                  </a:cubicBezTo>
                  <a:cubicBezTo>
                    <a:pt x="277" y="92"/>
                    <a:pt x="281" y="102"/>
                    <a:pt x="273" y="110"/>
                  </a:cubicBezTo>
                  <a:cubicBezTo>
                    <a:pt x="265" y="118"/>
                    <a:pt x="255" y="114"/>
                    <a:pt x="245" y="111"/>
                  </a:cubicBezTo>
                  <a:cubicBezTo>
                    <a:pt x="235" y="108"/>
                    <a:pt x="226" y="105"/>
                    <a:pt x="220" y="111"/>
                  </a:cubicBezTo>
                  <a:cubicBezTo>
                    <a:pt x="214" y="117"/>
                    <a:pt x="217" y="126"/>
                    <a:pt x="220" y="136"/>
                  </a:cubicBezTo>
                  <a:cubicBezTo>
                    <a:pt x="223" y="146"/>
                    <a:pt x="226" y="157"/>
                    <a:pt x="219" y="164"/>
                  </a:cubicBezTo>
                  <a:cubicBezTo>
                    <a:pt x="211" y="172"/>
                    <a:pt x="200" y="169"/>
                    <a:pt x="190" y="165"/>
                  </a:cubicBezTo>
                  <a:cubicBezTo>
                    <a:pt x="181" y="162"/>
                    <a:pt x="171" y="160"/>
                    <a:pt x="166" y="166"/>
                  </a:cubicBezTo>
                  <a:cubicBezTo>
                    <a:pt x="160" y="171"/>
                    <a:pt x="162" y="181"/>
                    <a:pt x="165" y="190"/>
                  </a:cubicBezTo>
                  <a:cubicBezTo>
                    <a:pt x="169" y="200"/>
                    <a:pt x="172" y="211"/>
                    <a:pt x="164" y="219"/>
                  </a:cubicBezTo>
                  <a:cubicBezTo>
                    <a:pt x="157" y="226"/>
                    <a:pt x="146" y="223"/>
                    <a:pt x="136" y="220"/>
                  </a:cubicBezTo>
                  <a:cubicBezTo>
                    <a:pt x="126" y="217"/>
                    <a:pt x="117" y="214"/>
                    <a:pt x="111" y="220"/>
                  </a:cubicBezTo>
                  <a:cubicBezTo>
                    <a:pt x="105" y="226"/>
                    <a:pt x="108" y="235"/>
                    <a:pt x="111" y="245"/>
                  </a:cubicBezTo>
                  <a:cubicBezTo>
                    <a:pt x="114" y="255"/>
                    <a:pt x="118" y="265"/>
                    <a:pt x="110" y="273"/>
                  </a:cubicBezTo>
                  <a:cubicBezTo>
                    <a:pt x="102" y="281"/>
                    <a:pt x="92" y="277"/>
                    <a:pt x="81" y="274"/>
                  </a:cubicBezTo>
                  <a:cubicBezTo>
                    <a:pt x="72" y="271"/>
                    <a:pt x="63" y="268"/>
                    <a:pt x="57" y="274"/>
                  </a:cubicBezTo>
                  <a:cubicBezTo>
                    <a:pt x="51" y="280"/>
                    <a:pt x="54" y="289"/>
                    <a:pt x="57" y="299"/>
                  </a:cubicBezTo>
                  <a:cubicBezTo>
                    <a:pt x="60" y="309"/>
                    <a:pt x="63" y="320"/>
                    <a:pt x="56" y="327"/>
                  </a:cubicBezTo>
                  <a:cubicBezTo>
                    <a:pt x="48" y="335"/>
                    <a:pt x="37" y="332"/>
                    <a:pt x="27" y="329"/>
                  </a:cubicBezTo>
                  <a:cubicBezTo>
                    <a:pt x="17" y="326"/>
                    <a:pt x="8" y="323"/>
                    <a:pt x="2" y="329"/>
                  </a:cubicBezTo>
                  <a:cubicBezTo>
                    <a:pt x="0" y="326"/>
                    <a:pt x="0" y="326"/>
                    <a:pt x="0" y="326"/>
                  </a:cubicBezTo>
                  <a:cubicBezTo>
                    <a:pt x="7" y="318"/>
                    <a:pt x="18" y="322"/>
                    <a:pt x="28" y="325"/>
                  </a:cubicBezTo>
                  <a:cubicBezTo>
                    <a:pt x="38" y="328"/>
                    <a:pt x="47" y="331"/>
                    <a:pt x="53" y="325"/>
                  </a:cubicBezTo>
                  <a:cubicBezTo>
                    <a:pt x="59" y="319"/>
                    <a:pt x="56" y="310"/>
                    <a:pt x="53" y="300"/>
                  </a:cubicBezTo>
                  <a:cubicBezTo>
                    <a:pt x="50" y="290"/>
                    <a:pt x="46" y="279"/>
                    <a:pt x="54" y="271"/>
                  </a:cubicBezTo>
                  <a:cubicBezTo>
                    <a:pt x="62" y="264"/>
                    <a:pt x="72" y="267"/>
                    <a:pt x="83" y="270"/>
                  </a:cubicBezTo>
                  <a:cubicBezTo>
                    <a:pt x="92" y="273"/>
                    <a:pt x="101" y="276"/>
                    <a:pt x="107" y="270"/>
                  </a:cubicBezTo>
                  <a:cubicBezTo>
                    <a:pt x="113" y="264"/>
                    <a:pt x="110" y="255"/>
                    <a:pt x="107" y="246"/>
                  </a:cubicBezTo>
                  <a:cubicBezTo>
                    <a:pt x="104" y="235"/>
                    <a:pt x="101" y="225"/>
                    <a:pt x="108" y="217"/>
                  </a:cubicBezTo>
                  <a:cubicBezTo>
                    <a:pt x="116" y="209"/>
                    <a:pt x="127" y="213"/>
                    <a:pt x="137" y="216"/>
                  </a:cubicBezTo>
                  <a:cubicBezTo>
                    <a:pt x="147" y="219"/>
                    <a:pt x="156" y="222"/>
                    <a:pt x="162" y="216"/>
                  </a:cubicBezTo>
                  <a:cubicBezTo>
                    <a:pt x="168" y="210"/>
                    <a:pt x="165" y="201"/>
                    <a:pt x="162" y="191"/>
                  </a:cubicBezTo>
                  <a:cubicBezTo>
                    <a:pt x="158" y="181"/>
                    <a:pt x="155" y="170"/>
                    <a:pt x="163" y="163"/>
                  </a:cubicBezTo>
                  <a:cubicBezTo>
                    <a:pt x="170" y="155"/>
                    <a:pt x="181" y="158"/>
                    <a:pt x="191" y="162"/>
                  </a:cubicBezTo>
                  <a:cubicBezTo>
                    <a:pt x="201" y="165"/>
                    <a:pt x="210" y="168"/>
                    <a:pt x="216" y="162"/>
                  </a:cubicBezTo>
                  <a:cubicBezTo>
                    <a:pt x="222" y="156"/>
                    <a:pt x="219" y="147"/>
                    <a:pt x="216" y="137"/>
                  </a:cubicBezTo>
                  <a:cubicBezTo>
                    <a:pt x="213" y="127"/>
                    <a:pt x="209" y="116"/>
                    <a:pt x="217" y="108"/>
                  </a:cubicBezTo>
                  <a:cubicBezTo>
                    <a:pt x="225" y="101"/>
                    <a:pt x="235" y="104"/>
                    <a:pt x="246" y="107"/>
                  </a:cubicBezTo>
                  <a:cubicBezTo>
                    <a:pt x="255" y="110"/>
                    <a:pt x="264" y="113"/>
                    <a:pt x="270" y="107"/>
                  </a:cubicBezTo>
                  <a:cubicBezTo>
                    <a:pt x="276" y="101"/>
                    <a:pt x="273" y="92"/>
                    <a:pt x="270" y="83"/>
                  </a:cubicBezTo>
                  <a:cubicBezTo>
                    <a:pt x="267" y="72"/>
                    <a:pt x="264" y="62"/>
                    <a:pt x="271" y="54"/>
                  </a:cubicBezTo>
                  <a:cubicBezTo>
                    <a:pt x="279" y="46"/>
                    <a:pt x="290" y="50"/>
                    <a:pt x="300" y="53"/>
                  </a:cubicBezTo>
                  <a:cubicBezTo>
                    <a:pt x="310" y="56"/>
                    <a:pt x="319" y="59"/>
                    <a:pt x="325" y="53"/>
                  </a:cubicBezTo>
                  <a:cubicBezTo>
                    <a:pt x="331" y="47"/>
                    <a:pt x="328" y="38"/>
                    <a:pt x="325" y="28"/>
                  </a:cubicBezTo>
                  <a:cubicBezTo>
                    <a:pt x="322" y="18"/>
                    <a:pt x="318" y="7"/>
                    <a:pt x="326" y="0"/>
                  </a:cubicBezTo>
                  <a:cubicBezTo>
                    <a:pt x="329" y="2"/>
                    <a:pt x="329" y="2"/>
                    <a:pt x="329" y="2"/>
                  </a:cubicBezTo>
                  <a:cubicBezTo>
                    <a:pt x="323" y="8"/>
                    <a:pt x="326" y="17"/>
                    <a:pt x="329" y="27"/>
                  </a:cubicBezTo>
                  <a:cubicBezTo>
                    <a:pt x="332" y="37"/>
                    <a:pt x="335" y="48"/>
                    <a:pt x="328" y="5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6">
              <a:extLst>
                <a:ext uri="{FF2B5EF4-FFF2-40B4-BE49-F238E27FC236}">
                  <a16:creationId xmlns:a16="http://schemas.microsoft.com/office/drawing/2014/main" id="{672A61F6-0EBD-4962-95A5-23245A39BF5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6966" y="1084263"/>
              <a:ext cx="700088" cy="700088"/>
            </a:xfrm>
            <a:custGeom>
              <a:avLst/>
              <a:gdLst>
                <a:gd name="T0" fmla="*/ 328 w 335"/>
                <a:gd name="T1" fmla="*/ 56 h 335"/>
                <a:gd name="T2" fmla="*/ 299 w 335"/>
                <a:gd name="T3" fmla="*/ 57 h 335"/>
                <a:gd name="T4" fmla="*/ 274 w 335"/>
                <a:gd name="T5" fmla="*/ 57 h 335"/>
                <a:gd name="T6" fmla="*/ 274 w 335"/>
                <a:gd name="T7" fmla="*/ 81 h 335"/>
                <a:gd name="T8" fmla="*/ 273 w 335"/>
                <a:gd name="T9" fmla="*/ 110 h 335"/>
                <a:gd name="T10" fmla="*/ 245 w 335"/>
                <a:gd name="T11" fmla="*/ 111 h 335"/>
                <a:gd name="T12" fmla="*/ 220 w 335"/>
                <a:gd name="T13" fmla="*/ 111 h 335"/>
                <a:gd name="T14" fmla="*/ 220 w 335"/>
                <a:gd name="T15" fmla="*/ 136 h 335"/>
                <a:gd name="T16" fmla="*/ 219 w 335"/>
                <a:gd name="T17" fmla="*/ 164 h 335"/>
                <a:gd name="T18" fmla="*/ 190 w 335"/>
                <a:gd name="T19" fmla="*/ 165 h 335"/>
                <a:gd name="T20" fmla="*/ 166 w 335"/>
                <a:gd name="T21" fmla="*/ 166 h 335"/>
                <a:gd name="T22" fmla="*/ 165 w 335"/>
                <a:gd name="T23" fmla="*/ 190 h 335"/>
                <a:gd name="T24" fmla="*/ 164 w 335"/>
                <a:gd name="T25" fmla="*/ 219 h 335"/>
                <a:gd name="T26" fmla="*/ 136 w 335"/>
                <a:gd name="T27" fmla="*/ 220 h 335"/>
                <a:gd name="T28" fmla="*/ 111 w 335"/>
                <a:gd name="T29" fmla="*/ 220 h 335"/>
                <a:gd name="T30" fmla="*/ 111 w 335"/>
                <a:gd name="T31" fmla="*/ 245 h 335"/>
                <a:gd name="T32" fmla="*/ 110 w 335"/>
                <a:gd name="T33" fmla="*/ 273 h 335"/>
                <a:gd name="T34" fmla="*/ 81 w 335"/>
                <a:gd name="T35" fmla="*/ 274 h 335"/>
                <a:gd name="T36" fmla="*/ 57 w 335"/>
                <a:gd name="T37" fmla="*/ 274 h 335"/>
                <a:gd name="T38" fmla="*/ 57 w 335"/>
                <a:gd name="T39" fmla="*/ 299 h 335"/>
                <a:gd name="T40" fmla="*/ 56 w 335"/>
                <a:gd name="T41" fmla="*/ 327 h 335"/>
                <a:gd name="T42" fmla="*/ 27 w 335"/>
                <a:gd name="T43" fmla="*/ 329 h 335"/>
                <a:gd name="T44" fmla="*/ 2 w 335"/>
                <a:gd name="T45" fmla="*/ 329 h 335"/>
                <a:gd name="T46" fmla="*/ 0 w 335"/>
                <a:gd name="T47" fmla="*/ 326 h 335"/>
                <a:gd name="T48" fmla="*/ 28 w 335"/>
                <a:gd name="T49" fmla="*/ 325 h 335"/>
                <a:gd name="T50" fmla="*/ 53 w 335"/>
                <a:gd name="T51" fmla="*/ 325 h 335"/>
                <a:gd name="T52" fmla="*/ 53 w 335"/>
                <a:gd name="T53" fmla="*/ 300 h 335"/>
                <a:gd name="T54" fmla="*/ 54 w 335"/>
                <a:gd name="T55" fmla="*/ 271 h 335"/>
                <a:gd name="T56" fmla="*/ 83 w 335"/>
                <a:gd name="T57" fmla="*/ 270 h 335"/>
                <a:gd name="T58" fmla="*/ 107 w 335"/>
                <a:gd name="T59" fmla="*/ 270 h 335"/>
                <a:gd name="T60" fmla="*/ 107 w 335"/>
                <a:gd name="T61" fmla="*/ 246 h 335"/>
                <a:gd name="T62" fmla="*/ 108 w 335"/>
                <a:gd name="T63" fmla="*/ 217 h 335"/>
                <a:gd name="T64" fmla="*/ 137 w 335"/>
                <a:gd name="T65" fmla="*/ 216 h 335"/>
                <a:gd name="T66" fmla="*/ 162 w 335"/>
                <a:gd name="T67" fmla="*/ 216 h 335"/>
                <a:gd name="T68" fmla="*/ 162 w 335"/>
                <a:gd name="T69" fmla="*/ 191 h 335"/>
                <a:gd name="T70" fmla="*/ 163 w 335"/>
                <a:gd name="T71" fmla="*/ 163 h 335"/>
                <a:gd name="T72" fmla="*/ 191 w 335"/>
                <a:gd name="T73" fmla="*/ 162 h 335"/>
                <a:gd name="T74" fmla="*/ 216 w 335"/>
                <a:gd name="T75" fmla="*/ 162 h 335"/>
                <a:gd name="T76" fmla="*/ 216 w 335"/>
                <a:gd name="T77" fmla="*/ 137 h 335"/>
                <a:gd name="T78" fmla="*/ 217 w 335"/>
                <a:gd name="T79" fmla="*/ 108 h 335"/>
                <a:gd name="T80" fmla="*/ 246 w 335"/>
                <a:gd name="T81" fmla="*/ 107 h 335"/>
                <a:gd name="T82" fmla="*/ 270 w 335"/>
                <a:gd name="T83" fmla="*/ 107 h 335"/>
                <a:gd name="T84" fmla="*/ 270 w 335"/>
                <a:gd name="T85" fmla="*/ 83 h 335"/>
                <a:gd name="T86" fmla="*/ 271 w 335"/>
                <a:gd name="T87" fmla="*/ 54 h 335"/>
                <a:gd name="T88" fmla="*/ 300 w 335"/>
                <a:gd name="T89" fmla="*/ 53 h 335"/>
                <a:gd name="T90" fmla="*/ 325 w 335"/>
                <a:gd name="T91" fmla="*/ 53 h 335"/>
                <a:gd name="T92" fmla="*/ 325 w 335"/>
                <a:gd name="T93" fmla="*/ 28 h 335"/>
                <a:gd name="T94" fmla="*/ 326 w 335"/>
                <a:gd name="T95" fmla="*/ 0 h 335"/>
                <a:gd name="T96" fmla="*/ 329 w 335"/>
                <a:gd name="T97" fmla="*/ 2 h 335"/>
                <a:gd name="T98" fmla="*/ 329 w 335"/>
                <a:gd name="T99" fmla="*/ 27 h 335"/>
                <a:gd name="T100" fmla="*/ 328 w 335"/>
                <a:gd name="T101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35" h="335">
                  <a:moveTo>
                    <a:pt x="328" y="56"/>
                  </a:moveTo>
                  <a:cubicBezTo>
                    <a:pt x="320" y="63"/>
                    <a:pt x="309" y="60"/>
                    <a:pt x="299" y="57"/>
                  </a:cubicBezTo>
                  <a:cubicBezTo>
                    <a:pt x="289" y="54"/>
                    <a:pt x="280" y="51"/>
                    <a:pt x="274" y="57"/>
                  </a:cubicBezTo>
                  <a:cubicBezTo>
                    <a:pt x="268" y="63"/>
                    <a:pt x="271" y="72"/>
                    <a:pt x="274" y="81"/>
                  </a:cubicBezTo>
                  <a:cubicBezTo>
                    <a:pt x="277" y="92"/>
                    <a:pt x="281" y="102"/>
                    <a:pt x="273" y="110"/>
                  </a:cubicBezTo>
                  <a:cubicBezTo>
                    <a:pt x="265" y="118"/>
                    <a:pt x="255" y="114"/>
                    <a:pt x="245" y="111"/>
                  </a:cubicBezTo>
                  <a:cubicBezTo>
                    <a:pt x="235" y="108"/>
                    <a:pt x="226" y="105"/>
                    <a:pt x="220" y="111"/>
                  </a:cubicBezTo>
                  <a:cubicBezTo>
                    <a:pt x="214" y="117"/>
                    <a:pt x="217" y="126"/>
                    <a:pt x="220" y="136"/>
                  </a:cubicBezTo>
                  <a:cubicBezTo>
                    <a:pt x="223" y="146"/>
                    <a:pt x="226" y="157"/>
                    <a:pt x="219" y="164"/>
                  </a:cubicBezTo>
                  <a:cubicBezTo>
                    <a:pt x="211" y="172"/>
                    <a:pt x="200" y="169"/>
                    <a:pt x="190" y="165"/>
                  </a:cubicBezTo>
                  <a:cubicBezTo>
                    <a:pt x="181" y="162"/>
                    <a:pt x="171" y="160"/>
                    <a:pt x="166" y="166"/>
                  </a:cubicBezTo>
                  <a:cubicBezTo>
                    <a:pt x="160" y="171"/>
                    <a:pt x="162" y="181"/>
                    <a:pt x="165" y="190"/>
                  </a:cubicBezTo>
                  <a:cubicBezTo>
                    <a:pt x="169" y="200"/>
                    <a:pt x="172" y="211"/>
                    <a:pt x="164" y="219"/>
                  </a:cubicBezTo>
                  <a:cubicBezTo>
                    <a:pt x="157" y="226"/>
                    <a:pt x="146" y="223"/>
                    <a:pt x="136" y="220"/>
                  </a:cubicBezTo>
                  <a:cubicBezTo>
                    <a:pt x="126" y="217"/>
                    <a:pt x="117" y="214"/>
                    <a:pt x="111" y="220"/>
                  </a:cubicBezTo>
                  <a:cubicBezTo>
                    <a:pt x="105" y="226"/>
                    <a:pt x="108" y="235"/>
                    <a:pt x="111" y="245"/>
                  </a:cubicBezTo>
                  <a:cubicBezTo>
                    <a:pt x="114" y="255"/>
                    <a:pt x="118" y="265"/>
                    <a:pt x="110" y="273"/>
                  </a:cubicBezTo>
                  <a:cubicBezTo>
                    <a:pt x="102" y="281"/>
                    <a:pt x="92" y="277"/>
                    <a:pt x="81" y="274"/>
                  </a:cubicBezTo>
                  <a:cubicBezTo>
                    <a:pt x="72" y="271"/>
                    <a:pt x="63" y="268"/>
                    <a:pt x="57" y="274"/>
                  </a:cubicBezTo>
                  <a:cubicBezTo>
                    <a:pt x="51" y="280"/>
                    <a:pt x="54" y="289"/>
                    <a:pt x="57" y="299"/>
                  </a:cubicBezTo>
                  <a:cubicBezTo>
                    <a:pt x="60" y="309"/>
                    <a:pt x="63" y="320"/>
                    <a:pt x="56" y="327"/>
                  </a:cubicBezTo>
                  <a:cubicBezTo>
                    <a:pt x="48" y="335"/>
                    <a:pt x="37" y="332"/>
                    <a:pt x="27" y="329"/>
                  </a:cubicBezTo>
                  <a:cubicBezTo>
                    <a:pt x="17" y="326"/>
                    <a:pt x="8" y="323"/>
                    <a:pt x="2" y="329"/>
                  </a:cubicBezTo>
                  <a:cubicBezTo>
                    <a:pt x="0" y="326"/>
                    <a:pt x="0" y="326"/>
                    <a:pt x="0" y="326"/>
                  </a:cubicBezTo>
                  <a:cubicBezTo>
                    <a:pt x="7" y="318"/>
                    <a:pt x="18" y="322"/>
                    <a:pt x="28" y="325"/>
                  </a:cubicBezTo>
                  <a:cubicBezTo>
                    <a:pt x="38" y="328"/>
                    <a:pt x="47" y="331"/>
                    <a:pt x="53" y="325"/>
                  </a:cubicBezTo>
                  <a:cubicBezTo>
                    <a:pt x="59" y="319"/>
                    <a:pt x="56" y="310"/>
                    <a:pt x="53" y="300"/>
                  </a:cubicBezTo>
                  <a:cubicBezTo>
                    <a:pt x="50" y="290"/>
                    <a:pt x="46" y="279"/>
                    <a:pt x="54" y="271"/>
                  </a:cubicBezTo>
                  <a:cubicBezTo>
                    <a:pt x="62" y="264"/>
                    <a:pt x="72" y="267"/>
                    <a:pt x="83" y="270"/>
                  </a:cubicBezTo>
                  <a:cubicBezTo>
                    <a:pt x="92" y="273"/>
                    <a:pt x="101" y="276"/>
                    <a:pt x="107" y="270"/>
                  </a:cubicBezTo>
                  <a:cubicBezTo>
                    <a:pt x="113" y="264"/>
                    <a:pt x="110" y="255"/>
                    <a:pt x="107" y="246"/>
                  </a:cubicBezTo>
                  <a:cubicBezTo>
                    <a:pt x="104" y="235"/>
                    <a:pt x="101" y="225"/>
                    <a:pt x="108" y="217"/>
                  </a:cubicBezTo>
                  <a:cubicBezTo>
                    <a:pt x="116" y="209"/>
                    <a:pt x="127" y="213"/>
                    <a:pt x="137" y="216"/>
                  </a:cubicBezTo>
                  <a:cubicBezTo>
                    <a:pt x="147" y="219"/>
                    <a:pt x="156" y="222"/>
                    <a:pt x="162" y="216"/>
                  </a:cubicBezTo>
                  <a:cubicBezTo>
                    <a:pt x="168" y="210"/>
                    <a:pt x="165" y="201"/>
                    <a:pt x="162" y="191"/>
                  </a:cubicBezTo>
                  <a:cubicBezTo>
                    <a:pt x="158" y="181"/>
                    <a:pt x="155" y="170"/>
                    <a:pt x="163" y="163"/>
                  </a:cubicBezTo>
                  <a:cubicBezTo>
                    <a:pt x="170" y="155"/>
                    <a:pt x="181" y="158"/>
                    <a:pt x="191" y="162"/>
                  </a:cubicBezTo>
                  <a:cubicBezTo>
                    <a:pt x="201" y="165"/>
                    <a:pt x="210" y="168"/>
                    <a:pt x="216" y="162"/>
                  </a:cubicBezTo>
                  <a:cubicBezTo>
                    <a:pt x="222" y="156"/>
                    <a:pt x="219" y="147"/>
                    <a:pt x="216" y="137"/>
                  </a:cubicBezTo>
                  <a:cubicBezTo>
                    <a:pt x="213" y="127"/>
                    <a:pt x="209" y="116"/>
                    <a:pt x="217" y="108"/>
                  </a:cubicBezTo>
                  <a:cubicBezTo>
                    <a:pt x="225" y="101"/>
                    <a:pt x="235" y="104"/>
                    <a:pt x="246" y="107"/>
                  </a:cubicBezTo>
                  <a:cubicBezTo>
                    <a:pt x="255" y="110"/>
                    <a:pt x="264" y="113"/>
                    <a:pt x="270" y="107"/>
                  </a:cubicBezTo>
                  <a:cubicBezTo>
                    <a:pt x="276" y="101"/>
                    <a:pt x="273" y="92"/>
                    <a:pt x="270" y="83"/>
                  </a:cubicBezTo>
                  <a:cubicBezTo>
                    <a:pt x="267" y="72"/>
                    <a:pt x="264" y="62"/>
                    <a:pt x="271" y="54"/>
                  </a:cubicBezTo>
                  <a:cubicBezTo>
                    <a:pt x="279" y="46"/>
                    <a:pt x="290" y="50"/>
                    <a:pt x="300" y="53"/>
                  </a:cubicBezTo>
                  <a:cubicBezTo>
                    <a:pt x="310" y="56"/>
                    <a:pt x="319" y="59"/>
                    <a:pt x="325" y="53"/>
                  </a:cubicBezTo>
                  <a:cubicBezTo>
                    <a:pt x="331" y="47"/>
                    <a:pt x="328" y="38"/>
                    <a:pt x="325" y="28"/>
                  </a:cubicBezTo>
                  <a:cubicBezTo>
                    <a:pt x="322" y="18"/>
                    <a:pt x="318" y="7"/>
                    <a:pt x="326" y="0"/>
                  </a:cubicBezTo>
                  <a:cubicBezTo>
                    <a:pt x="329" y="2"/>
                    <a:pt x="329" y="2"/>
                    <a:pt x="329" y="2"/>
                  </a:cubicBezTo>
                  <a:cubicBezTo>
                    <a:pt x="323" y="8"/>
                    <a:pt x="326" y="17"/>
                    <a:pt x="329" y="27"/>
                  </a:cubicBezTo>
                  <a:cubicBezTo>
                    <a:pt x="332" y="37"/>
                    <a:pt x="335" y="48"/>
                    <a:pt x="328" y="5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4" name="Group 4" hidden="1">
            <a:extLst>
              <a:ext uri="{FF2B5EF4-FFF2-40B4-BE49-F238E27FC236}">
                <a16:creationId xmlns:a16="http://schemas.microsoft.com/office/drawing/2014/main" id="{10C88DAB-6669-4AF8-90E9-5DA0F63EBDFB}"/>
              </a:ext>
            </a:extLst>
          </p:cNvPr>
          <p:cNvGrpSpPr/>
          <p:nvPr userDrawn="1"/>
        </p:nvGrpSpPr>
        <p:grpSpPr>
          <a:xfrm>
            <a:off x="1879096" y="-11601"/>
            <a:ext cx="9160652" cy="6891683"/>
            <a:chOff x="2432790" y="730250"/>
            <a:chExt cx="7132330" cy="5365749"/>
          </a:xfrm>
          <a:solidFill>
            <a:schemeClr val="bg1">
              <a:lumMod val="95000"/>
              <a:alpha val="29000"/>
            </a:schemeClr>
          </a:solidFill>
        </p:grpSpPr>
        <p:sp>
          <p:nvSpPr>
            <p:cNvPr id="25" name="Freeform 5">
              <a:extLst>
                <a:ext uri="{FF2B5EF4-FFF2-40B4-BE49-F238E27FC236}">
                  <a16:creationId xmlns:a16="http://schemas.microsoft.com/office/drawing/2014/main" id="{FB40E949-5756-443F-9955-96371F22D89F}"/>
                </a:ext>
              </a:extLst>
            </p:cNvPr>
            <p:cNvSpPr>
              <a:spLocks/>
            </p:cNvSpPr>
            <p:nvPr/>
          </p:nvSpPr>
          <p:spPr bwMode="auto">
            <a:xfrm>
              <a:off x="3363912" y="800101"/>
              <a:ext cx="5110162" cy="5078412"/>
            </a:xfrm>
            <a:custGeom>
              <a:avLst/>
              <a:gdLst>
                <a:gd name="T0" fmla="*/ 1670 w 2447"/>
                <a:gd name="T1" fmla="*/ 937 h 2432"/>
                <a:gd name="T2" fmla="*/ 1589 w 2447"/>
                <a:gd name="T3" fmla="*/ 957 h 2432"/>
                <a:gd name="T4" fmla="*/ 1551 w 2447"/>
                <a:gd name="T5" fmla="*/ 930 h 2432"/>
                <a:gd name="T6" fmla="*/ 1550 w 2447"/>
                <a:gd name="T7" fmla="*/ 929 h 2432"/>
                <a:gd name="T8" fmla="*/ 1423 w 2447"/>
                <a:gd name="T9" fmla="*/ 929 h 2432"/>
                <a:gd name="T10" fmla="*/ 1311 w 2447"/>
                <a:gd name="T11" fmla="*/ 1041 h 2432"/>
                <a:gd name="T12" fmla="*/ 1183 w 2447"/>
                <a:gd name="T13" fmla="*/ 1041 h 2432"/>
                <a:gd name="T14" fmla="*/ 1183 w 2447"/>
                <a:gd name="T15" fmla="*/ 913 h 2432"/>
                <a:gd name="T16" fmla="*/ 1550 w 2447"/>
                <a:gd name="T17" fmla="*/ 546 h 2432"/>
                <a:gd name="T18" fmla="*/ 1555 w 2447"/>
                <a:gd name="T19" fmla="*/ 423 h 2432"/>
                <a:gd name="T20" fmla="*/ 1555 w 2447"/>
                <a:gd name="T21" fmla="*/ 423 h 2432"/>
                <a:gd name="T22" fmla="*/ 1523 w 2447"/>
                <a:gd name="T23" fmla="*/ 380 h 2432"/>
                <a:gd name="T24" fmla="*/ 1543 w 2447"/>
                <a:gd name="T25" fmla="*/ 299 h 2432"/>
                <a:gd name="T26" fmla="*/ 1678 w 2447"/>
                <a:gd name="T27" fmla="*/ 163 h 2432"/>
                <a:gd name="T28" fmla="*/ 1678 w 2447"/>
                <a:gd name="T29" fmla="*/ 36 h 2432"/>
                <a:gd name="T30" fmla="*/ 1550 w 2447"/>
                <a:gd name="T31" fmla="*/ 36 h 2432"/>
                <a:gd name="T32" fmla="*/ 1462 w 2447"/>
                <a:gd name="T33" fmla="*/ 124 h 2432"/>
                <a:gd name="T34" fmla="*/ 1381 w 2447"/>
                <a:gd name="T35" fmla="*/ 143 h 2432"/>
                <a:gd name="T36" fmla="*/ 1348 w 2447"/>
                <a:gd name="T37" fmla="*/ 121 h 2432"/>
                <a:gd name="T38" fmla="*/ 1343 w 2447"/>
                <a:gd name="T39" fmla="*/ 115 h 2432"/>
                <a:gd name="T40" fmla="*/ 1215 w 2447"/>
                <a:gd name="T41" fmla="*/ 115 h 2432"/>
                <a:gd name="T42" fmla="*/ 35 w 2447"/>
                <a:gd name="T43" fmla="*/ 1296 h 2432"/>
                <a:gd name="T44" fmla="*/ 35 w 2447"/>
                <a:gd name="T45" fmla="*/ 1424 h 2432"/>
                <a:gd name="T46" fmla="*/ 162 w 2447"/>
                <a:gd name="T47" fmla="*/ 1424 h 2432"/>
                <a:gd name="T48" fmla="*/ 266 w 2447"/>
                <a:gd name="T49" fmla="*/ 1320 h 2432"/>
                <a:gd name="T50" fmla="*/ 394 w 2447"/>
                <a:gd name="T51" fmla="*/ 1320 h 2432"/>
                <a:gd name="T52" fmla="*/ 394 w 2447"/>
                <a:gd name="T53" fmla="*/ 1447 h 2432"/>
                <a:gd name="T54" fmla="*/ 178 w 2447"/>
                <a:gd name="T55" fmla="*/ 1663 h 2432"/>
                <a:gd name="T56" fmla="*/ 178 w 2447"/>
                <a:gd name="T57" fmla="*/ 1790 h 2432"/>
                <a:gd name="T58" fmla="*/ 306 w 2447"/>
                <a:gd name="T59" fmla="*/ 1790 h 2432"/>
                <a:gd name="T60" fmla="*/ 497 w 2447"/>
                <a:gd name="T61" fmla="*/ 1599 h 2432"/>
                <a:gd name="T62" fmla="*/ 625 w 2447"/>
                <a:gd name="T63" fmla="*/ 1599 h 2432"/>
                <a:gd name="T64" fmla="*/ 625 w 2447"/>
                <a:gd name="T65" fmla="*/ 1727 h 2432"/>
                <a:gd name="T66" fmla="*/ 178 w 2447"/>
                <a:gd name="T67" fmla="*/ 2173 h 2432"/>
                <a:gd name="T68" fmla="*/ 178 w 2447"/>
                <a:gd name="T69" fmla="*/ 2301 h 2432"/>
                <a:gd name="T70" fmla="*/ 306 w 2447"/>
                <a:gd name="T71" fmla="*/ 2301 h 2432"/>
                <a:gd name="T72" fmla="*/ 673 w 2447"/>
                <a:gd name="T73" fmla="*/ 1934 h 2432"/>
                <a:gd name="T74" fmla="*/ 801 w 2447"/>
                <a:gd name="T75" fmla="*/ 1934 h 2432"/>
                <a:gd name="T76" fmla="*/ 801 w 2447"/>
                <a:gd name="T77" fmla="*/ 2062 h 2432"/>
                <a:gd name="T78" fmla="*/ 815 w 2447"/>
                <a:gd name="T79" fmla="*/ 2047 h 2432"/>
                <a:gd name="T80" fmla="*/ 815 w 2447"/>
                <a:gd name="T81" fmla="*/ 2175 h 2432"/>
                <a:gd name="T82" fmla="*/ 942 w 2447"/>
                <a:gd name="T83" fmla="*/ 2175 h 2432"/>
                <a:gd name="T84" fmla="*/ 968 w 2447"/>
                <a:gd name="T85" fmla="*/ 2149 h 2432"/>
                <a:gd name="T86" fmla="*/ 1096 w 2447"/>
                <a:gd name="T87" fmla="*/ 2149 h 2432"/>
                <a:gd name="T88" fmla="*/ 1096 w 2447"/>
                <a:gd name="T89" fmla="*/ 2277 h 2432"/>
                <a:gd name="T90" fmla="*/ 1104 w 2447"/>
                <a:gd name="T91" fmla="*/ 2269 h 2432"/>
                <a:gd name="T92" fmla="*/ 1104 w 2447"/>
                <a:gd name="T93" fmla="*/ 2397 h 2432"/>
                <a:gd name="T94" fmla="*/ 1231 w 2447"/>
                <a:gd name="T95" fmla="*/ 2397 h 2432"/>
                <a:gd name="T96" fmla="*/ 2412 w 2447"/>
                <a:gd name="T97" fmla="*/ 1216 h 2432"/>
                <a:gd name="T98" fmla="*/ 2412 w 2447"/>
                <a:gd name="T99" fmla="*/ 1089 h 2432"/>
                <a:gd name="T100" fmla="*/ 2284 w 2447"/>
                <a:gd name="T101" fmla="*/ 1089 h 2432"/>
                <a:gd name="T102" fmla="*/ 2252 w 2447"/>
                <a:gd name="T103" fmla="*/ 1120 h 2432"/>
                <a:gd name="T104" fmla="*/ 2125 w 2447"/>
                <a:gd name="T105" fmla="*/ 1120 h 2432"/>
                <a:gd name="T106" fmla="*/ 2125 w 2447"/>
                <a:gd name="T107" fmla="*/ 993 h 2432"/>
                <a:gd name="T108" fmla="*/ 2334 w 2447"/>
                <a:gd name="T109" fmla="*/ 784 h 2432"/>
                <a:gd name="T110" fmla="*/ 2334 w 2447"/>
                <a:gd name="T111" fmla="*/ 656 h 2432"/>
                <a:gd name="T112" fmla="*/ 2206 w 2447"/>
                <a:gd name="T113" fmla="*/ 656 h 2432"/>
                <a:gd name="T114" fmla="*/ 2196 w 2447"/>
                <a:gd name="T115" fmla="*/ 666 h 2432"/>
                <a:gd name="T116" fmla="*/ 2123 w 2447"/>
                <a:gd name="T117" fmla="*/ 678 h 2432"/>
                <a:gd name="T118" fmla="*/ 2088 w 2447"/>
                <a:gd name="T119" fmla="*/ 653 h 2432"/>
                <a:gd name="T120" fmla="*/ 2085 w 2447"/>
                <a:gd name="T121" fmla="*/ 650 h 2432"/>
                <a:gd name="T122" fmla="*/ 1957 w 2447"/>
                <a:gd name="T123" fmla="*/ 650 h 2432"/>
                <a:gd name="T124" fmla="*/ 1670 w 2447"/>
                <a:gd name="T125" fmla="*/ 937 h 24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447" h="2432">
                  <a:moveTo>
                    <a:pt x="1670" y="937"/>
                  </a:moveTo>
                  <a:cubicBezTo>
                    <a:pt x="1635" y="970"/>
                    <a:pt x="1604" y="963"/>
                    <a:pt x="1589" y="957"/>
                  </a:cubicBezTo>
                  <a:cubicBezTo>
                    <a:pt x="1569" y="948"/>
                    <a:pt x="1564" y="942"/>
                    <a:pt x="1551" y="930"/>
                  </a:cubicBezTo>
                  <a:cubicBezTo>
                    <a:pt x="1551" y="930"/>
                    <a:pt x="1551" y="929"/>
                    <a:pt x="1550" y="929"/>
                  </a:cubicBezTo>
                  <a:cubicBezTo>
                    <a:pt x="1515" y="894"/>
                    <a:pt x="1458" y="894"/>
                    <a:pt x="1423" y="929"/>
                  </a:cubicBezTo>
                  <a:cubicBezTo>
                    <a:pt x="1311" y="1041"/>
                    <a:pt x="1311" y="1041"/>
                    <a:pt x="1311" y="1041"/>
                  </a:cubicBezTo>
                  <a:cubicBezTo>
                    <a:pt x="1276" y="1076"/>
                    <a:pt x="1219" y="1076"/>
                    <a:pt x="1183" y="1041"/>
                  </a:cubicBezTo>
                  <a:cubicBezTo>
                    <a:pt x="1148" y="1005"/>
                    <a:pt x="1148" y="948"/>
                    <a:pt x="1183" y="913"/>
                  </a:cubicBezTo>
                  <a:cubicBezTo>
                    <a:pt x="1550" y="546"/>
                    <a:pt x="1550" y="546"/>
                    <a:pt x="1550" y="546"/>
                  </a:cubicBezTo>
                  <a:cubicBezTo>
                    <a:pt x="1584" y="512"/>
                    <a:pt x="1585" y="459"/>
                    <a:pt x="1555" y="423"/>
                  </a:cubicBezTo>
                  <a:cubicBezTo>
                    <a:pt x="1555" y="423"/>
                    <a:pt x="1555" y="423"/>
                    <a:pt x="1555" y="423"/>
                  </a:cubicBezTo>
                  <a:cubicBezTo>
                    <a:pt x="1539" y="406"/>
                    <a:pt x="1533" y="402"/>
                    <a:pt x="1523" y="380"/>
                  </a:cubicBezTo>
                  <a:cubicBezTo>
                    <a:pt x="1516" y="365"/>
                    <a:pt x="1510" y="334"/>
                    <a:pt x="1543" y="299"/>
                  </a:cubicBezTo>
                  <a:cubicBezTo>
                    <a:pt x="1678" y="163"/>
                    <a:pt x="1678" y="163"/>
                    <a:pt x="1678" y="163"/>
                  </a:cubicBezTo>
                  <a:cubicBezTo>
                    <a:pt x="1713" y="128"/>
                    <a:pt x="1713" y="71"/>
                    <a:pt x="1678" y="36"/>
                  </a:cubicBezTo>
                  <a:cubicBezTo>
                    <a:pt x="1643" y="0"/>
                    <a:pt x="1586" y="0"/>
                    <a:pt x="1550" y="36"/>
                  </a:cubicBezTo>
                  <a:cubicBezTo>
                    <a:pt x="1462" y="124"/>
                    <a:pt x="1462" y="124"/>
                    <a:pt x="1462" y="124"/>
                  </a:cubicBezTo>
                  <a:cubicBezTo>
                    <a:pt x="1427" y="156"/>
                    <a:pt x="1396" y="150"/>
                    <a:pt x="1381" y="143"/>
                  </a:cubicBezTo>
                  <a:cubicBezTo>
                    <a:pt x="1364" y="136"/>
                    <a:pt x="1358" y="130"/>
                    <a:pt x="1348" y="121"/>
                  </a:cubicBezTo>
                  <a:cubicBezTo>
                    <a:pt x="1346" y="119"/>
                    <a:pt x="1345" y="117"/>
                    <a:pt x="1343" y="115"/>
                  </a:cubicBezTo>
                  <a:cubicBezTo>
                    <a:pt x="1308" y="80"/>
                    <a:pt x="1251" y="80"/>
                    <a:pt x="1215" y="115"/>
                  </a:cubicBezTo>
                  <a:cubicBezTo>
                    <a:pt x="35" y="1296"/>
                    <a:pt x="35" y="1296"/>
                    <a:pt x="35" y="1296"/>
                  </a:cubicBezTo>
                  <a:cubicBezTo>
                    <a:pt x="0" y="1331"/>
                    <a:pt x="0" y="1388"/>
                    <a:pt x="35" y="1424"/>
                  </a:cubicBezTo>
                  <a:cubicBezTo>
                    <a:pt x="70" y="1459"/>
                    <a:pt x="127" y="1459"/>
                    <a:pt x="162" y="1424"/>
                  </a:cubicBezTo>
                  <a:cubicBezTo>
                    <a:pt x="266" y="1320"/>
                    <a:pt x="266" y="1320"/>
                    <a:pt x="266" y="1320"/>
                  </a:cubicBezTo>
                  <a:cubicBezTo>
                    <a:pt x="301" y="1285"/>
                    <a:pt x="359" y="1285"/>
                    <a:pt x="394" y="1320"/>
                  </a:cubicBezTo>
                  <a:cubicBezTo>
                    <a:pt x="429" y="1355"/>
                    <a:pt x="429" y="1412"/>
                    <a:pt x="394" y="1447"/>
                  </a:cubicBezTo>
                  <a:cubicBezTo>
                    <a:pt x="178" y="1663"/>
                    <a:pt x="178" y="1663"/>
                    <a:pt x="178" y="1663"/>
                  </a:cubicBezTo>
                  <a:cubicBezTo>
                    <a:pt x="143" y="1698"/>
                    <a:pt x="143" y="1755"/>
                    <a:pt x="178" y="1790"/>
                  </a:cubicBezTo>
                  <a:cubicBezTo>
                    <a:pt x="214" y="1826"/>
                    <a:pt x="271" y="1826"/>
                    <a:pt x="306" y="1790"/>
                  </a:cubicBezTo>
                  <a:cubicBezTo>
                    <a:pt x="497" y="1599"/>
                    <a:pt x="497" y="1599"/>
                    <a:pt x="497" y="1599"/>
                  </a:cubicBezTo>
                  <a:cubicBezTo>
                    <a:pt x="533" y="1564"/>
                    <a:pt x="590" y="1564"/>
                    <a:pt x="625" y="1599"/>
                  </a:cubicBezTo>
                  <a:cubicBezTo>
                    <a:pt x="660" y="1634"/>
                    <a:pt x="660" y="1691"/>
                    <a:pt x="625" y="1727"/>
                  </a:cubicBezTo>
                  <a:cubicBezTo>
                    <a:pt x="178" y="2173"/>
                    <a:pt x="178" y="2173"/>
                    <a:pt x="178" y="2173"/>
                  </a:cubicBezTo>
                  <a:cubicBezTo>
                    <a:pt x="143" y="2209"/>
                    <a:pt x="143" y="2266"/>
                    <a:pt x="178" y="2301"/>
                  </a:cubicBezTo>
                  <a:cubicBezTo>
                    <a:pt x="214" y="2336"/>
                    <a:pt x="271" y="2336"/>
                    <a:pt x="306" y="2301"/>
                  </a:cubicBezTo>
                  <a:cubicBezTo>
                    <a:pt x="673" y="1934"/>
                    <a:pt x="673" y="1934"/>
                    <a:pt x="673" y="1934"/>
                  </a:cubicBezTo>
                  <a:cubicBezTo>
                    <a:pt x="708" y="1899"/>
                    <a:pt x="765" y="1899"/>
                    <a:pt x="801" y="1934"/>
                  </a:cubicBezTo>
                  <a:cubicBezTo>
                    <a:pt x="836" y="1969"/>
                    <a:pt x="836" y="2026"/>
                    <a:pt x="801" y="2062"/>
                  </a:cubicBezTo>
                  <a:cubicBezTo>
                    <a:pt x="815" y="2047"/>
                    <a:pt x="815" y="2047"/>
                    <a:pt x="815" y="2047"/>
                  </a:cubicBezTo>
                  <a:cubicBezTo>
                    <a:pt x="779" y="2083"/>
                    <a:pt x="779" y="2140"/>
                    <a:pt x="815" y="2175"/>
                  </a:cubicBezTo>
                  <a:cubicBezTo>
                    <a:pt x="850" y="2210"/>
                    <a:pt x="907" y="2210"/>
                    <a:pt x="942" y="2175"/>
                  </a:cubicBezTo>
                  <a:cubicBezTo>
                    <a:pt x="968" y="2149"/>
                    <a:pt x="968" y="2149"/>
                    <a:pt x="968" y="2149"/>
                  </a:cubicBezTo>
                  <a:cubicBezTo>
                    <a:pt x="1003" y="2114"/>
                    <a:pt x="1060" y="2114"/>
                    <a:pt x="1096" y="2149"/>
                  </a:cubicBezTo>
                  <a:cubicBezTo>
                    <a:pt x="1131" y="2185"/>
                    <a:pt x="1131" y="2242"/>
                    <a:pt x="1096" y="2277"/>
                  </a:cubicBezTo>
                  <a:cubicBezTo>
                    <a:pt x="1104" y="2269"/>
                    <a:pt x="1104" y="2269"/>
                    <a:pt x="1104" y="2269"/>
                  </a:cubicBezTo>
                  <a:cubicBezTo>
                    <a:pt x="1068" y="2304"/>
                    <a:pt x="1068" y="2361"/>
                    <a:pt x="1104" y="2397"/>
                  </a:cubicBezTo>
                  <a:cubicBezTo>
                    <a:pt x="1139" y="2432"/>
                    <a:pt x="1196" y="2432"/>
                    <a:pt x="1231" y="2397"/>
                  </a:cubicBezTo>
                  <a:cubicBezTo>
                    <a:pt x="2412" y="1216"/>
                    <a:pt x="2412" y="1216"/>
                    <a:pt x="2412" y="1216"/>
                  </a:cubicBezTo>
                  <a:cubicBezTo>
                    <a:pt x="2447" y="1181"/>
                    <a:pt x="2447" y="1124"/>
                    <a:pt x="2412" y="1089"/>
                  </a:cubicBezTo>
                  <a:cubicBezTo>
                    <a:pt x="2377" y="1053"/>
                    <a:pt x="2319" y="1053"/>
                    <a:pt x="2284" y="1089"/>
                  </a:cubicBezTo>
                  <a:cubicBezTo>
                    <a:pt x="2252" y="1120"/>
                    <a:pt x="2252" y="1120"/>
                    <a:pt x="2252" y="1120"/>
                  </a:cubicBezTo>
                  <a:cubicBezTo>
                    <a:pt x="2217" y="1156"/>
                    <a:pt x="2160" y="1156"/>
                    <a:pt x="2125" y="1120"/>
                  </a:cubicBezTo>
                  <a:cubicBezTo>
                    <a:pt x="2089" y="1085"/>
                    <a:pt x="2089" y="1028"/>
                    <a:pt x="2125" y="993"/>
                  </a:cubicBezTo>
                  <a:cubicBezTo>
                    <a:pt x="2334" y="784"/>
                    <a:pt x="2334" y="784"/>
                    <a:pt x="2334" y="784"/>
                  </a:cubicBezTo>
                  <a:cubicBezTo>
                    <a:pt x="2369" y="748"/>
                    <a:pt x="2369" y="691"/>
                    <a:pt x="2334" y="656"/>
                  </a:cubicBezTo>
                  <a:cubicBezTo>
                    <a:pt x="2299" y="621"/>
                    <a:pt x="2241" y="621"/>
                    <a:pt x="2206" y="656"/>
                  </a:cubicBezTo>
                  <a:cubicBezTo>
                    <a:pt x="2196" y="666"/>
                    <a:pt x="2196" y="666"/>
                    <a:pt x="2196" y="666"/>
                  </a:cubicBezTo>
                  <a:cubicBezTo>
                    <a:pt x="2164" y="690"/>
                    <a:pt x="2137" y="684"/>
                    <a:pt x="2123" y="678"/>
                  </a:cubicBezTo>
                  <a:cubicBezTo>
                    <a:pt x="2105" y="670"/>
                    <a:pt x="2100" y="664"/>
                    <a:pt x="2088" y="653"/>
                  </a:cubicBezTo>
                  <a:cubicBezTo>
                    <a:pt x="2087" y="652"/>
                    <a:pt x="2086" y="651"/>
                    <a:pt x="2085" y="650"/>
                  </a:cubicBezTo>
                  <a:cubicBezTo>
                    <a:pt x="2049" y="615"/>
                    <a:pt x="1992" y="615"/>
                    <a:pt x="1957" y="650"/>
                  </a:cubicBezTo>
                  <a:lnTo>
                    <a:pt x="1670" y="937"/>
                  </a:lnTo>
                  <a:close/>
                </a:path>
              </a:pathLst>
            </a:custGeom>
            <a:solidFill>
              <a:srgbClr val="056B7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6">
              <a:extLst>
                <a:ext uri="{FF2B5EF4-FFF2-40B4-BE49-F238E27FC236}">
                  <a16:creationId xmlns:a16="http://schemas.microsoft.com/office/drawing/2014/main" id="{3A8898BC-BE0B-40CA-A882-F8B6C7B7D559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5702" y="2195512"/>
              <a:ext cx="700088" cy="700088"/>
            </a:xfrm>
            <a:custGeom>
              <a:avLst/>
              <a:gdLst>
                <a:gd name="T0" fmla="*/ 328 w 335"/>
                <a:gd name="T1" fmla="*/ 56 h 335"/>
                <a:gd name="T2" fmla="*/ 299 w 335"/>
                <a:gd name="T3" fmla="*/ 57 h 335"/>
                <a:gd name="T4" fmla="*/ 274 w 335"/>
                <a:gd name="T5" fmla="*/ 57 h 335"/>
                <a:gd name="T6" fmla="*/ 274 w 335"/>
                <a:gd name="T7" fmla="*/ 81 h 335"/>
                <a:gd name="T8" fmla="*/ 273 w 335"/>
                <a:gd name="T9" fmla="*/ 110 h 335"/>
                <a:gd name="T10" fmla="*/ 245 w 335"/>
                <a:gd name="T11" fmla="*/ 111 h 335"/>
                <a:gd name="T12" fmla="*/ 220 w 335"/>
                <a:gd name="T13" fmla="*/ 111 h 335"/>
                <a:gd name="T14" fmla="*/ 220 w 335"/>
                <a:gd name="T15" fmla="*/ 136 h 335"/>
                <a:gd name="T16" fmla="*/ 219 w 335"/>
                <a:gd name="T17" fmla="*/ 164 h 335"/>
                <a:gd name="T18" fmla="*/ 190 w 335"/>
                <a:gd name="T19" fmla="*/ 165 h 335"/>
                <a:gd name="T20" fmla="*/ 166 w 335"/>
                <a:gd name="T21" fmla="*/ 166 h 335"/>
                <a:gd name="T22" fmla="*/ 165 w 335"/>
                <a:gd name="T23" fmla="*/ 190 h 335"/>
                <a:gd name="T24" fmla="*/ 164 w 335"/>
                <a:gd name="T25" fmla="*/ 219 h 335"/>
                <a:gd name="T26" fmla="*/ 136 w 335"/>
                <a:gd name="T27" fmla="*/ 220 h 335"/>
                <a:gd name="T28" fmla="*/ 111 w 335"/>
                <a:gd name="T29" fmla="*/ 220 h 335"/>
                <a:gd name="T30" fmla="*/ 111 w 335"/>
                <a:gd name="T31" fmla="*/ 245 h 335"/>
                <a:gd name="T32" fmla="*/ 110 w 335"/>
                <a:gd name="T33" fmla="*/ 273 h 335"/>
                <a:gd name="T34" fmla="*/ 81 w 335"/>
                <a:gd name="T35" fmla="*/ 274 h 335"/>
                <a:gd name="T36" fmla="*/ 57 w 335"/>
                <a:gd name="T37" fmla="*/ 274 h 335"/>
                <a:gd name="T38" fmla="*/ 57 w 335"/>
                <a:gd name="T39" fmla="*/ 299 h 335"/>
                <a:gd name="T40" fmla="*/ 56 w 335"/>
                <a:gd name="T41" fmla="*/ 327 h 335"/>
                <a:gd name="T42" fmla="*/ 27 w 335"/>
                <a:gd name="T43" fmla="*/ 329 h 335"/>
                <a:gd name="T44" fmla="*/ 2 w 335"/>
                <a:gd name="T45" fmla="*/ 329 h 335"/>
                <a:gd name="T46" fmla="*/ 0 w 335"/>
                <a:gd name="T47" fmla="*/ 326 h 335"/>
                <a:gd name="T48" fmla="*/ 28 w 335"/>
                <a:gd name="T49" fmla="*/ 325 h 335"/>
                <a:gd name="T50" fmla="*/ 53 w 335"/>
                <a:gd name="T51" fmla="*/ 325 h 335"/>
                <a:gd name="T52" fmla="*/ 53 w 335"/>
                <a:gd name="T53" fmla="*/ 300 h 335"/>
                <a:gd name="T54" fmla="*/ 54 w 335"/>
                <a:gd name="T55" fmla="*/ 271 h 335"/>
                <a:gd name="T56" fmla="*/ 83 w 335"/>
                <a:gd name="T57" fmla="*/ 270 h 335"/>
                <a:gd name="T58" fmla="*/ 107 w 335"/>
                <a:gd name="T59" fmla="*/ 270 h 335"/>
                <a:gd name="T60" fmla="*/ 107 w 335"/>
                <a:gd name="T61" fmla="*/ 246 h 335"/>
                <a:gd name="T62" fmla="*/ 108 w 335"/>
                <a:gd name="T63" fmla="*/ 217 h 335"/>
                <a:gd name="T64" fmla="*/ 137 w 335"/>
                <a:gd name="T65" fmla="*/ 216 h 335"/>
                <a:gd name="T66" fmla="*/ 162 w 335"/>
                <a:gd name="T67" fmla="*/ 216 h 335"/>
                <a:gd name="T68" fmla="*/ 162 w 335"/>
                <a:gd name="T69" fmla="*/ 191 h 335"/>
                <a:gd name="T70" fmla="*/ 163 w 335"/>
                <a:gd name="T71" fmla="*/ 163 h 335"/>
                <a:gd name="T72" fmla="*/ 191 w 335"/>
                <a:gd name="T73" fmla="*/ 162 h 335"/>
                <a:gd name="T74" fmla="*/ 216 w 335"/>
                <a:gd name="T75" fmla="*/ 162 h 335"/>
                <a:gd name="T76" fmla="*/ 216 w 335"/>
                <a:gd name="T77" fmla="*/ 137 h 335"/>
                <a:gd name="T78" fmla="*/ 217 w 335"/>
                <a:gd name="T79" fmla="*/ 108 h 335"/>
                <a:gd name="T80" fmla="*/ 246 w 335"/>
                <a:gd name="T81" fmla="*/ 107 h 335"/>
                <a:gd name="T82" fmla="*/ 270 w 335"/>
                <a:gd name="T83" fmla="*/ 107 h 335"/>
                <a:gd name="T84" fmla="*/ 270 w 335"/>
                <a:gd name="T85" fmla="*/ 83 h 335"/>
                <a:gd name="T86" fmla="*/ 271 w 335"/>
                <a:gd name="T87" fmla="*/ 54 h 335"/>
                <a:gd name="T88" fmla="*/ 300 w 335"/>
                <a:gd name="T89" fmla="*/ 53 h 335"/>
                <a:gd name="T90" fmla="*/ 325 w 335"/>
                <a:gd name="T91" fmla="*/ 53 h 335"/>
                <a:gd name="T92" fmla="*/ 325 w 335"/>
                <a:gd name="T93" fmla="*/ 28 h 335"/>
                <a:gd name="T94" fmla="*/ 326 w 335"/>
                <a:gd name="T95" fmla="*/ 0 h 335"/>
                <a:gd name="T96" fmla="*/ 329 w 335"/>
                <a:gd name="T97" fmla="*/ 2 h 335"/>
                <a:gd name="T98" fmla="*/ 329 w 335"/>
                <a:gd name="T99" fmla="*/ 27 h 335"/>
                <a:gd name="T100" fmla="*/ 328 w 335"/>
                <a:gd name="T101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35" h="335">
                  <a:moveTo>
                    <a:pt x="328" y="56"/>
                  </a:moveTo>
                  <a:cubicBezTo>
                    <a:pt x="320" y="63"/>
                    <a:pt x="309" y="60"/>
                    <a:pt x="299" y="57"/>
                  </a:cubicBezTo>
                  <a:cubicBezTo>
                    <a:pt x="289" y="54"/>
                    <a:pt x="280" y="51"/>
                    <a:pt x="274" y="57"/>
                  </a:cubicBezTo>
                  <a:cubicBezTo>
                    <a:pt x="268" y="63"/>
                    <a:pt x="271" y="72"/>
                    <a:pt x="274" y="81"/>
                  </a:cubicBezTo>
                  <a:cubicBezTo>
                    <a:pt x="277" y="92"/>
                    <a:pt x="281" y="102"/>
                    <a:pt x="273" y="110"/>
                  </a:cubicBezTo>
                  <a:cubicBezTo>
                    <a:pt x="265" y="118"/>
                    <a:pt x="255" y="114"/>
                    <a:pt x="245" y="111"/>
                  </a:cubicBezTo>
                  <a:cubicBezTo>
                    <a:pt x="235" y="108"/>
                    <a:pt x="226" y="105"/>
                    <a:pt x="220" y="111"/>
                  </a:cubicBezTo>
                  <a:cubicBezTo>
                    <a:pt x="214" y="117"/>
                    <a:pt x="217" y="126"/>
                    <a:pt x="220" y="136"/>
                  </a:cubicBezTo>
                  <a:cubicBezTo>
                    <a:pt x="223" y="146"/>
                    <a:pt x="226" y="157"/>
                    <a:pt x="219" y="164"/>
                  </a:cubicBezTo>
                  <a:cubicBezTo>
                    <a:pt x="211" y="172"/>
                    <a:pt x="200" y="169"/>
                    <a:pt x="190" y="165"/>
                  </a:cubicBezTo>
                  <a:cubicBezTo>
                    <a:pt x="181" y="162"/>
                    <a:pt x="171" y="160"/>
                    <a:pt x="166" y="166"/>
                  </a:cubicBezTo>
                  <a:cubicBezTo>
                    <a:pt x="160" y="171"/>
                    <a:pt x="162" y="181"/>
                    <a:pt x="165" y="190"/>
                  </a:cubicBezTo>
                  <a:cubicBezTo>
                    <a:pt x="169" y="200"/>
                    <a:pt x="172" y="211"/>
                    <a:pt x="164" y="219"/>
                  </a:cubicBezTo>
                  <a:cubicBezTo>
                    <a:pt x="157" y="226"/>
                    <a:pt x="146" y="223"/>
                    <a:pt x="136" y="220"/>
                  </a:cubicBezTo>
                  <a:cubicBezTo>
                    <a:pt x="126" y="217"/>
                    <a:pt x="117" y="214"/>
                    <a:pt x="111" y="220"/>
                  </a:cubicBezTo>
                  <a:cubicBezTo>
                    <a:pt x="105" y="226"/>
                    <a:pt x="108" y="235"/>
                    <a:pt x="111" y="245"/>
                  </a:cubicBezTo>
                  <a:cubicBezTo>
                    <a:pt x="114" y="255"/>
                    <a:pt x="118" y="265"/>
                    <a:pt x="110" y="273"/>
                  </a:cubicBezTo>
                  <a:cubicBezTo>
                    <a:pt x="102" y="281"/>
                    <a:pt x="92" y="277"/>
                    <a:pt x="81" y="274"/>
                  </a:cubicBezTo>
                  <a:cubicBezTo>
                    <a:pt x="72" y="271"/>
                    <a:pt x="63" y="268"/>
                    <a:pt x="57" y="274"/>
                  </a:cubicBezTo>
                  <a:cubicBezTo>
                    <a:pt x="51" y="280"/>
                    <a:pt x="54" y="289"/>
                    <a:pt x="57" y="299"/>
                  </a:cubicBezTo>
                  <a:cubicBezTo>
                    <a:pt x="60" y="309"/>
                    <a:pt x="63" y="320"/>
                    <a:pt x="56" y="327"/>
                  </a:cubicBezTo>
                  <a:cubicBezTo>
                    <a:pt x="48" y="335"/>
                    <a:pt x="37" y="332"/>
                    <a:pt x="27" y="329"/>
                  </a:cubicBezTo>
                  <a:cubicBezTo>
                    <a:pt x="17" y="326"/>
                    <a:pt x="8" y="323"/>
                    <a:pt x="2" y="329"/>
                  </a:cubicBezTo>
                  <a:cubicBezTo>
                    <a:pt x="0" y="326"/>
                    <a:pt x="0" y="326"/>
                    <a:pt x="0" y="326"/>
                  </a:cubicBezTo>
                  <a:cubicBezTo>
                    <a:pt x="7" y="318"/>
                    <a:pt x="18" y="322"/>
                    <a:pt x="28" y="325"/>
                  </a:cubicBezTo>
                  <a:cubicBezTo>
                    <a:pt x="38" y="328"/>
                    <a:pt x="47" y="331"/>
                    <a:pt x="53" y="325"/>
                  </a:cubicBezTo>
                  <a:cubicBezTo>
                    <a:pt x="59" y="319"/>
                    <a:pt x="56" y="310"/>
                    <a:pt x="53" y="300"/>
                  </a:cubicBezTo>
                  <a:cubicBezTo>
                    <a:pt x="50" y="290"/>
                    <a:pt x="46" y="279"/>
                    <a:pt x="54" y="271"/>
                  </a:cubicBezTo>
                  <a:cubicBezTo>
                    <a:pt x="62" y="264"/>
                    <a:pt x="72" y="267"/>
                    <a:pt x="83" y="270"/>
                  </a:cubicBezTo>
                  <a:cubicBezTo>
                    <a:pt x="92" y="273"/>
                    <a:pt x="101" y="276"/>
                    <a:pt x="107" y="270"/>
                  </a:cubicBezTo>
                  <a:cubicBezTo>
                    <a:pt x="113" y="264"/>
                    <a:pt x="110" y="255"/>
                    <a:pt x="107" y="246"/>
                  </a:cubicBezTo>
                  <a:cubicBezTo>
                    <a:pt x="104" y="235"/>
                    <a:pt x="101" y="225"/>
                    <a:pt x="108" y="217"/>
                  </a:cubicBezTo>
                  <a:cubicBezTo>
                    <a:pt x="116" y="209"/>
                    <a:pt x="127" y="213"/>
                    <a:pt x="137" y="216"/>
                  </a:cubicBezTo>
                  <a:cubicBezTo>
                    <a:pt x="147" y="219"/>
                    <a:pt x="156" y="222"/>
                    <a:pt x="162" y="216"/>
                  </a:cubicBezTo>
                  <a:cubicBezTo>
                    <a:pt x="168" y="210"/>
                    <a:pt x="165" y="201"/>
                    <a:pt x="162" y="191"/>
                  </a:cubicBezTo>
                  <a:cubicBezTo>
                    <a:pt x="158" y="181"/>
                    <a:pt x="155" y="170"/>
                    <a:pt x="163" y="163"/>
                  </a:cubicBezTo>
                  <a:cubicBezTo>
                    <a:pt x="170" y="155"/>
                    <a:pt x="181" y="158"/>
                    <a:pt x="191" y="162"/>
                  </a:cubicBezTo>
                  <a:cubicBezTo>
                    <a:pt x="201" y="165"/>
                    <a:pt x="210" y="168"/>
                    <a:pt x="216" y="162"/>
                  </a:cubicBezTo>
                  <a:cubicBezTo>
                    <a:pt x="222" y="156"/>
                    <a:pt x="219" y="147"/>
                    <a:pt x="216" y="137"/>
                  </a:cubicBezTo>
                  <a:cubicBezTo>
                    <a:pt x="213" y="127"/>
                    <a:pt x="209" y="116"/>
                    <a:pt x="217" y="108"/>
                  </a:cubicBezTo>
                  <a:cubicBezTo>
                    <a:pt x="225" y="101"/>
                    <a:pt x="235" y="104"/>
                    <a:pt x="246" y="107"/>
                  </a:cubicBezTo>
                  <a:cubicBezTo>
                    <a:pt x="255" y="110"/>
                    <a:pt x="264" y="113"/>
                    <a:pt x="270" y="107"/>
                  </a:cubicBezTo>
                  <a:cubicBezTo>
                    <a:pt x="276" y="101"/>
                    <a:pt x="273" y="92"/>
                    <a:pt x="270" y="83"/>
                  </a:cubicBezTo>
                  <a:cubicBezTo>
                    <a:pt x="267" y="72"/>
                    <a:pt x="264" y="62"/>
                    <a:pt x="271" y="54"/>
                  </a:cubicBezTo>
                  <a:cubicBezTo>
                    <a:pt x="279" y="46"/>
                    <a:pt x="290" y="50"/>
                    <a:pt x="300" y="53"/>
                  </a:cubicBezTo>
                  <a:cubicBezTo>
                    <a:pt x="310" y="56"/>
                    <a:pt x="319" y="59"/>
                    <a:pt x="325" y="53"/>
                  </a:cubicBezTo>
                  <a:cubicBezTo>
                    <a:pt x="331" y="47"/>
                    <a:pt x="328" y="38"/>
                    <a:pt x="325" y="28"/>
                  </a:cubicBezTo>
                  <a:cubicBezTo>
                    <a:pt x="322" y="18"/>
                    <a:pt x="318" y="7"/>
                    <a:pt x="326" y="0"/>
                  </a:cubicBezTo>
                  <a:cubicBezTo>
                    <a:pt x="329" y="2"/>
                    <a:pt x="329" y="2"/>
                    <a:pt x="329" y="2"/>
                  </a:cubicBezTo>
                  <a:cubicBezTo>
                    <a:pt x="323" y="8"/>
                    <a:pt x="326" y="17"/>
                    <a:pt x="329" y="27"/>
                  </a:cubicBezTo>
                  <a:cubicBezTo>
                    <a:pt x="332" y="37"/>
                    <a:pt x="335" y="48"/>
                    <a:pt x="328" y="56"/>
                  </a:cubicBezTo>
                  <a:close/>
                </a:path>
              </a:pathLst>
            </a:custGeom>
            <a:solidFill>
              <a:srgbClr val="DF7D3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7">
              <a:extLst>
                <a:ext uri="{FF2B5EF4-FFF2-40B4-BE49-F238E27FC236}">
                  <a16:creationId xmlns:a16="http://schemas.microsoft.com/office/drawing/2014/main" id="{D30AE416-128A-4AFE-A8B8-D9C6D373DD5B}"/>
                </a:ext>
              </a:extLst>
            </p:cNvPr>
            <p:cNvSpPr>
              <a:spLocks/>
            </p:cNvSpPr>
            <p:nvPr/>
          </p:nvSpPr>
          <p:spPr bwMode="auto">
            <a:xfrm>
              <a:off x="3878262" y="5394324"/>
              <a:ext cx="701675" cy="701675"/>
            </a:xfrm>
            <a:custGeom>
              <a:avLst/>
              <a:gdLst>
                <a:gd name="T0" fmla="*/ 8 w 336"/>
                <a:gd name="T1" fmla="*/ 280 h 336"/>
                <a:gd name="T2" fmla="*/ 36 w 336"/>
                <a:gd name="T3" fmla="*/ 279 h 336"/>
                <a:gd name="T4" fmla="*/ 61 w 336"/>
                <a:gd name="T5" fmla="*/ 279 h 336"/>
                <a:gd name="T6" fmla="*/ 61 w 336"/>
                <a:gd name="T7" fmla="*/ 254 h 336"/>
                <a:gd name="T8" fmla="*/ 62 w 336"/>
                <a:gd name="T9" fmla="*/ 225 h 336"/>
                <a:gd name="T10" fmla="*/ 91 w 336"/>
                <a:gd name="T11" fmla="*/ 224 h 336"/>
                <a:gd name="T12" fmla="*/ 115 w 336"/>
                <a:gd name="T13" fmla="*/ 224 h 336"/>
                <a:gd name="T14" fmla="*/ 115 w 336"/>
                <a:gd name="T15" fmla="*/ 200 h 336"/>
                <a:gd name="T16" fmla="*/ 117 w 336"/>
                <a:gd name="T17" fmla="*/ 171 h 336"/>
                <a:gd name="T18" fmla="*/ 145 w 336"/>
                <a:gd name="T19" fmla="*/ 170 h 336"/>
                <a:gd name="T20" fmla="*/ 170 w 336"/>
                <a:gd name="T21" fmla="*/ 170 h 336"/>
                <a:gd name="T22" fmla="*/ 170 w 336"/>
                <a:gd name="T23" fmla="*/ 145 h 336"/>
                <a:gd name="T24" fmla="*/ 171 w 336"/>
                <a:gd name="T25" fmla="*/ 117 h 336"/>
                <a:gd name="T26" fmla="*/ 199 w 336"/>
                <a:gd name="T27" fmla="*/ 116 h 336"/>
                <a:gd name="T28" fmla="*/ 224 w 336"/>
                <a:gd name="T29" fmla="*/ 115 h 336"/>
                <a:gd name="T30" fmla="*/ 224 w 336"/>
                <a:gd name="T31" fmla="*/ 91 h 336"/>
                <a:gd name="T32" fmla="*/ 225 w 336"/>
                <a:gd name="T33" fmla="*/ 62 h 336"/>
                <a:gd name="T34" fmla="*/ 254 w 336"/>
                <a:gd name="T35" fmla="*/ 61 h 336"/>
                <a:gd name="T36" fmla="*/ 278 w 336"/>
                <a:gd name="T37" fmla="*/ 61 h 336"/>
                <a:gd name="T38" fmla="*/ 279 w 336"/>
                <a:gd name="T39" fmla="*/ 36 h 336"/>
                <a:gd name="T40" fmla="*/ 280 w 336"/>
                <a:gd name="T41" fmla="*/ 8 h 336"/>
                <a:gd name="T42" fmla="*/ 308 w 336"/>
                <a:gd name="T43" fmla="*/ 7 h 336"/>
                <a:gd name="T44" fmla="*/ 333 w 336"/>
                <a:gd name="T45" fmla="*/ 7 h 336"/>
                <a:gd name="T46" fmla="*/ 336 w 336"/>
                <a:gd name="T47" fmla="*/ 10 h 336"/>
                <a:gd name="T48" fmla="*/ 307 w 336"/>
                <a:gd name="T49" fmla="*/ 11 h 336"/>
                <a:gd name="T50" fmla="*/ 282 w 336"/>
                <a:gd name="T51" fmla="*/ 11 h 336"/>
                <a:gd name="T52" fmla="*/ 282 w 336"/>
                <a:gd name="T53" fmla="*/ 35 h 336"/>
                <a:gd name="T54" fmla="*/ 281 w 336"/>
                <a:gd name="T55" fmla="*/ 64 h 336"/>
                <a:gd name="T56" fmla="*/ 253 w 336"/>
                <a:gd name="T57" fmla="*/ 65 h 336"/>
                <a:gd name="T58" fmla="*/ 228 w 336"/>
                <a:gd name="T59" fmla="*/ 65 h 336"/>
                <a:gd name="T60" fmla="*/ 228 w 336"/>
                <a:gd name="T61" fmla="*/ 90 h 336"/>
                <a:gd name="T62" fmla="*/ 227 w 336"/>
                <a:gd name="T63" fmla="*/ 118 h 336"/>
                <a:gd name="T64" fmla="*/ 198 w 336"/>
                <a:gd name="T65" fmla="*/ 119 h 336"/>
                <a:gd name="T66" fmla="*/ 174 w 336"/>
                <a:gd name="T67" fmla="*/ 119 h 336"/>
                <a:gd name="T68" fmla="*/ 174 w 336"/>
                <a:gd name="T69" fmla="*/ 144 h 336"/>
                <a:gd name="T70" fmla="*/ 173 w 336"/>
                <a:gd name="T71" fmla="*/ 173 h 336"/>
                <a:gd name="T72" fmla="*/ 144 w 336"/>
                <a:gd name="T73" fmla="*/ 174 h 336"/>
                <a:gd name="T74" fmla="*/ 119 w 336"/>
                <a:gd name="T75" fmla="*/ 174 h 336"/>
                <a:gd name="T76" fmla="*/ 119 w 336"/>
                <a:gd name="T77" fmla="*/ 198 h 336"/>
                <a:gd name="T78" fmla="*/ 118 w 336"/>
                <a:gd name="T79" fmla="*/ 227 h 336"/>
                <a:gd name="T80" fmla="*/ 90 w 336"/>
                <a:gd name="T81" fmla="*/ 228 h 336"/>
                <a:gd name="T82" fmla="*/ 65 w 336"/>
                <a:gd name="T83" fmla="*/ 228 h 336"/>
                <a:gd name="T84" fmla="*/ 65 w 336"/>
                <a:gd name="T85" fmla="*/ 253 h 336"/>
                <a:gd name="T86" fmla="*/ 64 w 336"/>
                <a:gd name="T87" fmla="*/ 281 h 336"/>
                <a:gd name="T88" fmla="*/ 35 w 336"/>
                <a:gd name="T89" fmla="*/ 282 h 336"/>
                <a:gd name="T90" fmla="*/ 11 w 336"/>
                <a:gd name="T91" fmla="*/ 283 h 336"/>
                <a:gd name="T92" fmla="*/ 10 w 336"/>
                <a:gd name="T93" fmla="*/ 307 h 336"/>
                <a:gd name="T94" fmla="*/ 9 w 336"/>
                <a:gd name="T95" fmla="*/ 336 h 336"/>
                <a:gd name="T96" fmla="*/ 7 w 336"/>
                <a:gd name="T97" fmla="*/ 333 h 336"/>
                <a:gd name="T98" fmla="*/ 7 w 336"/>
                <a:gd name="T99" fmla="*/ 308 h 336"/>
                <a:gd name="T100" fmla="*/ 8 w 336"/>
                <a:gd name="T101" fmla="*/ 280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36" h="336">
                  <a:moveTo>
                    <a:pt x="8" y="280"/>
                  </a:moveTo>
                  <a:cubicBezTo>
                    <a:pt x="15" y="272"/>
                    <a:pt x="26" y="275"/>
                    <a:pt x="36" y="279"/>
                  </a:cubicBezTo>
                  <a:cubicBezTo>
                    <a:pt x="46" y="282"/>
                    <a:pt x="55" y="285"/>
                    <a:pt x="61" y="279"/>
                  </a:cubicBezTo>
                  <a:cubicBezTo>
                    <a:pt x="67" y="273"/>
                    <a:pt x="64" y="264"/>
                    <a:pt x="61" y="254"/>
                  </a:cubicBezTo>
                  <a:cubicBezTo>
                    <a:pt x="58" y="244"/>
                    <a:pt x="54" y="233"/>
                    <a:pt x="62" y="225"/>
                  </a:cubicBezTo>
                  <a:cubicBezTo>
                    <a:pt x="70" y="218"/>
                    <a:pt x="80" y="221"/>
                    <a:pt x="91" y="224"/>
                  </a:cubicBezTo>
                  <a:cubicBezTo>
                    <a:pt x="100" y="227"/>
                    <a:pt x="109" y="230"/>
                    <a:pt x="115" y="224"/>
                  </a:cubicBezTo>
                  <a:cubicBezTo>
                    <a:pt x="121" y="218"/>
                    <a:pt x="118" y="209"/>
                    <a:pt x="115" y="200"/>
                  </a:cubicBezTo>
                  <a:cubicBezTo>
                    <a:pt x="112" y="189"/>
                    <a:pt x="109" y="179"/>
                    <a:pt x="117" y="171"/>
                  </a:cubicBezTo>
                  <a:cubicBezTo>
                    <a:pt x="124" y="163"/>
                    <a:pt x="135" y="167"/>
                    <a:pt x="145" y="170"/>
                  </a:cubicBezTo>
                  <a:cubicBezTo>
                    <a:pt x="155" y="173"/>
                    <a:pt x="164" y="176"/>
                    <a:pt x="170" y="170"/>
                  </a:cubicBezTo>
                  <a:cubicBezTo>
                    <a:pt x="176" y="164"/>
                    <a:pt x="173" y="155"/>
                    <a:pt x="170" y="145"/>
                  </a:cubicBezTo>
                  <a:cubicBezTo>
                    <a:pt x="167" y="135"/>
                    <a:pt x="163" y="124"/>
                    <a:pt x="171" y="117"/>
                  </a:cubicBezTo>
                  <a:cubicBezTo>
                    <a:pt x="179" y="109"/>
                    <a:pt x="189" y="112"/>
                    <a:pt x="199" y="116"/>
                  </a:cubicBezTo>
                  <a:cubicBezTo>
                    <a:pt x="209" y="119"/>
                    <a:pt x="218" y="121"/>
                    <a:pt x="224" y="115"/>
                  </a:cubicBezTo>
                  <a:cubicBezTo>
                    <a:pt x="230" y="110"/>
                    <a:pt x="227" y="100"/>
                    <a:pt x="224" y="91"/>
                  </a:cubicBezTo>
                  <a:cubicBezTo>
                    <a:pt x="221" y="81"/>
                    <a:pt x="218" y="70"/>
                    <a:pt x="225" y="62"/>
                  </a:cubicBezTo>
                  <a:cubicBezTo>
                    <a:pt x="233" y="55"/>
                    <a:pt x="244" y="58"/>
                    <a:pt x="254" y="61"/>
                  </a:cubicBezTo>
                  <a:cubicBezTo>
                    <a:pt x="263" y="64"/>
                    <a:pt x="273" y="67"/>
                    <a:pt x="278" y="61"/>
                  </a:cubicBezTo>
                  <a:cubicBezTo>
                    <a:pt x="284" y="55"/>
                    <a:pt x="282" y="46"/>
                    <a:pt x="279" y="36"/>
                  </a:cubicBezTo>
                  <a:cubicBezTo>
                    <a:pt x="275" y="26"/>
                    <a:pt x="272" y="15"/>
                    <a:pt x="280" y="8"/>
                  </a:cubicBezTo>
                  <a:cubicBezTo>
                    <a:pt x="287" y="0"/>
                    <a:pt x="298" y="4"/>
                    <a:pt x="308" y="7"/>
                  </a:cubicBezTo>
                  <a:cubicBezTo>
                    <a:pt x="318" y="10"/>
                    <a:pt x="327" y="13"/>
                    <a:pt x="333" y="7"/>
                  </a:cubicBezTo>
                  <a:cubicBezTo>
                    <a:pt x="336" y="10"/>
                    <a:pt x="336" y="10"/>
                    <a:pt x="336" y="10"/>
                  </a:cubicBezTo>
                  <a:cubicBezTo>
                    <a:pt x="328" y="17"/>
                    <a:pt x="317" y="14"/>
                    <a:pt x="307" y="11"/>
                  </a:cubicBezTo>
                  <a:cubicBezTo>
                    <a:pt x="297" y="8"/>
                    <a:pt x="288" y="5"/>
                    <a:pt x="282" y="11"/>
                  </a:cubicBezTo>
                  <a:cubicBezTo>
                    <a:pt x="276" y="17"/>
                    <a:pt x="279" y="26"/>
                    <a:pt x="282" y="35"/>
                  </a:cubicBezTo>
                  <a:cubicBezTo>
                    <a:pt x="286" y="46"/>
                    <a:pt x="289" y="56"/>
                    <a:pt x="281" y="64"/>
                  </a:cubicBezTo>
                  <a:cubicBezTo>
                    <a:pt x="274" y="72"/>
                    <a:pt x="263" y="68"/>
                    <a:pt x="253" y="65"/>
                  </a:cubicBezTo>
                  <a:cubicBezTo>
                    <a:pt x="243" y="62"/>
                    <a:pt x="234" y="59"/>
                    <a:pt x="228" y="65"/>
                  </a:cubicBezTo>
                  <a:cubicBezTo>
                    <a:pt x="222" y="71"/>
                    <a:pt x="225" y="80"/>
                    <a:pt x="228" y="90"/>
                  </a:cubicBezTo>
                  <a:cubicBezTo>
                    <a:pt x="231" y="100"/>
                    <a:pt x="235" y="111"/>
                    <a:pt x="227" y="118"/>
                  </a:cubicBezTo>
                  <a:cubicBezTo>
                    <a:pt x="219" y="126"/>
                    <a:pt x="209" y="123"/>
                    <a:pt x="198" y="119"/>
                  </a:cubicBezTo>
                  <a:cubicBezTo>
                    <a:pt x="189" y="116"/>
                    <a:pt x="180" y="113"/>
                    <a:pt x="174" y="119"/>
                  </a:cubicBezTo>
                  <a:cubicBezTo>
                    <a:pt x="168" y="125"/>
                    <a:pt x="171" y="134"/>
                    <a:pt x="174" y="144"/>
                  </a:cubicBezTo>
                  <a:cubicBezTo>
                    <a:pt x="177" y="154"/>
                    <a:pt x="180" y="165"/>
                    <a:pt x="173" y="173"/>
                  </a:cubicBezTo>
                  <a:cubicBezTo>
                    <a:pt x="165" y="180"/>
                    <a:pt x="154" y="177"/>
                    <a:pt x="144" y="174"/>
                  </a:cubicBezTo>
                  <a:cubicBezTo>
                    <a:pt x="134" y="171"/>
                    <a:pt x="125" y="168"/>
                    <a:pt x="119" y="174"/>
                  </a:cubicBezTo>
                  <a:cubicBezTo>
                    <a:pt x="113" y="180"/>
                    <a:pt x="116" y="189"/>
                    <a:pt x="119" y="198"/>
                  </a:cubicBezTo>
                  <a:cubicBezTo>
                    <a:pt x="122" y="209"/>
                    <a:pt x="126" y="219"/>
                    <a:pt x="118" y="227"/>
                  </a:cubicBezTo>
                  <a:cubicBezTo>
                    <a:pt x="111" y="235"/>
                    <a:pt x="100" y="231"/>
                    <a:pt x="90" y="228"/>
                  </a:cubicBezTo>
                  <a:cubicBezTo>
                    <a:pt x="80" y="225"/>
                    <a:pt x="71" y="222"/>
                    <a:pt x="65" y="228"/>
                  </a:cubicBezTo>
                  <a:cubicBezTo>
                    <a:pt x="59" y="234"/>
                    <a:pt x="62" y="243"/>
                    <a:pt x="65" y="253"/>
                  </a:cubicBezTo>
                  <a:cubicBezTo>
                    <a:pt x="68" y="263"/>
                    <a:pt x="71" y="274"/>
                    <a:pt x="64" y="281"/>
                  </a:cubicBezTo>
                  <a:cubicBezTo>
                    <a:pt x="56" y="289"/>
                    <a:pt x="45" y="286"/>
                    <a:pt x="35" y="282"/>
                  </a:cubicBezTo>
                  <a:cubicBezTo>
                    <a:pt x="26" y="279"/>
                    <a:pt x="17" y="277"/>
                    <a:pt x="11" y="283"/>
                  </a:cubicBezTo>
                  <a:cubicBezTo>
                    <a:pt x="5" y="288"/>
                    <a:pt x="7" y="298"/>
                    <a:pt x="10" y="307"/>
                  </a:cubicBezTo>
                  <a:cubicBezTo>
                    <a:pt x="14" y="317"/>
                    <a:pt x="17" y="328"/>
                    <a:pt x="9" y="336"/>
                  </a:cubicBezTo>
                  <a:cubicBezTo>
                    <a:pt x="7" y="333"/>
                    <a:pt x="7" y="333"/>
                    <a:pt x="7" y="333"/>
                  </a:cubicBezTo>
                  <a:cubicBezTo>
                    <a:pt x="13" y="327"/>
                    <a:pt x="10" y="318"/>
                    <a:pt x="7" y="308"/>
                  </a:cubicBezTo>
                  <a:cubicBezTo>
                    <a:pt x="3" y="298"/>
                    <a:pt x="0" y="287"/>
                    <a:pt x="8" y="280"/>
                  </a:cubicBezTo>
                  <a:close/>
                </a:path>
              </a:pathLst>
            </a:custGeom>
            <a:solidFill>
              <a:srgbClr val="B5C6C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8">
              <a:extLst>
                <a:ext uri="{FF2B5EF4-FFF2-40B4-BE49-F238E27FC236}">
                  <a16:creationId xmlns:a16="http://schemas.microsoft.com/office/drawing/2014/main" id="{181E1D99-79F2-4D3E-894B-3AE7434E3D8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70637" y="1084263"/>
              <a:ext cx="1590675" cy="1590675"/>
            </a:xfrm>
            <a:custGeom>
              <a:avLst/>
              <a:gdLst>
                <a:gd name="T0" fmla="*/ 727 w 762"/>
                <a:gd name="T1" fmla="*/ 35 h 762"/>
                <a:gd name="T2" fmla="*/ 727 w 762"/>
                <a:gd name="T3" fmla="*/ 163 h 762"/>
                <a:gd name="T4" fmla="*/ 163 w 762"/>
                <a:gd name="T5" fmla="*/ 727 h 762"/>
                <a:gd name="T6" fmla="*/ 36 w 762"/>
                <a:gd name="T7" fmla="*/ 727 h 762"/>
                <a:gd name="T8" fmla="*/ 36 w 762"/>
                <a:gd name="T9" fmla="*/ 727 h 762"/>
                <a:gd name="T10" fmla="*/ 36 w 762"/>
                <a:gd name="T11" fmla="*/ 599 h 762"/>
                <a:gd name="T12" fmla="*/ 599 w 762"/>
                <a:gd name="T13" fmla="*/ 35 h 762"/>
                <a:gd name="T14" fmla="*/ 727 w 762"/>
                <a:gd name="T15" fmla="*/ 35 h 7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62" h="762">
                  <a:moveTo>
                    <a:pt x="727" y="35"/>
                  </a:moveTo>
                  <a:cubicBezTo>
                    <a:pt x="762" y="71"/>
                    <a:pt x="762" y="128"/>
                    <a:pt x="727" y="163"/>
                  </a:cubicBezTo>
                  <a:cubicBezTo>
                    <a:pt x="163" y="727"/>
                    <a:pt x="163" y="727"/>
                    <a:pt x="163" y="727"/>
                  </a:cubicBezTo>
                  <a:cubicBezTo>
                    <a:pt x="128" y="762"/>
                    <a:pt x="71" y="762"/>
                    <a:pt x="36" y="727"/>
                  </a:cubicBezTo>
                  <a:cubicBezTo>
                    <a:pt x="36" y="727"/>
                    <a:pt x="36" y="727"/>
                    <a:pt x="36" y="727"/>
                  </a:cubicBezTo>
                  <a:cubicBezTo>
                    <a:pt x="0" y="691"/>
                    <a:pt x="0" y="634"/>
                    <a:pt x="36" y="599"/>
                  </a:cubicBezTo>
                  <a:cubicBezTo>
                    <a:pt x="599" y="35"/>
                    <a:pt x="599" y="35"/>
                    <a:pt x="599" y="35"/>
                  </a:cubicBezTo>
                  <a:cubicBezTo>
                    <a:pt x="635" y="0"/>
                    <a:pt x="692" y="0"/>
                    <a:pt x="727" y="35"/>
                  </a:cubicBezTo>
                  <a:close/>
                </a:path>
              </a:pathLst>
            </a:custGeom>
            <a:solidFill>
              <a:srgbClr val="DF7D3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9">
              <a:extLst>
                <a:ext uri="{FF2B5EF4-FFF2-40B4-BE49-F238E27FC236}">
                  <a16:creationId xmlns:a16="http://schemas.microsoft.com/office/drawing/2014/main" id="{39EDB27D-A10A-439E-A3E8-1676482EC277}"/>
                </a:ext>
              </a:extLst>
            </p:cNvPr>
            <p:cNvSpPr>
              <a:spLocks/>
            </p:cNvSpPr>
            <p:nvPr/>
          </p:nvSpPr>
          <p:spPr bwMode="auto">
            <a:xfrm>
              <a:off x="8306592" y="1171575"/>
              <a:ext cx="950913" cy="954088"/>
            </a:xfrm>
            <a:custGeom>
              <a:avLst/>
              <a:gdLst>
                <a:gd name="T0" fmla="*/ 421 w 456"/>
                <a:gd name="T1" fmla="*/ 35 h 457"/>
                <a:gd name="T2" fmla="*/ 421 w 456"/>
                <a:gd name="T3" fmla="*/ 163 h 457"/>
                <a:gd name="T4" fmla="*/ 162 w 456"/>
                <a:gd name="T5" fmla="*/ 422 h 457"/>
                <a:gd name="T6" fmla="*/ 35 w 456"/>
                <a:gd name="T7" fmla="*/ 422 h 457"/>
                <a:gd name="T8" fmla="*/ 35 w 456"/>
                <a:gd name="T9" fmla="*/ 422 h 457"/>
                <a:gd name="T10" fmla="*/ 35 w 456"/>
                <a:gd name="T11" fmla="*/ 294 h 457"/>
                <a:gd name="T12" fmla="*/ 294 w 456"/>
                <a:gd name="T13" fmla="*/ 35 h 457"/>
                <a:gd name="T14" fmla="*/ 421 w 456"/>
                <a:gd name="T15" fmla="*/ 35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6" h="457">
                  <a:moveTo>
                    <a:pt x="421" y="35"/>
                  </a:moveTo>
                  <a:cubicBezTo>
                    <a:pt x="456" y="71"/>
                    <a:pt x="456" y="128"/>
                    <a:pt x="421" y="163"/>
                  </a:cubicBezTo>
                  <a:cubicBezTo>
                    <a:pt x="162" y="422"/>
                    <a:pt x="162" y="422"/>
                    <a:pt x="162" y="422"/>
                  </a:cubicBezTo>
                  <a:cubicBezTo>
                    <a:pt x="127" y="457"/>
                    <a:pt x="70" y="457"/>
                    <a:pt x="35" y="422"/>
                  </a:cubicBezTo>
                  <a:cubicBezTo>
                    <a:pt x="35" y="422"/>
                    <a:pt x="35" y="422"/>
                    <a:pt x="35" y="422"/>
                  </a:cubicBezTo>
                  <a:cubicBezTo>
                    <a:pt x="0" y="387"/>
                    <a:pt x="0" y="329"/>
                    <a:pt x="35" y="294"/>
                  </a:cubicBezTo>
                  <a:cubicBezTo>
                    <a:pt x="294" y="35"/>
                    <a:pt x="294" y="35"/>
                    <a:pt x="294" y="35"/>
                  </a:cubicBezTo>
                  <a:cubicBezTo>
                    <a:pt x="329" y="0"/>
                    <a:pt x="386" y="0"/>
                    <a:pt x="421" y="35"/>
                  </a:cubicBezTo>
                  <a:close/>
                </a:path>
              </a:pathLst>
            </a:custGeom>
            <a:solidFill>
              <a:srgbClr val="B5C6C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10">
              <a:extLst>
                <a:ext uri="{FF2B5EF4-FFF2-40B4-BE49-F238E27FC236}">
                  <a16:creationId xmlns:a16="http://schemas.microsoft.com/office/drawing/2014/main" id="{982ACD68-F6E9-4130-AA98-7DA52FF32385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3324" y="1357313"/>
              <a:ext cx="1344612" cy="1343025"/>
            </a:xfrm>
            <a:custGeom>
              <a:avLst/>
              <a:gdLst>
                <a:gd name="T0" fmla="*/ 609 w 644"/>
                <a:gd name="T1" fmla="*/ 35 h 643"/>
                <a:gd name="T2" fmla="*/ 609 w 644"/>
                <a:gd name="T3" fmla="*/ 163 h 643"/>
                <a:gd name="T4" fmla="*/ 163 w 644"/>
                <a:gd name="T5" fmla="*/ 608 h 643"/>
                <a:gd name="T6" fmla="*/ 36 w 644"/>
                <a:gd name="T7" fmla="*/ 608 h 643"/>
                <a:gd name="T8" fmla="*/ 36 w 644"/>
                <a:gd name="T9" fmla="*/ 608 h 643"/>
                <a:gd name="T10" fmla="*/ 36 w 644"/>
                <a:gd name="T11" fmla="*/ 481 h 643"/>
                <a:gd name="T12" fmla="*/ 481 w 644"/>
                <a:gd name="T13" fmla="*/ 35 h 643"/>
                <a:gd name="T14" fmla="*/ 609 w 644"/>
                <a:gd name="T15" fmla="*/ 35 h 6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44" h="643">
                  <a:moveTo>
                    <a:pt x="609" y="35"/>
                  </a:moveTo>
                  <a:cubicBezTo>
                    <a:pt x="644" y="70"/>
                    <a:pt x="644" y="127"/>
                    <a:pt x="609" y="163"/>
                  </a:cubicBezTo>
                  <a:cubicBezTo>
                    <a:pt x="163" y="608"/>
                    <a:pt x="163" y="608"/>
                    <a:pt x="163" y="608"/>
                  </a:cubicBezTo>
                  <a:cubicBezTo>
                    <a:pt x="128" y="643"/>
                    <a:pt x="71" y="643"/>
                    <a:pt x="36" y="608"/>
                  </a:cubicBezTo>
                  <a:cubicBezTo>
                    <a:pt x="36" y="608"/>
                    <a:pt x="36" y="608"/>
                    <a:pt x="36" y="608"/>
                  </a:cubicBezTo>
                  <a:cubicBezTo>
                    <a:pt x="0" y="573"/>
                    <a:pt x="0" y="516"/>
                    <a:pt x="36" y="481"/>
                  </a:cubicBezTo>
                  <a:cubicBezTo>
                    <a:pt x="481" y="35"/>
                    <a:pt x="481" y="35"/>
                    <a:pt x="481" y="35"/>
                  </a:cubicBezTo>
                  <a:cubicBezTo>
                    <a:pt x="516" y="0"/>
                    <a:pt x="573" y="0"/>
                    <a:pt x="609" y="35"/>
                  </a:cubicBezTo>
                  <a:close/>
                </a:path>
              </a:pathLst>
            </a:custGeom>
            <a:solidFill>
              <a:srgbClr val="DF7D3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11">
              <a:extLst>
                <a:ext uri="{FF2B5EF4-FFF2-40B4-BE49-F238E27FC236}">
                  <a16:creationId xmlns:a16="http://schemas.microsoft.com/office/drawing/2014/main" id="{CB4046B2-317F-42B7-A185-AC376A8DB790}"/>
                </a:ext>
              </a:extLst>
            </p:cNvPr>
            <p:cNvSpPr>
              <a:spLocks/>
            </p:cNvSpPr>
            <p:nvPr/>
          </p:nvSpPr>
          <p:spPr bwMode="auto">
            <a:xfrm>
              <a:off x="6724649" y="4189412"/>
              <a:ext cx="1344612" cy="1343025"/>
            </a:xfrm>
            <a:custGeom>
              <a:avLst/>
              <a:gdLst>
                <a:gd name="T0" fmla="*/ 609 w 644"/>
                <a:gd name="T1" fmla="*/ 35 h 643"/>
                <a:gd name="T2" fmla="*/ 609 w 644"/>
                <a:gd name="T3" fmla="*/ 163 h 643"/>
                <a:gd name="T4" fmla="*/ 163 w 644"/>
                <a:gd name="T5" fmla="*/ 608 h 643"/>
                <a:gd name="T6" fmla="*/ 35 w 644"/>
                <a:gd name="T7" fmla="*/ 608 h 643"/>
                <a:gd name="T8" fmla="*/ 35 w 644"/>
                <a:gd name="T9" fmla="*/ 608 h 643"/>
                <a:gd name="T10" fmla="*/ 35 w 644"/>
                <a:gd name="T11" fmla="*/ 480 h 643"/>
                <a:gd name="T12" fmla="*/ 481 w 644"/>
                <a:gd name="T13" fmla="*/ 35 h 643"/>
                <a:gd name="T14" fmla="*/ 609 w 644"/>
                <a:gd name="T15" fmla="*/ 35 h 6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44" h="643">
                  <a:moveTo>
                    <a:pt x="609" y="35"/>
                  </a:moveTo>
                  <a:cubicBezTo>
                    <a:pt x="644" y="70"/>
                    <a:pt x="644" y="127"/>
                    <a:pt x="609" y="163"/>
                  </a:cubicBezTo>
                  <a:cubicBezTo>
                    <a:pt x="163" y="608"/>
                    <a:pt x="163" y="608"/>
                    <a:pt x="163" y="608"/>
                  </a:cubicBezTo>
                  <a:cubicBezTo>
                    <a:pt x="128" y="643"/>
                    <a:pt x="71" y="643"/>
                    <a:pt x="35" y="608"/>
                  </a:cubicBezTo>
                  <a:cubicBezTo>
                    <a:pt x="35" y="608"/>
                    <a:pt x="35" y="608"/>
                    <a:pt x="35" y="608"/>
                  </a:cubicBezTo>
                  <a:cubicBezTo>
                    <a:pt x="0" y="573"/>
                    <a:pt x="0" y="516"/>
                    <a:pt x="35" y="480"/>
                  </a:cubicBezTo>
                  <a:cubicBezTo>
                    <a:pt x="481" y="35"/>
                    <a:pt x="481" y="35"/>
                    <a:pt x="481" y="35"/>
                  </a:cubicBezTo>
                  <a:cubicBezTo>
                    <a:pt x="516" y="0"/>
                    <a:pt x="573" y="0"/>
                    <a:pt x="609" y="35"/>
                  </a:cubicBezTo>
                  <a:close/>
                </a:path>
              </a:pathLst>
            </a:custGeom>
            <a:solidFill>
              <a:srgbClr val="DF7D3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12">
              <a:extLst>
                <a:ext uri="{FF2B5EF4-FFF2-40B4-BE49-F238E27FC236}">
                  <a16:creationId xmlns:a16="http://schemas.microsoft.com/office/drawing/2014/main" id="{8F50325A-B814-4D07-BF52-6A79228D0C21}"/>
                </a:ext>
              </a:extLst>
            </p:cNvPr>
            <p:cNvSpPr>
              <a:spLocks/>
            </p:cNvSpPr>
            <p:nvPr/>
          </p:nvSpPr>
          <p:spPr bwMode="auto">
            <a:xfrm>
              <a:off x="2933698" y="3802585"/>
              <a:ext cx="430213" cy="430213"/>
            </a:xfrm>
            <a:custGeom>
              <a:avLst/>
              <a:gdLst>
                <a:gd name="T0" fmla="*/ 170 w 206"/>
                <a:gd name="T1" fmla="*/ 37 h 206"/>
                <a:gd name="T2" fmla="*/ 170 w 206"/>
                <a:gd name="T3" fmla="*/ 170 h 206"/>
                <a:gd name="T4" fmla="*/ 37 w 206"/>
                <a:gd name="T5" fmla="*/ 170 h 206"/>
                <a:gd name="T6" fmla="*/ 37 w 206"/>
                <a:gd name="T7" fmla="*/ 37 h 206"/>
                <a:gd name="T8" fmla="*/ 170 w 206"/>
                <a:gd name="T9" fmla="*/ 37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206">
                  <a:moveTo>
                    <a:pt x="170" y="37"/>
                  </a:moveTo>
                  <a:cubicBezTo>
                    <a:pt x="206" y="74"/>
                    <a:pt x="206" y="133"/>
                    <a:pt x="170" y="170"/>
                  </a:cubicBezTo>
                  <a:cubicBezTo>
                    <a:pt x="133" y="206"/>
                    <a:pt x="73" y="206"/>
                    <a:pt x="37" y="170"/>
                  </a:cubicBezTo>
                  <a:cubicBezTo>
                    <a:pt x="0" y="133"/>
                    <a:pt x="0" y="74"/>
                    <a:pt x="37" y="37"/>
                  </a:cubicBezTo>
                  <a:cubicBezTo>
                    <a:pt x="73" y="0"/>
                    <a:pt x="133" y="0"/>
                    <a:pt x="170" y="37"/>
                  </a:cubicBezTo>
                  <a:close/>
                </a:path>
              </a:pathLst>
            </a:custGeom>
            <a:solidFill>
              <a:srgbClr val="DF7D3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13">
              <a:extLst>
                <a:ext uri="{FF2B5EF4-FFF2-40B4-BE49-F238E27FC236}">
                  <a16:creationId xmlns:a16="http://schemas.microsoft.com/office/drawing/2014/main" id="{F7CD3BF0-F299-445D-9F92-2EB16E02694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80158" y="948820"/>
              <a:ext cx="330055" cy="301354"/>
            </a:xfrm>
            <a:custGeom>
              <a:avLst/>
              <a:gdLst>
                <a:gd name="T0" fmla="*/ 123 w 245"/>
                <a:gd name="T1" fmla="*/ 223 h 223"/>
                <a:gd name="T2" fmla="*/ 44 w 245"/>
                <a:gd name="T3" fmla="*/ 190 h 223"/>
                <a:gd name="T4" fmla="*/ 44 w 245"/>
                <a:gd name="T5" fmla="*/ 32 h 223"/>
                <a:gd name="T6" fmla="*/ 123 w 245"/>
                <a:gd name="T7" fmla="*/ 0 h 223"/>
                <a:gd name="T8" fmla="*/ 202 w 245"/>
                <a:gd name="T9" fmla="*/ 32 h 223"/>
                <a:gd name="T10" fmla="*/ 202 w 245"/>
                <a:gd name="T11" fmla="*/ 32 h 223"/>
                <a:gd name="T12" fmla="*/ 202 w 245"/>
                <a:gd name="T13" fmla="*/ 190 h 223"/>
                <a:gd name="T14" fmla="*/ 123 w 245"/>
                <a:gd name="T15" fmla="*/ 223 h 223"/>
                <a:gd name="T16" fmla="*/ 123 w 245"/>
                <a:gd name="T17" fmla="*/ 36 h 223"/>
                <a:gd name="T18" fmla="*/ 69 w 245"/>
                <a:gd name="T19" fmla="*/ 58 h 223"/>
                <a:gd name="T20" fmla="*/ 69 w 245"/>
                <a:gd name="T21" fmla="*/ 165 h 223"/>
                <a:gd name="T22" fmla="*/ 123 w 245"/>
                <a:gd name="T23" fmla="*/ 187 h 223"/>
                <a:gd name="T24" fmla="*/ 176 w 245"/>
                <a:gd name="T25" fmla="*/ 165 h 223"/>
                <a:gd name="T26" fmla="*/ 176 w 245"/>
                <a:gd name="T27" fmla="*/ 58 h 223"/>
                <a:gd name="T28" fmla="*/ 123 w 245"/>
                <a:gd name="T29" fmla="*/ 36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5" h="223">
                  <a:moveTo>
                    <a:pt x="123" y="223"/>
                  </a:moveTo>
                  <a:cubicBezTo>
                    <a:pt x="93" y="223"/>
                    <a:pt x="65" y="212"/>
                    <a:pt x="44" y="190"/>
                  </a:cubicBezTo>
                  <a:cubicBezTo>
                    <a:pt x="0" y="147"/>
                    <a:pt x="0" y="76"/>
                    <a:pt x="44" y="32"/>
                  </a:cubicBezTo>
                  <a:cubicBezTo>
                    <a:pt x="65" y="11"/>
                    <a:pt x="93" y="0"/>
                    <a:pt x="123" y="0"/>
                  </a:cubicBezTo>
                  <a:cubicBezTo>
                    <a:pt x="153" y="0"/>
                    <a:pt x="181" y="11"/>
                    <a:pt x="202" y="32"/>
                  </a:cubicBezTo>
                  <a:cubicBezTo>
                    <a:pt x="202" y="32"/>
                    <a:pt x="202" y="32"/>
                    <a:pt x="202" y="32"/>
                  </a:cubicBezTo>
                  <a:cubicBezTo>
                    <a:pt x="245" y="76"/>
                    <a:pt x="245" y="147"/>
                    <a:pt x="202" y="190"/>
                  </a:cubicBezTo>
                  <a:cubicBezTo>
                    <a:pt x="181" y="212"/>
                    <a:pt x="153" y="223"/>
                    <a:pt x="123" y="223"/>
                  </a:cubicBezTo>
                  <a:close/>
                  <a:moveTo>
                    <a:pt x="123" y="36"/>
                  </a:moveTo>
                  <a:cubicBezTo>
                    <a:pt x="103" y="36"/>
                    <a:pt x="84" y="43"/>
                    <a:pt x="69" y="58"/>
                  </a:cubicBezTo>
                  <a:cubicBezTo>
                    <a:pt x="40" y="87"/>
                    <a:pt x="40" y="135"/>
                    <a:pt x="69" y="165"/>
                  </a:cubicBezTo>
                  <a:cubicBezTo>
                    <a:pt x="84" y="179"/>
                    <a:pt x="103" y="187"/>
                    <a:pt x="123" y="187"/>
                  </a:cubicBezTo>
                  <a:cubicBezTo>
                    <a:pt x="143" y="187"/>
                    <a:pt x="162" y="179"/>
                    <a:pt x="176" y="165"/>
                  </a:cubicBezTo>
                  <a:cubicBezTo>
                    <a:pt x="206" y="135"/>
                    <a:pt x="206" y="87"/>
                    <a:pt x="176" y="58"/>
                  </a:cubicBezTo>
                  <a:cubicBezTo>
                    <a:pt x="162" y="43"/>
                    <a:pt x="143" y="36"/>
                    <a:pt x="123" y="36"/>
                  </a:cubicBezTo>
                  <a:close/>
                </a:path>
              </a:pathLst>
            </a:custGeom>
            <a:solidFill>
              <a:srgbClr val="B5C6C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15">
              <a:extLst>
                <a:ext uri="{FF2B5EF4-FFF2-40B4-BE49-F238E27FC236}">
                  <a16:creationId xmlns:a16="http://schemas.microsoft.com/office/drawing/2014/main" id="{6E3D5AE5-B589-46F2-8F19-DC3CD9950C4F}"/>
                </a:ext>
              </a:extLst>
            </p:cNvPr>
            <p:cNvSpPr>
              <a:spLocks/>
            </p:cNvSpPr>
            <p:nvPr/>
          </p:nvSpPr>
          <p:spPr bwMode="auto">
            <a:xfrm>
              <a:off x="7873998" y="730250"/>
              <a:ext cx="430213" cy="430213"/>
            </a:xfrm>
            <a:custGeom>
              <a:avLst/>
              <a:gdLst>
                <a:gd name="T0" fmla="*/ 169 w 206"/>
                <a:gd name="T1" fmla="*/ 37 h 206"/>
                <a:gd name="T2" fmla="*/ 169 w 206"/>
                <a:gd name="T3" fmla="*/ 170 h 206"/>
                <a:gd name="T4" fmla="*/ 37 w 206"/>
                <a:gd name="T5" fmla="*/ 170 h 206"/>
                <a:gd name="T6" fmla="*/ 37 w 206"/>
                <a:gd name="T7" fmla="*/ 37 h 206"/>
                <a:gd name="T8" fmla="*/ 169 w 206"/>
                <a:gd name="T9" fmla="*/ 37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206">
                  <a:moveTo>
                    <a:pt x="169" y="37"/>
                  </a:moveTo>
                  <a:cubicBezTo>
                    <a:pt x="206" y="74"/>
                    <a:pt x="206" y="133"/>
                    <a:pt x="169" y="170"/>
                  </a:cubicBezTo>
                  <a:cubicBezTo>
                    <a:pt x="133" y="206"/>
                    <a:pt x="73" y="206"/>
                    <a:pt x="37" y="170"/>
                  </a:cubicBezTo>
                  <a:cubicBezTo>
                    <a:pt x="0" y="133"/>
                    <a:pt x="0" y="74"/>
                    <a:pt x="37" y="37"/>
                  </a:cubicBezTo>
                  <a:cubicBezTo>
                    <a:pt x="73" y="0"/>
                    <a:pt x="133" y="0"/>
                    <a:pt x="169" y="37"/>
                  </a:cubicBezTo>
                  <a:close/>
                </a:path>
              </a:pathLst>
            </a:custGeom>
            <a:solidFill>
              <a:srgbClr val="B5C6C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16">
              <a:extLst>
                <a:ext uri="{FF2B5EF4-FFF2-40B4-BE49-F238E27FC236}">
                  <a16:creationId xmlns:a16="http://schemas.microsoft.com/office/drawing/2014/main" id="{6E441AFA-4B27-4CEE-A3E8-20F90394B63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5237" y="5465761"/>
              <a:ext cx="430213" cy="430213"/>
            </a:xfrm>
            <a:custGeom>
              <a:avLst/>
              <a:gdLst>
                <a:gd name="T0" fmla="*/ 170 w 206"/>
                <a:gd name="T1" fmla="*/ 37 h 206"/>
                <a:gd name="T2" fmla="*/ 170 w 206"/>
                <a:gd name="T3" fmla="*/ 170 h 206"/>
                <a:gd name="T4" fmla="*/ 37 w 206"/>
                <a:gd name="T5" fmla="*/ 170 h 206"/>
                <a:gd name="T6" fmla="*/ 37 w 206"/>
                <a:gd name="T7" fmla="*/ 37 h 206"/>
                <a:gd name="T8" fmla="*/ 170 w 206"/>
                <a:gd name="T9" fmla="*/ 37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206">
                  <a:moveTo>
                    <a:pt x="170" y="37"/>
                  </a:moveTo>
                  <a:cubicBezTo>
                    <a:pt x="206" y="74"/>
                    <a:pt x="206" y="133"/>
                    <a:pt x="170" y="170"/>
                  </a:cubicBezTo>
                  <a:cubicBezTo>
                    <a:pt x="133" y="206"/>
                    <a:pt x="73" y="206"/>
                    <a:pt x="37" y="170"/>
                  </a:cubicBezTo>
                  <a:cubicBezTo>
                    <a:pt x="0" y="133"/>
                    <a:pt x="0" y="74"/>
                    <a:pt x="37" y="37"/>
                  </a:cubicBezTo>
                  <a:cubicBezTo>
                    <a:pt x="73" y="0"/>
                    <a:pt x="133" y="0"/>
                    <a:pt x="170" y="37"/>
                  </a:cubicBezTo>
                  <a:close/>
                </a:path>
              </a:pathLst>
            </a:custGeom>
            <a:solidFill>
              <a:srgbClr val="B5C6C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13">
              <a:extLst>
                <a:ext uri="{FF2B5EF4-FFF2-40B4-BE49-F238E27FC236}">
                  <a16:creationId xmlns:a16="http://schemas.microsoft.com/office/drawing/2014/main" id="{EC24BB25-E2C6-4AF2-AECB-B3B67800F46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51425" y="5585890"/>
              <a:ext cx="330055" cy="301354"/>
            </a:xfrm>
            <a:custGeom>
              <a:avLst/>
              <a:gdLst>
                <a:gd name="T0" fmla="*/ 123 w 245"/>
                <a:gd name="T1" fmla="*/ 223 h 223"/>
                <a:gd name="T2" fmla="*/ 44 w 245"/>
                <a:gd name="T3" fmla="*/ 190 h 223"/>
                <a:gd name="T4" fmla="*/ 44 w 245"/>
                <a:gd name="T5" fmla="*/ 32 h 223"/>
                <a:gd name="T6" fmla="*/ 123 w 245"/>
                <a:gd name="T7" fmla="*/ 0 h 223"/>
                <a:gd name="T8" fmla="*/ 202 w 245"/>
                <a:gd name="T9" fmla="*/ 32 h 223"/>
                <a:gd name="T10" fmla="*/ 202 w 245"/>
                <a:gd name="T11" fmla="*/ 32 h 223"/>
                <a:gd name="T12" fmla="*/ 202 w 245"/>
                <a:gd name="T13" fmla="*/ 190 h 223"/>
                <a:gd name="T14" fmla="*/ 123 w 245"/>
                <a:gd name="T15" fmla="*/ 223 h 223"/>
                <a:gd name="T16" fmla="*/ 123 w 245"/>
                <a:gd name="T17" fmla="*/ 36 h 223"/>
                <a:gd name="T18" fmla="*/ 69 w 245"/>
                <a:gd name="T19" fmla="*/ 58 h 223"/>
                <a:gd name="T20" fmla="*/ 69 w 245"/>
                <a:gd name="T21" fmla="*/ 165 h 223"/>
                <a:gd name="T22" fmla="*/ 123 w 245"/>
                <a:gd name="T23" fmla="*/ 187 h 223"/>
                <a:gd name="T24" fmla="*/ 176 w 245"/>
                <a:gd name="T25" fmla="*/ 165 h 223"/>
                <a:gd name="T26" fmla="*/ 176 w 245"/>
                <a:gd name="T27" fmla="*/ 58 h 223"/>
                <a:gd name="T28" fmla="*/ 123 w 245"/>
                <a:gd name="T29" fmla="*/ 36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5" h="223">
                  <a:moveTo>
                    <a:pt x="123" y="223"/>
                  </a:moveTo>
                  <a:cubicBezTo>
                    <a:pt x="93" y="223"/>
                    <a:pt x="65" y="212"/>
                    <a:pt x="44" y="190"/>
                  </a:cubicBezTo>
                  <a:cubicBezTo>
                    <a:pt x="0" y="147"/>
                    <a:pt x="0" y="76"/>
                    <a:pt x="44" y="32"/>
                  </a:cubicBezTo>
                  <a:cubicBezTo>
                    <a:pt x="65" y="11"/>
                    <a:pt x="93" y="0"/>
                    <a:pt x="123" y="0"/>
                  </a:cubicBezTo>
                  <a:cubicBezTo>
                    <a:pt x="153" y="0"/>
                    <a:pt x="181" y="11"/>
                    <a:pt x="202" y="32"/>
                  </a:cubicBezTo>
                  <a:cubicBezTo>
                    <a:pt x="202" y="32"/>
                    <a:pt x="202" y="32"/>
                    <a:pt x="202" y="32"/>
                  </a:cubicBezTo>
                  <a:cubicBezTo>
                    <a:pt x="245" y="76"/>
                    <a:pt x="245" y="147"/>
                    <a:pt x="202" y="190"/>
                  </a:cubicBezTo>
                  <a:cubicBezTo>
                    <a:pt x="181" y="212"/>
                    <a:pt x="153" y="223"/>
                    <a:pt x="123" y="223"/>
                  </a:cubicBezTo>
                  <a:close/>
                  <a:moveTo>
                    <a:pt x="123" y="36"/>
                  </a:moveTo>
                  <a:cubicBezTo>
                    <a:pt x="103" y="36"/>
                    <a:pt x="84" y="43"/>
                    <a:pt x="69" y="58"/>
                  </a:cubicBezTo>
                  <a:cubicBezTo>
                    <a:pt x="40" y="87"/>
                    <a:pt x="40" y="135"/>
                    <a:pt x="69" y="165"/>
                  </a:cubicBezTo>
                  <a:cubicBezTo>
                    <a:pt x="84" y="179"/>
                    <a:pt x="103" y="187"/>
                    <a:pt x="123" y="187"/>
                  </a:cubicBezTo>
                  <a:cubicBezTo>
                    <a:pt x="143" y="187"/>
                    <a:pt x="162" y="179"/>
                    <a:pt x="176" y="165"/>
                  </a:cubicBezTo>
                  <a:cubicBezTo>
                    <a:pt x="206" y="135"/>
                    <a:pt x="206" y="87"/>
                    <a:pt x="176" y="58"/>
                  </a:cubicBezTo>
                  <a:cubicBezTo>
                    <a:pt x="162" y="43"/>
                    <a:pt x="143" y="36"/>
                    <a:pt x="123" y="36"/>
                  </a:cubicBezTo>
                  <a:close/>
                </a:path>
              </a:pathLst>
            </a:custGeom>
            <a:solidFill>
              <a:srgbClr val="DF7D3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9">
              <a:extLst>
                <a:ext uri="{FF2B5EF4-FFF2-40B4-BE49-F238E27FC236}">
                  <a16:creationId xmlns:a16="http://schemas.microsoft.com/office/drawing/2014/main" id="{74E9CCB5-FCA6-4152-86C2-20E9EEE4D1CD}"/>
                </a:ext>
              </a:extLst>
            </p:cNvPr>
            <p:cNvSpPr>
              <a:spLocks/>
            </p:cNvSpPr>
            <p:nvPr/>
          </p:nvSpPr>
          <p:spPr bwMode="auto">
            <a:xfrm>
              <a:off x="8183994" y="3779475"/>
              <a:ext cx="950913" cy="954088"/>
            </a:xfrm>
            <a:custGeom>
              <a:avLst/>
              <a:gdLst>
                <a:gd name="T0" fmla="*/ 421 w 456"/>
                <a:gd name="T1" fmla="*/ 35 h 457"/>
                <a:gd name="T2" fmla="*/ 421 w 456"/>
                <a:gd name="T3" fmla="*/ 163 h 457"/>
                <a:gd name="T4" fmla="*/ 162 w 456"/>
                <a:gd name="T5" fmla="*/ 422 h 457"/>
                <a:gd name="T6" fmla="*/ 35 w 456"/>
                <a:gd name="T7" fmla="*/ 422 h 457"/>
                <a:gd name="T8" fmla="*/ 35 w 456"/>
                <a:gd name="T9" fmla="*/ 422 h 457"/>
                <a:gd name="T10" fmla="*/ 35 w 456"/>
                <a:gd name="T11" fmla="*/ 294 h 457"/>
                <a:gd name="T12" fmla="*/ 294 w 456"/>
                <a:gd name="T13" fmla="*/ 35 h 457"/>
                <a:gd name="T14" fmla="*/ 421 w 456"/>
                <a:gd name="T15" fmla="*/ 35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6" h="457">
                  <a:moveTo>
                    <a:pt x="421" y="35"/>
                  </a:moveTo>
                  <a:cubicBezTo>
                    <a:pt x="456" y="71"/>
                    <a:pt x="456" y="128"/>
                    <a:pt x="421" y="163"/>
                  </a:cubicBezTo>
                  <a:cubicBezTo>
                    <a:pt x="162" y="422"/>
                    <a:pt x="162" y="422"/>
                    <a:pt x="162" y="422"/>
                  </a:cubicBezTo>
                  <a:cubicBezTo>
                    <a:pt x="127" y="457"/>
                    <a:pt x="70" y="457"/>
                    <a:pt x="35" y="422"/>
                  </a:cubicBezTo>
                  <a:cubicBezTo>
                    <a:pt x="35" y="422"/>
                    <a:pt x="35" y="422"/>
                    <a:pt x="35" y="422"/>
                  </a:cubicBezTo>
                  <a:cubicBezTo>
                    <a:pt x="0" y="387"/>
                    <a:pt x="0" y="329"/>
                    <a:pt x="35" y="294"/>
                  </a:cubicBezTo>
                  <a:cubicBezTo>
                    <a:pt x="294" y="35"/>
                    <a:pt x="294" y="35"/>
                    <a:pt x="294" y="35"/>
                  </a:cubicBezTo>
                  <a:cubicBezTo>
                    <a:pt x="329" y="0"/>
                    <a:pt x="386" y="0"/>
                    <a:pt x="421" y="35"/>
                  </a:cubicBezTo>
                  <a:close/>
                </a:path>
              </a:pathLst>
            </a:custGeom>
            <a:solidFill>
              <a:srgbClr val="B5C6C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15">
              <a:extLst>
                <a:ext uri="{FF2B5EF4-FFF2-40B4-BE49-F238E27FC236}">
                  <a16:creationId xmlns:a16="http://schemas.microsoft.com/office/drawing/2014/main" id="{B9B5CFD2-248F-41D7-BCAB-CE759C6026DB}"/>
                </a:ext>
              </a:extLst>
            </p:cNvPr>
            <p:cNvSpPr>
              <a:spLocks/>
            </p:cNvSpPr>
            <p:nvPr/>
          </p:nvSpPr>
          <p:spPr bwMode="auto">
            <a:xfrm>
              <a:off x="9134907" y="3349262"/>
              <a:ext cx="430213" cy="430213"/>
            </a:xfrm>
            <a:custGeom>
              <a:avLst/>
              <a:gdLst>
                <a:gd name="T0" fmla="*/ 169 w 206"/>
                <a:gd name="T1" fmla="*/ 37 h 206"/>
                <a:gd name="T2" fmla="*/ 169 w 206"/>
                <a:gd name="T3" fmla="*/ 170 h 206"/>
                <a:gd name="T4" fmla="*/ 37 w 206"/>
                <a:gd name="T5" fmla="*/ 170 h 206"/>
                <a:gd name="T6" fmla="*/ 37 w 206"/>
                <a:gd name="T7" fmla="*/ 37 h 206"/>
                <a:gd name="T8" fmla="*/ 169 w 206"/>
                <a:gd name="T9" fmla="*/ 37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206">
                  <a:moveTo>
                    <a:pt x="169" y="37"/>
                  </a:moveTo>
                  <a:cubicBezTo>
                    <a:pt x="206" y="74"/>
                    <a:pt x="206" y="133"/>
                    <a:pt x="169" y="170"/>
                  </a:cubicBezTo>
                  <a:cubicBezTo>
                    <a:pt x="133" y="206"/>
                    <a:pt x="73" y="206"/>
                    <a:pt x="37" y="170"/>
                  </a:cubicBezTo>
                  <a:cubicBezTo>
                    <a:pt x="0" y="133"/>
                    <a:pt x="0" y="74"/>
                    <a:pt x="37" y="37"/>
                  </a:cubicBezTo>
                  <a:cubicBezTo>
                    <a:pt x="73" y="0"/>
                    <a:pt x="133" y="0"/>
                    <a:pt x="169" y="37"/>
                  </a:cubicBezTo>
                  <a:close/>
                </a:path>
              </a:pathLst>
            </a:custGeom>
            <a:solidFill>
              <a:srgbClr val="DF7D3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9">
              <a:extLst>
                <a:ext uri="{FF2B5EF4-FFF2-40B4-BE49-F238E27FC236}">
                  <a16:creationId xmlns:a16="http://schemas.microsoft.com/office/drawing/2014/main" id="{29D66215-E90E-4ECB-A9F3-2AD9609171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4576" y="1879599"/>
              <a:ext cx="950913" cy="954088"/>
            </a:xfrm>
            <a:custGeom>
              <a:avLst/>
              <a:gdLst>
                <a:gd name="T0" fmla="*/ 421 w 456"/>
                <a:gd name="T1" fmla="*/ 35 h 457"/>
                <a:gd name="T2" fmla="*/ 421 w 456"/>
                <a:gd name="T3" fmla="*/ 163 h 457"/>
                <a:gd name="T4" fmla="*/ 162 w 456"/>
                <a:gd name="T5" fmla="*/ 422 h 457"/>
                <a:gd name="T6" fmla="*/ 35 w 456"/>
                <a:gd name="T7" fmla="*/ 422 h 457"/>
                <a:gd name="T8" fmla="*/ 35 w 456"/>
                <a:gd name="T9" fmla="*/ 422 h 457"/>
                <a:gd name="T10" fmla="*/ 35 w 456"/>
                <a:gd name="T11" fmla="*/ 294 h 457"/>
                <a:gd name="T12" fmla="*/ 294 w 456"/>
                <a:gd name="T13" fmla="*/ 35 h 457"/>
                <a:gd name="T14" fmla="*/ 421 w 456"/>
                <a:gd name="T15" fmla="*/ 35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6" h="457">
                  <a:moveTo>
                    <a:pt x="421" y="35"/>
                  </a:moveTo>
                  <a:cubicBezTo>
                    <a:pt x="456" y="71"/>
                    <a:pt x="456" y="128"/>
                    <a:pt x="421" y="163"/>
                  </a:cubicBezTo>
                  <a:cubicBezTo>
                    <a:pt x="162" y="422"/>
                    <a:pt x="162" y="422"/>
                    <a:pt x="162" y="422"/>
                  </a:cubicBezTo>
                  <a:cubicBezTo>
                    <a:pt x="127" y="457"/>
                    <a:pt x="70" y="457"/>
                    <a:pt x="35" y="422"/>
                  </a:cubicBezTo>
                  <a:cubicBezTo>
                    <a:pt x="35" y="422"/>
                    <a:pt x="35" y="422"/>
                    <a:pt x="35" y="422"/>
                  </a:cubicBezTo>
                  <a:cubicBezTo>
                    <a:pt x="0" y="387"/>
                    <a:pt x="0" y="329"/>
                    <a:pt x="35" y="294"/>
                  </a:cubicBezTo>
                  <a:cubicBezTo>
                    <a:pt x="294" y="35"/>
                    <a:pt x="294" y="35"/>
                    <a:pt x="294" y="35"/>
                  </a:cubicBezTo>
                  <a:cubicBezTo>
                    <a:pt x="329" y="0"/>
                    <a:pt x="386" y="0"/>
                    <a:pt x="421" y="35"/>
                  </a:cubicBezTo>
                  <a:close/>
                </a:path>
              </a:pathLst>
            </a:custGeom>
            <a:solidFill>
              <a:srgbClr val="B5C6C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13">
              <a:extLst>
                <a:ext uri="{FF2B5EF4-FFF2-40B4-BE49-F238E27FC236}">
                  <a16:creationId xmlns:a16="http://schemas.microsoft.com/office/drawing/2014/main" id="{1D7FAE3D-15A0-4C21-A1E3-CA607683C46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32790" y="2824939"/>
              <a:ext cx="330055" cy="301354"/>
            </a:xfrm>
            <a:custGeom>
              <a:avLst/>
              <a:gdLst>
                <a:gd name="T0" fmla="*/ 123 w 245"/>
                <a:gd name="T1" fmla="*/ 223 h 223"/>
                <a:gd name="T2" fmla="*/ 44 w 245"/>
                <a:gd name="T3" fmla="*/ 190 h 223"/>
                <a:gd name="T4" fmla="*/ 44 w 245"/>
                <a:gd name="T5" fmla="*/ 32 h 223"/>
                <a:gd name="T6" fmla="*/ 123 w 245"/>
                <a:gd name="T7" fmla="*/ 0 h 223"/>
                <a:gd name="T8" fmla="*/ 202 w 245"/>
                <a:gd name="T9" fmla="*/ 32 h 223"/>
                <a:gd name="T10" fmla="*/ 202 w 245"/>
                <a:gd name="T11" fmla="*/ 32 h 223"/>
                <a:gd name="T12" fmla="*/ 202 w 245"/>
                <a:gd name="T13" fmla="*/ 190 h 223"/>
                <a:gd name="T14" fmla="*/ 123 w 245"/>
                <a:gd name="T15" fmla="*/ 223 h 223"/>
                <a:gd name="T16" fmla="*/ 123 w 245"/>
                <a:gd name="T17" fmla="*/ 36 h 223"/>
                <a:gd name="T18" fmla="*/ 69 w 245"/>
                <a:gd name="T19" fmla="*/ 58 h 223"/>
                <a:gd name="T20" fmla="*/ 69 w 245"/>
                <a:gd name="T21" fmla="*/ 165 h 223"/>
                <a:gd name="T22" fmla="*/ 123 w 245"/>
                <a:gd name="T23" fmla="*/ 187 h 223"/>
                <a:gd name="T24" fmla="*/ 176 w 245"/>
                <a:gd name="T25" fmla="*/ 165 h 223"/>
                <a:gd name="T26" fmla="*/ 176 w 245"/>
                <a:gd name="T27" fmla="*/ 58 h 223"/>
                <a:gd name="T28" fmla="*/ 123 w 245"/>
                <a:gd name="T29" fmla="*/ 36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5" h="223">
                  <a:moveTo>
                    <a:pt x="123" y="223"/>
                  </a:moveTo>
                  <a:cubicBezTo>
                    <a:pt x="93" y="223"/>
                    <a:pt x="65" y="212"/>
                    <a:pt x="44" y="190"/>
                  </a:cubicBezTo>
                  <a:cubicBezTo>
                    <a:pt x="0" y="147"/>
                    <a:pt x="0" y="76"/>
                    <a:pt x="44" y="32"/>
                  </a:cubicBezTo>
                  <a:cubicBezTo>
                    <a:pt x="65" y="11"/>
                    <a:pt x="93" y="0"/>
                    <a:pt x="123" y="0"/>
                  </a:cubicBezTo>
                  <a:cubicBezTo>
                    <a:pt x="153" y="0"/>
                    <a:pt x="181" y="11"/>
                    <a:pt x="202" y="32"/>
                  </a:cubicBezTo>
                  <a:cubicBezTo>
                    <a:pt x="202" y="32"/>
                    <a:pt x="202" y="32"/>
                    <a:pt x="202" y="32"/>
                  </a:cubicBezTo>
                  <a:cubicBezTo>
                    <a:pt x="245" y="76"/>
                    <a:pt x="245" y="147"/>
                    <a:pt x="202" y="190"/>
                  </a:cubicBezTo>
                  <a:cubicBezTo>
                    <a:pt x="181" y="212"/>
                    <a:pt x="153" y="223"/>
                    <a:pt x="123" y="223"/>
                  </a:cubicBezTo>
                  <a:close/>
                  <a:moveTo>
                    <a:pt x="123" y="36"/>
                  </a:moveTo>
                  <a:cubicBezTo>
                    <a:pt x="103" y="36"/>
                    <a:pt x="84" y="43"/>
                    <a:pt x="69" y="58"/>
                  </a:cubicBezTo>
                  <a:cubicBezTo>
                    <a:pt x="40" y="87"/>
                    <a:pt x="40" y="135"/>
                    <a:pt x="69" y="165"/>
                  </a:cubicBezTo>
                  <a:cubicBezTo>
                    <a:pt x="84" y="179"/>
                    <a:pt x="103" y="187"/>
                    <a:pt x="123" y="187"/>
                  </a:cubicBezTo>
                  <a:cubicBezTo>
                    <a:pt x="143" y="187"/>
                    <a:pt x="162" y="179"/>
                    <a:pt x="176" y="165"/>
                  </a:cubicBezTo>
                  <a:cubicBezTo>
                    <a:pt x="206" y="135"/>
                    <a:pt x="206" y="87"/>
                    <a:pt x="176" y="58"/>
                  </a:cubicBezTo>
                  <a:cubicBezTo>
                    <a:pt x="162" y="43"/>
                    <a:pt x="143" y="36"/>
                    <a:pt x="123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6">
              <a:extLst>
                <a:ext uri="{FF2B5EF4-FFF2-40B4-BE49-F238E27FC236}">
                  <a16:creationId xmlns:a16="http://schemas.microsoft.com/office/drawing/2014/main" id="{35930168-93B1-4E6E-9792-268F00B6B54E}"/>
                </a:ext>
              </a:extLst>
            </p:cNvPr>
            <p:cNvSpPr>
              <a:spLocks/>
            </p:cNvSpPr>
            <p:nvPr/>
          </p:nvSpPr>
          <p:spPr bwMode="auto">
            <a:xfrm>
              <a:off x="7440141" y="4765674"/>
              <a:ext cx="700088" cy="700088"/>
            </a:xfrm>
            <a:custGeom>
              <a:avLst/>
              <a:gdLst>
                <a:gd name="T0" fmla="*/ 328 w 335"/>
                <a:gd name="T1" fmla="*/ 56 h 335"/>
                <a:gd name="T2" fmla="*/ 299 w 335"/>
                <a:gd name="T3" fmla="*/ 57 h 335"/>
                <a:gd name="T4" fmla="*/ 274 w 335"/>
                <a:gd name="T5" fmla="*/ 57 h 335"/>
                <a:gd name="T6" fmla="*/ 274 w 335"/>
                <a:gd name="T7" fmla="*/ 81 h 335"/>
                <a:gd name="T8" fmla="*/ 273 w 335"/>
                <a:gd name="T9" fmla="*/ 110 h 335"/>
                <a:gd name="T10" fmla="*/ 245 w 335"/>
                <a:gd name="T11" fmla="*/ 111 h 335"/>
                <a:gd name="T12" fmla="*/ 220 w 335"/>
                <a:gd name="T13" fmla="*/ 111 h 335"/>
                <a:gd name="T14" fmla="*/ 220 w 335"/>
                <a:gd name="T15" fmla="*/ 136 h 335"/>
                <a:gd name="T16" fmla="*/ 219 w 335"/>
                <a:gd name="T17" fmla="*/ 164 h 335"/>
                <a:gd name="T18" fmla="*/ 190 w 335"/>
                <a:gd name="T19" fmla="*/ 165 h 335"/>
                <a:gd name="T20" fmla="*/ 166 w 335"/>
                <a:gd name="T21" fmla="*/ 166 h 335"/>
                <a:gd name="T22" fmla="*/ 165 w 335"/>
                <a:gd name="T23" fmla="*/ 190 h 335"/>
                <a:gd name="T24" fmla="*/ 164 w 335"/>
                <a:gd name="T25" fmla="*/ 219 h 335"/>
                <a:gd name="T26" fmla="*/ 136 w 335"/>
                <a:gd name="T27" fmla="*/ 220 h 335"/>
                <a:gd name="T28" fmla="*/ 111 w 335"/>
                <a:gd name="T29" fmla="*/ 220 h 335"/>
                <a:gd name="T30" fmla="*/ 111 w 335"/>
                <a:gd name="T31" fmla="*/ 245 h 335"/>
                <a:gd name="T32" fmla="*/ 110 w 335"/>
                <a:gd name="T33" fmla="*/ 273 h 335"/>
                <a:gd name="T34" fmla="*/ 81 w 335"/>
                <a:gd name="T35" fmla="*/ 274 h 335"/>
                <a:gd name="T36" fmla="*/ 57 w 335"/>
                <a:gd name="T37" fmla="*/ 274 h 335"/>
                <a:gd name="T38" fmla="*/ 57 w 335"/>
                <a:gd name="T39" fmla="*/ 299 h 335"/>
                <a:gd name="T40" fmla="*/ 56 w 335"/>
                <a:gd name="T41" fmla="*/ 327 h 335"/>
                <a:gd name="T42" fmla="*/ 27 w 335"/>
                <a:gd name="T43" fmla="*/ 329 h 335"/>
                <a:gd name="T44" fmla="*/ 2 w 335"/>
                <a:gd name="T45" fmla="*/ 329 h 335"/>
                <a:gd name="T46" fmla="*/ 0 w 335"/>
                <a:gd name="T47" fmla="*/ 326 h 335"/>
                <a:gd name="T48" fmla="*/ 28 w 335"/>
                <a:gd name="T49" fmla="*/ 325 h 335"/>
                <a:gd name="T50" fmla="*/ 53 w 335"/>
                <a:gd name="T51" fmla="*/ 325 h 335"/>
                <a:gd name="T52" fmla="*/ 53 w 335"/>
                <a:gd name="T53" fmla="*/ 300 h 335"/>
                <a:gd name="T54" fmla="*/ 54 w 335"/>
                <a:gd name="T55" fmla="*/ 271 h 335"/>
                <a:gd name="T56" fmla="*/ 83 w 335"/>
                <a:gd name="T57" fmla="*/ 270 h 335"/>
                <a:gd name="T58" fmla="*/ 107 w 335"/>
                <a:gd name="T59" fmla="*/ 270 h 335"/>
                <a:gd name="T60" fmla="*/ 107 w 335"/>
                <a:gd name="T61" fmla="*/ 246 h 335"/>
                <a:gd name="T62" fmla="*/ 108 w 335"/>
                <a:gd name="T63" fmla="*/ 217 h 335"/>
                <a:gd name="T64" fmla="*/ 137 w 335"/>
                <a:gd name="T65" fmla="*/ 216 h 335"/>
                <a:gd name="T66" fmla="*/ 162 w 335"/>
                <a:gd name="T67" fmla="*/ 216 h 335"/>
                <a:gd name="T68" fmla="*/ 162 w 335"/>
                <a:gd name="T69" fmla="*/ 191 h 335"/>
                <a:gd name="T70" fmla="*/ 163 w 335"/>
                <a:gd name="T71" fmla="*/ 163 h 335"/>
                <a:gd name="T72" fmla="*/ 191 w 335"/>
                <a:gd name="T73" fmla="*/ 162 h 335"/>
                <a:gd name="T74" fmla="*/ 216 w 335"/>
                <a:gd name="T75" fmla="*/ 162 h 335"/>
                <a:gd name="T76" fmla="*/ 216 w 335"/>
                <a:gd name="T77" fmla="*/ 137 h 335"/>
                <a:gd name="T78" fmla="*/ 217 w 335"/>
                <a:gd name="T79" fmla="*/ 108 h 335"/>
                <a:gd name="T80" fmla="*/ 246 w 335"/>
                <a:gd name="T81" fmla="*/ 107 h 335"/>
                <a:gd name="T82" fmla="*/ 270 w 335"/>
                <a:gd name="T83" fmla="*/ 107 h 335"/>
                <a:gd name="T84" fmla="*/ 270 w 335"/>
                <a:gd name="T85" fmla="*/ 83 h 335"/>
                <a:gd name="T86" fmla="*/ 271 w 335"/>
                <a:gd name="T87" fmla="*/ 54 h 335"/>
                <a:gd name="T88" fmla="*/ 300 w 335"/>
                <a:gd name="T89" fmla="*/ 53 h 335"/>
                <a:gd name="T90" fmla="*/ 325 w 335"/>
                <a:gd name="T91" fmla="*/ 53 h 335"/>
                <a:gd name="T92" fmla="*/ 325 w 335"/>
                <a:gd name="T93" fmla="*/ 28 h 335"/>
                <a:gd name="T94" fmla="*/ 326 w 335"/>
                <a:gd name="T95" fmla="*/ 0 h 335"/>
                <a:gd name="T96" fmla="*/ 329 w 335"/>
                <a:gd name="T97" fmla="*/ 2 h 335"/>
                <a:gd name="T98" fmla="*/ 329 w 335"/>
                <a:gd name="T99" fmla="*/ 27 h 335"/>
                <a:gd name="T100" fmla="*/ 328 w 335"/>
                <a:gd name="T101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35" h="335">
                  <a:moveTo>
                    <a:pt x="328" y="56"/>
                  </a:moveTo>
                  <a:cubicBezTo>
                    <a:pt x="320" y="63"/>
                    <a:pt x="309" y="60"/>
                    <a:pt x="299" y="57"/>
                  </a:cubicBezTo>
                  <a:cubicBezTo>
                    <a:pt x="289" y="54"/>
                    <a:pt x="280" y="51"/>
                    <a:pt x="274" y="57"/>
                  </a:cubicBezTo>
                  <a:cubicBezTo>
                    <a:pt x="268" y="63"/>
                    <a:pt x="271" y="72"/>
                    <a:pt x="274" y="81"/>
                  </a:cubicBezTo>
                  <a:cubicBezTo>
                    <a:pt x="277" y="92"/>
                    <a:pt x="281" y="102"/>
                    <a:pt x="273" y="110"/>
                  </a:cubicBezTo>
                  <a:cubicBezTo>
                    <a:pt x="265" y="118"/>
                    <a:pt x="255" y="114"/>
                    <a:pt x="245" y="111"/>
                  </a:cubicBezTo>
                  <a:cubicBezTo>
                    <a:pt x="235" y="108"/>
                    <a:pt x="226" y="105"/>
                    <a:pt x="220" y="111"/>
                  </a:cubicBezTo>
                  <a:cubicBezTo>
                    <a:pt x="214" y="117"/>
                    <a:pt x="217" y="126"/>
                    <a:pt x="220" y="136"/>
                  </a:cubicBezTo>
                  <a:cubicBezTo>
                    <a:pt x="223" y="146"/>
                    <a:pt x="226" y="157"/>
                    <a:pt x="219" y="164"/>
                  </a:cubicBezTo>
                  <a:cubicBezTo>
                    <a:pt x="211" y="172"/>
                    <a:pt x="200" y="169"/>
                    <a:pt x="190" y="165"/>
                  </a:cubicBezTo>
                  <a:cubicBezTo>
                    <a:pt x="181" y="162"/>
                    <a:pt x="171" y="160"/>
                    <a:pt x="166" y="166"/>
                  </a:cubicBezTo>
                  <a:cubicBezTo>
                    <a:pt x="160" y="171"/>
                    <a:pt x="162" y="181"/>
                    <a:pt x="165" y="190"/>
                  </a:cubicBezTo>
                  <a:cubicBezTo>
                    <a:pt x="169" y="200"/>
                    <a:pt x="172" y="211"/>
                    <a:pt x="164" y="219"/>
                  </a:cubicBezTo>
                  <a:cubicBezTo>
                    <a:pt x="157" y="226"/>
                    <a:pt x="146" y="223"/>
                    <a:pt x="136" y="220"/>
                  </a:cubicBezTo>
                  <a:cubicBezTo>
                    <a:pt x="126" y="217"/>
                    <a:pt x="117" y="214"/>
                    <a:pt x="111" y="220"/>
                  </a:cubicBezTo>
                  <a:cubicBezTo>
                    <a:pt x="105" y="226"/>
                    <a:pt x="108" y="235"/>
                    <a:pt x="111" y="245"/>
                  </a:cubicBezTo>
                  <a:cubicBezTo>
                    <a:pt x="114" y="255"/>
                    <a:pt x="118" y="265"/>
                    <a:pt x="110" y="273"/>
                  </a:cubicBezTo>
                  <a:cubicBezTo>
                    <a:pt x="102" y="281"/>
                    <a:pt x="92" y="277"/>
                    <a:pt x="81" y="274"/>
                  </a:cubicBezTo>
                  <a:cubicBezTo>
                    <a:pt x="72" y="271"/>
                    <a:pt x="63" y="268"/>
                    <a:pt x="57" y="274"/>
                  </a:cubicBezTo>
                  <a:cubicBezTo>
                    <a:pt x="51" y="280"/>
                    <a:pt x="54" y="289"/>
                    <a:pt x="57" y="299"/>
                  </a:cubicBezTo>
                  <a:cubicBezTo>
                    <a:pt x="60" y="309"/>
                    <a:pt x="63" y="320"/>
                    <a:pt x="56" y="327"/>
                  </a:cubicBezTo>
                  <a:cubicBezTo>
                    <a:pt x="48" y="335"/>
                    <a:pt x="37" y="332"/>
                    <a:pt x="27" y="329"/>
                  </a:cubicBezTo>
                  <a:cubicBezTo>
                    <a:pt x="17" y="326"/>
                    <a:pt x="8" y="323"/>
                    <a:pt x="2" y="329"/>
                  </a:cubicBezTo>
                  <a:cubicBezTo>
                    <a:pt x="0" y="326"/>
                    <a:pt x="0" y="326"/>
                    <a:pt x="0" y="326"/>
                  </a:cubicBezTo>
                  <a:cubicBezTo>
                    <a:pt x="7" y="318"/>
                    <a:pt x="18" y="322"/>
                    <a:pt x="28" y="325"/>
                  </a:cubicBezTo>
                  <a:cubicBezTo>
                    <a:pt x="38" y="328"/>
                    <a:pt x="47" y="331"/>
                    <a:pt x="53" y="325"/>
                  </a:cubicBezTo>
                  <a:cubicBezTo>
                    <a:pt x="59" y="319"/>
                    <a:pt x="56" y="310"/>
                    <a:pt x="53" y="300"/>
                  </a:cubicBezTo>
                  <a:cubicBezTo>
                    <a:pt x="50" y="290"/>
                    <a:pt x="46" y="279"/>
                    <a:pt x="54" y="271"/>
                  </a:cubicBezTo>
                  <a:cubicBezTo>
                    <a:pt x="62" y="264"/>
                    <a:pt x="72" y="267"/>
                    <a:pt x="83" y="270"/>
                  </a:cubicBezTo>
                  <a:cubicBezTo>
                    <a:pt x="92" y="273"/>
                    <a:pt x="101" y="276"/>
                    <a:pt x="107" y="270"/>
                  </a:cubicBezTo>
                  <a:cubicBezTo>
                    <a:pt x="113" y="264"/>
                    <a:pt x="110" y="255"/>
                    <a:pt x="107" y="246"/>
                  </a:cubicBezTo>
                  <a:cubicBezTo>
                    <a:pt x="104" y="235"/>
                    <a:pt x="101" y="225"/>
                    <a:pt x="108" y="217"/>
                  </a:cubicBezTo>
                  <a:cubicBezTo>
                    <a:pt x="116" y="209"/>
                    <a:pt x="127" y="213"/>
                    <a:pt x="137" y="216"/>
                  </a:cubicBezTo>
                  <a:cubicBezTo>
                    <a:pt x="147" y="219"/>
                    <a:pt x="156" y="222"/>
                    <a:pt x="162" y="216"/>
                  </a:cubicBezTo>
                  <a:cubicBezTo>
                    <a:pt x="168" y="210"/>
                    <a:pt x="165" y="201"/>
                    <a:pt x="162" y="191"/>
                  </a:cubicBezTo>
                  <a:cubicBezTo>
                    <a:pt x="158" y="181"/>
                    <a:pt x="155" y="170"/>
                    <a:pt x="163" y="163"/>
                  </a:cubicBezTo>
                  <a:cubicBezTo>
                    <a:pt x="170" y="155"/>
                    <a:pt x="181" y="158"/>
                    <a:pt x="191" y="162"/>
                  </a:cubicBezTo>
                  <a:cubicBezTo>
                    <a:pt x="201" y="165"/>
                    <a:pt x="210" y="168"/>
                    <a:pt x="216" y="162"/>
                  </a:cubicBezTo>
                  <a:cubicBezTo>
                    <a:pt x="222" y="156"/>
                    <a:pt x="219" y="147"/>
                    <a:pt x="216" y="137"/>
                  </a:cubicBezTo>
                  <a:cubicBezTo>
                    <a:pt x="213" y="127"/>
                    <a:pt x="209" y="116"/>
                    <a:pt x="217" y="108"/>
                  </a:cubicBezTo>
                  <a:cubicBezTo>
                    <a:pt x="225" y="101"/>
                    <a:pt x="235" y="104"/>
                    <a:pt x="246" y="107"/>
                  </a:cubicBezTo>
                  <a:cubicBezTo>
                    <a:pt x="255" y="110"/>
                    <a:pt x="264" y="113"/>
                    <a:pt x="270" y="107"/>
                  </a:cubicBezTo>
                  <a:cubicBezTo>
                    <a:pt x="276" y="101"/>
                    <a:pt x="273" y="92"/>
                    <a:pt x="270" y="83"/>
                  </a:cubicBezTo>
                  <a:cubicBezTo>
                    <a:pt x="267" y="72"/>
                    <a:pt x="264" y="62"/>
                    <a:pt x="271" y="54"/>
                  </a:cubicBezTo>
                  <a:cubicBezTo>
                    <a:pt x="279" y="46"/>
                    <a:pt x="290" y="50"/>
                    <a:pt x="300" y="53"/>
                  </a:cubicBezTo>
                  <a:cubicBezTo>
                    <a:pt x="310" y="56"/>
                    <a:pt x="319" y="59"/>
                    <a:pt x="325" y="53"/>
                  </a:cubicBezTo>
                  <a:cubicBezTo>
                    <a:pt x="331" y="47"/>
                    <a:pt x="328" y="38"/>
                    <a:pt x="325" y="28"/>
                  </a:cubicBezTo>
                  <a:cubicBezTo>
                    <a:pt x="322" y="18"/>
                    <a:pt x="318" y="7"/>
                    <a:pt x="326" y="0"/>
                  </a:cubicBezTo>
                  <a:cubicBezTo>
                    <a:pt x="329" y="2"/>
                    <a:pt x="329" y="2"/>
                    <a:pt x="329" y="2"/>
                  </a:cubicBezTo>
                  <a:cubicBezTo>
                    <a:pt x="323" y="8"/>
                    <a:pt x="326" y="17"/>
                    <a:pt x="329" y="27"/>
                  </a:cubicBezTo>
                  <a:cubicBezTo>
                    <a:pt x="332" y="37"/>
                    <a:pt x="335" y="48"/>
                    <a:pt x="328" y="56"/>
                  </a:cubicBezTo>
                  <a:close/>
                </a:path>
              </a:pathLst>
            </a:custGeom>
            <a:solidFill>
              <a:srgbClr val="B5C6C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6">
              <a:extLst>
                <a:ext uri="{FF2B5EF4-FFF2-40B4-BE49-F238E27FC236}">
                  <a16:creationId xmlns:a16="http://schemas.microsoft.com/office/drawing/2014/main" id="{85164F0C-241F-423B-B474-BD3735D58DE2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6966" y="1084263"/>
              <a:ext cx="700088" cy="700088"/>
            </a:xfrm>
            <a:custGeom>
              <a:avLst/>
              <a:gdLst>
                <a:gd name="T0" fmla="*/ 328 w 335"/>
                <a:gd name="T1" fmla="*/ 56 h 335"/>
                <a:gd name="T2" fmla="*/ 299 w 335"/>
                <a:gd name="T3" fmla="*/ 57 h 335"/>
                <a:gd name="T4" fmla="*/ 274 w 335"/>
                <a:gd name="T5" fmla="*/ 57 h 335"/>
                <a:gd name="T6" fmla="*/ 274 w 335"/>
                <a:gd name="T7" fmla="*/ 81 h 335"/>
                <a:gd name="T8" fmla="*/ 273 w 335"/>
                <a:gd name="T9" fmla="*/ 110 h 335"/>
                <a:gd name="T10" fmla="*/ 245 w 335"/>
                <a:gd name="T11" fmla="*/ 111 h 335"/>
                <a:gd name="T12" fmla="*/ 220 w 335"/>
                <a:gd name="T13" fmla="*/ 111 h 335"/>
                <a:gd name="T14" fmla="*/ 220 w 335"/>
                <a:gd name="T15" fmla="*/ 136 h 335"/>
                <a:gd name="T16" fmla="*/ 219 w 335"/>
                <a:gd name="T17" fmla="*/ 164 h 335"/>
                <a:gd name="T18" fmla="*/ 190 w 335"/>
                <a:gd name="T19" fmla="*/ 165 h 335"/>
                <a:gd name="T20" fmla="*/ 166 w 335"/>
                <a:gd name="T21" fmla="*/ 166 h 335"/>
                <a:gd name="T22" fmla="*/ 165 w 335"/>
                <a:gd name="T23" fmla="*/ 190 h 335"/>
                <a:gd name="T24" fmla="*/ 164 w 335"/>
                <a:gd name="T25" fmla="*/ 219 h 335"/>
                <a:gd name="T26" fmla="*/ 136 w 335"/>
                <a:gd name="T27" fmla="*/ 220 h 335"/>
                <a:gd name="T28" fmla="*/ 111 w 335"/>
                <a:gd name="T29" fmla="*/ 220 h 335"/>
                <a:gd name="T30" fmla="*/ 111 w 335"/>
                <a:gd name="T31" fmla="*/ 245 h 335"/>
                <a:gd name="T32" fmla="*/ 110 w 335"/>
                <a:gd name="T33" fmla="*/ 273 h 335"/>
                <a:gd name="T34" fmla="*/ 81 w 335"/>
                <a:gd name="T35" fmla="*/ 274 h 335"/>
                <a:gd name="T36" fmla="*/ 57 w 335"/>
                <a:gd name="T37" fmla="*/ 274 h 335"/>
                <a:gd name="T38" fmla="*/ 57 w 335"/>
                <a:gd name="T39" fmla="*/ 299 h 335"/>
                <a:gd name="T40" fmla="*/ 56 w 335"/>
                <a:gd name="T41" fmla="*/ 327 h 335"/>
                <a:gd name="T42" fmla="*/ 27 w 335"/>
                <a:gd name="T43" fmla="*/ 329 h 335"/>
                <a:gd name="T44" fmla="*/ 2 w 335"/>
                <a:gd name="T45" fmla="*/ 329 h 335"/>
                <a:gd name="T46" fmla="*/ 0 w 335"/>
                <a:gd name="T47" fmla="*/ 326 h 335"/>
                <a:gd name="T48" fmla="*/ 28 w 335"/>
                <a:gd name="T49" fmla="*/ 325 h 335"/>
                <a:gd name="T50" fmla="*/ 53 w 335"/>
                <a:gd name="T51" fmla="*/ 325 h 335"/>
                <a:gd name="T52" fmla="*/ 53 w 335"/>
                <a:gd name="T53" fmla="*/ 300 h 335"/>
                <a:gd name="T54" fmla="*/ 54 w 335"/>
                <a:gd name="T55" fmla="*/ 271 h 335"/>
                <a:gd name="T56" fmla="*/ 83 w 335"/>
                <a:gd name="T57" fmla="*/ 270 h 335"/>
                <a:gd name="T58" fmla="*/ 107 w 335"/>
                <a:gd name="T59" fmla="*/ 270 h 335"/>
                <a:gd name="T60" fmla="*/ 107 w 335"/>
                <a:gd name="T61" fmla="*/ 246 h 335"/>
                <a:gd name="T62" fmla="*/ 108 w 335"/>
                <a:gd name="T63" fmla="*/ 217 h 335"/>
                <a:gd name="T64" fmla="*/ 137 w 335"/>
                <a:gd name="T65" fmla="*/ 216 h 335"/>
                <a:gd name="T66" fmla="*/ 162 w 335"/>
                <a:gd name="T67" fmla="*/ 216 h 335"/>
                <a:gd name="T68" fmla="*/ 162 w 335"/>
                <a:gd name="T69" fmla="*/ 191 h 335"/>
                <a:gd name="T70" fmla="*/ 163 w 335"/>
                <a:gd name="T71" fmla="*/ 163 h 335"/>
                <a:gd name="T72" fmla="*/ 191 w 335"/>
                <a:gd name="T73" fmla="*/ 162 h 335"/>
                <a:gd name="T74" fmla="*/ 216 w 335"/>
                <a:gd name="T75" fmla="*/ 162 h 335"/>
                <a:gd name="T76" fmla="*/ 216 w 335"/>
                <a:gd name="T77" fmla="*/ 137 h 335"/>
                <a:gd name="T78" fmla="*/ 217 w 335"/>
                <a:gd name="T79" fmla="*/ 108 h 335"/>
                <a:gd name="T80" fmla="*/ 246 w 335"/>
                <a:gd name="T81" fmla="*/ 107 h 335"/>
                <a:gd name="T82" fmla="*/ 270 w 335"/>
                <a:gd name="T83" fmla="*/ 107 h 335"/>
                <a:gd name="T84" fmla="*/ 270 w 335"/>
                <a:gd name="T85" fmla="*/ 83 h 335"/>
                <a:gd name="T86" fmla="*/ 271 w 335"/>
                <a:gd name="T87" fmla="*/ 54 h 335"/>
                <a:gd name="T88" fmla="*/ 300 w 335"/>
                <a:gd name="T89" fmla="*/ 53 h 335"/>
                <a:gd name="T90" fmla="*/ 325 w 335"/>
                <a:gd name="T91" fmla="*/ 53 h 335"/>
                <a:gd name="T92" fmla="*/ 325 w 335"/>
                <a:gd name="T93" fmla="*/ 28 h 335"/>
                <a:gd name="T94" fmla="*/ 326 w 335"/>
                <a:gd name="T95" fmla="*/ 0 h 335"/>
                <a:gd name="T96" fmla="*/ 329 w 335"/>
                <a:gd name="T97" fmla="*/ 2 h 335"/>
                <a:gd name="T98" fmla="*/ 329 w 335"/>
                <a:gd name="T99" fmla="*/ 27 h 335"/>
                <a:gd name="T100" fmla="*/ 328 w 335"/>
                <a:gd name="T101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35" h="335">
                  <a:moveTo>
                    <a:pt x="328" y="56"/>
                  </a:moveTo>
                  <a:cubicBezTo>
                    <a:pt x="320" y="63"/>
                    <a:pt x="309" y="60"/>
                    <a:pt x="299" y="57"/>
                  </a:cubicBezTo>
                  <a:cubicBezTo>
                    <a:pt x="289" y="54"/>
                    <a:pt x="280" y="51"/>
                    <a:pt x="274" y="57"/>
                  </a:cubicBezTo>
                  <a:cubicBezTo>
                    <a:pt x="268" y="63"/>
                    <a:pt x="271" y="72"/>
                    <a:pt x="274" y="81"/>
                  </a:cubicBezTo>
                  <a:cubicBezTo>
                    <a:pt x="277" y="92"/>
                    <a:pt x="281" y="102"/>
                    <a:pt x="273" y="110"/>
                  </a:cubicBezTo>
                  <a:cubicBezTo>
                    <a:pt x="265" y="118"/>
                    <a:pt x="255" y="114"/>
                    <a:pt x="245" y="111"/>
                  </a:cubicBezTo>
                  <a:cubicBezTo>
                    <a:pt x="235" y="108"/>
                    <a:pt x="226" y="105"/>
                    <a:pt x="220" y="111"/>
                  </a:cubicBezTo>
                  <a:cubicBezTo>
                    <a:pt x="214" y="117"/>
                    <a:pt x="217" y="126"/>
                    <a:pt x="220" y="136"/>
                  </a:cubicBezTo>
                  <a:cubicBezTo>
                    <a:pt x="223" y="146"/>
                    <a:pt x="226" y="157"/>
                    <a:pt x="219" y="164"/>
                  </a:cubicBezTo>
                  <a:cubicBezTo>
                    <a:pt x="211" y="172"/>
                    <a:pt x="200" y="169"/>
                    <a:pt x="190" y="165"/>
                  </a:cubicBezTo>
                  <a:cubicBezTo>
                    <a:pt x="181" y="162"/>
                    <a:pt x="171" y="160"/>
                    <a:pt x="166" y="166"/>
                  </a:cubicBezTo>
                  <a:cubicBezTo>
                    <a:pt x="160" y="171"/>
                    <a:pt x="162" y="181"/>
                    <a:pt x="165" y="190"/>
                  </a:cubicBezTo>
                  <a:cubicBezTo>
                    <a:pt x="169" y="200"/>
                    <a:pt x="172" y="211"/>
                    <a:pt x="164" y="219"/>
                  </a:cubicBezTo>
                  <a:cubicBezTo>
                    <a:pt x="157" y="226"/>
                    <a:pt x="146" y="223"/>
                    <a:pt x="136" y="220"/>
                  </a:cubicBezTo>
                  <a:cubicBezTo>
                    <a:pt x="126" y="217"/>
                    <a:pt x="117" y="214"/>
                    <a:pt x="111" y="220"/>
                  </a:cubicBezTo>
                  <a:cubicBezTo>
                    <a:pt x="105" y="226"/>
                    <a:pt x="108" y="235"/>
                    <a:pt x="111" y="245"/>
                  </a:cubicBezTo>
                  <a:cubicBezTo>
                    <a:pt x="114" y="255"/>
                    <a:pt x="118" y="265"/>
                    <a:pt x="110" y="273"/>
                  </a:cubicBezTo>
                  <a:cubicBezTo>
                    <a:pt x="102" y="281"/>
                    <a:pt x="92" y="277"/>
                    <a:pt x="81" y="274"/>
                  </a:cubicBezTo>
                  <a:cubicBezTo>
                    <a:pt x="72" y="271"/>
                    <a:pt x="63" y="268"/>
                    <a:pt x="57" y="274"/>
                  </a:cubicBezTo>
                  <a:cubicBezTo>
                    <a:pt x="51" y="280"/>
                    <a:pt x="54" y="289"/>
                    <a:pt x="57" y="299"/>
                  </a:cubicBezTo>
                  <a:cubicBezTo>
                    <a:pt x="60" y="309"/>
                    <a:pt x="63" y="320"/>
                    <a:pt x="56" y="327"/>
                  </a:cubicBezTo>
                  <a:cubicBezTo>
                    <a:pt x="48" y="335"/>
                    <a:pt x="37" y="332"/>
                    <a:pt x="27" y="329"/>
                  </a:cubicBezTo>
                  <a:cubicBezTo>
                    <a:pt x="17" y="326"/>
                    <a:pt x="8" y="323"/>
                    <a:pt x="2" y="329"/>
                  </a:cubicBezTo>
                  <a:cubicBezTo>
                    <a:pt x="0" y="326"/>
                    <a:pt x="0" y="326"/>
                    <a:pt x="0" y="326"/>
                  </a:cubicBezTo>
                  <a:cubicBezTo>
                    <a:pt x="7" y="318"/>
                    <a:pt x="18" y="322"/>
                    <a:pt x="28" y="325"/>
                  </a:cubicBezTo>
                  <a:cubicBezTo>
                    <a:pt x="38" y="328"/>
                    <a:pt x="47" y="331"/>
                    <a:pt x="53" y="325"/>
                  </a:cubicBezTo>
                  <a:cubicBezTo>
                    <a:pt x="59" y="319"/>
                    <a:pt x="56" y="310"/>
                    <a:pt x="53" y="300"/>
                  </a:cubicBezTo>
                  <a:cubicBezTo>
                    <a:pt x="50" y="290"/>
                    <a:pt x="46" y="279"/>
                    <a:pt x="54" y="271"/>
                  </a:cubicBezTo>
                  <a:cubicBezTo>
                    <a:pt x="62" y="264"/>
                    <a:pt x="72" y="267"/>
                    <a:pt x="83" y="270"/>
                  </a:cubicBezTo>
                  <a:cubicBezTo>
                    <a:pt x="92" y="273"/>
                    <a:pt x="101" y="276"/>
                    <a:pt x="107" y="270"/>
                  </a:cubicBezTo>
                  <a:cubicBezTo>
                    <a:pt x="113" y="264"/>
                    <a:pt x="110" y="255"/>
                    <a:pt x="107" y="246"/>
                  </a:cubicBezTo>
                  <a:cubicBezTo>
                    <a:pt x="104" y="235"/>
                    <a:pt x="101" y="225"/>
                    <a:pt x="108" y="217"/>
                  </a:cubicBezTo>
                  <a:cubicBezTo>
                    <a:pt x="116" y="209"/>
                    <a:pt x="127" y="213"/>
                    <a:pt x="137" y="216"/>
                  </a:cubicBezTo>
                  <a:cubicBezTo>
                    <a:pt x="147" y="219"/>
                    <a:pt x="156" y="222"/>
                    <a:pt x="162" y="216"/>
                  </a:cubicBezTo>
                  <a:cubicBezTo>
                    <a:pt x="168" y="210"/>
                    <a:pt x="165" y="201"/>
                    <a:pt x="162" y="191"/>
                  </a:cubicBezTo>
                  <a:cubicBezTo>
                    <a:pt x="158" y="181"/>
                    <a:pt x="155" y="170"/>
                    <a:pt x="163" y="163"/>
                  </a:cubicBezTo>
                  <a:cubicBezTo>
                    <a:pt x="170" y="155"/>
                    <a:pt x="181" y="158"/>
                    <a:pt x="191" y="162"/>
                  </a:cubicBezTo>
                  <a:cubicBezTo>
                    <a:pt x="201" y="165"/>
                    <a:pt x="210" y="168"/>
                    <a:pt x="216" y="162"/>
                  </a:cubicBezTo>
                  <a:cubicBezTo>
                    <a:pt x="222" y="156"/>
                    <a:pt x="219" y="147"/>
                    <a:pt x="216" y="137"/>
                  </a:cubicBezTo>
                  <a:cubicBezTo>
                    <a:pt x="213" y="127"/>
                    <a:pt x="209" y="116"/>
                    <a:pt x="217" y="108"/>
                  </a:cubicBezTo>
                  <a:cubicBezTo>
                    <a:pt x="225" y="101"/>
                    <a:pt x="235" y="104"/>
                    <a:pt x="246" y="107"/>
                  </a:cubicBezTo>
                  <a:cubicBezTo>
                    <a:pt x="255" y="110"/>
                    <a:pt x="264" y="113"/>
                    <a:pt x="270" y="107"/>
                  </a:cubicBezTo>
                  <a:cubicBezTo>
                    <a:pt x="276" y="101"/>
                    <a:pt x="273" y="92"/>
                    <a:pt x="270" y="83"/>
                  </a:cubicBezTo>
                  <a:cubicBezTo>
                    <a:pt x="267" y="72"/>
                    <a:pt x="264" y="62"/>
                    <a:pt x="271" y="54"/>
                  </a:cubicBezTo>
                  <a:cubicBezTo>
                    <a:pt x="279" y="46"/>
                    <a:pt x="290" y="50"/>
                    <a:pt x="300" y="53"/>
                  </a:cubicBezTo>
                  <a:cubicBezTo>
                    <a:pt x="310" y="56"/>
                    <a:pt x="319" y="59"/>
                    <a:pt x="325" y="53"/>
                  </a:cubicBezTo>
                  <a:cubicBezTo>
                    <a:pt x="331" y="47"/>
                    <a:pt x="328" y="38"/>
                    <a:pt x="325" y="28"/>
                  </a:cubicBezTo>
                  <a:cubicBezTo>
                    <a:pt x="322" y="18"/>
                    <a:pt x="318" y="7"/>
                    <a:pt x="326" y="0"/>
                  </a:cubicBezTo>
                  <a:cubicBezTo>
                    <a:pt x="329" y="2"/>
                    <a:pt x="329" y="2"/>
                    <a:pt x="329" y="2"/>
                  </a:cubicBezTo>
                  <a:cubicBezTo>
                    <a:pt x="323" y="8"/>
                    <a:pt x="326" y="17"/>
                    <a:pt x="329" y="27"/>
                  </a:cubicBezTo>
                  <a:cubicBezTo>
                    <a:pt x="332" y="37"/>
                    <a:pt x="335" y="48"/>
                    <a:pt x="328" y="56"/>
                  </a:cubicBezTo>
                  <a:close/>
                </a:path>
              </a:pathLst>
            </a:custGeom>
            <a:solidFill>
              <a:srgbClr val="DF7D3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60" name="Título 1">
            <a:extLst>
              <a:ext uri="{FF2B5EF4-FFF2-40B4-BE49-F238E27FC236}">
                <a16:creationId xmlns:a16="http://schemas.microsoft.com/office/drawing/2014/main" id="{98D06922-A180-4194-ACEC-953D5103F4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097" y="411941"/>
            <a:ext cx="11151917" cy="666423"/>
          </a:xfrm>
        </p:spPr>
        <p:txBody>
          <a:bodyPr>
            <a:noAutofit/>
          </a:bodyPr>
          <a:lstStyle>
            <a:lvl1pPr marL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s-ES" sz="4400" kern="1200" dirty="0">
                <a:solidFill>
                  <a:srgbClr val="0384DA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s-ES" err="1"/>
              <a:t>Slide</a:t>
            </a:r>
            <a:r>
              <a:rPr lang="es-ES"/>
              <a:t> </a:t>
            </a:r>
            <a:r>
              <a:rPr lang="es-ES" err="1"/>
              <a:t>title</a:t>
            </a:r>
            <a:endParaRPr lang="es-ES"/>
          </a:p>
        </p:txBody>
      </p:sp>
      <p:sp>
        <p:nvSpPr>
          <p:cNvPr id="61" name="Text Placeholder 4">
            <a:extLst>
              <a:ext uri="{FF2B5EF4-FFF2-40B4-BE49-F238E27FC236}">
                <a16:creationId xmlns:a16="http://schemas.microsoft.com/office/drawing/2014/main" id="{9F18853C-7D08-473C-A37D-BE5177E38A5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5097" y="1238486"/>
            <a:ext cx="7901989" cy="487808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800"/>
              </a:spcBef>
              <a:buNone/>
              <a:defRPr sz="3001">
                <a:solidFill>
                  <a:srgbClr val="404040"/>
                </a:solidFill>
                <a:latin typeface="+mj-lt"/>
              </a:defRPr>
            </a:lvl1pPr>
            <a:lvl2pPr marL="0" indent="0">
              <a:buNone/>
              <a:defRPr sz="1500">
                <a:solidFill>
                  <a:srgbClr val="404040"/>
                </a:solidFill>
              </a:defRPr>
            </a:lvl2pPr>
            <a:lvl3pPr marL="173878" indent="0">
              <a:buNone/>
              <a:defRPr sz="1500">
                <a:solidFill>
                  <a:srgbClr val="404040"/>
                </a:solidFill>
              </a:defRPr>
            </a:lvl3pPr>
            <a:lvl4pPr marL="342991" indent="0">
              <a:buNone/>
              <a:defRPr sz="1500">
                <a:solidFill>
                  <a:srgbClr val="404040"/>
                </a:solidFill>
              </a:defRPr>
            </a:lvl4pPr>
            <a:lvl5pPr marL="520442" indent="0">
              <a:buNone/>
              <a:defRPr sz="1500">
                <a:solidFill>
                  <a:srgbClr val="40404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5" name="Text Placeholder 4">
            <a:extLst>
              <a:ext uri="{FF2B5EF4-FFF2-40B4-BE49-F238E27FC236}">
                <a16:creationId xmlns:a16="http://schemas.microsoft.com/office/drawing/2014/main" id="{7916D886-1042-4EE2-A667-D742DC38C78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795507" y="1238486"/>
            <a:ext cx="2884804" cy="487808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800"/>
              </a:spcBef>
              <a:buNone/>
              <a:defRPr sz="3001">
                <a:solidFill>
                  <a:srgbClr val="404040"/>
                </a:solidFill>
                <a:latin typeface="+mj-lt"/>
              </a:defRPr>
            </a:lvl1pPr>
            <a:lvl2pPr marL="0" indent="0">
              <a:buNone/>
              <a:defRPr sz="1500">
                <a:solidFill>
                  <a:srgbClr val="404040"/>
                </a:solidFill>
              </a:defRPr>
            </a:lvl2pPr>
            <a:lvl3pPr marL="173878" indent="0">
              <a:buNone/>
              <a:defRPr sz="1500">
                <a:solidFill>
                  <a:srgbClr val="404040"/>
                </a:solidFill>
              </a:defRPr>
            </a:lvl3pPr>
            <a:lvl4pPr marL="342991" indent="0">
              <a:buNone/>
              <a:defRPr sz="1500">
                <a:solidFill>
                  <a:srgbClr val="404040"/>
                </a:solidFill>
              </a:defRPr>
            </a:lvl4pPr>
            <a:lvl5pPr marL="520442" indent="0">
              <a:buNone/>
              <a:defRPr sz="1500">
                <a:solidFill>
                  <a:srgbClr val="40404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3" name="Gráfico 42">
            <a:extLst>
              <a:ext uri="{FF2B5EF4-FFF2-40B4-BE49-F238E27FC236}">
                <a16:creationId xmlns:a16="http://schemas.microsoft.com/office/drawing/2014/main" id="{BA77E185-C254-4031-9600-4F8DFB0A295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73143" y="6264475"/>
            <a:ext cx="1680299" cy="514995"/>
          </a:xfrm>
          <a:prstGeom prst="rect">
            <a:avLst/>
          </a:prstGeom>
        </p:spPr>
      </p:pic>
      <p:grpSp>
        <p:nvGrpSpPr>
          <p:cNvPr id="64" name="Grupo 63">
            <a:extLst>
              <a:ext uri="{FF2B5EF4-FFF2-40B4-BE49-F238E27FC236}">
                <a16:creationId xmlns:a16="http://schemas.microsoft.com/office/drawing/2014/main" id="{F11E9C00-6E3F-445A-86EB-E9BD3D25DF3D}"/>
              </a:ext>
            </a:extLst>
          </p:cNvPr>
          <p:cNvGrpSpPr/>
          <p:nvPr userDrawn="1"/>
        </p:nvGrpSpPr>
        <p:grpSpPr>
          <a:xfrm>
            <a:off x="9813631" y="6311629"/>
            <a:ext cx="2305226" cy="464331"/>
            <a:chOff x="9955553" y="5742544"/>
            <a:chExt cx="2305226" cy="464331"/>
          </a:xfrm>
        </p:grpSpPr>
        <p:sp>
          <p:nvSpPr>
            <p:cNvPr id="70" name="CuadroTexto 69">
              <a:extLst>
                <a:ext uri="{FF2B5EF4-FFF2-40B4-BE49-F238E27FC236}">
                  <a16:creationId xmlns:a16="http://schemas.microsoft.com/office/drawing/2014/main" id="{B8897640-675B-41DE-85E8-37CFEB66A989}"/>
                </a:ext>
              </a:extLst>
            </p:cNvPr>
            <p:cNvSpPr txBox="1"/>
            <p:nvPr userDrawn="1"/>
          </p:nvSpPr>
          <p:spPr>
            <a:xfrm>
              <a:off x="10253731" y="5742544"/>
              <a:ext cx="2007048" cy="464331"/>
            </a:xfrm>
            <a:prstGeom prst="rect">
              <a:avLst/>
            </a:prstGeom>
            <a:noFill/>
          </p:spPr>
          <p:txBody>
            <a:bodyPr wrap="square" lIns="180000" tIns="108000" rIns="180000" bIns="108000" rtlCol="0" anchor="ctr" anchorCtr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s-ES" sz="1600" i="0" spc="-7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ea typeface="Cambria" panose="02040503050406030204" pitchFamily="18" charset="0"/>
                  <a:cs typeface="Segoe UI" panose="020B0502040204020203" pitchFamily="34" charset="0"/>
                </a:rPr>
                <a:t>#</a:t>
              </a:r>
              <a:r>
                <a:rPr lang="en-US" sz="1600" i="0" spc="-70" noProof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ea typeface="Cambria" panose="02040503050406030204" pitchFamily="18" charset="0"/>
                  <a:cs typeface="Segoe UI" panose="020B0502040204020203" pitchFamily="34" charset="0"/>
                </a:rPr>
                <a:t>M365MADVirtual</a:t>
              </a:r>
            </a:p>
          </p:txBody>
        </p:sp>
        <p:pic>
          <p:nvPicPr>
            <p:cNvPr id="71" name="Imagen 70">
              <a:extLst>
                <a:ext uri="{FF2B5EF4-FFF2-40B4-BE49-F238E27FC236}">
                  <a16:creationId xmlns:a16="http://schemas.microsoft.com/office/drawing/2014/main" id="{68A303FB-2E30-452C-8238-4FCDA5AFAB4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9955553" y="5852050"/>
              <a:ext cx="348003" cy="2829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8544946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arePoint Stain (One column. Dark Grey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4">
            <a:extLst>
              <a:ext uri="{FF2B5EF4-FFF2-40B4-BE49-F238E27FC236}">
                <a16:creationId xmlns:a16="http://schemas.microsoft.com/office/drawing/2014/main" id="{FCA9D63D-3E3A-44F7-AFC7-A56386CD61AE}"/>
              </a:ext>
            </a:extLst>
          </p:cNvPr>
          <p:cNvGrpSpPr/>
          <p:nvPr userDrawn="1"/>
        </p:nvGrpSpPr>
        <p:grpSpPr>
          <a:xfrm>
            <a:off x="7813397" y="-713781"/>
            <a:ext cx="4981868" cy="3747927"/>
            <a:chOff x="2432790" y="730250"/>
            <a:chExt cx="7132330" cy="5365749"/>
          </a:xfrm>
          <a:solidFill>
            <a:srgbClr val="CCCCCC"/>
          </a:solidFill>
        </p:grpSpPr>
        <p:sp>
          <p:nvSpPr>
            <p:cNvPr id="46" name="Freeform 5">
              <a:extLst>
                <a:ext uri="{FF2B5EF4-FFF2-40B4-BE49-F238E27FC236}">
                  <a16:creationId xmlns:a16="http://schemas.microsoft.com/office/drawing/2014/main" id="{440C22B1-C06B-45C6-8728-CD8C97E53A01}"/>
                </a:ext>
              </a:extLst>
            </p:cNvPr>
            <p:cNvSpPr>
              <a:spLocks/>
            </p:cNvSpPr>
            <p:nvPr/>
          </p:nvSpPr>
          <p:spPr bwMode="auto">
            <a:xfrm>
              <a:off x="3363912" y="800101"/>
              <a:ext cx="5110162" cy="5078412"/>
            </a:xfrm>
            <a:custGeom>
              <a:avLst/>
              <a:gdLst>
                <a:gd name="T0" fmla="*/ 1670 w 2447"/>
                <a:gd name="T1" fmla="*/ 937 h 2432"/>
                <a:gd name="T2" fmla="*/ 1589 w 2447"/>
                <a:gd name="T3" fmla="*/ 957 h 2432"/>
                <a:gd name="T4" fmla="*/ 1551 w 2447"/>
                <a:gd name="T5" fmla="*/ 930 h 2432"/>
                <a:gd name="T6" fmla="*/ 1550 w 2447"/>
                <a:gd name="T7" fmla="*/ 929 h 2432"/>
                <a:gd name="T8" fmla="*/ 1423 w 2447"/>
                <a:gd name="T9" fmla="*/ 929 h 2432"/>
                <a:gd name="T10" fmla="*/ 1311 w 2447"/>
                <a:gd name="T11" fmla="*/ 1041 h 2432"/>
                <a:gd name="T12" fmla="*/ 1183 w 2447"/>
                <a:gd name="T13" fmla="*/ 1041 h 2432"/>
                <a:gd name="T14" fmla="*/ 1183 w 2447"/>
                <a:gd name="T15" fmla="*/ 913 h 2432"/>
                <a:gd name="T16" fmla="*/ 1550 w 2447"/>
                <a:gd name="T17" fmla="*/ 546 h 2432"/>
                <a:gd name="T18" fmla="*/ 1555 w 2447"/>
                <a:gd name="T19" fmla="*/ 423 h 2432"/>
                <a:gd name="T20" fmla="*/ 1555 w 2447"/>
                <a:gd name="T21" fmla="*/ 423 h 2432"/>
                <a:gd name="T22" fmla="*/ 1523 w 2447"/>
                <a:gd name="T23" fmla="*/ 380 h 2432"/>
                <a:gd name="T24" fmla="*/ 1543 w 2447"/>
                <a:gd name="T25" fmla="*/ 299 h 2432"/>
                <a:gd name="T26" fmla="*/ 1678 w 2447"/>
                <a:gd name="T27" fmla="*/ 163 h 2432"/>
                <a:gd name="T28" fmla="*/ 1678 w 2447"/>
                <a:gd name="T29" fmla="*/ 36 h 2432"/>
                <a:gd name="T30" fmla="*/ 1550 w 2447"/>
                <a:gd name="T31" fmla="*/ 36 h 2432"/>
                <a:gd name="T32" fmla="*/ 1462 w 2447"/>
                <a:gd name="T33" fmla="*/ 124 h 2432"/>
                <a:gd name="T34" fmla="*/ 1381 w 2447"/>
                <a:gd name="T35" fmla="*/ 143 h 2432"/>
                <a:gd name="T36" fmla="*/ 1348 w 2447"/>
                <a:gd name="T37" fmla="*/ 121 h 2432"/>
                <a:gd name="T38" fmla="*/ 1343 w 2447"/>
                <a:gd name="T39" fmla="*/ 115 h 2432"/>
                <a:gd name="T40" fmla="*/ 1215 w 2447"/>
                <a:gd name="T41" fmla="*/ 115 h 2432"/>
                <a:gd name="T42" fmla="*/ 35 w 2447"/>
                <a:gd name="T43" fmla="*/ 1296 h 2432"/>
                <a:gd name="T44" fmla="*/ 35 w 2447"/>
                <a:gd name="T45" fmla="*/ 1424 h 2432"/>
                <a:gd name="T46" fmla="*/ 162 w 2447"/>
                <a:gd name="T47" fmla="*/ 1424 h 2432"/>
                <a:gd name="T48" fmla="*/ 266 w 2447"/>
                <a:gd name="T49" fmla="*/ 1320 h 2432"/>
                <a:gd name="T50" fmla="*/ 394 w 2447"/>
                <a:gd name="T51" fmla="*/ 1320 h 2432"/>
                <a:gd name="T52" fmla="*/ 394 w 2447"/>
                <a:gd name="T53" fmla="*/ 1447 h 2432"/>
                <a:gd name="T54" fmla="*/ 178 w 2447"/>
                <a:gd name="T55" fmla="*/ 1663 h 2432"/>
                <a:gd name="T56" fmla="*/ 178 w 2447"/>
                <a:gd name="T57" fmla="*/ 1790 h 2432"/>
                <a:gd name="T58" fmla="*/ 306 w 2447"/>
                <a:gd name="T59" fmla="*/ 1790 h 2432"/>
                <a:gd name="T60" fmla="*/ 497 w 2447"/>
                <a:gd name="T61" fmla="*/ 1599 h 2432"/>
                <a:gd name="T62" fmla="*/ 625 w 2447"/>
                <a:gd name="T63" fmla="*/ 1599 h 2432"/>
                <a:gd name="T64" fmla="*/ 625 w 2447"/>
                <a:gd name="T65" fmla="*/ 1727 h 2432"/>
                <a:gd name="T66" fmla="*/ 178 w 2447"/>
                <a:gd name="T67" fmla="*/ 2173 h 2432"/>
                <a:gd name="T68" fmla="*/ 178 w 2447"/>
                <a:gd name="T69" fmla="*/ 2301 h 2432"/>
                <a:gd name="T70" fmla="*/ 306 w 2447"/>
                <a:gd name="T71" fmla="*/ 2301 h 2432"/>
                <a:gd name="T72" fmla="*/ 673 w 2447"/>
                <a:gd name="T73" fmla="*/ 1934 h 2432"/>
                <a:gd name="T74" fmla="*/ 801 w 2447"/>
                <a:gd name="T75" fmla="*/ 1934 h 2432"/>
                <a:gd name="T76" fmla="*/ 801 w 2447"/>
                <a:gd name="T77" fmla="*/ 2062 h 2432"/>
                <a:gd name="T78" fmla="*/ 815 w 2447"/>
                <a:gd name="T79" fmla="*/ 2047 h 2432"/>
                <a:gd name="T80" fmla="*/ 815 w 2447"/>
                <a:gd name="T81" fmla="*/ 2175 h 2432"/>
                <a:gd name="T82" fmla="*/ 942 w 2447"/>
                <a:gd name="T83" fmla="*/ 2175 h 2432"/>
                <a:gd name="T84" fmla="*/ 968 w 2447"/>
                <a:gd name="T85" fmla="*/ 2149 h 2432"/>
                <a:gd name="T86" fmla="*/ 1096 w 2447"/>
                <a:gd name="T87" fmla="*/ 2149 h 2432"/>
                <a:gd name="T88" fmla="*/ 1096 w 2447"/>
                <a:gd name="T89" fmla="*/ 2277 h 2432"/>
                <a:gd name="T90" fmla="*/ 1104 w 2447"/>
                <a:gd name="T91" fmla="*/ 2269 h 2432"/>
                <a:gd name="T92" fmla="*/ 1104 w 2447"/>
                <a:gd name="T93" fmla="*/ 2397 h 2432"/>
                <a:gd name="T94" fmla="*/ 1231 w 2447"/>
                <a:gd name="T95" fmla="*/ 2397 h 2432"/>
                <a:gd name="T96" fmla="*/ 2412 w 2447"/>
                <a:gd name="T97" fmla="*/ 1216 h 2432"/>
                <a:gd name="T98" fmla="*/ 2412 w 2447"/>
                <a:gd name="T99" fmla="*/ 1089 h 2432"/>
                <a:gd name="T100" fmla="*/ 2284 w 2447"/>
                <a:gd name="T101" fmla="*/ 1089 h 2432"/>
                <a:gd name="T102" fmla="*/ 2252 w 2447"/>
                <a:gd name="T103" fmla="*/ 1120 h 2432"/>
                <a:gd name="T104" fmla="*/ 2125 w 2447"/>
                <a:gd name="T105" fmla="*/ 1120 h 2432"/>
                <a:gd name="T106" fmla="*/ 2125 w 2447"/>
                <a:gd name="T107" fmla="*/ 993 h 2432"/>
                <a:gd name="T108" fmla="*/ 2334 w 2447"/>
                <a:gd name="T109" fmla="*/ 784 h 2432"/>
                <a:gd name="T110" fmla="*/ 2334 w 2447"/>
                <a:gd name="T111" fmla="*/ 656 h 2432"/>
                <a:gd name="T112" fmla="*/ 2206 w 2447"/>
                <a:gd name="T113" fmla="*/ 656 h 2432"/>
                <a:gd name="T114" fmla="*/ 2196 w 2447"/>
                <a:gd name="T115" fmla="*/ 666 h 2432"/>
                <a:gd name="T116" fmla="*/ 2123 w 2447"/>
                <a:gd name="T117" fmla="*/ 678 h 2432"/>
                <a:gd name="T118" fmla="*/ 2088 w 2447"/>
                <a:gd name="T119" fmla="*/ 653 h 2432"/>
                <a:gd name="T120" fmla="*/ 2085 w 2447"/>
                <a:gd name="T121" fmla="*/ 650 h 2432"/>
                <a:gd name="T122" fmla="*/ 1957 w 2447"/>
                <a:gd name="T123" fmla="*/ 650 h 2432"/>
                <a:gd name="T124" fmla="*/ 1670 w 2447"/>
                <a:gd name="T125" fmla="*/ 937 h 24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447" h="2432">
                  <a:moveTo>
                    <a:pt x="1670" y="937"/>
                  </a:moveTo>
                  <a:cubicBezTo>
                    <a:pt x="1635" y="970"/>
                    <a:pt x="1604" y="963"/>
                    <a:pt x="1589" y="957"/>
                  </a:cubicBezTo>
                  <a:cubicBezTo>
                    <a:pt x="1569" y="948"/>
                    <a:pt x="1564" y="942"/>
                    <a:pt x="1551" y="930"/>
                  </a:cubicBezTo>
                  <a:cubicBezTo>
                    <a:pt x="1551" y="930"/>
                    <a:pt x="1551" y="929"/>
                    <a:pt x="1550" y="929"/>
                  </a:cubicBezTo>
                  <a:cubicBezTo>
                    <a:pt x="1515" y="894"/>
                    <a:pt x="1458" y="894"/>
                    <a:pt x="1423" y="929"/>
                  </a:cubicBezTo>
                  <a:cubicBezTo>
                    <a:pt x="1311" y="1041"/>
                    <a:pt x="1311" y="1041"/>
                    <a:pt x="1311" y="1041"/>
                  </a:cubicBezTo>
                  <a:cubicBezTo>
                    <a:pt x="1276" y="1076"/>
                    <a:pt x="1219" y="1076"/>
                    <a:pt x="1183" y="1041"/>
                  </a:cubicBezTo>
                  <a:cubicBezTo>
                    <a:pt x="1148" y="1005"/>
                    <a:pt x="1148" y="948"/>
                    <a:pt x="1183" y="913"/>
                  </a:cubicBezTo>
                  <a:cubicBezTo>
                    <a:pt x="1550" y="546"/>
                    <a:pt x="1550" y="546"/>
                    <a:pt x="1550" y="546"/>
                  </a:cubicBezTo>
                  <a:cubicBezTo>
                    <a:pt x="1584" y="512"/>
                    <a:pt x="1585" y="459"/>
                    <a:pt x="1555" y="423"/>
                  </a:cubicBezTo>
                  <a:cubicBezTo>
                    <a:pt x="1555" y="423"/>
                    <a:pt x="1555" y="423"/>
                    <a:pt x="1555" y="423"/>
                  </a:cubicBezTo>
                  <a:cubicBezTo>
                    <a:pt x="1539" y="406"/>
                    <a:pt x="1533" y="402"/>
                    <a:pt x="1523" y="380"/>
                  </a:cubicBezTo>
                  <a:cubicBezTo>
                    <a:pt x="1516" y="365"/>
                    <a:pt x="1510" y="334"/>
                    <a:pt x="1543" y="299"/>
                  </a:cubicBezTo>
                  <a:cubicBezTo>
                    <a:pt x="1678" y="163"/>
                    <a:pt x="1678" y="163"/>
                    <a:pt x="1678" y="163"/>
                  </a:cubicBezTo>
                  <a:cubicBezTo>
                    <a:pt x="1713" y="128"/>
                    <a:pt x="1713" y="71"/>
                    <a:pt x="1678" y="36"/>
                  </a:cubicBezTo>
                  <a:cubicBezTo>
                    <a:pt x="1643" y="0"/>
                    <a:pt x="1586" y="0"/>
                    <a:pt x="1550" y="36"/>
                  </a:cubicBezTo>
                  <a:cubicBezTo>
                    <a:pt x="1462" y="124"/>
                    <a:pt x="1462" y="124"/>
                    <a:pt x="1462" y="124"/>
                  </a:cubicBezTo>
                  <a:cubicBezTo>
                    <a:pt x="1427" y="156"/>
                    <a:pt x="1396" y="150"/>
                    <a:pt x="1381" y="143"/>
                  </a:cubicBezTo>
                  <a:cubicBezTo>
                    <a:pt x="1364" y="136"/>
                    <a:pt x="1358" y="130"/>
                    <a:pt x="1348" y="121"/>
                  </a:cubicBezTo>
                  <a:cubicBezTo>
                    <a:pt x="1346" y="119"/>
                    <a:pt x="1345" y="117"/>
                    <a:pt x="1343" y="115"/>
                  </a:cubicBezTo>
                  <a:cubicBezTo>
                    <a:pt x="1308" y="80"/>
                    <a:pt x="1251" y="80"/>
                    <a:pt x="1215" y="115"/>
                  </a:cubicBezTo>
                  <a:cubicBezTo>
                    <a:pt x="35" y="1296"/>
                    <a:pt x="35" y="1296"/>
                    <a:pt x="35" y="1296"/>
                  </a:cubicBezTo>
                  <a:cubicBezTo>
                    <a:pt x="0" y="1331"/>
                    <a:pt x="0" y="1388"/>
                    <a:pt x="35" y="1424"/>
                  </a:cubicBezTo>
                  <a:cubicBezTo>
                    <a:pt x="70" y="1459"/>
                    <a:pt x="127" y="1459"/>
                    <a:pt x="162" y="1424"/>
                  </a:cubicBezTo>
                  <a:cubicBezTo>
                    <a:pt x="266" y="1320"/>
                    <a:pt x="266" y="1320"/>
                    <a:pt x="266" y="1320"/>
                  </a:cubicBezTo>
                  <a:cubicBezTo>
                    <a:pt x="301" y="1285"/>
                    <a:pt x="359" y="1285"/>
                    <a:pt x="394" y="1320"/>
                  </a:cubicBezTo>
                  <a:cubicBezTo>
                    <a:pt x="429" y="1355"/>
                    <a:pt x="429" y="1412"/>
                    <a:pt x="394" y="1447"/>
                  </a:cubicBezTo>
                  <a:cubicBezTo>
                    <a:pt x="178" y="1663"/>
                    <a:pt x="178" y="1663"/>
                    <a:pt x="178" y="1663"/>
                  </a:cubicBezTo>
                  <a:cubicBezTo>
                    <a:pt x="143" y="1698"/>
                    <a:pt x="143" y="1755"/>
                    <a:pt x="178" y="1790"/>
                  </a:cubicBezTo>
                  <a:cubicBezTo>
                    <a:pt x="214" y="1826"/>
                    <a:pt x="271" y="1826"/>
                    <a:pt x="306" y="1790"/>
                  </a:cubicBezTo>
                  <a:cubicBezTo>
                    <a:pt x="497" y="1599"/>
                    <a:pt x="497" y="1599"/>
                    <a:pt x="497" y="1599"/>
                  </a:cubicBezTo>
                  <a:cubicBezTo>
                    <a:pt x="533" y="1564"/>
                    <a:pt x="590" y="1564"/>
                    <a:pt x="625" y="1599"/>
                  </a:cubicBezTo>
                  <a:cubicBezTo>
                    <a:pt x="660" y="1634"/>
                    <a:pt x="660" y="1691"/>
                    <a:pt x="625" y="1727"/>
                  </a:cubicBezTo>
                  <a:cubicBezTo>
                    <a:pt x="178" y="2173"/>
                    <a:pt x="178" y="2173"/>
                    <a:pt x="178" y="2173"/>
                  </a:cubicBezTo>
                  <a:cubicBezTo>
                    <a:pt x="143" y="2209"/>
                    <a:pt x="143" y="2266"/>
                    <a:pt x="178" y="2301"/>
                  </a:cubicBezTo>
                  <a:cubicBezTo>
                    <a:pt x="214" y="2336"/>
                    <a:pt x="271" y="2336"/>
                    <a:pt x="306" y="2301"/>
                  </a:cubicBezTo>
                  <a:cubicBezTo>
                    <a:pt x="673" y="1934"/>
                    <a:pt x="673" y="1934"/>
                    <a:pt x="673" y="1934"/>
                  </a:cubicBezTo>
                  <a:cubicBezTo>
                    <a:pt x="708" y="1899"/>
                    <a:pt x="765" y="1899"/>
                    <a:pt x="801" y="1934"/>
                  </a:cubicBezTo>
                  <a:cubicBezTo>
                    <a:pt x="836" y="1969"/>
                    <a:pt x="836" y="2026"/>
                    <a:pt x="801" y="2062"/>
                  </a:cubicBezTo>
                  <a:cubicBezTo>
                    <a:pt x="815" y="2047"/>
                    <a:pt x="815" y="2047"/>
                    <a:pt x="815" y="2047"/>
                  </a:cubicBezTo>
                  <a:cubicBezTo>
                    <a:pt x="779" y="2083"/>
                    <a:pt x="779" y="2140"/>
                    <a:pt x="815" y="2175"/>
                  </a:cubicBezTo>
                  <a:cubicBezTo>
                    <a:pt x="850" y="2210"/>
                    <a:pt x="907" y="2210"/>
                    <a:pt x="942" y="2175"/>
                  </a:cubicBezTo>
                  <a:cubicBezTo>
                    <a:pt x="968" y="2149"/>
                    <a:pt x="968" y="2149"/>
                    <a:pt x="968" y="2149"/>
                  </a:cubicBezTo>
                  <a:cubicBezTo>
                    <a:pt x="1003" y="2114"/>
                    <a:pt x="1060" y="2114"/>
                    <a:pt x="1096" y="2149"/>
                  </a:cubicBezTo>
                  <a:cubicBezTo>
                    <a:pt x="1131" y="2185"/>
                    <a:pt x="1131" y="2242"/>
                    <a:pt x="1096" y="2277"/>
                  </a:cubicBezTo>
                  <a:cubicBezTo>
                    <a:pt x="1104" y="2269"/>
                    <a:pt x="1104" y="2269"/>
                    <a:pt x="1104" y="2269"/>
                  </a:cubicBezTo>
                  <a:cubicBezTo>
                    <a:pt x="1068" y="2304"/>
                    <a:pt x="1068" y="2361"/>
                    <a:pt x="1104" y="2397"/>
                  </a:cubicBezTo>
                  <a:cubicBezTo>
                    <a:pt x="1139" y="2432"/>
                    <a:pt x="1196" y="2432"/>
                    <a:pt x="1231" y="2397"/>
                  </a:cubicBezTo>
                  <a:cubicBezTo>
                    <a:pt x="2412" y="1216"/>
                    <a:pt x="2412" y="1216"/>
                    <a:pt x="2412" y="1216"/>
                  </a:cubicBezTo>
                  <a:cubicBezTo>
                    <a:pt x="2447" y="1181"/>
                    <a:pt x="2447" y="1124"/>
                    <a:pt x="2412" y="1089"/>
                  </a:cubicBezTo>
                  <a:cubicBezTo>
                    <a:pt x="2377" y="1053"/>
                    <a:pt x="2319" y="1053"/>
                    <a:pt x="2284" y="1089"/>
                  </a:cubicBezTo>
                  <a:cubicBezTo>
                    <a:pt x="2252" y="1120"/>
                    <a:pt x="2252" y="1120"/>
                    <a:pt x="2252" y="1120"/>
                  </a:cubicBezTo>
                  <a:cubicBezTo>
                    <a:pt x="2217" y="1156"/>
                    <a:pt x="2160" y="1156"/>
                    <a:pt x="2125" y="1120"/>
                  </a:cubicBezTo>
                  <a:cubicBezTo>
                    <a:pt x="2089" y="1085"/>
                    <a:pt x="2089" y="1028"/>
                    <a:pt x="2125" y="993"/>
                  </a:cubicBezTo>
                  <a:cubicBezTo>
                    <a:pt x="2334" y="784"/>
                    <a:pt x="2334" y="784"/>
                    <a:pt x="2334" y="784"/>
                  </a:cubicBezTo>
                  <a:cubicBezTo>
                    <a:pt x="2369" y="748"/>
                    <a:pt x="2369" y="691"/>
                    <a:pt x="2334" y="656"/>
                  </a:cubicBezTo>
                  <a:cubicBezTo>
                    <a:pt x="2299" y="621"/>
                    <a:pt x="2241" y="621"/>
                    <a:pt x="2206" y="656"/>
                  </a:cubicBezTo>
                  <a:cubicBezTo>
                    <a:pt x="2196" y="666"/>
                    <a:pt x="2196" y="666"/>
                    <a:pt x="2196" y="666"/>
                  </a:cubicBezTo>
                  <a:cubicBezTo>
                    <a:pt x="2164" y="690"/>
                    <a:pt x="2137" y="684"/>
                    <a:pt x="2123" y="678"/>
                  </a:cubicBezTo>
                  <a:cubicBezTo>
                    <a:pt x="2105" y="670"/>
                    <a:pt x="2100" y="664"/>
                    <a:pt x="2088" y="653"/>
                  </a:cubicBezTo>
                  <a:cubicBezTo>
                    <a:pt x="2087" y="652"/>
                    <a:pt x="2086" y="651"/>
                    <a:pt x="2085" y="650"/>
                  </a:cubicBezTo>
                  <a:cubicBezTo>
                    <a:pt x="2049" y="615"/>
                    <a:pt x="1992" y="615"/>
                    <a:pt x="1957" y="650"/>
                  </a:cubicBezTo>
                  <a:lnTo>
                    <a:pt x="1670" y="93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6">
              <a:extLst>
                <a:ext uri="{FF2B5EF4-FFF2-40B4-BE49-F238E27FC236}">
                  <a16:creationId xmlns:a16="http://schemas.microsoft.com/office/drawing/2014/main" id="{1503A849-FAFA-4065-B68C-F17129555213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5702" y="2195512"/>
              <a:ext cx="700088" cy="700088"/>
            </a:xfrm>
            <a:custGeom>
              <a:avLst/>
              <a:gdLst>
                <a:gd name="T0" fmla="*/ 328 w 335"/>
                <a:gd name="T1" fmla="*/ 56 h 335"/>
                <a:gd name="T2" fmla="*/ 299 w 335"/>
                <a:gd name="T3" fmla="*/ 57 h 335"/>
                <a:gd name="T4" fmla="*/ 274 w 335"/>
                <a:gd name="T5" fmla="*/ 57 h 335"/>
                <a:gd name="T6" fmla="*/ 274 w 335"/>
                <a:gd name="T7" fmla="*/ 81 h 335"/>
                <a:gd name="T8" fmla="*/ 273 w 335"/>
                <a:gd name="T9" fmla="*/ 110 h 335"/>
                <a:gd name="T10" fmla="*/ 245 w 335"/>
                <a:gd name="T11" fmla="*/ 111 h 335"/>
                <a:gd name="T12" fmla="*/ 220 w 335"/>
                <a:gd name="T13" fmla="*/ 111 h 335"/>
                <a:gd name="T14" fmla="*/ 220 w 335"/>
                <a:gd name="T15" fmla="*/ 136 h 335"/>
                <a:gd name="T16" fmla="*/ 219 w 335"/>
                <a:gd name="T17" fmla="*/ 164 h 335"/>
                <a:gd name="T18" fmla="*/ 190 w 335"/>
                <a:gd name="T19" fmla="*/ 165 h 335"/>
                <a:gd name="T20" fmla="*/ 166 w 335"/>
                <a:gd name="T21" fmla="*/ 166 h 335"/>
                <a:gd name="T22" fmla="*/ 165 w 335"/>
                <a:gd name="T23" fmla="*/ 190 h 335"/>
                <a:gd name="T24" fmla="*/ 164 w 335"/>
                <a:gd name="T25" fmla="*/ 219 h 335"/>
                <a:gd name="T26" fmla="*/ 136 w 335"/>
                <a:gd name="T27" fmla="*/ 220 h 335"/>
                <a:gd name="T28" fmla="*/ 111 w 335"/>
                <a:gd name="T29" fmla="*/ 220 h 335"/>
                <a:gd name="T30" fmla="*/ 111 w 335"/>
                <a:gd name="T31" fmla="*/ 245 h 335"/>
                <a:gd name="T32" fmla="*/ 110 w 335"/>
                <a:gd name="T33" fmla="*/ 273 h 335"/>
                <a:gd name="T34" fmla="*/ 81 w 335"/>
                <a:gd name="T35" fmla="*/ 274 h 335"/>
                <a:gd name="T36" fmla="*/ 57 w 335"/>
                <a:gd name="T37" fmla="*/ 274 h 335"/>
                <a:gd name="T38" fmla="*/ 57 w 335"/>
                <a:gd name="T39" fmla="*/ 299 h 335"/>
                <a:gd name="T40" fmla="*/ 56 w 335"/>
                <a:gd name="T41" fmla="*/ 327 h 335"/>
                <a:gd name="T42" fmla="*/ 27 w 335"/>
                <a:gd name="T43" fmla="*/ 329 h 335"/>
                <a:gd name="T44" fmla="*/ 2 w 335"/>
                <a:gd name="T45" fmla="*/ 329 h 335"/>
                <a:gd name="T46" fmla="*/ 0 w 335"/>
                <a:gd name="T47" fmla="*/ 326 h 335"/>
                <a:gd name="T48" fmla="*/ 28 w 335"/>
                <a:gd name="T49" fmla="*/ 325 h 335"/>
                <a:gd name="T50" fmla="*/ 53 w 335"/>
                <a:gd name="T51" fmla="*/ 325 h 335"/>
                <a:gd name="T52" fmla="*/ 53 w 335"/>
                <a:gd name="T53" fmla="*/ 300 h 335"/>
                <a:gd name="T54" fmla="*/ 54 w 335"/>
                <a:gd name="T55" fmla="*/ 271 h 335"/>
                <a:gd name="T56" fmla="*/ 83 w 335"/>
                <a:gd name="T57" fmla="*/ 270 h 335"/>
                <a:gd name="T58" fmla="*/ 107 w 335"/>
                <a:gd name="T59" fmla="*/ 270 h 335"/>
                <a:gd name="T60" fmla="*/ 107 w 335"/>
                <a:gd name="T61" fmla="*/ 246 h 335"/>
                <a:gd name="T62" fmla="*/ 108 w 335"/>
                <a:gd name="T63" fmla="*/ 217 h 335"/>
                <a:gd name="T64" fmla="*/ 137 w 335"/>
                <a:gd name="T65" fmla="*/ 216 h 335"/>
                <a:gd name="T66" fmla="*/ 162 w 335"/>
                <a:gd name="T67" fmla="*/ 216 h 335"/>
                <a:gd name="T68" fmla="*/ 162 w 335"/>
                <a:gd name="T69" fmla="*/ 191 h 335"/>
                <a:gd name="T70" fmla="*/ 163 w 335"/>
                <a:gd name="T71" fmla="*/ 163 h 335"/>
                <a:gd name="T72" fmla="*/ 191 w 335"/>
                <a:gd name="T73" fmla="*/ 162 h 335"/>
                <a:gd name="T74" fmla="*/ 216 w 335"/>
                <a:gd name="T75" fmla="*/ 162 h 335"/>
                <a:gd name="T76" fmla="*/ 216 w 335"/>
                <a:gd name="T77" fmla="*/ 137 h 335"/>
                <a:gd name="T78" fmla="*/ 217 w 335"/>
                <a:gd name="T79" fmla="*/ 108 h 335"/>
                <a:gd name="T80" fmla="*/ 246 w 335"/>
                <a:gd name="T81" fmla="*/ 107 h 335"/>
                <a:gd name="T82" fmla="*/ 270 w 335"/>
                <a:gd name="T83" fmla="*/ 107 h 335"/>
                <a:gd name="T84" fmla="*/ 270 w 335"/>
                <a:gd name="T85" fmla="*/ 83 h 335"/>
                <a:gd name="T86" fmla="*/ 271 w 335"/>
                <a:gd name="T87" fmla="*/ 54 h 335"/>
                <a:gd name="T88" fmla="*/ 300 w 335"/>
                <a:gd name="T89" fmla="*/ 53 h 335"/>
                <a:gd name="T90" fmla="*/ 325 w 335"/>
                <a:gd name="T91" fmla="*/ 53 h 335"/>
                <a:gd name="T92" fmla="*/ 325 w 335"/>
                <a:gd name="T93" fmla="*/ 28 h 335"/>
                <a:gd name="T94" fmla="*/ 326 w 335"/>
                <a:gd name="T95" fmla="*/ 0 h 335"/>
                <a:gd name="T96" fmla="*/ 329 w 335"/>
                <a:gd name="T97" fmla="*/ 2 h 335"/>
                <a:gd name="T98" fmla="*/ 329 w 335"/>
                <a:gd name="T99" fmla="*/ 27 h 335"/>
                <a:gd name="T100" fmla="*/ 328 w 335"/>
                <a:gd name="T101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35" h="335">
                  <a:moveTo>
                    <a:pt x="328" y="56"/>
                  </a:moveTo>
                  <a:cubicBezTo>
                    <a:pt x="320" y="63"/>
                    <a:pt x="309" y="60"/>
                    <a:pt x="299" y="57"/>
                  </a:cubicBezTo>
                  <a:cubicBezTo>
                    <a:pt x="289" y="54"/>
                    <a:pt x="280" y="51"/>
                    <a:pt x="274" y="57"/>
                  </a:cubicBezTo>
                  <a:cubicBezTo>
                    <a:pt x="268" y="63"/>
                    <a:pt x="271" y="72"/>
                    <a:pt x="274" y="81"/>
                  </a:cubicBezTo>
                  <a:cubicBezTo>
                    <a:pt x="277" y="92"/>
                    <a:pt x="281" y="102"/>
                    <a:pt x="273" y="110"/>
                  </a:cubicBezTo>
                  <a:cubicBezTo>
                    <a:pt x="265" y="118"/>
                    <a:pt x="255" y="114"/>
                    <a:pt x="245" y="111"/>
                  </a:cubicBezTo>
                  <a:cubicBezTo>
                    <a:pt x="235" y="108"/>
                    <a:pt x="226" y="105"/>
                    <a:pt x="220" y="111"/>
                  </a:cubicBezTo>
                  <a:cubicBezTo>
                    <a:pt x="214" y="117"/>
                    <a:pt x="217" y="126"/>
                    <a:pt x="220" y="136"/>
                  </a:cubicBezTo>
                  <a:cubicBezTo>
                    <a:pt x="223" y="146"/>
                    <a:pt x="226" y="157"/>
                    <a:pt x="219" y="164"/>
                  </a:cubicBezTo>
                  <a:cubicBezTo>
                    <a:pt x="211" y="172"/>
                    <a:pt x="200" y="169"/>
                    <a:pt x="190" y="165"/>
                  </a:cubicBezTo>
                  <a:cubicBezTo>
                    <a:pt x="181" y="162"/>
                    <a:pt x="171" y="160"/>
                    <a:pt x="166" y="166"/>
                  </a:cubicBezTo>
                  <a:cubicBezTo>
                    <a:pt x="160" y="171"/>
                    <a:pt x="162" y="181"/>
                    <a:pt x="165" y="190"/>
                  </a:cubicBezTo>
                  <a:cubicBezTo>
                    <a:pt x="169" y="200"/>
                    <a:pt x="172" y="211"/>
                    <a:pt x="164" y="219"/>
                  </a:cubicBezTo>
                  <a:cubicBezTo>
                    <a:pt x="157" y="226"/>
                    <a:pt x="146" y="223"/>
                    <a:pt x="136" y="220"/>
                  </a:cubicBezTo>
                  <a:cubicBezTo>
                    <a:pt x="126" y="217"/>
                    <a:pt x="117" y="214"/>
                    <a:pt x="111" y="220"/>
                  </a:cubicBezTo>
                  <a:cubicBezTo>
                    <a:pt x="105" y="226"/>
                    <a:pt x="108" y="235"/>
                    <a:pt x="111" y="245"/>
                  </a:cubicBezTo>
                  <a:cubicBezTo>
                    <a:pt x="114" y="255"/>
                    <a:pt x="118" y="265"/>
                    <a:pt x="110" y="273"/>
                  </a:cubicBezTo>
                  <a:cubicBezTo>
                    <a:pt x="102" y="281"/>
                    <a:pt x="92" y="277"/>
                    <a:pt x="81" y="274"/>
                  </a:cubicBezTo>
                  <a:cubicBezTo>
                    <a:pt x="72" y="271"/>
                    <a:pt x="63" y="268"/>
                    <a:pt x="57" y="274"/>
                  </a:cubicBezTo>
                  <a:cubicBezTo>
                    <a:pt x="51" y="280"/>
                    <a:pt x="54" y="289"/>
                    <a:pt x="57" y="299"/>
                  </a:cubicBezTo>
                  <a:cubicBezTo>
                    <a:pt x="60" y="309"/>
                    <a:pt x="63" y="320"/>
                    <a:pt x="56" y="327"/>
                  </a:cubicBezTo>
                  <a:cubicBezTo>
                    <a:pt x="48" y="335"/>
                    <a:pt x="37" y="332"/>
                    <a:pt x="27" y="329"/>
                  </a:cubicBezTo>
                  <a:cubicBezTo>
                    <a:pt x="17" y="326"/>
                    <a:pt x="8" y="323"/>
                    <a:pt x="2" y="329"/>
                  </a:cubicBezTo>
                  <a:cubicBezTo>
                    <a:pt x="0" y="326"/>
                    <a:pt x="0" y="326"/>
                    <a:pt x="0" y="326"/>
                  </a:cubicBezTo>
                  <a:cubicBezTo>
                    <a:pt x="7" y="318"/>
                    <a:pt x="18" y="322"/>
                    <a:pt x="28" y="325"/>
                  </a:cubicBezTo>
                  <a:cubicBezTo>
                    <a:pt x="38" y="328"/>
                    <a:pt x="47" y="331"/>
                    <a:pt x="53" y="325"/>
                  </a:cubicBezTo>
                  <a:cubicBezTo>
                    <a:pt x="59" y="319"/>
                    <a:pt x="56" y="310"/>
                    <a:pt x="53" y="300"/>
                  </a:cubicBezTo>
                  <a:cubicBezTo>
                    <a:pt x="50" y="290"/>
                    <a:pt x="46" y="279"/>
                    <a:pt x="54" y="271"/>
                  </a:cubicBezTo>
                  <a:cubicBezTo>
                    <a:pt x="62" y="264"/>
                    <a:pt x="72" y="267"/>
                    <a:pt x="83" y="270"/>
                  </a:cubicBezTo>
                  <a:cubicBezTo>
                    <a:pt x="92" y="273"/>
                    <a:pt x="101" y="276"/>
                    <a:pt x="107" y="270"/>
                  </a:cubicBezTo>
                  <a:cubicBezTo>
                    <a:pt x="113" y="264"/>
                    <a:pt x="110" y="255"/>
                    <a:pt x="107" y="246"/>
                  </a:cubicBezTo>
                  <a:cubicBezTo>
                    <a:pt x="104" y="235"/>
                    <a:pt x="101" y="225"/>
                    <a:pt x="108" y="217"/>
                  </a:cubicBezTo>
                  <a:cubicBezTo>
                    <a:pt x="116" y="209"/>
                    <a:pt x="127" y="213"/>
                    <a:pt x="137" y="216"/>
                  </a:cubicBezTo>
                  <a:cubicBezTo>
                    <a:pt x="147" y="219"/>
                    <a:pt x="156" y="222"/>
                    <a:pt x="162" y="216"/>
                  </a:cubicBezTo>
                  <a:cubicBezTo>
                    <a:pt x="168" y="210"/>
                    <a:pt x="165" y="201"/>
                    <a:pt x="162" y="191"/>
                  </a:cubicBezTo>
                  <a:cubicBezTo>
                    <a:pt x="158" y="181"/>
                    <a:pt x="155" y="170"/>
                    <a:pt x="163" y="163"/>
                  </a:cubicBezTo>
                  <a:cubicBezTo>
                    <a:pt x="170" y="155"/>
                    <a:pt x="181" y="158"/>
                    <a:pt x="191" y="162"/>
                  </a:cubicBezTo>
                  <a:cubicBezTo>
                    <a:pt x="201" y="165"/>
                    <a:pt x="210" y="168"/>
                    <a:pt x="216" y="162"/>
                  </a:cubicBezTo>
                  <a:cubicBezTo>
                    <a:pt x="222" y="156"/>
                    <a:pt x="219" y="147"/>
                    <a:pt x="216" y="137"/>
                  </a:cubicBezTo>
                  <a:cubicBezTo>
                    <a:pt x="213" y="127"/>
                    <a:pt x="209" y="116"/>
                    <a:pt x="217" y="108"/>
                  </a:cubicBezTo>
                  <a:cubicBezTo>
                    <a:pt x="225" y="101"/>
                    <a:pt x="235" y="104"/>
                    <a:pt x="246" y="107"/>
                  </a:cubicBezTo>
                  <a:cubicBezTo>
                    <a:pt x="255" y="110"/>
                    <a:pt x="264" y="113"/>
                    <a:pt x="270" y="107"/>
                  </a:cubicBezTo>
                  <a:cubicBezTo>
                    <a:pt x="276" y="101"/>
                    <a:pt x="273" y="92"/>
                    <a:pt x="270" y="83"/>
                  </a:cubicBezTo>
                  <a:cubicBezTo>
                    <a:pt x="267" y="72"/>
                    <a:pt x="264" y="62"/>
                    <a:pt x="271" y="54"/>
                  </a:cubicBezTo>
                  <a:cubicBezTo>
                    <a:pt x="279" y="46"/>
                    <a:pt x="290" y="50"/>
                    <a:pt x="300" y="53"/>
                  </a:cubicBezTo>
                  <a:cubicBezTo>
                    <a:pt x="310" y="56"/>
                    <a:pt x="319" y="59"/>
                    <a:pt x="325" y="53"/>
                  </a:cubicBezTo>
                  <a:cubicBezTo>
                    <a:pt x="331" y="47"/>
                    <a:pt x="328" y="38"/>
                    <a:pt x="325" y="28"/>
                  </a:cubicBezTo>
                  <a:cubicBezTo>
                    <a:pt x="322" y="18"/>
                    <a:pt x="318" y="7"/>
                    <a:pt x="326" y="0"/>
                  </a:cubicBezTo>
                  <a:cubicBezTo>
                    <a:pt x="329" y="2"/>
                    <a:pt x="329" y="2"/>
                    <a:pt x="329" y="2"/>
                  </a:cubicBezTo>
                  <a:cubicBezTo>
                    <a:pt x="323" y="8"/>
                    <a:pt x="326" y="17"/>
                    <a:pt x="329" y="27"/>
                  </a:cubicBezTo>
                  <a:cubicBezTo>
                    <a:pt x="332" y="37"/>
                    <a:pt x="335" y="48"/>
                    <a:pt x="328" y="5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7">
              <a:extLst>
                <a:ext uri="{FF2B5EF4-FFF2-40B4-BE49-F238E27FC236}">
                  <a16:creationId xmlns:a16="http://schemas.microsoft.com/office/drawing/2014/main" id="{0B35A6F7-826B-49F9-B809-A62EB8286035}"/>
                </a:ext>
              </a:extLst>
            </p:cNvPr>
            <p:cNvSpPr>
              <a:spLocks/>
            </p:cNvSpPr>
            <p:nvPr/>
          </p:nvSpPr>
          <p:spPr bwMode="auto">
            <a:xfrm>
              <a:off x="3878262" y="5394324"/>
              <a:ext cx="701675" cy="701675"/>
            </a:xfrm>
            <a:custGeom>
              <a:avLst/>
              <a:gdLst>
                <a:gd name="T0" fmla="*/ 8 w 336"/>
                <a:gd name="T1" fmla="*/ 280 h 336"/>
                <a:gd name="T2" fmla="*/ 36 w 336"/>
                <a:gd name="T3" fmla="*/ 279 h 336"/>
                <a:gd name="T4" fmla="*/ 61 w 336"/>
                <a:gd name="T5" fmla="*/ 279 h 336"/>
                <a:gd name="T6" fmla="*/ 61 w 336"/>
                <a:gd name="T7" fmla="*/ 254 h 336"/>
                <a:gd name="T8" fmla="*/ 62 w 336"/>
                <a:gd name="T9" fmla="*/ 225 h 336"/>
                <a:gd name="T10" fmla="*/ 91 w 336"/>
                <a:gd name="T11" fmla="*/ 224 h 336"/>
                <a:gd name="T12" fmla="*/ 115 w 336"/>
                <a:gd name="T13" fmla="*/ 224 h 336"/>
                <a:gd name="T14" fmla="*/ 115 w 336"/>
                <a:gd name="T15" fmla="*/ 200 h 336"/>
                <a:gd name="T16" fmla="*/ 117 w 336"/>
                <a:gd name="T17" fmla="*/ 171 h 336"/>
                <a:gd name="T18" fmla="*/ 145 w 336"/>
                <a:gd name="T19" fmla="*/ 170 h 336"/>
                <a:gd name="T20" fmla="*/ 170 w 336"/>
                <a:gd name="T21" fmla="*/ 170 h 336"/>
                <a:gd name="T22" fmla="*/ 170 w 336"/>
                <a:gd name="T23" fmla="*/ 145 h 336"/>
                <a:gd name="T24" fmla="*/ 171 w 336"/>
                <a:gd name="T25" fmla="*/ 117 h 336"/>
                <a:gd name="T26" fmla="*/ 199 w 336"/>
                <a:gd name="T27" fmla="*/ 116 h 336"/>
                <a:gd name="T28" fmla="*/ 224 w 336"/>
                <a:gd name="T29" fmla="*/ 115 h 336"/>
                <a:gd name="T30" fmla="*/ 224 w 336"/>
                <a:gd name="T31" fmla="*/ 91 h 336"/>
                <a:gd name="T32" fmla="*/ 225 w 336"/>
                <a:gd name="T33" fmla="*/ 62 h 336"/>
                <a:gd name="T34" fmla="*/ 254 w 336"/>
                <a:gd name="T35" fmla="*/ 61 h 336"/>
                <a:gd name="T36" fmla="*/ 278 w 336"/>
                <a:gd name="T37" fmla="*/ 61 h 336"/>
                <a:gd name="T38" fmla="*/ 279 w 336"/>
                <a:gd name="T39" fmla="*/ 36 h 336"/>
                <a:gd name="T40" fmla="*/ 280 w 336"/>
                <a:gd name="T41" fmla="*/ 8 h 336"/>
                <a:gd name="T42" fmla="*/ 308 w 336"/>
                <a:gd name="T43" fmla="*/ 7 h 336"/>
                <a:gd name="T44" fmla="*/ 333 w 336"/>
                <a:gd name="T45" fmla="*/ 7 h 336"/>
                <a:gd name="T46" fmla="*/ 336 w 336"/>
                <a:gd name="T47" fmla="*/ 10 h 336"/>
                <a:gd name="T48" fmla="*/ 307 w 336"/>
                <a:gd name="T49" fmla="*/ 11 h 336"/>
                <a:gd name="T50" fmla="*/ 282 w 336"/>
                <a:gd name="T51" fmla="*/ 11 h 336"/>
                <a:gd name="T52" fmla="*/ 282 w 336"/>
                <a:gd name="T53" fmla="*/ 35 h 336"/>
                <a:gd name="T54" fmla="*/ 281 w 336"/>
                <a:gd name="T55" fmla="*/ 64 h 336"/>
                <a:gd name="T56" fmla="*/ 253 w 336"/>
                <a:gd name="T57" fmla="*/ 65 h 336"/>
                <a:gd name="T58" fmla="*/ 228 w 336"/>
                <a:gd name="T59" fmla="*/ 65 h 336"/>
                <a:gd name="T60" fmla="*/ 228 w 336"/>
                <a:gd name="T61" fmla="*/ 90 h 336"/>
                <a:gd name="T62" fmla="*/ 227 w 336"/>
                <a:gd name="T63" fmla="*/ 118 h 336"/>
                <a:gd name="T64" fmla="*/ 198 w 336"/>
                <a:gd name="T65" fmla="*/ 119 h 336"/>
                <a:gd name="T66" fmla="*/ 174 w 336"/>
                <a:gd name="T67" fmla="*/ 119 h 336"/>
                <a:gd name="T68" fmla="*/ 174 w 336"/>
                <a:gd name="T69" fmla="*/ 144 h 336"/>
                <a:gd name="T70" fmla="*/ 173 w 336"/>
                <a:gd name="T71" fmla="*/ 173 h 336"/>
                <a:gd name="T72" fmla="*/ 144 w 336"/>
                <a:gd name="T73" fmla="*/ 174 h 336"/>
                <a:gd name="T74" fmla="*/ 119 w 336"/>
                <a:gd name="T75" fmla="*/ 174 h 336"/>
                <a:gd name="T76" fmla="*/ 119 w 336"/>
                <a:gd name="T77" fmla="*/ 198 h 336"/>
                <a:gd name="T78" fmla="*/ 118 w 336"/>
                <a:gd name="T79" fmla="*/ 227 h 336"/>
                <a:gd name="T80" fmla="*/ 90 w 336"/>
                <a:gd name="T81" fmla="*/ 228 h 336"/>
                <a:gd name="T82" fmla="*/ 65 w 336"/>
                <a:gd name="T83" fmla="*/ 228 h 336"/>
                <a:gd name="T84" fmla="*/ 65 w 336"/>
                <a:gd name="T85" fmla="*/ 253 h 336"/>
                <a:gd name="T86" fmla="*/ 64 w 336"/>
                <a:gd name="T87" fmla="*/ 281 h 336"/>
                <a:gd name="T88" fmla="*/ 35 w 336"/>
                <a:gd name="T89" fmla="*/ 282 h 336"/>
                <a:gd name="T90" fmla="*/ 11 w 336"/>
                <a:gd name="T91" fmla="*/ 283 h 336"/>
                <a:gd name="T92" fmla="*/ 10 w 336"/>
                <a:gd name="T93" fmla="*/ 307 h 336"/>
                <a:gd name="T94" fmla="*/ 9 w 336"/>
                <a:gd name="T95" fmla="*/ 336 h 336"/>
                <a:gd name="T96" fmla="*/ 7 w 336"/>
                <a:gd name="T97" fmla="*/ 333 h 336"/>
                <a:gd name="T98" fmla="*/ 7 w 336"/>
                <a:gd name="T99" fmla="*/ 308 h 336"/>
                <a:gd name="T100" fmla="*/ 8 w 336"/>
                <a:gd name="T101" fmla="*/ 280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36" h="336">
                  <a:moveTo>
                    <a:pt x="8" y="280"/>
                  </a:moveTo>
                  <a:cubicBezTo>
                    <a:pt x="15" y="272"/>
                    <a:pt x="26" y="275"/>
                    <a:pt x="36" y="279"/>
                  </a:cubicBezTo>
                  <a:cubicBezTo>
                    <a:pt x="46" y="282"/>
                    <a:pt x="55" y="285"/>
                    <a:pt x="61" y="279"/>
                  </a:cubicBezTo>
                  <a:cubicBezTo>
                    <a:pt x="67" y="273"/>
                    <a:pt x="64" y="264"/>
                    <a:pt x="61" y="254"/>
                  </a:cubicBezTo>
                  <a:cubicBezTo>
                    <a:pt x="58" y="244"/>
                    <a:pt x="54" y="233"/>
                    <a:pt x="62" y="225"/>
                  </a:cubicBezTo>
                  <a:cubicBezTo>
                    <a:pt x="70" y="218"/>
                    <a:pt x="80" y="221"/>
                    <a:pt x="91" y="224"/>
                  </a:cubicBezTo>
                  <a:cubicBezTo>
                    <a:pt x="100" y="227"/>
                    <a:pt x="109" y="230"/>
                    <a:pt x="115" y="224"/>
                  </a:cubicBezTo>
                  <a:cubicBezTo>
                    <a:pt x="121" y="218"/>
                    <a:pt x="118" y="209"/>
                    <a:pt x="115" y="200"/>
                  </a:cubicBezTo>
                  <a:cubicBezTo>
                    <a:pt x="112" y="189"/>
                    <a:pt x="109" y="179"/>
                    <a:pt x="117" y="171"/>
                  </a:cubicBezTo>
                  <a:cubicBezTo>
                    <a:pt x="124" y="163"/>
                    <a:pt x="135" y="167"/>
                    <a:pt x="145" y="170"/>
                  </a:cubicBezTo>
                  <a:cubicBezTo>
                    <a:pt x="155" y="173"/>
                    <a:pt x="164" y="176"/>
                    <a:pt x="170" y="170"/>
                  </a:cubicBezTo>
                  <a:cubicBezTo>
                    <a:pt x="176" y="164"/>
                    <a:pt x="173" y="155"/>
                    <a:pt x="170" y="145"/>
                  </a:cubicBezTo>
                  <a:cubicBezTo>
                    <a:pt x="167" y="135"/>
                    <a:pt x="163" y="124"/>
                    <a:pt x="171" y="117"/>
                  </a:cubicBezTo>
                  <a:cubicBezTo>
                    <a:pt x="179" y="109"/>
                    <a:pt x="189" y="112"/>
                    <a:pt x="199" y="116"/>
                  </a:cubicBezTo>
                  <a:cubicBezTo>
                    <a:pt x="209" y="119"/>
                    <a:pt x="218" y="121"/>
                    <a:pt x="224" y="115"/>
                  </a:cubicBezTo>
                  <a:cubicBezTo>
                    <a:pt x="230" y="110"/>
                    <a:pt x="227" y="100"/>
                    <a:pt x="224" y="91"/>
                  </a:cubicBezTo>
                  <a:cubicBezTo>
                    <a:pt x="221" y="81"/>
                    <a:pt x="218" y="70"/>
                    <a:pt x="225" y="62"/>
                  </a:cubicBezTo>
                  <a:cubicBezTo>
                    <a:pt x="233" y="55"/>
                    <a:pt x="244" y="58"/>
                    <a:pt x="254" y="61"/>
                  </a:cubicBezTo>
                  <a:cubicBezTo>
                    <a:pt x="263" y="64"/>
                    <a:pt x="273" y="67"/>
                    <a:pt x="278" y="61"/>
                  </a:cubicBezTo>
                  <a:cubicBezTo>
                    <a:pt x="284" y="55"/>
                    <a:pt x="282" y="46"/>
                    <a:pt x="279" y="36"/>
                  </a:cubicBezTo>
                  <a:cubicBezTo>
                    <a:pt x="275" y="26"/>
                    <a:pt x="272" y="15"/>
                    <a:pt x="280" y="8"/>
                  </a:cubicBezTo>
                  <a:cubicBezTo>
                    <a:pt x="287" y="0"/>
                    <a:pt x="298" y="4"/>
                    <a:pt x="308" y="7"/>
                  </a:cubicBezTo>
                  <a:cubicBezTo>
                    <a:pt x="318" y="10"/>
                    <a:pt x="327" y="13"/>
                    <a:pt x="333" y="7"/>
                  </a:cubicBezTo>
                  <a:cubicBezTo>
                    <a:pt x="336" y="10"/>
                    <a:pt x="336" y="10"/>
                    <a:pt x="336" y="10"/>
                  </a:cubicBezTo>
                  <a:cubicBezTo>
                    <a:pt x="328" y="17"/>
                    <a:pt x="317" y="14"/>
                    <a:pt x="307" y="11"/>
                  </a:cubicBezTo>
                  <a:cubicBezTo>
                    <a:pt x="297" y="8"/>
                    <a:pt x="288" y="5"/>
                    <a:pt x="282" y="11"/>
                  </a:cubicBezTo>
                  <a:cubicBezTo>
                    <a:pt x="276" y="17"/>
                    <a:pt x="279" y="26"/>
                    <a:pt x="282" y="35"/>
                  </a:cubicBezTo>
                  <a:cubicBezTo>
                    <a:pt x="286" y="46"/>
                    <a:pt x="289" y="56"/>
                    <a:pt x="281" y="64"/>
                  </a:cubicBezTo>
                  <a:cubicBezTo>
                    <a:pt x="274" y="72"/>
                    <a:pt x="263" y="68"/>
                    <a:pt x="253" y="65"/>
                  </a:cubicBezTo>
                  <a:cubicBezTo>
                    <a:pt x="243" y="62"/>
                    <a:pt x="234" y="59"/>
                    <a:pt x="228" y="65"/>
                  </a:cubicBezTo>
                  <a:cubicBezTo>
                    <a:pt x="222" y="71"/>
                    <a:pt x="225" y="80"/>
                    <a:pt x="228" y="90"/>
                  </a:cubicBezTo>
                  <a:cubicBezTo>
                    <a:pt x="231" y="100"/>
                    <a:pt x="235" y="111"/>
                    <a:pt x="227" y="118"/>
                  </a:cubicBezTo>
                  <a:cubicBezTo>
                    <a:pt x="219" y="126"/>
                    <a:pt x="209" y="123"/>
                    <a:pt x="198" y="119"/>
                  </a:cubicBezTo>
                  <a:cubicBezTo>
                    <a:pt x="189" y="116"/>
                    <a:pt x="180" y="113"/>
                    <a:pt x="174" y="119"/>
                  </a:cubicBezTo>
                  <a:cubicBezTo>
                    <a:pt x="168" y="125"/>
                    <a:pt x="171" y="134"/>
                    <a:pt x="174" y="144"/>
                  </a:cubicBezTo>
                  <a:cubicBezTo>
                    <a:pt x="177" y="154"/>
                    <a:pt x="180" y="165"/>
                    <a:pt x="173" y="173"/>
                  </a:cubicBezTo>
                  <a:cubicBezTo>
                    <a:pt x="165" y="180"/>
                    <a:pt x="154" y="177"/>
                    <a:pt x="144" y="174"/>
                  </a:cubicBezTo>
                  <a:cubicBezTo>
                    <a:pt x="134" y="171"/>
                    <a:pt x="125" y="168"/>
                    <a:pt x="119" y="174"/>
                  </a:cubicBezTo>
                  <a:cubicBezTo>
                    <a:pt x="113" y="180"/>
                    <a:pt x="116" y="189"/>
                    <a:pt x="119" y="198"/>
                  </a:cubicBezTo>
                  <a:cubicBezTo>
                    <a:pt x="122" y="209"/>
                    <a:pt x="126" y="219"/>
                    <a:pt x="118" y="227"/>
                  </a:cubicBezTo>
                  <a:cubicBezTo>
                    <a:pt x="111" y="235"/>
                    <a:pt x="100" y="231"/>
                    <a:pt x="90" y="228"/>
                  </a:cubicBezTo>
                  <a:cubicBezTo>
                    <a:pt x="80" y="225"/>
                    <a:pt x="71" y="222"/>
                    <a:pt x="65" y="228"/>
                  </a:cubicBezTo>
                  <a:cubicBezTo>
                    <a:pt x="59" y="234"/>
                    <a:pt x="62" y="243"/>
                    <a:pt x="65" y="253"/>
                  </a:cubicBezTo>
                  <a:cubicBezTo>
                    <a:pt x="68" y="263"/>
                    <a:pt x="71" y="274"/>
                    <a:pt x="64" y="281"/>
                  </a:cubicBezTo>
                  <a:cubicBezTo>
                    <a:pt x="56" y="289"/>
                    <a:pt x="45" y="286"/>
                    <a:pt x="35" y="282"/>
                  </a:cubicBezTo>
                  <a:cubicBezTo>
                    <a:pt x="26" y="279"/>
                    <a:pt x="17" y="277"/>
                    <a:pt x="11" y="283"/>
                  </a:cubicBezTo>
                  <a:cubicBezTo>
                    <a:pt x="5" y="288"/>
                    <a:pt x="7" y="298"/>
                    <a:pt x="10" y="307"/>
                  </a:cubicBezTo>
                  <a:cubicBezTo>
                    <a:pt x="14" y="317"/>
                    <a:pt x="17" y="328"/>
                    <a:pt x="9" y="336"/>
                  </a:cubicBezTo>
                  <a:cubicBezTo>
                    <a:pt x="7" y="333"/>
                    <a:pt x="7" y="333"/>
                    <a:pt x="7" y="333"/>
                  </a:cubicBezTo>
                  <a:cubicBezTo>
                    <a:pt x="13" y="327"/>
                    <a:pt x="10" y="318"/>
                    <a:pt x="7" y="308"/>
                  </a:cubicBezTo>
                  <a:cubicBezTo>
                    <a:pt x="3" y="298"/>
                    <a:pt x="0" y="287"/>
                    <a:pt x="8" y="28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8">
              <a:extLst>
                <a:ext uri="{FF2B5EF4-FFF2-40B4-BE49-F238E27FC236}">
                  <a16:creationId xmlns:a16="http://schemas.microsoft.com/office/drawing/2014/main" id="{5055BF7E-C664-42E7-AE32-8E381884BB7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70637" y="1084263"/>
              <a:ext cx="1590675" cy="1590675"/>
            </a:xfrm>
            <a:custGeom>
              <a:avLst/>
              <a:gdLst>
                <a:gd name="T0" fmla="*/ 727 w 762"/>
                <a:gd name="T1" fmla="*/ 35 h 762"/>
                <a:gd name="T2" fmla="*/ 727 w 762"/>
                <a:gd name="T3" fmla="*/ 163 h 762"/>
                <a:gd name="T4" fmla="*/ 163 w 762"/>
                <a:gd name="T5" fmla="*/ 727 h 762"/>
                <a:gd name="T6" fmla="*/ 36 w 762"/>
                <a:gd name="T7" fmla="*/ 727 h 762"/>
                <a:gd name="T8" fmla="*/ 36 w 762"/>
                <a:gd name="T9" fmla="*/ 727 h 762"/>
                <a:gd name="T10" fmla="*/ 36 w 762"/>
                <a:gd name="T11" fmla="*/ 599 h 762"/>
                <a:gd name="T12" fmla="*/ 599 w 762"/>
                <a:gd name="T13" fmla="*/ 35 h 762"/>
                <a:gd name="T14" fmla="*/ 727 w 762"/>
                <a:gd name="T15" fmla="*/ 35 h 7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62" h="762">
                  <a:moveTo>
                    <a:pt x="727" y="35"/>
                  </a:moveTo>
                  <a:cubicBezTo>
                    <a:pt x="762" y="71"/>
                    <a:pt x="762" y="128"/>
                    <a:pt x="727" y="163"/>
                  </a:cubicBezTo>
                  <a:cubicBezTo>
                    <a:pt x="163" y="727"/>
                    <a:pt x="163" y="727"/>
                    <a:pt x="163" y="727"/>
                  </a:cubicBezTo>
                  <a:cubicBezTo>
                    <a:pt x="128" y="762"/>
                    <a:pt x="71" y="762"/>
                    <a:pt x="36" y="727"/>
                  </a:cubicBezTo>
                  <a:cubicBezTo>
                    <a:pt x="36" y="727"/>
                    <a:pt x="36" y="727"/>
                    <a:pt x="36" y="727"/>
                  </a:cubicBezTo>
                  <a:cubicBezTo>
                    <a:pt x="0" y="691"/>
                    <a:pt x="0" y="634"/>
                    <a:pt x="36" y="599"/>
                  </a:cubicBezTo>
                  <a:cubicBezTo>
                    <a:pt x="599" y="35"/>
                    <a:pt x="599" y="35"/>
                    <a:pt x="599" y="35"/>
                  </a:cubicBezTo>
                  <a:cubicBezTo>
                    <a:pt x="635" y="0"/>
                    <a:pt x="692" y="0"/>
                    <a:pt x="727" y="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9">
              <a:extLst>
                <a:ext uri="{FF2B5EF4-FFF2-40B4-BE49-F238E27FC236}">
                  <a16:creationId xmlns:a16="http://schemas.microsoft.com/office/drawing/2014/main" id="{CA0FC3EA-AA6B-45A1-931D-E7B30204AE13}"/>
                </a:ext>
              </a:extLst>
            </p:cNvPr>
            <p:cNvSpPr>
              <a:spLocks/>
            </p:cNvSpPr>
            <p:nvPr/>
          </p:nvSpPr>
          <p:spPr bwMode="auto">
            <a:xfrm>
              <a:off x="8306592" y="1171575"/>
              <a:ext cx="950913" cy="954088"/>
            </a:xfrm>
            <a:custGeom>
              <a:avLst/>
              <a:gdLst>
                <a:gd name="T0" fmla="*/ 421 w 456"/>
                <a:gd name="T1" fmla="*/ 35 h 457"/>
                <a:gd name="T2" fmla="*/ 421 w 456"/>
                <a:gd name="T3" fmla="*/ 163 h 457"/>
                <a:gd name="T4" fmla="*/ 162 w 456"/>
                <a:gd name="T5" fmla="*/ 422 h 457"/>
                <a:gd name="T6" fmla="*/ 35 w 456"/>
                <a:gd name="T7" fmla="*/ 422 h 457"/>
                <a:gd name="T8" fmla="*/ 35 w 456"/>
                <a:gd name="T9" fmla="*/ 422 h 457"/>
                <a:gd name="T10" fmla="*/ 35 w 456"/>
                <a:gd name="T11" fmla="*/ 294 h 457"/>
                <a:gd name="T12" fmla="*/ 294 w 456"/>
                <a:gd name="T13" fmla="*/ 35 h 457"/>
                <a:gd name="T14" fmla="*/ 421 w 456"/>
                <a:gd name="T15" fmla="*/ 35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6" h="457">
                  <a:moveTo>
                    <a:pt x="421" y="35"/>
                  </a:moveTo>
                  <a:cubicBezTo>
                    <a:pt x="456" y="71"/>
                    <a:pt x="456" y="128"/>
                    <a:pt x="421" y="163"/>
                  </a:cubicBezTo>
                  <a:cubicBezTo>
                    <a:pt x="162" y="422"/>
                    <a:pt x="162" y="422"/>
                    <a:pt x="162" y="422"/>
                  </a:cubicBezTo>
                  <a:cubicBezTo>
                    <a:pt x="127" y="457"/>
                    <a:pt x="70" y="457"/>
                    <a:pt x="35" y="422"/>
                  </a:cubicBezTo>
                  <a:cubicBezTo>
                    <a:pt x="35" y="422"/>
                    <a:pt x="35" y="422"/>
                    <a:pt x="35" y="422"/>
                  </a:cubicBezTo>
                  <a:cubicBezTo>
                    <a:pt x="0" y="387"/>
                    <a:pt x="0" y="329"/>
                    <a:pt x="35" y="294"/>
                  </a:cubicBezTo>
                  <a:cubicBezTo>
                    <a:pt x="294" y="35"/>
                    <a:pt x="294" y="35"/>
                    <a:pt x="294" y="35"/>
                  </a:cubicBezTo>
                  <a:cubicBezTo>
                    <a:pt x="329" y="0"/>
                    <a:pt x="386" y="0"/>
                    <a:pt x="421" y="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0">
              <a:extLst>
                <a:ext uri="{FF2B5EF4-FFF2-40B4-BE49-F238E27FC236}">
                  <a16:creationId xmlns:a16="http://schemas.microsoft.com/office/drawing/2014/main" id="{AC36B4B5-E4ED-4994-8DDB-D0D6D89DF408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3324" y="1357313"/>
              <a:ext cx="1344612" cy="1343025"/>
            </a:xfrm>
            <a:custGeom>
              <a:avLst/>
              <a:gdLst>
                <a:gd name="T0" fmla="*/ 609 w 644"/>
                <a:gd name="T1" fmla="*/ 35 h 643"/>
                <a:gd name="T2" fmla="*/ 609 w 644"/>
                <a:gd name="T3" fmla="*/ 163 h 643"/>
                <a:gd name="T4" fmla="*/ 163 w 644"/>
                <a:gd name="T5" fmla="*/ 608 h 643"/>
                <a:gd name="T6" fmla="*/ 36 w 644"/>
                <a:gd name="T7" fmla="*/ 608 h 643"/>
                <a:gd name="T8" fmla="*/ 36 w 644"/>
                <a:gd name="T9" fmla="*/ 608 h 643"/>
                <a:gd name="T10" fmla="*/ 36 w 644"/>
                <a:gd name="T11" fmla="*/ 481 h 643"/>
                <a:gd name="T12" fmla="*/ 481 w 644"/>
                <a:gd name="T13" fmla="*/ 35 h 643"/>
                <a:gd name="T14" fmla="*/ 609 w 644"/>
                <a:gd name="T15" fmla="*/ 35 h 6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44" h="643">
                  <a:moveTo>
                    <a:pt x="609" y="35"/>
                  </a:moveTo>
                  <a:cubicBezTo>
                    <a:pt x="644" y="70"/>
                    <a:pt x="644" y="127"/>
                    <a:pt x="609" y="163"/>
                  </a:cubicBezTo>
                  <a:cubicBezTo>
                    <a:pt x="163" y="608"/>
                    <a:pt x="163" y="608"/>
                    <a:pt x="163" y="608"/>
                  </a:cubicBezTo>
                  <a:cubicBezTo>
                    <a:pt x="128" y="643"/>
                    <a:pt x="71" y="643"/>
                    <a:pt x="36" y="608"/>
                  </a:cubicBezTo>
                  <a:cubicBezTo>
                    <a:pt x="36" y="608"/>
                    <a:pt x="36" y="608"/>
                    <a:pt x="36" y="608"/>
                  </a:cubicBezTo>
                  <a:cubicBezTo>
                    <a:pt x="0" y="573"/>
                    <a:pt x="0" y="516"/>
                    <a:pt x="36" y="481"/>
                  </a:cubicBezTo>
                  <a:cubicBezTo>
                    <a:pt x="481" y="35"/>
                    <a:pt x="481" y="35"/>
                    <a:pt x="481" y="35"/>
                  </a:cubicBezTo>
                  <a:cubicBezTo>
                    <a:pt x="516" y="0"/>
                    <a:pt x="573" y="0"/>
                    <a:pt x="609" y="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11">
              <a:extLst>
                <a:ext uri="{FF2B5EF4-FFF2-40B4-BE49-F238E27FC236}">
                  <a16:creationId xmlns:a16="http://schemas.microsoft.com/office/drawing/2014/main" id="{95E02B3C-261A-4BD5-BA41-33B44F02702B}"/>
                </a:ext>
              </a:extLst>
            </p:cNvPr>
            <p:cNvSpPr>
              <a:spLocks/>
            </p:cNvSpPr>
            <p:nvPr/>
          </p:nvSpPr>
          <p:spPr bwMode="auto">
            <a:xfrm>
              <a:off x="6724649" y="4189412"/>
              <a:ext cx="1344612" cy="1343025"/>
            </a:xfrm>
            <a:custGeom>
              <a:avLst/>
              <a:gdLst>
                <a:gd name="T0" fmla="*/ 609 w 644"/>
                <a:gd name="T1" fmla="*/ 35 h 643"/>
                <a:gd name="T2" fmla="*/ 609 w 644"/>
                <a:gd name="T3" fmla="*/ 163 h 643"/>
                <a:gd name="T4" fmla="*/ 163 w 644"/>
                <a:gd name="T5" fmla="*/ 608 h 643"/>
                <a:gd name="T6" fmla="*/ 35 w 644"/>
                <a:gd name="T7" fmla="*/ 608 h 643"/>
                <a:gd name="T8" fmla="*/ 35 w 644"/>
                <a:gd name="T9" fmla="*/ 608 h 643"/>
                <a:gd name="T10" fmla="*/ 35 w 644"/>
                <a:gd name="T11" fmla="*/ 480 h 643"/>
                <a:gd name="T12" fmla="*/ 481 w 644"/>
                <a:gd name="T13" fmla="*/ 35 h 643"/>
                <a:gd name="T14" fmla="*/ 609 w 644"/>
                <a:gd name="T15" fmla="*/ 35 h 6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44" h="643">
                  <a:moveTo>
                    <a:pt x="609" y="35"/>
                  </a:moveTo>
                  <a:cubicBezTo>
                    <a:pt x="644" y="70"/>
                    <a:pt x="644" y="127"/>
                    <a:pt x="609" y="163"/>
                  </a:cubicBezTo>
                  <a:cubicBezTo>
                    <a:pt x="163" y="608"/>
                    <a:pt x="163" y="608"/>
                    <a:pt x="163" y="608"/>
                  </a:cubicBezTo>
                  <a:cubicBezTo>
                    <a:pt x="128" y="643"/>
                    <a:pt x="71" y="643"/>
                    <a:pt x="35" y="608"/>
                  </a:cubicBezTo>
                  <a:cubicBezTo>
                    <a:pt x="35" y="608"/>
                    <a:pt x="35" y="608"/>
                    <a:pt x="35" y="608"/>
                  </a:cubicBezTo>
                  <a:cubicBezTo>
                    <a:pt x="0" y="573"/>
                    <a:pt x="0" y="516"/>
                    <a:pt x="35" y="480"/>
                  </a:cubicBezTo>
                  <a:cubicBezTo>
                    <a:pt x="481" y="35"/>
                    <a:pt x="481" y="35"/>
                    <a:pt x="481" y="35"/>
                  </a:cubicBezTo>
                  <a:cubicBezTo>
                    <a:pt x="516" y="0"/>
                    <a:pt x="573" y="0"/>
                    <a:pt x="609" y="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12">
              <a:extLst>
                <a:ext uri="{FF2B5EF4-FFF2-40B4-BE49-F238E27FC236}">
                  <a16:creationId xmlns:a16="http://schemas.microsoft.com/office/drawing/2014/main" id="{3DFA6D6D-1C7B-4268-8CB5-785D600207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933698" y="3802585"/>
              <a:ext cx="430213" cy="430213"/>
            </a:xfrm>
            <a:custGeom>
              <a:avLst/>
              <a:gdLst>
                <a:gd name="T0" fmla="*/ 170 w 206"/>
                <a:gd name="T1" fmla="*/ 37 h 206"/>
                <a:gd name="T2" fmla="*/ 170 w 206"/>
                <a:gd name="T3" fmla="*/ 170 h 206"/>
                <a:gd name="T4" fmla="*/ 37 w 206"/>
                <a:gd name="T5" fmla="*/ 170 h 206"/>
                <a:gd name="T6" fmla="*/ 37 w 206"/>
                <a:gd name="T7" fmla="*/ 37 h 206"/>
                <a:gd name="T8" fmla="*/ 170 w 206"/>
                <a:gd name="T9" fmla="*/ 37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206">
                  <a:moveTo>
                    <a:pt x="170" y="37"/>
                  </a:moveTo>
                  <a:cubicBezTo>
                    <a:pt x="206" y="74"/>
                    <a:pt x="206" y="133"/>
                    <a:pt x="170" y="170"/>
                  </a:cubicBezTo>
                  <a:cubicBezTo>
                    <a:pt x="133" y="206"/>
                    <a:pt x="73" y="206"/>
                    <a:pt x="37" y="170"/>
                  </a:cubicBezTo>
                  <a:cubicBezTo>
                    <a:pt x="0" y="133"/>
                    <a:pt x="0" y="74"/>
                    <a:pt x="37" y="37"/>
                  </a:cubicBezTo>
                  <a:cubicBezTo>
                    <a:pt x="73" y="0"/>
                    <a:pt x="133" y="0"/>
                    <a:pt x="170" y="3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13">
              <a:extLst>
                <a:ext uri="{FF2B5EF4-FFF2-40B4-BE49-F238E27FC236}">
                  <a16:creationId xmlns:a16="http://schemas.microsoft.com/office/drawing/2014/main" id="{4DCB8C83-4083-4850-9655-220A4B75E7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80158" y="948820"/>
              <a:ext cx="330055" cy="301354"/>
            </a:xfrm>
            <a:custGeom>
              <a:avLst/>
              <a:gdLst>
                <a:gd name="T0" fmla="*/ 123 w 245"/>
                <a:gd name="T1" fmla="*/ 223 h 223"/>
                <a:gd name="T2" fmla="*/ 44 w 245"/>
                <a:gd name="T3" fmla="*/ 190 h 223"/>
                <a:gd name="T4" fmla="*/ 44 w 245"/>
                <a:gd name="T5" fmla="*/ 32 h 223"/>
                <a:gd name="T6" fmla="*/ 123 w 245"/>
                <a:gd name="T7" fmla="*/ 0 h 223"/>
                <a:gd name="T8" fmla="*/ 202 w 245"/>
                <a:gd name="T9" fmla="*/ 32 h 223"/>
                <a:gd name="T10" fmla="*/ 202 w 245"/>
                <a:gd name="T11" fmla="*/ 32 h 223"/>
                <a:gd name="T12" fmla="*/ 202 w 245"/>
                <a:gd name="T13" fmla="*/ 190 h 223"/>
                <a:gd name="T14" fmla="*/ 123 w 245"/>
                <a:gd name="T15" fmla="*/ 223 h 223"/>
                <a:gd name="T16" fmla="*/ 123 w 245"/>
                <a:gd name="T17" fmla="*/ 36 h 223"/>
                <a:gd name="T18" fmla="*/ 69 w 245"/>
                <a:gd name="T19" fmla="*/ 58 h 223"/>
                <a:gd name="T20" fmla="*/ 69 w 245"/>
                <a:gd name="T21" fmla="*/ 165 h 223"/>
                <a:gd name="T22" fmla="*/ 123 w 245"/>
                <a:gd name="T23" fmla="*/ 187 h 223"/>
                <a:gd name="T24" fmla="*/ 176 w 245"/>
                <a:gd name="T25" fmla="*/ 165 h 223"/>
                <a:gd name="T26" fmla="*/ 176 w 245"/>
                <a:gd name="T27" fmla="*/ 58 h 223"/>
                <a:gd name="T28" fmla="*/ 123 w 245"/>
                <a:gd name="T29" fmla="*/ 36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5" h="223">
                  <a:moveTo>
                    <a:pt x="123" y="223"/>
                  </a:moveTo>
                  <a:cubicBezTo>
                    <a:pt x="93" y="223"/>
                    <a:pt x="65" y="212"/>
                    <a:pt x="44" y="190"/>
                  </a:cubicBezTo>
                  <a:cubicBezTo>
                    <a:pt x="0" y="147"/>
                    <a:pt x="0" y="76"/>
                    <a:pt x="44" y="32"/>
                  </a:cubicBezTo>
                  <a:cubicBezTo>
                    <a:pt x="65" y="11"/>
                    <a:pt x="93" y="0"/>
                    <a:pt x="123" y="0"/>
                  </a:cubicBezTo>
                  <a:cubicBezTo>
                    <a:pt x="153" y="0"/>
                    <a:pt x="181" y="11"/>
                    <a:pt x="202" y="32"/>
                  </a:cubicBezTo>
                  <a:cubicBezTo>
                    <a:pt x="202" y="32"/>
                    <a:pt x="202" y="32"/>
                    <a:pt x="202" y="32"/>
                  </a:cubicBezTo>
                  <a:cubicBezTo>
                    <a:pt x="245" y="76"/>
                    <a:pt x="245" y="147"/>
                    <a:pt x="202" y="190"/>
                  </a:cubicBezTo>
                  <a:cubicBezTo>
                    <a:pt x="181" y="212"/>
                    <a:pt x="153" y="223"/>
                    <a:pt x="123" y="223"/>
                  </a:cubicBezTo>
                  <a:close/>
                  <a:moveTo>
                    <a:pt x="123" y="36"/>
                  </a:moveTo>
                  <a:cubicBezTo>
                    <a:pt x="103" y="36"/>
                    <a:pt x="84" y="43"/>
                    <a:pt x="69" y="58"/>
                  </a:cubicBezTo>
                  <a:cubicBezTo>
                    <a:pt x="40" y="87"/>
                    <a:pt x="40" y="135"/>
                    <a:pt x="69" y="165"/>
                  </a:cubicBezTo>
                  <a:cubicBezTo>
                    <a:pt x="84" y="179"/>
                    <a:pt x="103" y="187"/>
                    <a:pt x="123" y="187"/>
                  </a:cubicBezTo>
                  <a:cubicBezTo>
                    <a:pt x="143" y="187"/>
                    <a:pt x="162" y="179"/>
                    <a:pt x="176" y="165"/>
                  </a:cubicBezTo>
                  <a:cubicBezTo>
                    <a:pt x="206" y="135"/>
                    <a:pt x="206" y="87"/>
                    <a:pt x="176" y="58"/>
                  </a:cubicBezTo>
                  <a:cubicBezTo>
                    <a:pt x="162" y="43"/>
                    <a:pt x="143" y="36"/>
                    <a:pt x="123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15">
              <a:extLst>
                <a:ext uri="{FF2B5EF4-FFF2-40B4-BE49-F238E27FC236}">
                  <a16:creationId xmlns:a16="http://schemas.microsoft.com/office/drawing/2014/main" id="{E8355D7F-6187-4D0B-91C9-D1273902516C}"/>
                </a:ext>
              </a:extLst>
            </p:cNvPr>
            <p:cNvSpPr>
              <a:spLocks/>
            </p:cNvSpPr>
            <p:nvPr/>
          </p:nvSpPr>
          <p:spPr bwMode="auto">
            <a:xfrm>
              <a:off x="7873998" y="730250"/>
              <a:ext cx="430213" cy="430213"/>
            </a:xfrm>
            <a:custGeom>
              <a:avLst/>
              <a:gdLst>
                <a:gd name="T0" fmla="*/ 169 w 206"/>
                <a:gd name="T1" fmla="*/ 37 h 206"/>
                <a:gd name="T2" fmla="*/ 169 w 206"/>
                <a:gd name="T3" fmla="*/ 170 h 206"/>
                <a:gd name="T4" fmla="*/ 37 w 206"/>
                <a:gd name="T5" fmla="*/ 170 h 206"/>
                <a:gd name="T6" fmla="*/ 37 w 206"/>
                <a:gd name="T7" fmla="*/ 37 h 206"/>
                <a:gd name="T8" fmla="*/ 169 w 206"/>
                <a:gd name="T9" fmla="*/ 37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206">
                  <a:moveTo>
                    <a:pt x="169" y="37"/>
                  </a:moveTo>
                  <a:cubicBezTo>
                    <a:pt x="206" y="74"/>
                    <a:pt x="206" y="133"/>
                    <a:pt x="169" y="170"/>
                  </a:cubicBezTo>
                  <a:cubicBezTo>
                    <a:pt x="133" y="206"/>
                    <a:pt x="73" y="206"/>
                    <a:pt x="37" y="170"/>
                  </a:cubicBezTo>
                  <a:cubicBezTo>
                    <a:pt x="0" y="133"/>
                    <a:pt x="0" y="74"/>
                    <a:pt x="37" y="37"/>
                  </a:cubicBezTo>
                  <a:cubicBezTo>
                    <a:pt x="73" y="0"/>
                    <a:pt x="133" y="0"/>
                    <a:pt x="169" y="3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16">
              <a:extLst>
                <a:ext uri="{FF2B5EF4-FFF2-40B4-BE49-F238E27FC236}">
                  <a16:creationId xmlns:a16="http://schemas.microsoft.com/office/drawing/2014/main" id="{156FDADC-6571-4859-8631-1066D03570C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5237" y="5465761"/>
              <a:ext cx="430213" cy="430213"/>
            </a:xfrm>
            <a:custGeom>
              <a:avLst/>
              <a:gdLst>
                <a:gd name="T0" fmla="*/ 170 w 206"/>
                <a:gd name="T1" fmla="*/ 37 h 206"/>
                <a:gd name="T2" fmla="*/ 170 w 206"/>
                <a:gd name="T3" fmla="*/ 170 h 206"/>
                <a:gd name="T4" fmla="*/ 37 w 206"/>
                <a:gd name="T5" fmla="*/ 170 h 206"/>
                <a:gd name="T6" fmla="*/ 37 w 206"/>
                <a:gd name="T7" fmla="*/ 37 h 206"/>
                <a:gd name="T8" fmla="*/ 170 w 206"/>
                <a:gd name="T9" fmla="*/ 37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206">
                  <a:moveTo>
                    <a:pt x="170" y="37"/>
                  </a:moveTo>
                  <a:cubicBezTo>
                    <a:pt x="206" y="74"/>
                    <a:pt x="206" y="133"/>
                    <a:pt x="170" y="170"/>
                  </a:cubicBezTo>
                  <a:cubicBezTo>
                    <a:pt x="133" y="206"/>
                    <a:pt x="73" y="206"/>
                    <a:pt x="37" y="170"/>
                  </a:cubicBezTo>
                  <a:cubicBezTo>
                    <a:pt x="0" y="133"/>
                    <a:pt x="0" y="74"/>
                    <a:pt x="37" y="37"/>
                  </a:cubicBezTo>
                  <a:cubicBezTo>
                    <a:pt x="73" y="0"/>
                    <a:pt x="133" y="0"/>
                    <a:pt x="170" y="3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13">
              <a:extLst>
                <a:ext uri="{FF2B5EF4-FFF2-40B4-BE49-F238E27FC236}">
                  <a16:creationId xmlns:a16="http://schemas.microsoft.com/office/drawing/2014/main" id="{F88DA33E-0043-4458-8F41-EBCAA7EDA09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51425" y="5585890"/>
              <a:ext cx="330055" cy="301354"/>
            </a:xfrm>
            <a:custGeom>
              <a:avLst/>
              <a:gdLst>
                <a:gd name="T0" fmla="*/ 123 w 245"/>
                <a:gd name="T1" fmla="*/ 223 h 223"/>
                <a:gd name="T2" fmla="*/ 44 w 245"/>
                <a:gd name="T3" fmla="*/ 190 h 223"/>
                <a:gd name="T4" fmla="*/ 44 w 245"/>
                <a:gd name="T5" fmla="*/ 32 h 223"/>
                <a:gd name="T6" fmla="*/ 123 w 245"/>
                <a:gd name="T7" fmla="*/ 0 h 223"/>
                <a:gd name="T8" fmla="*/ 202 w 245"/>
                <a:gd name="T9" fmla="*/ 32 h 223"/>
                <a:gd name="T10" fmla="*/ 202 w 245"/>
                <a:gd name="T11" fmla="*/ 32 h 223"/>
                <a:gd name="T12" fmla="*/ 202 w 245"/>
                <a:gd name="T13" fmla="*/ 190 h 223"/>
                <a:gd name="T14" fmla="*/ 123 w 245"/>
                <a:gd name="T15" fmla="*/ 223 h 223"/>
                <a:gd name="T16" fmla="*/ 123 w 245"/>
                <a:gd name="T17" fmla="*/ 36 h 223"/>
                <a:gd name="T18" fmla="*/ 69 w 245"/>
                <a:gd name="T19" fmla="*/ 58 h 223"/>
                <a:gd name="T20" fmla="*/ 69 w 245"/>
                <a:gd name="T21" fmla="*/ 165 h 223"/>
                <a:gd name="T22" fmla="*/ 123 w 245"/>
                <a:gd name="T23" fmla="*/ 187 h 223"/>
                <a:gd name="T24" fmla="*/ 176 w 245"/>
                <a:gd name="T25" fmla="*/ 165 h 223"/>
                <a:gd name="T26" fmla="*/ 176 w 245"/>
                <a:gd name="T27" fmla="*/ 58 h 223"/>
                <a:gd name="T28" fmla="*/ 123 w 245"/>
                <a:gd name="T29" fmla="*/ 36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5" h="223">
                  <a:moveTo>
                    <a:pt x="123" y="223"/>
                  </a:moveTo>
                  <a:cubicBezTo>
                    <a:pt x="93" y="223"/>
                    <a:pt x="65" y="212"/>
                    <a:pt x="44" y="190"/>
                  </a:cubicBezTo>
                  <a:cubicBezTo>
                    <a:pt x="0" y="147"/>
                    <a:pt x="0" y="76"/>
                    <a:pt x="44" y="32"/>
                  </a:cubicBezTo>
                  <a:cubicBezTo>
                    <a:pt x="65" y="11"/>
                    <a:pt x="93" y="0"/>
                    <a:pt x="123" y="0"/>
                  </a:cubicBezTo>
                  <a:cubicBezTo>
                    <a:pt x="153" y="0"/>
                    <a:pt x="181" y="11"/>
                    <a:pt x="202" y="32"/>
                  </a:cubicBezTo>
                  <a:cubicBezTo>
                    <a:pt x="202" y="32"/>
                    <a:pt x="202" y="32"/>
                    <a:pt x="202" y="32"/>
                  </a:cubicBezTo>
                  <a:cubicBezTo>
                    <a:pt x="245" y="76"/>
                    <a:pt x="245" y="147"/>
                    <a:pt x="202" y="190"/>
                  </a:cubicBezTo>
                  <a:cubicBezTo>
                    <a:pt x="181" y="212"/>
                    <a:pt x="153" y="223"/>
                    <a:pt x="123" y="223"/>
                  </a:cubicBezTo>
                  <a:close/>
                  <a:moveTo>
                    <a:pt x="123" y="36"/>
                  </a:moveTo>
                  <a:cubicBezTo>
                    <a:pt x="103" y="36"/>
                    <a:pt x="84" y="43"/>
                    <a:pt x="69" y="58"/>
                  </a:cubicBezTo>
                  <a:cubicBezTo>
                    <a:pt x="40" y="87"/>
                    <a:pt x="40" y="135"/>
                    <a:pt x="69" y="165"/>
                  </a:cubicBezTo>
                  <a:cubicBezTo>
                    <a:pt x="84" y="179"/>
                    <a:pt x="103" y="187"/>
                    <a:pt x="123" y="187"/>
                  </a:cubicBezTo>
                  <a:cubicBezTo>
                    <a:pt x="143" y="187"/>
                    <a:pt x="162" y="179"/>
                    <a:pt x="176" y="165"/>
                  </a:cubicBezTo>
                  <a:cubicBezTo>
                    <a:pt x="206" y="135"/>
                    <a:pt x="206" y="87"/>
                    <a:pt x="176" y="58"/>
                  </a:cubicBezTo>
                  <a:cubicBezTo>
                    <a:pt x="162" y="43"/>
                    <a:pt x="143" y="36"/>
                    <a:pt x="123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9">
              <a:extLst>
                <a:ext uri="{FF2B5EF4-FFF2-40B4-BE49-F238E27FC236}">
                  <a16:creationId xmlns:a16="http://schemas.microsoft.com/office/drawing/2014/main" id="{5A3DFE0C-BCD5-4CC7-BC1F-9BD53FA095FB}"/>
                </a:ext>
              </a:extLst>
            </p:cNvPr>
            <p:cNvSpPr>
              <a:spLocks/>
            </p:cNvSpPr>
            <p:nvPr/>
          </p:nvSpPr>
          <p:spPr bwMode="auto">
            <a:xfrm>
              <a:off x="8183994" y="3779475"/>
              <a:ext cx="950913" cy="954088"/>
            </a:xfrm>
            <a:custGeom>
              <a:avLst/>
              <a:gdLst>
                <a:gd name="T0" fmla="*/ 421 w 456"/>
                <a:gd name="T1" fmla="*/ 35 h 457"/>
                <a:gd name="T2" fmla="*/ 421 w 456"/>
                <a:gd name="T3" fmla="*/ 163 h 457"/>
                <a:gd name="T4" fmla="*/ 162 w 456"/>
                <a:gd name="T5" fmla="*/ 422 h 457"/>
                <a:gd name="T6" fmla="*/ 35 w 456"/>
                <a:gd name="T7" fmla="*/ 422 h 457"/>
                <a:gd name="T8" fmla="*/ 35 w 456"/>
                <a:gd name="T9" fmla="*/ 422 h 457"/>
                <a:gd name="T10" fmla="*/ 35 w 456"/>
                <a:gd name="T11" fmla="*/ 294 h 457"/>
                <a:gd name="T12" fmla="*/ 294 w 456"/>
                <a:gd name="T13" fmla="*/ 35 h 457"/>
                <a:gd name="T14" fmla="*/ 421 w 456"/>
                <a:gd name="T15" fmla="*/ 35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6" h="457">
                  <a:moveTo>
                    <a:pt x="421" y="35"/>
                  </a:moveTo>
                  <a:cubicBezTo>
                    <a:pt x="456" y="71"/>
                    <a:pt x="456" y="128"/>
                    <a:pt x="421" y="163"/>
                  </a:cubicBezTo>
                  <a:cubicBezTo>
                    <a:pt x="162" y="422"/>
                    <a:pt x="162" y="422"/>
                    <a:pt x="162" y="422"/>
                  </a:cubicBezTo>
                  <a:cubicBezTo>
                    <a:pt x="127" y="457"/>
                    <a:pt x="70" y="457"/>
                    <a:pt x="35" y="422"/>
                  </a:cubicBezTo>
                  <a:cubicBezTo>
                    <a:pt x="35" y="422"/>
                    <a:pt x="35" y="422"/>
                    <a:pt x="35" y="422"/>
                  </a:cubicBezTo>
                  <a:cubicBezTo>
                    <a:pt x="0" y="387"/>
                    <a:pt x="0" y="329"/>
                    <a:pt x="35" y="294"/>
                  </a:cubicBezTo>
                  <a:cubicBezTo>
                    <a:pt x="294" y="35"/>
                    <a:pt x="294" y="35"/>
                    <a:pt x="294" y="35"/>
                  </a:cubicBezTo>
                  <a:cubicBezTo>
                    <a:pt x="329" y="0"/>
                    <a:pt x="386" y="0"/>
                    <a:pt x="421" y="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15">
              <a:extLst>
                <a:ext uri="{FF2B5EF4-FFF2-40B4-BE49-F238E27FC236}">
                  <a16:creationId xmlns:a16="http://schemas.microsoft.com/office/drawing/2014/main" id="{96DAA2CB-5CE9-437B-847A-3FD3DFC633BE}"/>
                </a:ext>
              </a:extLst>
            </p:cNvPr>
            <p:cNvSpPr>
              <a:spLocks/>
            </p:cNvSpPr>
            <p:nvPr/>
          </p:nvSpPr>
          <p:spPr bwMode="auto">
            <a:xfrm>
              <a:off x="9134907" y="3349262"/>
              <a:ext cx="430213" cy="430213"/>
            </a:xfrm>
            <a:custGeom>
              <a:avLst/>
              <a:gdLst>
                <a:gd name="T0" fmla="*/ 169 w 206"/>
                <a:gd name="T1" fmla="*/ 37 h 206"/>
                <a:gd name="T2" fmla="*/ 169 w 206"/>
                <a:gd name="T3" fmla="*/ 170 h 206"/>
                <a:gd name="T4" fmla="*/ 37 w 206"/>
                <a:gd name="T5" fmla="*/ 170 h 206"/>
                <a:gd name="T6" fmla="*/ 37 w 206"/>
                <a:gd name="T7" fmla="*/ 37 h 206"/>
                <a:gd name="T8" fmla="*/ 169 w 206"/>
                <a:gd name="T9" fmla="*/ 37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206">
                  <a:moveTo>
                    <a:pt x="169" y="37"/>
                  </a:moveTo>
                  <a:cubicBezTo>
                    <a:pt x="206" y="74"/>
                    <a:pt x="206" y="133"/>
                    <a:pt x="169" y="170"/>
                  </a:cubicBezTo>
                  <a:cubicBezTo>
                    <a:pt x="133" y="206"/>
                    <a:pt x="73" y="206"/>
                    <a:pt x="37" y="170"/>
                  </a:cubicBezTo>
                  <a:cubicBezTo>
                    <a:pt x="0" y="133"/>
                    <a:pt x="0" y="74"/>
                    <a:pt x="37" y="37"/>
                  </a:cubicBezTo>
                  <a:cubicBezTo>
                    <a:pt x="73" y="0"/>
                    <a:pt x="133" y="0"/>
                    <a:pt x="169" y="3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9">
              <a:extLst>
                <a:ext uri="{FF2B5EF4-FFF2-40B4-BE49-F238E27FC236}">
                  <a16:creationId xmlns:a16="http://schemas.microsoft.com/office/drawing/2014/main" id="{4A3DD287-5209-418C-9142-AD01E944FF77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4576" y="1879599"/>
              <a:ext cx="950913" cy="954088"/>
            </a:xfrm>
            <a:custGeom>
              <a:avLst/>
              <a:gdLst>
                <a:gd name="T0" fmla="*/ 421 w 456"/>
                <a:gd name="T1" fmla="*/ 35 h 457"/>
                <a:gd name="T2" fmla="*/ 421 w 456"/>
                <a:gd name="T3" fmla="*/ 163 h 457"/>
                <a:gd name="T4" fmla="*/ 162 w 456"/>
                <a:gd name="T5" fmla="*/ 422 h 457"/>
                <a:gd name="T6" fmla="*/ 35 w 456"/>
                <a:gd name="T7" fmla="*/ 422 h 457"/>
                <a:gd name="T8" fmla="*/ 35 w 456"/>
                <a:gd name="T9" fmla="*/ 422 h 457"/>
                <a:gd name="T10" fmla="*/ 35 w 456"/>
                <a:gd name="T11" fmla="*/ 294 h 457"/>
                <a:gd name="T12" fmla="*/ 294 w 456"/>
                <a:gd name="T13" fmla="*/ 35 h 457"/>
                <a:gd name="T14" fmla="*/ 421 w 456"/>
                <a:gd name="T15" fmla="*/ 35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6" h="457">
                  <a:moveTo>
                    <a:pt x="421" y="35"/>
                  </a:moveTo>
                  <a:cubicBezTo>
                    <a:pt x="456" y="71"/>
                    <a:pt x="456" y="128"/>
                    <a:pt x="421" y="163"/>
                  </a:cubicBezTo>
                  <a:cubicBezTo>
                    <a:pt x="162" y="422"/>
                    <a:pt x="162" y="422"/>
                    <a:pt x="162" y="422"/>
                  </a:cubicBezTo>
                  <a:cubicBezTo>
                    <a:pt x="127" y="457"/>
                    <a:pt x="70" y="457"/>
                    <a:pt x="35" y="422"/>
                  </a:cubicBezTo>
                  <a:cubicBezTo>
                    <a:pt x="35" y="422"/>
                    <a:pt x="35" y="422"/>
                    <a:pt x="35" y="422"/>
                  </a:cubicBezTo>
                  <a:cubicBezTo>
                    <a:pt x="0" y="387"/>
                    <a:pt x="0" y="329"/>
                    <a:pt x="35" y="294"/>
                  </a:cubicBezTo>
                  <a:cubicBezTo>
                    <a:pt x="294" y="35"/>
                    <a:pt x="294" y="35"/>
                    <a:pt x="294" y="35"/>
                  </a:cubicBezTo>
                  <a:cubicBezTo>
                    <a:pt x="329" y="0"/>
                    <a:pt x="386" y="0"/>
                    <a:pt x="421" y="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13">
              <a:extLst>
                <a:ext uri="{FF2B5EF4-FFF2-40B4-BE49-F238E27FC236}">
                  <a16:creationId xmlns:a16="http://schemas.microsoft.com/office/drawing/2014/main" id="{EFE025BD-594D-4493-B777-D626432080F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32790" y="2824939"/>
              <a:ext cx="330055" cy="301354"/>
            </a:xfrm>
            <a:custGeom>
              <a:avLst/>
              <a:gdLst>
                <a:gd name="T0" fmla="*/ 123 w 245"/>
                <a:gd name="T1" fmla="*/ 223 h 223"/>
                <a:gd name="T2" fmla="*/ 44 w 245"/>
                <a:gd name="T3" fmla="*/ 190 h 223"/>
                <a:gd name="T4" fmla="*/ 44 w 245"/>
                <a:gd name="T5" fmla="*/ 32 h 223"/>
                <a:gd name="T6" fmla="*/ 123 w 245"/>
                <a:gd name="T7" fmla="*/ 0 h 223"/>
                <a:gd name="T8" fmla="*/ 202 w 245"/>
                <a:gd name="T9" fmla="*/ 32 h 223"/>
                <a:gd name="T10" fmla="*/ 202 w 245"/>
                <a:gd name="T11" fmla="*/ 32 h 223"/>
                <a:gd name="T12" fmla="*/ 202 w 245"/>
                <a:gd name="T13" fmla="*/ 190 h 223"/>
                <a:gd name="T14" fmla="*/ 123 w 245"/>
                <a:gd name="T15" fmla="*/ 223 h 223"/>
                <a:gd name="T16" fmla="*/ 123 w 245"/>
                <a:gd name="T17" fmla="*/ 36 h 223"/>
                <a:gd name="T18" fmla="*/ 69 w 245"/>
                <a:gd name="T19" fmla="*/ 58 h 223"/>
                <a:gd name="T20" fmla="*/ 69 w 245"/>
                <a:gd name="T21" fmla="*/ 165 h 223"/>
                <a:gd name="T22" fmla="*/ 123 w 245"/>
                <a:gd name="T23" fmla="*/ 187 h 223"/>
                <a:gd name="T24" fmla="*/ 176 w 245"/>
                <a:gd name="T25" fmla="*/ 165 h 223"/>
                <a:gd name="T26" fmla="*/ 176 w 245"/>
                <a:gd name="T27" fmla="*/ 58 h 223"/>
                <a:gd name="T28" fmla="*/ 123 w 245"/>
                <a:gd name="T29" fmla="*/ 36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5" h="223">
                  <a:moveTo>
                    <a:pt x="123" y="223"/>
                  </a:moveTo>
                  <a:cubicBezTo>
                    <a:pt x="93" y="223"/>
                    <a:pt x="65" y="212"/>
                    <a:pt x="44" y="190"/>
                  </a:cubicBezTo>
                  <a:cubicBezTo>
                    <a:pt x="0" y="147"/>
                    <a:pt x="0" y="76"/>
                    <a:pt x="44" y="32"/>
                  </a:cubicBezTo>
                  <a:cubicBezTo>
                    <a:pt x="65" y="11"/>
                    <a:pt x="93" y="0"/>
                    <a:pt x="123" y="0"/>
                  </a:cubicBezTo>
                  <a:cubicBezTo>
                    <a:pt x="153" y="0"/>
                    <a:pt x="181" y="11"/>
                    <a:pt x="202" y="32"/>
                  </a:cubicBezTo>
                  <a:cubicBezTo>
                    <a:pt x="202" y="32"/>
                    <a:pt x="202" y="32"/>
                    <a:pt x="202" y="32"/>
                  </a:cubicBezTo>
                  <a:cubicBezTo>
                    <a:pt x="245" y="76"/>
                    <a:pt x="245" y="147"/>
                    <a:pt x="202" y="190"/>
                  </a:cubicBezTo>
                  <a:cubicBezTo>
                    <a:pt x="181" y="212"/>
                    <a:pt x="153" y="223"/>
                    <a:pt x="123" y="223"/>
                  </a:cubicBezTo>
                  <a:close/>
                  <a:moveTo>
                    <a:pt x="123" y="36"/>
                  </a:moveTo>
                  <a:cubicBezTo>
                    <a:pt x="103" y="36"/>
                    <a:pt x="84" y="43"/>
                    <a:pt x="69" y="58"/>
                  </a:cubicBezTo>
                  <a:cubicBezTo>
                    <a:pt x="40" y="87"/>
                    <a:pt x="40" y="135"/>
                    <a:pt x="69" y="165"/>
                  </a:cubicBezTo>
                  <a:cubicBezTo>
                    <a:pt x="84" y="179"/>
                    <a:pt x="103" y="187"/>
                    <a:pt x="123" y="187"/>
                  </a:cubicBezTo>
                  <a:cubicBezTo>
                    <a:pt x="143" y="187"/>
                    <a:pt x="162" y="179"/>
                    <a:pt x="176" y="165"/>
                  </a:cubicBezTo>
                  <a:cubicBezTo>
                    <a:pt x="206" y="135"/>
                    <a:pt x="206" y="87"/>
                    <a:pt x="176" y="58"/>
                  </a:cubicBezTo>
                  <a:cubicBezTo>
                    <a:pt x="162" y="43"/>
                    <a:pt x="143" y="36"/>
                    <a:pt x="123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6">
              <a:extLst>
                <a:ext uri="{FF2B5EF4-FFF2-40B4-BE49-F238E27FC236}">
                  <a16:creationId xmlns:a16="http://schemas.microsoft.com/office/drawing/2014/main" id="{6754DD96-3BCB-4E4E-8D51-7E13189A524D}"/>
                </a:ext>
              </a:extLst>
            </p:cNvPr>
            <p:cNvSpPr>
              <a:spLocks/>
            </p:cNvSpPr>
            <p:nvPr/>
          </p:nvSpPr>
          <p:spPr bwMode="auto">
            <a:xfrm>
              <a:off x="7440141" y="4765674"/>
              <a:ext cx="700088" cy="700088"/>
            </a:xfrm>
            <a:custGeom>
              <a:avLst/>
              <a:gdLst>
                <a:gd name="T0" fmla="*/ 328 w 335"/>
                <a:gd name="T1" fmla="*/ 56 h 335"/>
                <a:gd name="T2" fmla="*/ 299 w 335"/>
                <a:gd name="T3" fmla="*/ 57 h 335"/>
                <a:gd name="T4" fmla="*/ 274 w 335"/>
                <a:gd name="T5" fmla="*/ 57 h 335"/>
                <a:gd name="T6" fmla="*/ 274 w 335"/>
                <a:gd name="T7" fmla="*/ 81 h 335"/>
                <a:gd name="T8" fmla="*/ 273 w 335"/>
                <a:gd name="T9" fmla="*/ 110 h 335"/>
                <a:gd name="T10" fmla="*/ 245 w 335"/>
                <a:gd name="T11" fmla="*/ 111 h 335"/>
                <a:gd name="T12" fmla="*/ 220 w 335"/>
                <a:gd name="T13" fmla="*/ 111 h 335"/>
                <a:gd name="T14" fmla="*/ 220 w 335"/>
                <a:gd name="T15" fmla="*/ 136 h 335"/>
                <a:gd name="T16" fmla="*/ 219 w 335"/>
                <a:gd name="T17" fmla="*/ 164 h 335"/>
                <a:gd name="T18" fmla="*/ 190 w 335"/>
                <a:gd name="T19" fmla="*/ 165 h 335"/>
                <a:gd name="T20" fmla="*/ 166 w 335"/>
                <a:gd name="T21" fmla="*/ 166 h 335"/>
                <a:gd name="T22" fmla="*/ 165 w 335"/>
                <a:gd name="T23" fmla="*/ 190 h 335"/>
                <a:gd name="T24" fmla="*/ 164 w 335"/>
                <a:gd name="T25" fmla="*/ 219 h 335"/>
                <a:gd name="T26" fmla="*/ 136 w 335"/>
                <a:gd name="T27" fmla="*/ 220 h 335"/>
                <a:gd name="T28" fmla="*/ 111 w 335"/>
                <a:gd name="T29" fmla="*/ 220 h 335"/>
                <a:gd name="T30" fmla="*/ 111 w 335"/>
                <a:gd name="T31" fmla="*/ 245 h 335"/>
                <a:gd name="T32" fmla="*/ 110 w 335"/>
                <a:gd name="T33" fmla="*/ 273 h 335"/>
                <a:gd name="T34" fmla="*/ 81 w 335"/>
                <a:gd name="T35" fmla="*/ 274 h 335"/>
                <a:gd name="T36" fmla="*/ 57 w 335"/>
                <a:gd name="T37" fmla="*/ 274 h 335"/>
                <a:gd name="T38" fmla="*/ 57 w 335"/>
                <a:gd name="T39" fmla="*/ 299 h 335"/>
                <a:gd name="T40" fmla="*/ 56 w 335"/>
                <a:gd name="T41" fmla="*/ 327 h 335"/>
                <a:gd name="T42" fmla="*/ 27 w 335"/>
                <a:gd name="T43" fmla="*/ 329 h 335"/>
                <a:gd name="T44" fmla="*/ 2 w 335"/>
                <a:gd name="T45" fmla="*/ 329 h 335"/>
                <a:gd name="T46" fmla="*/ 0 w 335"/>
                <a:gd name="T47" fmla="*/ 326 h 335"/>
                <a:gd name="T48" fmla="*/ 28 w 335"/>
                <a:gd name="T49" fmla="*/ 325 h 335"/>
                <a:gd name="T50" fmla="*/ 53 w 335"/>
                <a:gd name="T51" fmla="*/ 325 h 335"/>
                <a:gd name="T52" fmla="*/ 53 w 335"/>
                <a:gd name="T53" fmla="*/ 300 h 335"/>
                <a:gd name="T54" fmla="*/ 54 w 335"/>
                <a:gd name="T55" fmla="*/ 271 h 335"/>
                <a:gd name="T56" fmla="*/ 83 w 335"/>
                <a:gd name="T57" fmla="*/ 270 h 335"/>
                <a:gd name="T58" fmla="*/ 107 w 335"/>
                <a:gd name="T59" fmla="*/ 270 h 335"/>
                <a:gd name="T60" fmla="*/ 107 w 335"/>
                <a:gd name="T61" fmla="*/ 246 h 335"/>
                <a:gd name="T62" fmla="*/ 108 w 335"/>
                <a:gd name="T63" fmla="*/ 217 h 335"/>
                <a:gd name="T64" fmla="*/ 137 w 335"/>
                <a:gd name="T65" fmla="*/ 216 h 335"/>
                <a:gd name="T66" fmla="*/ 162 w 335"/>
                <a:gd name="T67" fmla="*/ 216 h 335"/>
                <a:gd name="T68" fmla="*/ 162 w 335"/>
                <a:gd name="T69" fmla="*/ 191 h 335"/>
                <a:gd name="T70" fmla="*/ 163 w 335"/>
                <a:gd name="T71" fmla="*/ 163 h 335"/>
                <a:gd name="T72" fmla="*/ 191 w 335"/>
                <a:gd name="T73" fmla="*/ 162 h 335"/>
                <a:gd name="T74" fmla="*/ 216 w 335"/>
                <a:gd name="T75" fmla="*/ 162 h 335"/>
                <a:gd name="T76" fmla="*/ 216 w 335"/>
                <a:gd name="T77" fmla="*/ 137 h 335"/>
                <a:gd name="T78" fmla="*/ 217 w 335"/>
                <a:gd name="T79" fmla="*/ 108 h 335"/>
                <a:gd name="T80" fmla="*/ 246 w 335"/>
                <a:gd name="T81" fmla="*/ 107 h 335"/>
                <a:gd name="T82" fmla="*/ 270 w 335"/>
                <a:gd name="T83" fmla="*/ 107 h 335"/>
                <a:gd name="T84" fmla="*/ 270 w 335"/>
                <a:gd name="T85" fmla="*/ 83 h 335"/>
                <a:gd name="T86" fmla="*/ 271 w 335"/>
                <a:gd name="T87" fmla="*/ 54 h 335"/>
                <a:gd name="T88" fmla="*/ 300 w 335"/>
                <a:gd name="T89" fmla="*/ 53 h 335"/>
                <a:gd name="T90" fmla="*/ 325 w 335"/>
                <a:gd name="T91" fmla="*/ 53 h 335"/>
                <a:gd name="T92" fmla="*/ 325 w 335"/>
                <a:gd name="T93" fmla="*/ 28 h 335"/>
                <a:gd name="T94" fmla="*/ 326 w 335"/>
                <a:gd name="T95" fmla="*/ 0 h 335"/>
                <a:gd name="T96" fmla="*/ 329 w 335"/>
                <a:gd name="T97" fmla="*/ 2 h 335"/>
                <a:gd name="T98" fmla="*/ 329 w 335"/>
                <a:gd name="T99" fmla="*/ 27 h 335"/>
                <a:gd name="T100" fmla="*/ 328 w 335"/>
                <a:gd name="T101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35" h="335">
                  <a:moveTo>
                    <a:pt x="328" y="56"/>
                  </a:moveTo>
                  <a:cubicBezTo>
                    <a:pt x="320" y="63"/>
                    <a:pt x="309" y="60"/>
                    <a:pt x="299" y="57"/>
                  </a:cubicBezTo>
                  <a:cubicBezTo>
                    <a:pt x="289" y="54"/>
                    <a:pt x="280" y="51"/>
                    <a:pt x="274" y="57"/>
                  </a:cubicBezTo>
                  <a:cubicBezTo>
                    <a:pt x="268" y="63"/>
                    <a:pt x="271" y="72"/>
                    <a:pt x="274" y="81"/>
                  </a:cubicBezTo>
                  <a:cubicBezTo>
                    <a:pt x="277" y="92"/>
                    <a:pt x="281" y="102"/>
                    <a:pt x="273" y="110"/>
                  </a:cubicBezTo>
                  <a:cubicBezTo>
                    <a:pt x="265" y="118"/>
                    <a:pt x="255" y="114"/>
                    <a:pt x="245" y="111"/>
                  </a:cubicBezTo>
                  <a:cubicBezTo>
                    <a:pt x="235" y="108"/>
                    <a:pt x="226" y="105"/>
                    <a:pt x="220" y="111"/>
                  </a:cubicBezTo>
                  <a:cubicBezTo>
                    <a:pt x="214" y="117"/>
                    <a:pt x="217" y="126"/>
                    <a:pt x="220" y="136"/>
                  </a:cubicBezTo>
                  <a:cubicBezTo>
                    <a:pt x="223" y="146"/>
                    <a:pt x="226" y="157"/>
                    <a:pt x="219" y="164"/>
                  </a:cubicBezTo>
                  <a:cubicBezTo>
                    <a:pt x="211" y="172"/>
                    <a:pt x="200" y="169"/>
                    <a:pt x="190" y="165"/>
                  </a:cubicBezTo>
                  <a:cubicBezTo>
                    <a:pt x="181" y="162"/>
                    <a:pt x="171" y="160"/>
                    <a:pt x="166" y="166"/>
                  </a:cubicBezTo>
                  <a:cubicBezTo>
                    <a:pt x="160" y="171"/>
                    <a:pt x="162" y="181"/>
                    <a:pt x="165" y="190"/>
                  </a:cubicBezTo>
                  <a:cubicBezTo>
                    <a:pt x="169" y="200"/>
                    <a:pt x="172" y="211"/>
                    <a:pt x="164" y="219"/>
                  </a:cubicBezTo>
                  <a:cubicBezTo>
                    <a:pt x="157" y="226"/>
                    <a:pt x="146" y="223"/>
                    <a:pt x="136" y="220"/>
                  </a:cubicBezTo>
                  <a:cubicBezTo>
                    <a:pt x="126" y="217"/>
                    <a:pt x="117" y="214"/>
                    <a:pt x="111" y="220"/>
                  </a:cubicBezTo>
                  <a:cubicBezTo>
                    <a:pt x="105" y="226"/>
                    <a:pt x="108" y="235"/>
                    <a:pt x="111" y="245"/>
                  </a:cubicBezTo>
                  <a:cubicBezTo>
                    <a:pt x="114" y="255"/>
                    <a:pt x="118" y="265"/>
                    <a:pt x="110" y="273"/>
                  </a:cubicBezTo>
                  <a:cubicBezTo>
                    <a:pt x="102" y="281"/>
                    <a:pt x="92" y="277"/>
                    <a:pt x="81" y="274"/>
                  </a:cubicBezTo>
                  <a:cubicBezTo>
                    <a:pt x="72" y="271"/>
                    <a:pt x="63" y="268"/>
                    <a:pt x="57" y="274"/>
                  </a:cubicBezTo>
                  <a:cubicBezTo>
                    <a:pt x="51" y="280"/>
                    <a:pt x="54" y="289"/>
                    <a:pt x="57" y="299"/>
                  </a:cubicBezTo>
                  <a:cubicBezTo>
                    <a:pt x="60" y="309"/>
                    <a:pt x="63" y="320"/>
                    <a:pt x="56" y="327"/>
                  </a:cubicBezTo>
                  <a:cubicBezTo>
                    <a:pt x="48" y="335"/>
                    <a:pt x="37" y="332"/>
                    <a:pt x="27" y="329"/>
                  </a:cubicBezTo>
                  <a:cubicBezTo>
                    <a:pt x="17" y="326"/>
                    <a:pt x="8" y="323"/>
                    <a:pt x="2" y="329"/>
                  </a:cubicBezTo>
                  <a:cubicBezTo>
                    <a:pt x="0" y="326"/>
                    <a:pt x="0" y="326"/>
                    <a:pt x="0" y="326"/>
                  </a:cubicBezTo>
                  <a:cubicBezTo>
                    <a:pt x="7" y="318"/>
                    <a:pt x="18" y="322"/>
                    <a:pt x="28" y="325"/>
                  </a:cubicBezTo>
                  <a:cubicBezTo>
                    <a:pt x="38" y="328"/>
                    <a:pt x="47" y="331"/>
                    <a:pt x="53" y="325"/>
                  </a:cubicBezTo>
                  <a:cubicBezTo>
                    <a:pt x="59" y="319"/>
                    <a:pt x="56" y="310"/>
                    <a:pt x="53" y="300"/>
                  </a:cubicBezTo>
                  <a:cubicBezTo>
                    <a:pt x="50" y="290"/>
                    <a:pt x="46" y="279"/>
                    <a:pt x="54" y="271"/>
                  </a:cubicBezTo>
                  <a:cubicBezTo>
                    <a:pt x="62" y="264"/>
                    <a:pt x="72" y="267"/>
                    <a:pt x="83" y="270"/>
                  </a:cubicBezTo>
                  <a:cubicBezTo>
                    <a:pt x="92" y="273"/>
                    <a:pt x="101" y="276"/>
                    <a:pt x="107" y="270"/>
                  </a:cubicBezTo>
                  <a:cubicBezTo>
                    <a:pt x="113" y="264"/>
                    <a:pt x="110" y="255"/>
                    <a:pt x="107" y="246"/>
                  </a:cubicBezTo>
                  <a:cubicBezTo>
                    <a:pt x="104" y="235"/>
                    <a:pt x="101" y="225"/>
                    <a:pt x="108" y="217"/>
                  </a:cubicBezTo>
                  <a:cubicBezTo>
                    <a:pt x="116" y="209"/>
                    <a:pt x="127" y="213"/>
                    <a:pt x="137" y="216"/>
                  </a:cubicBezTo>
                  <a:cubicBezTo>
                    <a:pt x="147" y="219"/>
                    <a:pt x="156" y="222"/>
                    <a:pt x="162" y="216"/>
                  </a:cubicBezTo>
                  <a:cubicBezTo>
                    <a:pt x="168" y="210"/>
                    <a:pt x="165" y="201"/>
                    <a:pt x="162" y="191"/>
                  </a:cubicBezTo>
                  <a:cubicBezTo>
                    <a:pt x="158" y="181"/>
                    <a:pt x="155" y="170"/>
                    <a:pt x="163" y="163"/>
                  </a:cubicBezTo>
                  <a:cubicBezTo>
                    <a:pt x="170" y="155"/>
                    <a:pt x="181" y="158"/>
                    <a:pt x="191" y="162"/>
                  </a:cubicBezTo>
                  <a:cubicBezTo>
                    <a:pt x="201" y="165"/>
                    <a:pt x="210" y="168"/>
                    <a:pt x="216" y="162"/>
                  </a:cubicBezTo>
                  <a:cubicBezTo>
                    <a:pt x="222" y="156"/>
                    <a:pt x="219" y="147"/>
                    <a:pt x="216" y="137"/>
                  </a:cubicBezTo>
                  <a:cubicBezTo>
                    <a:pt x="213" y="127"/>
                    <a:pt x="209" y="116"/>
                    <a:pt x="217" y="108"/>
                  </a:cubicBezTo>
                  <a:cubicBezTo>
                    <a:pt x="225" y="101"/>
                    <a:pt x="235" y="104"/>
                    <a:pt x="246" y="107"/>
                  </a:cubicBezTo>
                  <a:cubicBezTo>
                    <a:pt x="255" y="110"/>
                    <a:pt x="264" y="113"/>
                    <a:pt x="270" y="107"/>
                  </a:cubicBezTo>
                  <a:cubicBezTo>
                    <a:pt x="276" y="101"/>
                    <a:pt x="273" y="92"/>
                    <a:pt x="270" y="83"/>
                  </a:cubicBezTo>
                  <a:cubicBezTo>
                    <a:pt x="267" y="72"/>
                    <a:pt x="264" y="62"/>
                    <a:pt x="271" y="54"/>
                  </a:cubicBezTo>
                  <a:cubicBezTo>
                    <a:pt x="279" y="46"/>
                    <a:pt x="290" y="50"/>
                    <a:pt x="300" y="53"/>
                  </a:cubicBezTo>
                  <a:cubicBezTo>
                    <a:pt x="310" y="56"/>
                    <a:pt x="319" y="59"/>
                    <a:pt x="325" y="53"/>
                  </a:cubicBezTo>
                  <a:cubicBezTo>
                    <a:pt x="331" y="47"/>
                    <a:pt x="328" y="38"/>
                    <a:pt x="325" y="28"/>
                  </a:cubicBezTo>
                  <a:cubicBezTo>
                    <a:pt x="322" y="18"/>
                    <a:pt x="318" y="7"/>
                    <a:pt x="326" y="0"/>
                  </a:cubicBezTo>
                  <a:cubicBezTo>
                    <a:pt x="329" y="2"/>
                    <a:pt x="329" y="2"/>
                    <a:pt x="329" y="2"/>
                  </a:cubicBezTo>
                  <a:cubicBezTo>
                    <a:pt x="323" y="8"/>
                    <a:pt x="326" y="17"/>
                    <a:pt x="329" y="27"/>
                  </a:cubicBezTo>
                  <a:cubicBezTo>
                    <a:pt x="332" y="37"/>
                    <a:pt x="335" y="48"/>
                    <a:pt x="328" y="5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6">
              <a:extLst>
                <a:ext uri="{FF2B5EF4-FFF2-40B4-BE49-F238E27FC236}">
                  <a16:creationId xmlns:a16="http://schemas.microsoft.com/office/drawing/2014/main" id="{A892B8FE-6B7A-460D-96CA-3336D4636EAF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6966" y="1084263"/>
              <a:ext cx="700088" cy="700088"/>
            </a:xfrm>
            <a:custGeom>
              <a:avLst/>
              <a:gdLst>
                <a:gd name="T0" fmla="*/ 328 w 335"/>
                <a:gd name="T1" fmla="*/ 56 h 335"/>
                <a:gd name="T2" fmla="*/ 299 w 335"/>
                <a:gd name="T3" fmla="*/ 57 h 335"/>
                <a:gd name="T4" fmla="*/ 274 w 335"/>
                <a:gd name="T5" fmla="*/ 57 h 335"/>
                <a:gd name="T6" fmla="*/ 274 w 335"/>
                <a:gd name="T7" fmla="*/ 81 h 335"/>
                <a:gd name="T8" fmla="*/ 273 w 335"/>
                <a:gd name="T9" fmla="*/ 110 h 335"/>
                <a:gd name="T10" fmla="*/ 245 w 335"/>
                <a:gd name="T11" fmla="*/ 111 h 335"/>
                <a:gd name="T12" fmla="*/ 220 w 335"/>
                <a:gd name="T13" fmla="*/ 111 h 335"/>
                <a:gd name="T14" fmla="*/ 220 w 335"/>
                <a:gd name="T15" fmla="*/ 136 h 335"/>
                <a:gd name="T16" fmla="*/ 219 w 335"/>
                <a:gd name="T17" fmla="*/ 164 h 335"/>
                <a:gd name="T18" fmla="*/ 190 w 335"/>
                <a:gd name="T19" fmla="*/ 165 h 335"/>
                <a:gd name="T20" fmla="*/ 166 w 335"/>
                <a:gd name="T21" fmla="*/ 166 h 335"/>
                <a:gd name="T22" fmla="*/ 165 w 335"/>
                <a:gd name="T23" fmla="*/ 190 h 335"/>
                <a:gd name="T24" fmla="*/ 164 w 335"/>
                <a:gd name="T25" fmla="*/ 219 h 335"/>
                <a:gd name="T26" fmla="*/ 136 w 335"/>
                <a:gd name="T27" fmla="*/ 220 h 335"/>
                <a:gd name="T28" fmla="*/ 111 w 335"/>
                <a:gd name="T29" fmla="*/ 220 h 335"/>
                <a:gd name="T30" fmla="*/ 111 w 335"/>
                <a:gd name="T31" fmla="*/ 245 h 335"/>
                <a:gd name="T32" fmla="*/ 110 w 335"/>
                <a:gd name="T33" fmla="*/ 273 h 335"/>
                <a:gd name="T34" fmla="*/ 81 w 335"/>
                <a:gd name="T35" fmla="*/ 274 h 335"/>
                <a:gd name="T36" fmla="*/ 57 w 335"/>
                <a:gd name="T37" fmla="*/ 274 h 335"/>
                <a:gd name="T38" fmla="*/ 57 w 335"/>
                <a:gd name="T39" fmla="*/ 299 h 335"/>
                <a:gd name="T40" fmla="*/ 56 w 335"/>
                <a:gd name="T41" fmla="*/ 327 h 335"/>
                <a:gd name="T42" fmla="*/ 27 w 335"/>
                <a:gd name="T43" fmla="*/ 329 h 335"/>
                <a:gd name="T44" fmla="*/ 2 w 335"/>
                <a:gd name="T45" fmla="*/ 329 h 335"/>
                <a:gd name="T46" fmla="*/ 0 w 335"/>
                <a:gd name="T47" fmla="*/ 326 h 335"/>
                <a:gd name="T48" fmla="*/ 28 w 335"/>
                <a:gd name="T49" fmla="*/ 325 h 335"/>
                <a:gd name="T50" fmla="*/ 53 w 335"/>
                <a:gd name="T51" fmla="*/ 325 h 335"/>
                <a:gd name="T52" fmla="*/ 53 w 335"/>
                <a:gd name="T53" fmla="*/ 300 h 335"/>
                <a:gd name="T54" fmla="*/ 54 w 335"/>
                <a:gd name="T55" fmla="*/ 271 h 335"/>
                <a:gd name="T56" fmla="*/ 83 w 335"/>
                <a:gd name="T57" fmla="*/ 270 h 335"/>
                <a:gd name="T58" fmla="*/ 107 w 335"/>
                <a:gd name="T59" fmla="*/ 270 h 335"/>
                <a:gd name="T60" fmla="*/ 107 w 335"/>
                <a:gd name="T61" fmla="*/ 246 h 335"/>
                <a:gd name="T62" fmla="*/ 108 w 335"/>
                <a:gd name="T63" fmla="*/ 217 h 335"/>
                <a:gd name="T64" fmla="*/ 137 w 335"/>
                <a:gd name="T65" fmla="*/ 216 h 335"/>
                <a:gd name="T66" fmla="*/ 162 w 335"/>
                <a:gd name="T67" fmla="*/ 216 h 335"/>
                <a:gd name="T68" fmla="*/ 162 w 335"/>
                <a:gd name="T69" fmla="*/ 191 h 335"/>
                <a:gd name="T70" fmla="*/ 163 w 335"/>
                <a:gd name="T71" fmla="*/ 163 h 335"/>
                <a:gd name="T72" fmla="*/ 191 w 335"/>
                <a:gd name="T73" fmla="*/ 162 h 335"/>
                <a:gd name="T74" fmla="*/ 216 w 335"/>
                <a:gd name="T75" fmla="*/ 162 h 335"/>
                <a:gd name="T76" fmla="*/ 216 w 335"/>
                <a:gd name="T77" fmla="*/ 137 h 335"/>
                <a:gd name="T78" fmla="*/ 217 w 335"/>
                <a:gd name="T79" fmla="*/ 108 h 335"/>
                <a:gd name="T80" fmla="*/ 246 w 335"/>
                <a:gd name="T81" fmla="*/ 107 h 335"/>
                <a:gd name="T82" fmla="*/ 270 w 335"/>
                <a:gd name="T83" fmla="*/ 107 h 335"/>
                <a:gd name="T84" fmla="*/ 270 w 335"/>
                <a:gd name="T85" fmla="*/ 83 h 335"/>
                <a:gd name="T86" fmla="*/ 271 w 335"/>
                <a:gd name="T87" fmla="*/ 54 h 335"/>
                <a:gd name="T88" fmla="*/ 300 w 335"/>
                <a:gd name="T89" fmla="*/ 53 h 335"/>
                <a:gd name="T90" fmla="*/ 325 w 335"/>
                <a:gd name="T91" fmla="*/ 53 h 335"/>
                <a:gd name="T92" fmla="*/ 325 w 335"/>
                <a:gd name="T93" fmla="*/ 28 h 335"/>
                <a:gd name="T94" fmla="*/ 326 w 335"/>
                <a:gd name="T95" fmla="*/ 0 h 335"/>
                <a:gd name="T96" fmla="*/ 329 w 335"/>
                <a:gd name="T97" fmla="*/ 2 h 335"/>
                <a:gd name="T98" fmla="*/ 329 w 335"/>
                <a:gd name="T99" fmla="*/ 27 h 335"/>
                <a:gd name="T100" fmla="*/ 328 w 335"/>
                <a:gd name="T101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35" h="335">
                  <a:moveTo>
                    <a:pt x="328" y="56"/>
                  </a:moveTo>
                  <a:cubicBezTo>
                    <a:pt x="320" y="63"/>
                    <a:pt x="309" y="60"/>
                    <a:pt x="299" y="57"/>
                  </a:cubicBezTo>
                  <a:cubicBezTo>
                    <a:pt x="289" y="54"/>
                    <a:pt x="280" y="51"/>
                    <a:pt x="274" y="57"/>
                  </a:cubicBezTo>
                  <a:cubicBezTo>
                    <a:pt x="268" y="63"/>
                    <a:pt x="271" y="72"/>
                    <a:pt x="274" y="81"/>
                  </a:cubicBezTo>
                  <a:cubicBezTo>
                    <a:pt x="277" y="92"/>
                    <a:pt x="281" y="102"/>
                    <a:pt x="273" y="110"/>
                  </a:cubicBezTo>
                  <a:cubicBezTo>
                    <a:pt x="265" y="118"/>
                    <a:pt x="255" y="114"/>
                    <a:pt x="245" y="111"/>
                  </a:cubicBezTo>
                  <a:cubicBezTo>
                    <a:pt x="235" y="108"/>
                    <a:pt x="226" y="105"/>
                    <a:pt x="220" y="111"/>
                  </a:cubicBezTo>
                  <a:cubicBezTo>
                    <a:pt x="214" y="117"/>
                    <a:pt x="217" y="126"/>
                    <a:pt x="220" y="136"/>
                  </a:cubicBezTo>
                  <a:cubicBezTo>
                    <a:pt x="223" y="146"/>
                    <a:pt x="226" y="157"/>
                    <a:pt x="219" y="164"/>
                  </a:cubicBezTo>
                  <a:cubicBezTo>
                    <a:pt x="211" y="172"/>
                    <a:pt x="200" y="169"/>
                    <a:pt x="190" y="165"/>
                  </a:cubicBezTo>
                  <a:cubicBezTo>
                    <a:pt x="181" y="162"/>
                    <a:pt x="171" y="160"/>
                    <a:pt x="166" y="166"/>
                  </a:cubicBezTo>
                  <a:cubicBezTo>
                    <a:pt x="160" y="171"/>
                    <a:pt x="162" y="181"/>
                    <a:pt x="165" y="190"/>
                  </a:cubicBezTo>
                  <a:cubicBezTo>
                    <a:pt x="169" y="200"/>
                    <a:pt x="172" y="211"/>
                    <a:pt x="164" y="219"/>
                  </a:cubicBezTo>
                  <a:cubicBezTo>
                    <a:pt x="157" y="226"/>
                    <a:pt x="146" y="223"/>
                    <a:pt x="136" y="220"/>
                  </a:cubicBezTo>
                  <a:cubicBezTo>
                    <a:pt x="126" y="217"/>
                    <a:pt x="117" y="214"/>
                    <a:pt x="111" y="220"/>
                  </a:cubicBezTo>
                  <a:cubicBezTo>
                    <a:pt x="105" y="226"/>
                    <a:pt x="108" y="235"/>
                    <a:pt x="111" y="245"/>
                  </a:cubicBezTo>
                  <a:cubicBezTo>
                    <a:pt x="114" y="255"/>
                    <a:pt x="118" y="265"/>
                    <a:pt x="110" y="273"/>
                  </a:cubicBezTo>
                  <a:cubicBezTo>
                    <a:pt x="102" y="281"/>
                    <a:pt x="92" y="277"/>
                    <a:pt x="81" y="274"/>
                  </a:cubicBezTo>
                  <a:cubicBezTo>
                    <a:pt x="72" y="271"/>
                    <a:pt x="63" y="268"/>
                    <a:pt x="57" y="274"/>
                  </a:cubicBezTo>
                  <a:cubicBezTo>
                    <a:pt x="51" y="280"/>
                    <a:pt x="54" y="289"/>
                    <a:pt x="57" y="299"/>
                  </a:cubicBezTo>
                  <a:cubicBezTo>
                    <a:pt x="60" y="309"/>
                    <a:pt x="63" y="320"/>
                    <a:pt x="56" y="327"/>
                  </a:cubicBezTo>
                  <a:cubicBezTo>
                    <a:pt x="48" y="335"/>
                    <a:pt x="37" y="332"/>
                    <a:pt x="27" y="329"/>
                  </a:cubicBezTo>
                  <a:cubicBezTo>
                    <a:pt x="17" y="326"/>
                    <a:pt x="8" y="323"/>
                    <a:pt x="2" y="329"/>
                  </a:cubicBezTo>
                  <a:cubicBezTo>
                    <a:pt x="0" y="326"/>
                    <a:pt x="0" y="326"/>
                    <a:pt x="0" y="326"/>
                  </a:cubicBezTo>
                  <a:cubicBezTo>
                    <a:pt x="7" y="318"/>
                    <a:pt x="18" y="322"/>
                    <a:pt x="28" y="325"/>
                  </a:cubicBezTo>
                  <a:cubicBezTo>
                    <a:pt x="38" y="328"/>
                    <a:pt x="47" y="331"/>
                    <a:pt x="53" y="325"/>
                  </a:cubicBezTo>
                  <a:cubicBezTo>
                    <a:pt x="59" y="319"/>
                    <a:pt x="56" y="310"/>
                    <a:pt x="53" y="300"/>
                  </a:cubicBezTo>
                  <a:cubicBezTo>
                    <a:pt x="50" y="290"/>
                    <a:pt x="46" y="279"/>
                    <a:pt x="54" y="271"/>
                  </a:cubicBezTo>
                  <a:cubicBezTo>
                    <a:pt x="62" y="264"/>
                    <a:pt x="72" y="267"/>
                    <a:pt x="83" y="270"/>
                  </a:cubicBezTo>
                  <a:cubicBezTo>
                    <a:pt x="92" y="273"/>
                    <a:pt x="101" y="276"/>
                    <a:pt x="107" y="270"/>
                  </a:cubicBezTo>
                  <a:cubicBezTo>
                    <a:pt x="113" y="264"/>
                    <a:pt x="110" y="255"/>
                    <a:pt x="107" y="246"/>
                  </a:cubicBezTo>
                  <a:cubicBezTo>
                    <a:pt x="104" y="235"/>
                    <a:pt x="101" y="225"/>
                    <a:pt x="108" y="217"/>
                  </a:cubicBezTo>
                  <a:cubicBezTo>
                    <a:pt x="116" y="209"/>
                    <a:pt x="127" y="213"/>
                    <a:pt x="137" y="216"/>
                  </a:cubicBezTo>
                  <a:cubicBezTo>
                    <a:pt x="147" y="219"/>
                    <a:pt x="156" y="222"/>
                    <a:pt x="162" y="216"/>
                  </a:cubicBezTo>
                  <a:cubicBezTo>
                    <a:pt x="168" y="210"/>
                    <a:pt x="165" y="201"/>
                    <a:pt x="162" y="191"/>
                  </a:cubicBezTo>
                  <a:cubicBezTo>
                    <a:pt x="158" y="181"/>
                    <a:pt x="155" y="170"/>
                    <a:pt x="163" y="163"/>
                  </a:cubicBezTo>
                  <a:cubicBezTo>
                    <a:pt x="170" y="155"/>
                    <a:pt x="181" y="158"/>
                    <a:pt x="191" y="162"/>
                  </a:cubicBezTo>
                  <a:cubicBezTo>
                    <a:pt x="201" y="165"/>
                    <a:pt x="210" y="168"/>
                    <a:pt x="216" y="162"/>
                  </a:cubicBezTo>
                  <a:cubicBezTo>
                    <a:pt x="222" y="156"/>
                    <a:pt x="219" y="147"/>
                    <a:pt x="216" y="137"/>
                  </a:cubicBezTo>
                  <a:cubicBezTo>
                    <a:pt x="213" y="127"/>
                    <a:pt x="209" y="116"/>
                    <a:pt x="217" y="108"/>
                  </a:cubicBezTo>
                  <a:cubicBezTo>
                    <a:pt x="225" y="101"/>
                    <a:pt x="235" y="104"/>
                    <a:pt x="246" y="107"/>
                  </a:cubicBezTo>
                  <a:cubicBezTo>
                    <a:pt x="255" y="110"/>
                    <a:pt x="264" y="113"/>
                    <a:pt x="270" y="107"/>
                  </a:cubicBezTo>
                  <a:cubicBezTo>
                    <a:pt x="276" y="101"/>
                    <a:pt x="273" y="92"/>
                    <a:pt x="270" y="83"/>
                  </a:cubicBezTo>
                  <a:cubicBezTo>
                    <a:pt x="267" y="72"/>
                    <a:pt x="264" y="62"/>
                    <a:pt x="271" y="54"/>
                  </a:cubicBezTo>
                  <a:cubicBezTo>
                    <a:pt x="279" y="46"/>
                    <a:pt x="290" y="50"/>
                    <a:pt x="300" y="53"/>
                  </a:cubicBezTo>
                  <a:cubicBezTo>
                    <a:pt x="310" y="56"/>
                    <a:pt x="319" y="59"/>
                    <a:pt x="325" y="53"/>
                  </a:cubicBezTo>
                  <a:cubicBezTo>
                    <a:pt x="331" y="47"/>
                    <a:pt x="328" y="38"/>
                    <a:pt x="325" y="28"/>
                  </a:cubicBezTo>
                  <a:cubicBezTo>
                    <a:pt x="322" y="18"/>
                    <a:pt x="318" y="7"/>
                    <a:pt x="326" y="0"/>
                  </a:cubicBezTo>
                  <a:cubicBezTo>
                    <a:pt x="329" y="2"/>
                    <a:pt x="329" y="2"/>
                    <a:pt x="329" y="2"/>
                  </a:cubicBezTo>
                  <a:cubicBezTo>
                    <a:pt x="323" y="8"/>
                    <a:pt x="326" y="17"/>
                    <a:pt x="329" y="27"/>
                  </a:cubicBezTo>
                  <a:cubicBezTo>
                    <a:pt x="332" y="37"/>
                    <a:pt x="335" y="48"/>
                    <a:pt x="328" y="5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4" name="Group 4" hidden="1">
            <a:extLst>
              <a:ext uri="{FF2B5EF4-FFF2-40B4-BE49-F238E27FC236}">
                <a16:creationId xmlns:a16="http://schemas.microsoft.com/office/drawing/2014/main" id="{10C88DAB-6669-4AF8-90E9-5DA0F63EBDFB}"/>
              </a:ext>
            </a:extLst>
          </p:cNvPr>
          <p:cNvGrpSpPr/>
          <p:nvPr userDrawn="1"/>
        </p:nvGrpSpPr>
        <p:grpSpPr>
          <a:xfrm>
            <a:off x="1879096" y="-11601"/>
            <a:ext cx="9160652" cy="6891683"/>
            <a:chOff x="2432790" y="730250"/>
            <a:chExt cx="7132330" cy="5365749"/>
          </a:xfrm>
          <a:solidFill>
            <a:schemeClr val="bg1">
              <a:lumMod val="95000"/>
              <a:alpha val="29000"/>
            </a:schemeClr>
          </a:solidFill>
        </p:grpSpPr>
        <p:sp>
          <p:nvSpPr>
            <p:cNvPr id="25" name="Freeform 5">
              <a:extLst>
                <a:ext uri="{FF2B5EF4-FFF2-40B4-BE49-F238E27FC236}">
                  <a16:creationId xmlns:a16="http://schemas.microsoft.com/office/drawing/2014/main" id="{FB40E949-5756-443F-9955-96371F22D89F}"/>
                </a:ext>
              </a:extLst>
            </p:cNvPr>
            <p:cNvSpPr>
              <a:spLocks/>
            </p:cNvSpPr>
            <p:nvPr/>
          </p:nvSpPr>
          <p:spPr bwMode="auto">
            <a:xfrm>
              <a:off x="3363912" y="800101"/>
              <a:ext cx="5110162" cy="5078412"/>
            </a:xfrm>
            <a:custGeom>
              <a:avLst/>
              <a:gdLst>
                <a:gd name="T0" fmla="*/ 1670 w 2447"/>
                <a:gd name="T1" fmla="*/ 937 h 2432"/>
                <a:gd name="T2" fmla="*/ 1589 w 2447"/>
                <a:gd name="T3" fmla="*/ 957 h 2432"/>
                <a:gd name="T4" fmla="*/ 1551 w 2447"/>
                <a:gd name="T5" fmla="*/ 930 h 2432"/>
                <a:gd name="T6" fmla="*/ 1550 w 2447"/>
                <a:gd name="T7" fmla="*/ 929 h 2432"/>
                <a:gd name="T8" fmla="*/ 1423 w 2447"/>
                <a:gd name="T9" fmla="*/ 929 h 2432"/>
                <a:gd name="T10" fmla="*/ 1311 w 2447"/>
                <a:gd name="T11" fmla="*/ 1041 h 2432"/>
                <a:gd name="T12" fmla="*/ 1183 w 2447"/>
                <a:gd name="T13" fmla="*/ 1041 h 2432"/>
                <a:gd name="T14" fmla="*/ 1183 w 2447"/>
                <a:gd name="T15" fmla="*/ 913 h 2432"/>
                <a:gd name="T16" fmla="*/ 1550 w 2447"/>
                <a:gd name="T17" fmla="*/ 546 h 2432"/>
                <a:gd name="T18" fmla="*/ 1555 w 2447"/>
                <a:gd name="T19" fmla="*/ 423 h 2432"/>
                <a:gd name="T20" fmla="*/ 1555 w 2447"/>
                <a:gd name="T21" fmla="*/ 423 h 2432"/>
                <a:gd name="T22" fmla="*/ 1523 w 2447"/>
                <a:gd name="T23" fmla="*/ 380 h 2432"/>
                <a:gd name="T24" fmla="*/ 1543 w 2447"/>
                <a:gd name="T25" fmla="*/ 299 h 2432"/>
                <a:gd name="T26" fmla="*/ 1678 w 2447"/>
                <a:gd name="T27" fmla="*/ 163 h 2432"/>
                <a:gd name="T28" fmla="*/ 1678 w 2447"/>
                <a:gd name="T29" fmla="*/ 36 h 2432"/>
                <a:gd name="T30" fmla="*/ 1550 w 2447"/>
                <a:gd name="T31" fmla="*/ 36 h 2432"/>
                <a:gd name="T32" fmla="*/ 1462 w 2447"/>
                <a:gd name="T33" fmla="*/ 124 h 2432"/>
                <a:gd name="T34" fmla="*/ 1381 w 2447"/>
                <a:gd name="T35" fmla="*/ 143 h 2432"/>
                <a:gd name="T36" fmla="*/ 1348 w 2447"/>
                <a:gd name="T37" fmla="*/ 121 h 2432"/>
                <a:gd name="T38" fmla="*/ 1343 w 2447"/>
                <a:gd name="T39" fmla="*/ 115 h 2432"/>
                <a:gd name="T40" fmla="*/ 1215 w 2447"/>
                <a:gd name="T41" fmla="*/ 115 h 2432"/>
                <a:gd name="T42" fmla="*/ 35 w 2447"/>
                <a:gd name="T43" fmla="*/ 1296 h 2432"/>
                <a:gd name="T44" fmla="*/ 35 w 2447"/>
                <a:gd name="T45" fmla="*/ 1424 h 2432"/>
                <a:gd name="T46" fmla="*/ 162 w 2447"/>
                <a:gd name="T47" fmla="*/ 1424 h 2432"/>
                <a:gd name="T48" fmla="*/ 266 w 2447"/>
                <a:gd name="T49" fmla="*/ 1320 h 2432"/>
                <a:gd name="T50" fmla="*/ 394 w 2447"/>
                <a:gd name="T51" fmla="*/ 1320 h 2432"/>
                <a:gd name="T52" fmla="*/ 394 w 2447"/>
                <a:gd name="T53" fmla="*/ 1447 h 2432"/>
                <a:gd name="T54" fmla="*/ 178 w 2447"/>
                <a:gd name="T55" fmla="*/ 1663 h 2432"/>
                <a:gd name="T56" fmla="*/ 178 w 2447"/>
                <a:gd name="T57" fmla="*/ 1790 h 2432"/>
                <a:gd name="T58" fmla="*/ 306 w 2447"/>
                <a:gd name="T59" fmla="*/ 1790 h 2432"/>
                <a:gd name="T60" fmla="*/ 497 w 2447"/>
                <a:gd name="T61" fmla="*/ 1599 h 2432"/>
                <a:gd name="T62" fmla="*/ 625 w 2447"/>
                <a:gd name="T63" fmla="*/ 1599 h 2432"/>
                <a:gd name="T64" fmla="*/ 625 w 2447"/>
                <a:gd name="T65" fmla="*/ 1727 h 2432"/>
                <a:gd name="T66" fmla="*/ 178 w 2447"/>
                <a:gd name="T67" fmla="*/ 2173 h 2432"/>
                <a:gd name="T68" fmla="*/ 178 w 2447"/>
                <a:gd name="T69" fmla="*/ 2301 h 2432"/>
                <a:gd name="T70" fmla="*/ 306 w 2447"/>
                <a:gd name="T71" fmla="*/ 2301 h 2432"/>
                <a:gd name="T72" fmla="*/ 673 w 2447"/>
                <a:gd name="T73" fmla="*/ 1934 h 2432"/>
                <a:gd name="T74" fmla="*/ 801 w 2447"/>
                <a:gd name="T75" fmla="*/ 1934 h 2432"/>
                <a:gd name="T76" fmla="*/ 801 w 2447"/>
                <a:gd name="T77" fmla="*/ 2062 h 2432"/>
                <a:gd name="T78" fmla="*/ 815 w 2447"/>
                <a:gd name="T79" fmla="*/ 2047 h 2432"/>
                <a:gd name="T80" fmla="*/ 815 w 2447"/>
                <a:gd name="T81" fmla="*/ 2175 h 2432"/>
                <a:gd name="T82" fmla="*/ 942 w 2447"/>
                <a:gd name="T83" fmla="*/ 2175 h 2432"/>
                <a:gd name="T84" fmla="*/ 968 w 2447"/>
                <a:gd name="T85" fmla="*/ 2149 h 2432"/>
                <a:gd name="T86" fmla="*/ 1096 w 2447"/>
                <a:gd name="T87" fmla="*/ 2149 h 2432"/>
                <a:gd name="T88" fmla="*/ 1096 w 2447"/>
                <a:gd name="T89" fmla="*/ 2277 h 2432"/>
                <a:gd name="T90" fmla="*/ 1104 w 2447"/>
                <a:gd name="T91" fmla="*/ 2269 h 2432"/>
                <a:gd name="T92" fmla="*/ 1104 w 2447"/>
                <a:gd name="T93" fmla="*/ 2397 h 2432"/>
                <a:gd name="T94" fmla="*/ 1231 w 2447"/>
                <a:gd name="T95" fmla="*/ 2397 h 2432"/>
                <a:gd name="T96" fmla="*/ 2412 w 2447"/>
                <a:gd name="T97" fmla="*/ 1216 h 2432"/>
                <a:gd name="T98" fmla="*/ 2412 w 2447"/>
                <a:gd name="T99" fmla="*/ 1089 h 2432"/>
                <a:gd name="T100" fmla="*/ 2284 w 2447"/>
                <a:gd name="T101" fmla="*/ 1089 h 2432"/>
                <a:gd name="T102" fmla="*/ 2252 w 2447"/>
                <a:gd name="T103" fmla="*/ 1120 h 2432"/>
                <a:gd name="T104" fmla="*/ 2125 w 2447"/>
                <a:gd name="T105" fmla="*/ 1120 h 2432"/>
                <a:gd name="T106" fmla="*/ 2125 w 2447"/>
                <a:gd name="T107" fmla="*/ 993 h 2432"/>
                <a:gd name="T108" fmla="*/ 2334 w 2447"/>
                <a:gd name="T109" fmla="*/ 784 h 2432"/>
                <a:gd name="T110" fmla="*/ 2334 w 2447"/>
                <a:gd name="T111" fmla="*/ 656 h 2432"/>
                <a:gd name="T112" fmla="*/ 2206 w 2447"/>
                <a:gd name="T113" fmla="*/ 656 h 2432"/>
                <a:gd name="T114" fmla="*/ 2196 w 2447"/>
                <a:gd name="T115" fmla="*/ 666 h 2432"/>
                <a:gd name="T116" fmla="*/ 2123 w 2447"/>
                <a:gd name="T117" fmla="*/ 678 h 2432"/>
                <a:gd name="T118" fmla="*/ 2088 w 2447"/>
                <a:gd name="T119" fmla="*/ 653 h 2432"/>
                <a:gd name="T120" fmla="*/ 2085 w 2447"/>
                <a:gd name="T121" fmla="*/ 650 h 2432"/>
                <a:gd name="T122" fmla="*/ 1957 w 2447"/>
                <a:gd name="T123" fmla="*/ 650 h 2432"/>
                <a:gd name="T124" fmla="*/ 1670 w 2447"/>
                <a:gd name="T125" fmla="*/ 937 h 24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447" h="2432">
                  <a:moveTo>
                    <a:pt x="1670" y="937"/>
                  </a:moveTo>
                  <a:cubicBezTo>
                    <a:pt x="1635" y="970"/>
                    <a:pt x="1604" y="963"/>
                    <a:pt x="1589" y="957"/>
                  </a:cubicBezTo>
                  <a:cubicBezTo>
                    <a:pt x="1569" y="948"/>
                    <a:pt x="1564" y="942"/>
                    <a:pt x="1551" y="930"/>
                  </a:cubicBezTo>
                  <a:cubicBezTo>
                    <a:pt x="1551" y="930"/>
                    <a:pt x="1551" y="929"/>
                    <a:pt x="1550" y="929"/>
                  </a:cubicBezTo>
                  <a:cubicBezTo>
                    <a:pt x="1515" y="894"/>
                    <a:pt x="1458" y="894"/>
                    <a:pt x="1423" y="929"/>
                  </a:cubicBezTo>
                  <a:cubicBezTo>
                    <a:pt x="1311" y="1041"/>
                    <a:pt x="1311" y="1041"/>
                    <a:pt x="1311" y="1041"/>
                  </a:cubicBezTo>
                  <a:cubicBezTo>
                    <a:pt x="1276" y="1076"/>
                    <a:pt x="1219" y="1076"/>
                    <a:pt x="1183" y="1041"/>
                  </a:cubicBezTo>
                  <a:cubicBezTo>
                    <a:pt x="1148" y="1005"/>
                    <a:pt x="1148" y="948"/>
                    <a:pt x="1183" y="913"/>
                  </a:cubicBezTo>
                  <a:cubicBezTo>
                    <a:pt x="1550" y="546"/>
                    <a:pt x="1550" y="546"/>
                    <a:pt x="1550" y="546"/>
                  </a:cubicBezTo>
                  <a:cubicBezTo>
                    <a:pt x="1584" y="512"/>
                    <a:pt x="1585" y="459"/>
                    <a:pt x="1555" y="423"/>
                  </a:cubicBezTo>
                  <a:cubicBezTo>
                    <a:pt x="1555" y="423"/>
                    <a:pt x="1555" y="423"/>
                    <a:pt x="1555" y="423"/>
                  </a:cubicBezTo>
                  <a:cubicBezTo>
                    <a:pt x="1539" y="406"/>
                    <a:pt x="1533" y="402"/>
                    <a:pt x="1523" y="380"/>
                  </a:cubicBezTo>
                  <a:cubicBezTo>
                    <a:pt x="1516" y="365"/>
                    <a:pt x="1510" y="334"/>
                    <a:pt x="1543" y="299"/>
                  </a:cubicBezTo>
                  <a:cubicBezTo>
                    <a:pt x="1678" y="163"/>
                    <a:pt x="1678" y="163"/>
                    <a:pt x="1678" y="163"/>
                  </a:cubicBezTo>
                  <a:cubicBezTo>
                    <a:pt x="1713" y="128"/>
                    <a:pt x="1713" y="71"/>
                    <a:pt x="1678" y="36"/>
                  </a:cubicBezTo>
                  <a:cubicBezTo>
                    <a:pt x="1643" y="0"/>
                    <a:pt x="1586" y="0"/>
                    <a:pt x="1550" y="36"/>
                  </a:cubicBezTo>
                  <a:cubicBezTo>
                    <a:pt x="1462" y="124"/>
                    <a:pt x="1462" y="124"/>
                    <a:pt x="1462" y="124"/>
                  </a:cubicBezTo>
                  <a:cubicBezTo>
                    <a:pt x="1427" y="156"/>
                    <a:pt x="1396" y="150"/>
                    <a:pt x="1381" y="143"/>
                  </a:cubicBezTo>
                  <a:cubicBezTo>
                    <a:pt x="1364" y="136"/>
                    <a:pt x="1358" y="130"/>
                    <a:pt x="1348" y="121"/>
                  </a:cubicBezTo>
                  <a:cubicBezTo>
                    <a:pt x="1346" y="119"/>
                    <a:pt x="1345" y="117"/>
                    <a:pt x="1343" y="115"/>
                  </a:cubicBezTo>
                  <a:cubicBezTo>
                    <a:pt x="1308" y="80"/>
                    <a:pt x="1251" y="80"/>
                    <a:pt x="1215" y="115"/>
                  </a:cubicBezTo>
                  <a:cubicBezTo>
                    <a:pt x="35" y="1296"/>
                    <a:pt x="35" y="1296"/>
                    <a:pt x="35" y="1296"/>
                  </a:cubicBezTo>
                  <a:cubicBezTo>
                    <a:pt x="0" y="1331"/>
                    <a:pt x="0" y="1388"/>
                    <a:pt x="35" y="1424"/>
                  </a:cubicBezTo>
                  <a:cubicBezTo>
                    <a:pt x="70" y="1459"/>
                    <a:pt x="127" y="1459"/>
                    <a:pt x="162" y="1424"/>
                  </a:cubicBezTo>
                  <a:cubicBezTo>
                    <a:pt x="266" y="1320"/>
                    <a:pt x="266" y="1320"/>
                    <a:pt x="266" y="1320"/>
                  </a:cubicBezTo>
                  <a:cubicBezTo>
                    <a:pt x="301" y="1285"/>
                    <a:pt x="359" y="1285"/>
                    <a:pt x="394" y="1320"/>
                  </a:cubicBezTo>
                  <a:cubicBezTo>
                    <a:pt x="429" y="1355"/>
                    <a:pt x="429" y="1412"/>
                    <a:pt x="394" y="1447"/>
                  </a:cubicBezTo>
                  <a:cubicBezTo>
                    <a:pt x="178" y="1663"/>
                    <a:pt x="178" y="1663"/>
                    <a:pt x="178" y="1663"/>
                  </a:cubicBezTo>
                  <a:cubicBezTo>
                    <a:pt x="143" y="1698"/>
                    <a:pt x="143" y="1755"/>
                    <a:pt x="178" y="1790"/>
                  </a:cubicBezTo>
                  <a:cubicBezTo>
                    <a:pt x="214" y="1826"/>
                    <a:pt x="271" y="1826"/>
                    <a:pt x="306" y="1790"/>
                  </a:cubicBezTo>
                  <a:cubicBezTo>
                    <a:pt x="497" y="1599"/>
                    <a:pt x="497" y="1599"/>
                    <a:pt x="497" y="1599"/>
                  </a:cubicBezTo>
                  <a:cubicBezTo>
                    <a:pt x="533" y="1564"/>
                    <a:pt x="590" y="1564"/>
                    <a:pt x="625" y="1599"/>
                  </a:cubicBezTo>
                  <a:cubicBezTo>
                    <a:pt x="660" y="1634"/>
                    <a:pt x="660" y="1691"/>
                    <a:pt x="625" y="1727"/>
                  </a:cubicBezTo>
                  <a:cubicBezTo>
                    <a:pt x="178" y="2173"/>
                    <a:pt x="178" y="2173"/>
                    <a:pt x="178" y="2173"/>
                  </a:cubicBezTo>
                  <a:cubicBezTo>
                    <a:pt x="143" y="2209"/>
                    <a:pt x="143" y="2266"/>
                    <a:pt x="178" y="2301"/>
                  </a:cubicBezTo>
                  <a:cubicBezTo>
                    <a:pt x="214" y="2336"/>
                    <a:pt x="271" y="2336"/>
                    <a:pt x="306" y="2301"/>
                  </a:cubicBezTo>
                  <a:cubicBezTo>
                    <a:pt x="673" y="1934"/>
                    <a:pt x="673" y="1934"/>
                    <a:pt x="673" y="1934"/>
                  </a:cubicBezTo>
                  <a:cubicBezTo>
                    <a:pt x="708" y="1899"/>
                    <a:pt x="765" y="1899"/>
                    <a:pt x="801" y="1934"/>
                  </a:cubicBezTo>
                  <a:cubicBezTo>
                    <a:pt x="836" y="1969"/>
                    <a:pt x="836" y="2026"/>
                    <a:pt x="801" y="2062"/>
                  </a:cubicBezTo>
                  <a:cubicBezTo>
                    <a:pt x="815" y="2047"/>
                    <a:pt x="815" y="2047"/>
                    <a:pt x="815" y="2047"/>
                  </a:cubicBezTo>
                  <a:cubicBezTo>
                    <a:pt x="779" y="2083"/>
                    <a:pt x="779" y="2140"/>
                    <a:pt x="815" y="2175"/>
                  </a:cubicBezTo>
                  <a:cubicBezTo>
                    <a:pt x="850" y="2210"/>
                    <a:pt x="907" y="2210"/>
                    <a:pt x="942" y="2175"/>
                  </a:cubicBezTo>
                  <a:cubicBezTo>
                    <a:pt x="968" y="2149"/>
                    <a:pt x="968" y="2149"/>
                    <a:pt x="968" y="2149"/>
                  </a:cubicBezTo>
                  <a:cubicBezTo>
                    <a:pt x="1003" y="2114"/>
                    <a:pt x="1060" y="2114"/>
                    <a:pt x="1096" y="2149"/>
                  </a:cubicBezTo>
                  <a:cubicBezTo>
                    <a:pt x="1131" y="2185"/>
                    <a:pt x="1131" y="2242"/>
                    <a:pt x="1096" y="2277"/>
                  </a:cubicBezTo>
                  <a:cubicBezTo>
                    <a:pt x="1104" y="2269"/>
                    <a:pt x="1104" y="2269"/>
                    <a:pt x="1104" y="2269"/>
                  </a:cubicBezTo>
                  <a:cubicBezTo>
                    <a:pt x="1068" y="2304"/>
                    <a:pt x="1068" y="2361"/>
                    <a:pt x="1104" y="2397"/>
                  </a:cubicBezTo>
                  <a:cubicBezTo>
                    <a:pt x="1139" y="2432"/>
                    <a:pt x="1196" y="2432"/>
                    <a:pt x="1231" y="2397"/>
                  </a:cubicBezTo>
                  <a:cubicBezTo>
                    <a:pt x="2412" y="1216"/>
                    <a:pt x="2412" y="1216"/>
                    <a:pt x="2412" y="1216"/>
                  </a:cubicBezTo>
                  <a:cubicBezTo>
                    <a:pt x="2447" y="1181"/>
                    <a:pt x="2447" y="1124"/>
                    <a:pt x="2412" y="1089"/>
                  </a:cubicBezTo>
                  <a:cubicBezTo>
                    <a:pt x="2377" y="1053"/>
                    <a:pt x="2319" y="1053"/>
                    <a:pt x="2284" y="1089"/>
                  </a:cubicBezTo>
                  <a:cubicBezTo>
                    <a:pt x="2252" y="1120"/>
                    <a:pt x="2252" y="1120"/>
                    <a:pt x="2252" y="1120"/>
                  </a:cubicBezTo>
                  <a:cubicBezTo>
                    <a:pt x="2217" y="1156"/>
                    <a:pt x="2160" y="1156"/>
                    <a:pt x="2125" y="1120"/>
                  </a:cubicBezTo>
                  <a:cubicBezTo>
                    <a:pt x="2089" y="1085"/>
                    <a:pt x="2089" y="1028"/>
                    <a:pt x="2125" y="993"/>
                  </a:cubicBezTo>
                  <a:cubicBezTo>
                    <a:pt x="2334" y="784"/>
                    <a:pt x="2334" y="784"/>
                    <a:pt x="2334" y="784"/>
                  </a:cubicBezTo>
                  <a:cubicBezTo>
                    <a:pt x="2369" y="748"/>
                    <a:pt x="2369" y="691"/>
                    <a:pt x="2334" y="656"/>
                  </a:cubicBezTo>
                  <a:cubicBezTo>
                    <a:pt x="2299" y="621"/>
                    <a:pt x="2241" y="621"/>
                    <a:pt x="2206" y="656"/>
                  </a:cubicBezTo>
                  <a:cubicBezTo>
                    <a:pt x="2196" y="666"/>
                    <a:pt x="2196" y="666"/>
                    <a:pt x="2196" y="666"/>
                  </a:cubicBezTo>
                  <a:cubicBezTo>
                    <a:pt x="2164" y="690"/>
                    <a:pt x="2137" y="684"/>
                    <a:pt x="2123" y="678"/>
                  </a:cubicBezTo>
                  <a:cubicBezTo>
                    <a:pt x="2105" y="670"/>
                    <a:pt x="2100" y="664"/>
                    <a:pt x="2088" y="653"/>
                  </a:cubicBezTo>
                  <a:cubicBezTo>
                    <a:pt x="2087" y="652"/>
                    <a:pt x="2086" y="651"/>
                    <a:pt x="2085" y="650"/>
                  </a:cubicBezTo>
                  <a:cubicBezTo>
                    <a:pt x="2049" y="615"/>
                    <a:pt x="1992" y="615"/>
                    <a:pt x="1957" y="650"/>
                  </a:cubicBezTo>
                  <a:lnTo>
                    <a:pt x="1670" y="937"/>
                  </a:lnTo>
                  <a:close/>
                </a:path>
              </a:pathLst>
            </a:custGeom>
            <a:solidFill>
              <a:srgbClr val="056B7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6">
              <a:extLst>
                <a:ext uri="{FF2B5EF4-FFF2-40B4-BE49-F238E27FC236}">
                  <a16:creationId xmlns:a16="http://schemas.microsoft.com/office/drawing/2014/main" id="{3A8898BC-BE0B-40CA-A882-F8B6C7B7D559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5702" y="2195512"/>
              <a:ext cx="700088" cy="700088"/>
            </a:xfrm>
            <a:custGeom>
              <a:avLst/>
              <a:gdLst>
                <a:gd name="T0" fmla="*/ 328 w 335"/>
                <a:gd name="T1" fmla="*/ 56 h 335"/>
                <a:gd name="T2" fmla="*/ 299 w 335"/>
                <a:gd name="T3" fmla="*/ 57 h 335"/>
                <a:gd name="T4" fmla="*/ 274 w 335"/>
                <a:gd name="T5" fmla="*/ 57 h 335"/>
                <a:gd name="T6" fmla="*/ 274 w 335"/>
                <a:gd name="T7" fmla="*/ 81 h 335"/>
                <a:gd name="T8" fmla="*/ 273 w 335"/>
                <a:gd name="T9" fmla="*/ 110 h 335"/>
                <a:gd name="T10" fmla="*/ 245 w 335"/>
                <a:gd name="T11" fmla="*/ 111 h 335"/>
                <a:gd name="T12" fmla="*/ 220 w 335"/>
                <a:gd name="T13" fmla="*/ 111 h 335"/>
                <a:gd name="T14" fmla="*/ 220 w 335"/>
                <a:gd name="T15" fmla="*/ 136 h 335"/>
                <a:gd name="T16" fmla="*/ 219 w 335"/>
                <a:gd name="T17" fmla="*/ 164 h 335"/>
                <a:gd name="T18" fmla="*/ 190 w 335"/>
                <a:gd name="T19" fmla="*/ 165 h 335"/>
                <a:gd name="T20" fmla="*/ 166 w 335"/>
                <a:gd name="T21" fmla="*/ 166 h 335"/>
                <a:gd name="T22" fmla="*/ 165 w 335"/>
                <a:gd name="T23" fmla="*/ 190 h 335"/>
                <a:gd name="T24" fmla="*/ 164 w 335"/>
                <a:gd name="T25" fmla="*/ 219 h 335"/>
                <a:gd name="T26" fmla="*/ 136 w 335"/>
                <a:gd name="T27" fmla="*/ 220 h 335"/>
                <a:gd name="T28" fmla="*/ 111 w 335"/>
                <a:gd name="T29" fmla="*/ 220 h 335"/>
                <a:gd name="T30" fmla="*/ 111 w 335"/>
                <a:gd name="T31" fmla="*/ 245 h 335"/>
                <a:gd name="T32" fmla="*/ 110 w 335"/>
                <a:gd name="T33" fmla="*/ 273 h 335"/>
                <a:gd name="T34" fmla="*/ 81 w 335"/>
                <a:gd name="T35" fmla="*/ 274 h 335"/>
                <a:gd name="T36" fmla="*/ 57 w 335"/>
                <a:gd name="T37" fmla="*/ 274 h 335"/>
                <a:gd name="T38" fmla="*/ 57 w 335"/>
                <a:gd name="T39" fmla="*/ 299 h 335"/>
                <a:gd name="T40" fmla="*/ 56 w 335"/>
                <a:gd name="T41" fmla="*/ 327 h 335"/>
                <a:gd name="T42" fmla="*/ 27 w 335"/>
                <a:gd name="T43" fmla="*/ 329 h 335"/>
                <a:gd name="T44" fmla="*/ 2 w 335"/>
                <a:gd name="T45" fmla="*/ 329 h 335"/>
                <a:gd name="T46" fmla="*/ 0 w 335"/>
                <a:gd name="T47" fmla="*/ 326 h 335"/>
                <a:gd name="T48" fmla="*/ 28 w 335"/>
                <a:gd name="T49" fmla="*/ 325 h 335"/>
                <a:gd name="T50" fmla="*/ 53 w 335"/>
                <a:gd name="T51" fmla="*/ 325 h 335"/>
                <a:gd name="T52" fmla="*/ 53 w 335"/>
                <a:gd name="T53" fmla="*/ 300 h 335"/>
                <a:gd name="T54" fmla="*/ 54 w 335"/>
                <a:gd name="T55" fmla="*/ 271 h 335"/>
                <a:gd name="T56" fmla="*/ 83 w 335"/>
                <a:gd name="T57" fmla="*/ 270 h 335"/>
                <a:gd name="T58" fmla="*/ 107 w 335"/>
                <a:gd name="T59" fmla="*/ 270 h 335"/>
                <a:gd name="T60" fmla="*/ 107 w 335"/>
                <a:gd name="T61" fmla="*/ 246 h 335"/>
                <a:gd name="T62" fmla="*/ 108 w 335"/>
                <a:gd name="T63" fmla="*/ 217 h 335"/>
                <a:gd name="T64" fmla="*/ 137 w 335"/>
                <a:gd name="T65" fmla="*/ 216 h 335"/>
                <a:gd name="T66" fmla="*/ 162 w 335"/>
                <a:gd name="T67" fmla="*/ 216 h 335"/>
                <a:gd name="T68" fmla="*/ 162 w 335"/>
                <a:gd name="T69" fmla="*/ 191 h 335"/>
                <a:gd name="T70" fmla="*/ 163 w 335"/>
                <a:gd name="T71" fmla="*/ 163 h 335"/>
                <a:gd name="T72" fmla="*/ 191 w 335"/>
                <a:gd name="T73" fmla="*/ 162 h 335"/>
                <a:gd name="T74" fmla="*/ 216 w 335"/>
                <a:gd name="T75" fmla="*/ 162 h 335"/>
                <a:gd name="T76" fmla="*/ 216 w 335"/>
                <a:gd name="T77" fmla="*/ 137 h 335"/>
                <a:gd name="T78" fmla="*/ 217 w 335"/>
                <a:gd name="T79" fmla="*/ 108 h 335"/>
                <a:gd name="T80" fmla="*/ 246 w 335"/>
                <a:gd name="T81" fmla="*/ 107 h 335"/>
                <a:gd name="T82" fmla="*/ 270 w 335"/>
                <a:gd name="T83" fmla="*/ 107 h 335"/>
                <a:gd name="T84" fmla="*/ 270 w 335"/>
                <a:gd name="T85" fmla="*/ 83 h 335"/>
                <a:gd name="T86" fmla="*/ 271 w 335"/>
                <a:gd name="T87" fmla="*/ 54 h 335"/>
                <a:gd name="T88" fmla="*/ 300 w 335"/>
                <a:gd name="T89" fmla="*/ 53 h 335"/>
                <a:gd name="T90" fmla="*/ 325 w 335"/>
                <a:gd name="T91" fmla="*/ 53 h 335"/>
                <a:gd name="T92" fmla="*/ 325 w 335"/>
                <a:gd name="T93" fmla="*/ 28 h 335"/>
                <a:gd name="T94" fmla="*/ 326 w 335"/>
                <a:gd name="T95" fmla="*/ 0 h 335"/>
                <a:gd name="T96" fmla="*/ 329 w 335"/>
                <a:gd name="T97" fmla="*/ 2 h 335"/>
                <a:gd name="T98" fmla="*/ 329 w 335"/>
                <a:gd name="T99" fmla="*/ 27 h 335"/>
                <a:gd name="T100" fmla="*/ 328 w 335"/>
                <a:gd name="T101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35" h="335">
                  <a:moveTo>
                    <a:pt x="328" y="56"/>
                  </a:moveTo>
                  <a:cubicBezTo>
                    <a:pt x="320" y="63"/>
                    <a:pt x="309" y="60"/>
                    <a:pt x="299" y="57"/>
                  </a:cubicBezTo>
                  <a:cubicBezTo>
                    <a:pt x="289" y="54"/>
                    <a:pt x="280" y="51"/>
                    <a:pt x="274" y="57"/>
                  </a:cubicBezTo>
                  <a:cubicBezTo>
                    <a:pt x="268" y="63"/>
                    <a:pt x="271" y="72"/>
                    <a:pt x="274" y="81"/>
                  </a:cubicBezTo>
                  <a:cubicBezTo>
                    <a:pt x="277" y="92"/>
                    <a:pt x="281" y="102"/>
                    <a:pt x="273" y="110"/>
                  </a:cubicBezTo>
                  <a:cubicBezTo>
                    <a:pt x="265" y="118"/>
                    <a:pt x="255" y="114"/>
                    <a:pt x="245" y="111"/>
                  </a:cubicBezTo>
                  <a:cubicBezTo>
                    <a:pt x="235" y="108"/>
                    <a:pt x="226" y="105"/>
                    <a:pt x="220" y="111"/>
                  </a:cubicBezTo>
                  <a:cubicBezTo>
                    <a:pt x="214" y="117"/>
                    <a:pt x="217" y="126"/>
                    <a:pt x="220" y="136"/>
                  </a:cubicBezTo>
                  <a:cubicBezTo>
                    <a:pt x="223" y="146"/>
                    <a:pt x="226" y="157"/>
                    <a:pt x="219" y="164"/>
                  </a:cubicBezTo>
                  <a:cubicBezTo>
                    <a:pt x="211" y="172"/>
                    <a:pt x="200" y="169"/>
                    <a:pt x="190" y="165"/>
                  </a:cubicBezTo>
                  <a:cubicBezTo>
                    <a:pt x="181" y="162"/>
                    <a:pt x="171" y="160"/>
                    <a:pt x="166" y="166"/>
                  </a:cubicBezTo>
                  <a:cubicBezTo>
                    <a:pt x="160" y="171"/>
                    <a:pt x="162" y="181"/>
                    <a:pt x="165" y="190"/>
                  </a:cubicBezTo>
                  <a:cubicBezTo>
                    <a:pt x="169" y="200"/>
                    <a:pt x="172" y="211"/>
                    <a:pt x="164" y="219"/>
                  </a:cubicBezTo>
                  <a:cubicBezTo>
                    <a:pt x="157" y="226"/>
                    <a:pt x="146" y="223"/>
                    <a:pt x="136" y="220"/>
                  </a:cubicBezTo>
                  <a:cubicBezTo>
                    <a:pt x="126" y="217"/>
                    <a:pt x="117" y="214"/>
                    <a:pt x="111" y="220"/>
                  </a:cubicBezTo>
                  <a:cubicBezTo>
                    <a:pt x="105" y="226"/>
                    <a:pt x="108" y="235"/>
                    <a:pt x="111" y="245"/>
                  </a:cubicBezTo>
                  <a:cubicBezTo>
                    <a:pt x="114" y="255"/>
                    <a:pt x="118" y="265"/>
                    <a:pt x="110" y="273"/>
                  </a:cubicBezTo>
                  <a:cubicBezTo>
                    <a:pt x="102" y="281"/>
                    <a:pt x="92" y="277"/>
                    <a:pt x="81" y="274"/>
                  </a:cubicBezTo>
                  <a:cubicBezTo>
                    <a:pt x="72" y="271"/>
                    <a:pt x="63" y="268"/>
                    <a:pt x="57" y="274"/>
                  </a:cubicBezTo>
                  <a:cubicBezTo>
                    <a:pt x="51" y="280"/>
                    <a:pt x="54" y="289"/>
                    <a:pt x="57" y="299"/>
                  </a:cubicBezTo>
                  <a:cubicBezTo>
                    <a:pt x="60" y="309"/>
                    <a:pt x="63" y="320"/>
                    <a:pt x="56" y="327"/>
                  </a:cubicBezTo>
                  <a:cubicBezTo>
                    <a:pt x="48" y="335"/>
                    <a:pt x="37" y="332"/>
                    <a:pt x="27" y="329"/>
                  </a:cubicBezTo>
                  <a:cubicBezTo>
                    <a:pt x="17" y="326"/>
                    <a:pt x="8" y="323"/>
                    <a:pt x="2" y="329"/>
                  </a:cubicBezTo>
                  <a:cubicBezTo>
                    <a:pt x="0" y="326"/>
                    <a:pt x="0" y="326"/>
                    <a:pt x="0" y="326"/>
                  </a:cubicBezTo>
                  <a:cubicBezTo>
                    <a:pt x="7" y="318"/>
                    <a:pt x="18" y="322"/>
                    <a:pt x="28" y="325"/>
                  </a:cubicBezTo>
                  <a:cubicBezTo>
                    <a:pt x="38" y="328"/>
                    <a:pt x="47" y="331"/>
                    <a:pt x="53" y="325"/>
                  </a:cubicBezTo>
                  <a:cubicBezTo>
                    <a:pt x="59" y="319"/>
                    <a:pt x="56" y="310"/>
                    <a:pt x="53" y="300"/>
                  </a:cubicBezTo>
                  <a:cubicBezTo>
                    <a:pt x="50" y="290"/>
                    <a:pt x="46" y="279"/>
                    <a:pt x="54" y="271"/>
                  </a:cubicBezTo>
                  <a:cubicBezTo>
                    <a:pt x="62" y="264"/>
                    <a:pt x="72" y="267"/>
                    <a:pt x="83" y="270"/>
                  </a:cubicBezTo>
                  <a:cubicBezTo>
                    <a:pt x="92" y="273"/>
                    <a:pt x="101" y="276"/>
                    <a:pt x="107" y="270"/>
                  </a:cubicBezTo>
                  <a:cubicBezTo>
                    <a:pt x="113" y="264"/>
                    <a:pt x="110" y="255"/>
                    <a:pt x="107" y="246"/>
                  </a:cubicBezTo>
                  <a:cubicBezTo>
                    <a:pt x="104" y="235"/>
                    <a:pt x="101" y="225"/>
                    <a:pt x="108" y="217"/>
                  </a:cubicBezTo>
                  <a:cubicBezTo>
                    <a:pt x="116" y="209"/>
                    <a:pt x="127" y="213"/>
                    <a:pt x="137" y="216"/>
                  </a:cubicBezTo>
                  <a:cubicBezTo>
                    <a:pt x="147" y="219"/>
                    <a:pt x="156" y="222"/>
                    <a:pt x="162" y="216"/>
                  </a:cubicBezTo>
                  <a:cubicBezTo>
                    <a:pt x="168" y="210"/>
                    <a:pt x="165" y="201"/>
                    <a:pt x="162" y="191"/>
                  </a:cubicBezTo>
                  <a:cubicBezTo>
                    <a:pt x="158" y="181"/>
                    <a:pt x="155" y="170"/>
                    <a:pt x="163" y="163"/>
                  </a:cubicBezTo>
                  <a:cubicBezTo>
                    <a:pt x="170" y="155"/>
                    <a:pt x="181" y="158"/>
                    <a:pt x="191" y="162"/>
                  </a:cubicBezTo>
                  <a:cubicBezTo>
                    <a:pt x="201" y="165"/>
                    <a:pt x="210" y="168"/>
                    <a:pt x="216" y="162"/>
                  </a:cubicBezTo>
                  <a:cubicBezTo>
                    <a:pt x="222" y="156"/>
                    <a:pt x="219" y="147"/>
                    <a:pt x="216" y="137"/>
                  </a:cubicBezTo>
                  <a:cubicBezTo>
                    <a:pt x="213" y="127"/>
                    <a:pt x="209" y="116"/>
                    <a:pt x="217" y="108"/>
                  </a:cubicBezTo>
                  <a:cubicBezTo>
                    <a:pt x="225" y="101"/>
                    <a:pt x="235" y="104"/>
                    <a:pt x="246" y="107"/>
                  </a:cubicBezTo>
                  <a:cubicBezTo>
                    <a:pt x="255" y="110"/>
                    <a:pt x="264" y="113"/>
                    <a:pt x="270" y="107"/>
                  </a:cubicBezTo>
                  <a:cubicBezTo>
                    <a:pt x="276" y="101"/>
                    <a:pt x="273" y="92"/>
                    <a:pt x="270" y="83"/>
                  </a:cubicBezTo>
                  <a:cubicBezTo>
                    <a:pt x="267" y="72"/>
                    <a:pt x="264" y="62"/>
                    <a:pt x="271" y="54"/>
                  </a:cubicBezTo>
                  <a:cubicBezTo>
                    <a:pt x="279" y="46"/>
                    <a:pt x="290" y="50"/>
                    <a:pt x="300" y="53"/>
                  </a:cubicBezTo>
                  <a:cubicBezTo>
                    <a:pt x="310" y="56"/>
                    <a:pt x="319" y="59"/>
                    <a:pt x="325" y="53"/>
                  </a:cubicBezTo>
                  <a:cubicBezTo>
                    <a:pt x="331" y="47"/>
                    <a:pt x="328" y="38"/>
                    <a:pt x="325" y="28"/>
                  </a:cubicBezTo>
                  <a:cubicBezTo>
                    <a:pt x="322" y="18"/>
                    <a:pt x="318" y="7"/>
                    <a:pt x="326" y="0"/>
                  </a:cubicBezTo>
                  <a:cubicBezTo>
                    <a:pt x="329" y="2"/>
                    <a:pt x="329" y="2"/>
                    <a:pt x="329" y="2"/>
                  </a:cubicBezTo>
                  <a:cubicBezTo>
                    <a:pt x="323" y="8"/>
                    <a:pt x="326" y="17"/>
                    <a:pt x="329" y="27"/>
                  </a:cubicBezTo>
                  <a:cubicBezTo>
                    <a:pt x="332" y="37"/>
                    <a:pt x="335" y="48"/>
                    <a:pt x="328" y="56"/>
                  </a:cubicBezTo>
                  <a:close/>
                </a:path>
              </a:pathLst>
            </a:custGeom>
            <a:solidFill>
              <a:srgbClr val="DF7D3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7">
              <a:extLst>
                <a:ext uri="{FF2B5EF4-FFF2-40B4-BE49-F238E27FC236}">
                  <a16:creationId xmlns:a16="http://schemas.microsoft.com/office/drawing/2014/main" id="{D30AE416-128A-4AFE-A8B8-D9C6D373DD5B}"/>
                </a:ext>
              </a:extLst>
            </p:cNvPr>
            <p:cNvSpPr>
              <a:spLocks/>
            </p:cNvSpPr>
            <p:nvPr/>
          </p:nvSpPr>
          <p:spPr bwMode="auto">
            <a:xfrm>
              <a:off x="3878262" y="5394324"/>
              <a:ext cx="701675" cy="701675"/>
            </a:xfrm>
            <a:custGeom>
              <a:avLst/>
              <a:gdLst>
                <a:gd name="T0" fmla="*/ 8 w 336"/>
                <a:gd name="T1" fmla="*/ 280 h 336"/>
                <a:gd name="T2" fmla="*/ 36 w 336"/>
                <a:gd name="T3" fmla="*/ 279 h 336"/>
                <a:gd name="T4" fmla="*/ 61 w 336"/>
                <a:gd name="T5" fmla="*/ 279 h 336"/>
                <a:gd name="T6" fmla="*/ 61 w 336"/>
                <a:gd name="T7" fmla="*/ 254 h 336"/>
                <a:gd name="T8" fmla="*/ 62 w 336"/>
                <a:gd name="T9" fmla="*/ 225 h 336"/>
                <a:gd name="T10" fmla="*/ 91 w 336"/>
                <a:gd name="T11" fmla="*/ 224 h 336"/>
                <a:gd name="T12" fmla="*/ 115 w 336"/>
                <a:gd name="T13" fmla="*/ 224 h 336"/>
                <a:gd name="T14" fmla="*/ 115 w 336"/>
                <a:gd name="T15" fmla="*/ 200 h 336"/>
                <a:gd name="T16" fmla="*/ 117 w 336"/>
                <a:gd name="T17" fmla="*/ 171 h 336"/>
                <a:gd name="T18" fmla="*/ 145 w 336"/>
                <a:gd name="T19" fmla="*/ 170 h 336"/>
                <a:gd name="T20" fmla="*/ 170 w 336"/>
                <a:gd name="T21" fmla="*/ 170 h 336"/>
                <a:gd name="T22" fmla="*/ 170 w 336"/>
                <a:gd name="T23" fmla="*/ 145 h 336"/>
                <a:gd name="T24" fmla="*/ 171 w 336"/>
                <a:gd name="T25" fmla="*/ 117 h 336"/>
                <a:gd name="T26" fmla="*/ 199 w 336"/>
                <a:gd name="T27" fmla="*/ 116 h 336"/>
                <a:gd name="T28" fmla="*/ 224 w 336"/>
                <a:gd name="T29" fmla="*/ 115 h 336"/>
                <a:gd name="T30" fmla="*/ 224 w 336"/>
                <a:gd name="T31" fmla="*/ 91 h 336"/>
                <a:gd name="T32" fmla="*/ 225 w 336"/>
                <a:gd name="T33" fmla="*/ 62 h 336"/>
                <a:gd name="T34" fmla="*/ 254 w 336"/>
                <a:gd name="T35" fmla="*/ 61 h 336"/>
                <a:gd name="T36" fmla="*/ 278 w 336"/>
                <a:gd name="T37" fmla="*/ 61 h 336"/>
                <a:gd name="T38" fmla="*/ 279 w 336"/>
                <a:gd name="T39" fmla="*/ 36 h 336"/>
                <a:gd name="T40" fmla="*/ 280 w 336"/>
                <a:gd name="T41" fmla="*/ 8 h 336"/>
                <a:gd name="T42" fmla="*/ 308 w 336"/>
                <a:gd name="T43" fmla="*/ 7 h 336"/>
                <a:gd name="T44" fmla="*/ 333 w 336"/>
                <a:gd name="T45" fmla="*/ 7 h 336"/>
                <a:gd name="T46" fmla="*/ 336 w 336"/>
                <a:gd name="T47" fmla="*/ 10 h 336"/>
                <a:gd name="T48" fmla="*/ 307 w 336"/>
                <a:gd name="T49" fmla="*/ 11 h 336"/>
                <a:gd name="T50" fmla="*/ 282 w 336"/>
                <a:gd name="T51" fmla="*/ 11 h 336"/>
                <a:gd name="T52" fmla="*/ 282 w 336"/>
                <a:gd name="T53" fmla="*/ 35 h 336"/>
                <a:gd name="T54" fmla="*/ 281 w 336"/>
                <a:gd name="T55" fmla="*/ 64 h 336"/>
                <a:gd name="T56" fmla="*/ 253 w 336"/>
                <a:gd name="T57" fmla="*/ 65 h 336"/>
                <a:gd name="T58" fmla="*/ 228 w 336"/>
                <a:gd name="T59" fmla="*/ 65 h 336"/>
                <a:gd name="T60" fmla="*/ 228 w 336"/>
                <a:gd name="T61" fmla="*/ 90 h 336"/>
                <a:gd name="T62" fmla="*/ 227 w 336"/>
                <a:gd name="T63" fmla="*/ 118 h 336"/>
                <a:gd name="T64" fmla="*/ 198 w 336"/>
                <a:gd name="T65" fmla="*/ 119 h 336"/>
                <a:gd name="T66" fmla="*/ 174 w 336"/>
                <a:gd name="T67" fmla="*/ 119 h 336"/>
                <a:gd name="T68" fmla="*/ 174 w 336"/>
                <a:gd name="T69" fmla="*/ 144 h 336"/>
                <a:gd name="T70" fmla="*/ 173 w 336"/>
                <a:gd name="T71" fmla="*/ 173 h 336"/>
                <a:gd name="T72" fmla="*/ 144 w 336"/>
                <a:gd name="T73" fmla="*/ 174 h 336"/>
                <a:gd name="T74" fmla="*/ 119 w 336"/>
                <a:gd name="T75" fmla="*/ 174 h 336"/>
                <a:gd name="T76" fmla="*/ 119 w 336"/>
                <a:gd name="T77" fmla="*/ 198 h 336"/>
                <a:gd name="T78" fmla="*/ 118 w 336"/>
                <a:gd name="T79" fmla="*/ 227 h 336"/>
                <a:gd name="T80" fmla="*/ 90 w 336"/>
                <a:gd name="T81" fmla="*/ 228 h 336"/>
                <a:gd name="T82" fmla="*/ 65 w 336"/>
                <a:gd name="T83" fmla="*/ 228 h 336"/>
                <a:gd name="T84" fmla="*/ 65 w 336"/>
                <a:gd name="T85" fmla="*/ 253 h 336"/>
                <a:gd name="T86" fmla="*/ 64 w 336"/>
                <a:gd name="T87" fmla="*/ 281 h 336"/>
                <a:gd name="T88" fmla="*/ 35 w 336"/>
                <a:gd name="T89" fmla="*/ 282 h 336"/>
                <a:gd name="T90" fmla="*/ 11 w 336"/>
                <a:gd name="T91" fmla="*/ 283 h 336"/>
                <a:gd name="T92" fmla="*/ 10 w 336"/>
                <a:gd name="T93" fmla="*/ 307 h 336"/>
                <a:gd name="T94" fmla="*/ 9 w 336"/>
                <a:gd name="T95" fmla="*/ 336 h 336"/>
                <a:gd name="T96" fmla="*/ 7 w 336"/>
                <a:gd name="T97" fmla="*/ 333 h 336"/>
                <a:gd name="T98" fmla="*/ 7 w 336"/>
                <a:gd name="T99" fmla="*/ 308 h 336"/>
                <a:gd name="T100" fmla="*/ 8 w 336"/>
                <a:gd name="T101" fmla="*/ 280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36" h="336">
                  <a:moveTo>
                    <a:pt x="8" y="280"/>
                  </a:moveTo>
                  <a:cubicBezTo>
                    <a:pt x="15" y="272"/>
                    <a:pt x="26" y="275"/>
                    <a:pt x="36" y="279"/>
                  </a:cubicBezTo>
                  <a:cubicBezTo>
                    <a:pt x="46" y="282"/>
                    <a:pt x="55" y="285"/>
                    <a:pt x="61" y="279"/>
                  </a:cubicBezTo>
                  <a:cubicBezTo>
                    <a:pt x="67" y="273"/>
                    <a:pt x="64" y="264"/>
                    <a:pt x="61" y="254"/>
                  </a:cubicBezTo>
                  <a:cubicBezTo>
                    <a:pt x="58" y="244"/>
                    <a:pt x="54" y="233"/>
                    <a:pt x="62" y="225"/>
                  </a:cubicBezTo>
                  <a:cubicBezTo>
                    <a:pt x="70" y="218"/>
                    <a:pt x="80" y="221"/>
                    <a:pt x="91" y="224"/>
                  </a:cubicBezTo>
                  <a:cubicBezTo>
                    <a:pt x="100" y="227"/>
                    <a:pt x="109" y="230"/>
                    <a:pt x="115" y="224"/>
                  </a:cubicBezTo>
                  <a:cubicBezTo>
                    <a:pt x="121" y="218"/>
                    <a:pt x="118" y="209"/>
                    <a:pt x="115" y="200"/>
                  </a:cubicBezTo>
                  <a:cubicBezTo>
                    <a:pt x="112" y="189"/>
                    <a:pt x="109" y="179"/>
                    <a:pt x="117" y="171"/>
                  </a:cubicBezTo>
                  <a:cubicBezTo>
                    <a:pt x="124" y="163"/>
                    <a:pt x="135" y="167"/>
                    <a:pt x="145" y="170"/>
                  </a:cubicBezTo>
                  <a:cubicBezTo>
                    <a:pt x="155" y="173"/>
                    <a:pt x="164" y="176"/>
                    <a:pt x="170" y="170"/>
                  </a:cubicBezTo>
                  <a:cubicBezTo>
                    <a:pt x="176" y="164"/>
                    <a:pt x="173" y="155"/>
                    <a:pt x="170" y="145"/>
                  </a:cubicBezTo>
                  <a:cubicBezTo>
                    <a:pt x="167" y="135"/>
                    <a:pt x="163" y="124"/>
                    <a:pt x="171" y="117"/>
                  </a:cubicBezTo>
                  <a:cubicBezTo>
                    <a:pt x="179" y="109"/>
                    <a:pt x="189" y="112"/>
                    <a:pt x="199" y="116"/>
                  </a:cubicBezTo>
                  <a:cubicBezTo>
                    <a:pt x="209" y="119"/>
                    <a:pt x="218" y="121"/>
                    <a:pt x="224" y="115"/>
                  </a:cubicBezTo>
                  <a:cubicBezTo>
                    <a:pt x="230" y="110"/>
                    <a:pt x="227" y="100"/>
                    <a:pt x="224" y="91"/>
                  </a:cubicBezTo>
                  <a:cubicBezTo>
                    <a:pt x="221" y="81"/>
                    <a:pt x="218" y="70"/>
                    <a:pt x="225" y="62"/>
                  </a:cubicBezTo>
                  <a:cubicBezTo>
                    <a:pt x="233" y="55"/>
                    <a:pt x="244" y="58"/>
                    <a:pt x="254" y="61"/>
                  </a:cubicBezTo>
                  <a:cubicBezTo>
                    <a:pt x="263" y="64"/>
                    <a:pt x="273" y="67"/>
                    <a:pt x="278" y="61"/>
                  </a:cubicBezTo>
                  <a:cubicBezTo>
                    <a:pt x="284" y="55"/>
                    <a:pt x="282" y="46"/>
                    <a:pt x="279" y="36"/>
                  </a:cubicBezTo>
                  <a:cubicBezTo>
                    <a:pt x="275" y="26"/>
                    <a:pt x="272" y="15"/>
                    <a:pt x="280" y="8"/>
                  </a:cubicBezTo>
                  <a:cubicBezTo>
                    <a:pt x="287" y="0"/>
                    <a:pt x="298" y="4"/>
                    <a:pt x="308" y="7"/>
                  </a:cubicBezTo>
                  <a:cubicBezTo>
                    <a:pt x="318" y="10"/>
                    <a:pt x="327" y="13"/>
                    <a:pt x="333" y="7"/>
                  </a:cubicBezTo>
                  <a:cubicBezTo>
                    <a:pt x="336" y="10"/>
                    <a:pt x="336" y="10"/>
                    <a:pt x="336" y="10"/>
                  </a:cubicBezTo>
                  <a:cubicBezTo>
                    <a:pt x="328" y="17"/>
                    <a:pt x="317" y="14"/>
                    <a:pt x="307" y="11"/>
                  </a:cubicBezTo>
                  <a:cubicBezTo>
                    <a:pt x="297" y="8"/>
                    <a:pt x="288" y="5"/>
                    <a:pt x="282" y="11"/>
                  </a:cubicBezTo>
                  <a:cubicBezTo>
                    <a:pt x="276" y="17"/>
                    <a:pt x="279" y="26"/>
                    <a:pt x="282" y="35"/>
                  </a:cubicBezTo>
                  <a:cubicBezTo>
                    <a:pt x="286" y="46"/>
                    <a:pt x="289" y="56"/>
                    <a:pt x="281" y="64"/>
                  </a:cubicBezTo>
                  <a:cubicBezTo>
                    <a:pt x="274" y="72"/>
                    <a:pt x="263" y="68"/>
                    <a:pt x="253" y="65"/>
                  </a:cubicBezTo>
                  <a:cubicBezTo>
                    <a:pt x="243" y="62"/>
                    <a:pt x="234" y="59"/>
                    <a:pt x="228" y="65"/>
                  </a:cubicBezTo>
                  <a:cubicBezTo>
                    <a:pt x="222" y="71"/>
                    <a:pt x="225" y="80"/>
                    <a:pt x="228" y="90"/>
                  </a:cubicBezTo>
                  <a:cubicBezTo>
                    <a:pt x="231" y="100"/>
                    <a:pt x="235" y="111"/>
                    <a:pt x="227" y="118"/>
                  </a:cubicBezTo>
                  <a:cubicBezTo>
                    <a:pt x="219" y="126"/>
                    <a:pt x="209" y="123"/>
                    <a:pt x="198" y="119"/>
                  </a:cubicBezTo>
                  <a:cubicBezTo>
                    <a:pt x="189" y="116"/>
                    <a:pt x="180" y="113"/>
                    <a:pt x="174" y="119"/>
                  </a:cubicBezTo>
                  <a:cubicBezTo>
                    <a:pt x="168" y="125"/>
                    <a:pt x="171" y="134"/>
                    <a:pt x="174" y="144"/>
                  </a:cubicBezTo>
                  <a:cubicBezTo>
                    <a:pt x="177" y="154"/>
                    <a:pt x="180" y="165"/>
                    <a:pt x="173" y="173"/>
                  </a:cubicBezTo>
                  <a:cubicBezTo>
                    <a:pt x="165" y="180"/>
                    <a:pt x="154" y="177"/>
                    <a:pt x="144" y="174"/>
                  </a:cubicBezTo>
                  <a:cubicBezTo>
                    <a:pt x="134" y="171"/>
                    <a:pt x="125" y="168"/>
                    <a:pt x="119" y="174"/>
                  </a:cubicBezTo>
                  <a:cubicBezTo>
                    <a:pt x="113" y="180"/>
                    <a:pt x="116" y="189"/>
                    <a:pt x="119" y="198"/>
                  </a:cubicBezTo>
                  <a:cubicBezTo>
                    <a:pt x="122" y="209"/>
                    <a:pt x="126" y="219"/>
                    <a:pt x="118" y="227"/>
                  </a:cubicBezTo>
                  <a:cubicBezTo>
                    <a:pt x="111" y="235"/>
                    <a:pt x="100" y="231"/>
                    <a:pt x="90" y="228"/>
                  </a:cubicBezTo>
                  <a:cubicBezTo>
                    <a:pt x="80" y="225"/>
                    <a:pt x="71" y="222"/>
                    <a:pt x="65" y="228"/>
                  </a:cubicBezTo>
                  <a:cubicBezTo>
                    <a:pt x="59" y="234"/>
                    <a:pt x="62" y="243"/>
                    <a:pt x="65" y="253"/>
                  </a:cubicBezTo>
                  <a:cubicBezTo>
                    <a:pt x="68" y="263"/>
                    <a:pt x="71" y="274"/>
                    <a:pt x="64" y="281"/>
                  </a:cubicBezTo>
                  <a:cubicBezTo>
                    <a:pt x="56" y="289"/>
                    <a:pt x="45" y="286"/>
                    <a:pt x="35" y="282"/>
                  </a:cubicBezTo>
                  <a:cubicBezTo>
                    <a:pt x="26" y="279"/>
                    <a:pt x="17" y="277"/>
                    <a:pt x="11" y="283"/>
                  </a:cubicBezTo>
                  <a:cubicBezTo>
                    <a:pt x="5" y="288"/>
                    <a:pt x="7" y="298"/>
                    <a:pt x="10" y="307"/>
                  </a:cubicBezTo>
                  <a:cubicBezTo>
                    <a:pt x="14" y="317"/>
                    <a:pt x="17" y="328"/>
                    <a:pt x="9" y="336"/>
                  </a:cubicBezTo>
                  <a:cubicBezTo>
                    <a:pt x="7" y="333"/>
                    <a:pt x="7" y="333"/>
                    <a:pt x="7" y="333"/>
                  </a:cubicBezTo>
                  <a:cubicBezTo>
                    <a:pt x="13" y="327"/>
                    <a:pt x="10" y="318"/>
                    <a:pt x="7" y="308"/>
                  </a:cubicBezTo>
                  <a:cubicBezTo>
                    <a:pt x="3" y="298"/>
                    <a:pt x="0" y="287"/>
                    <a:pt x="8" y="280"/>
                  </a:cubicBezTo>
                  <a:close/>
                </a:path>
              </a:pathLst>
            </a:custGeom>
            <a:solidFill>
              <a:srgbClr val="B5C6C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8">
              <a:extLst>
                <a:ext uri="{FF2B5EF4-FFF2-40B4-BE49-F238E27FC236}">
                  <a16:creationId xmlns:a16="http://schemas.microsoft.com/office/drawing/2014/main" id="{181E1D99-79F2-4D3E-894B-3AE7434E3D8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70637" y="1084263"/>
              <a:ext cx="1590675" cy="1590675"/>
            </a:xfrm>
            <a:custGeom>
              <a:avLst/>
              <a:gdLst>
                <a:gd name="T0" fmla="*/ 727 w 762"/>
                <a:gd name="T1" fmla="*/ 35 h 762"/>
                <a:gd name="T2" fmla="*/ 727 w 762"/>
                <a:gd name="T3" fmla="*/ 163 h 762"/>
                <a:gd name="T4" fmla="*/ 163 w 762"/>
                <a:gd name="T5" fmla="*/ 727 h 762"/>
                <a:gd name="T6" fmla="*/ 36 w 762"/>
                <a:gd name="T7" fmla="*/ 727 h 762"/>
                <a:gd name="T8" fmla="*/ 36 w 762"/>
                <a:gd name="T9" fmla="*/ 727 h 762"/>
                <a:gd name="T10" fmla="*/ 36 w 762"/>
                <a:gd name="T11" fmla="*/ 599 h 762"/>
                <a:gd name="T12" fmla="*/ 599 w 762"/>
                <a:gd name="T13" fmla="*/ 35 h 762"/>
                <a:gd name="T14" fmla="*/ 727 w 762"/>
                <a:gd name="T15" fmla="*/ 35 h 7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62" h="762">
                  <a:moveTo>
                    <a:pt x="727" y="35"/>
                  </a:moveTo>
                  <a:cubicBezTo>
                    <a:pt x="762" y="71"/>
                    <a:pt x="762" y="128"/>
                    <a:pt x="727" y="163"/>
                  </a:cubicBezTo>
                  <a:cubicBezTo>
                    <a:pt x="163" y="727"/>
                    <a:pt x="163" y="727"/>
                    <a:pt x="163" y="727"/>
                  </a:cubicBezTo>
                  <a:cubicBezTo>
                    <a:pt x="128" y="762"/>
                    <a:pt x="71" y="762"/>
                    <a:pt x="36" y="727"/>
                  </a:cubicBezTo>
                  <a:cubicBezTo>
                    <a:pt x="36" y="727"/>
                    <a:pt x="36" y="727"/>
                    <a:pt x="36" y="727"/>
                  </a:cubicBezTo>
                  <a:cubicBezTo>
                    <a:pt x="0" y="691"/>
                    <a:pt x="0" y="634"/>
                    <a:pt x="36" y="599"/>
                  </a:cubicBezTo>
                  <a:cubicBezTo>
                    <a:pt x="599" y="35"/>
                    <a:pt x="599" y="35"/>
                    <a:pt x="599" y="35"/>
                  </a:cubicBezTo>
                  <a:cubicBezTo>
                    <a:pt x="635" y="0"/>
                    <a:pt x="692" y="0"/>
                    <a:pt x="727" y="35"/>
                  </a:cubicBezTo>
                  <a:close/>
                </a:path>
              </a:pathLst>
            </a:custGeom>
            <a:solidFill>
              <a:srgbClr val="DF7D3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9">
              <a:extLst>
                <a:ext uri="{FF2B5EF4-FFF2-40B4-BE49-F238E27FC236}">
                  <a16:creationId xmlns:a16="http://schemas.microsoft.com/office/drawing/2014/main" id="{39EDB27D-A10A-439E-A3E8-1676482EC277}"/>
                </a:ext>
              </a:extLst>
            </p:cNvPr>
            <p:cNvSpPr>
              <a:spLocks/>
            </p:cNvSpPr>
            <p:nvPr/>
          </p:nvSpPr>
          <p:spPr bwMode="auto">
            <a:xfrm>
              <a:off x="8306592" y="1171575"/>
              <a:ext cx="950913" cy="954088"/>
            </a:xfrm>
            <a:custGeom>
              <a:avLst/>
              <a:gdLst>
                <a:gd name="T0" fmla="*/ 421 w 456"/>
                <a:gd name="T1" fmla="*/ 35 h 457"/>
                <a:gd name="T2" fmla="*/ 421 w 456"/>
                <a:gd name="T3" fmla="*/ 163 h 457"/>
                <a:gd name="T4" fmla="*/ 162 w 456"/>
                <a:gd name="T5" fmla="*/ 422 h 457"/>
                <a:gd name="T6" fmla="*/ 35 w 456"/>
                <a:gd name="T7" fmla="*/ 422 h 457"/>
                <a:gd name="T8" fmla="*/ 35 w 456"/>
                <a:gd name="T9" fmla="*/ 422 h 457"/>
                <a:gd name="T10" fmla="*/ 35 w 456"/>
                <a:gd name="T11" fmla="*/ 294 h 457"/>
                <a:gd name="T12" fmla="*/ 294 w 456"/>
                <a:gd name="T13" fmla="*/ 35 h 457"/>
                <a:gd name="T14" fmla="*/ 421 w 456"/>
                <a:gd name="T15" fmla="*/ 35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6" h="457">
                  <a:moveTo>
                    <a:pt x="421" y="35"/>
                  </a:moveTo>
                  <a:cubicBezTo>
                    <a:pt x="456" y="71"/>
                    <a:pt x="456" y="128"/>
                    <a:pt x="421" y="163"/>
                  </a:cubicBezTo>
                  <a:cubicBezTo>
                    <a:pt x="162" y="422"/>
                    <a:pt x="162" y="422"/>
                    <a:pt x="162" y="422"/>
                  </a:cubicBezTo>
                  <a:cubicBezTo>
                    <a:pt x="127" y="457"/>
                    <a:pt x="70" y="457"/>
                    <a:pt x="35" y="422"/>
                  </a:cubicBezTo>
                  <a:cubicBezTo>
                    <a:pt x="35" y="422"/>
                    <a:pt x="35" y="422"/>
                    <a:pt x="35" y="422"/>
                  </a:cubicBezTo>
                  <a:cubicBezTo>
                    <a:pt x="0" y="387"/>
                    <a:pt x="0" y="329"/>
                    <a:pt x="35" y="294"/>
                  </a:cubicBezTo>
                  <a:cubicBezTo>
                    <a:pt x="294" y="35"/>
                    <a:pt x="294" y="35"/>
                    <a:pt x="294" y="35"/>
                  </a:cubicBezTo>
                  <a:cubicBezTo>
                    <a:pt x="329" y="0"/>
                    <a:pt x="386" y="0"/>
                    <a:pt x="421" y="35"/>
                  </a:cubicBezTo>
                  <a:close/>
                </a:path>
              </a:pathLst>
            </a:custGeom>
            <a:solidFill>
              <a:srgbClr val="B5C6C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10">
              <a:extLst>
                <a:ext uri="{FF2B5EF4-FFF2-40B4-BE49-F238E27FC236}">
                  <a16:creationId xmlns:a16="http://schemas.microsoft.com/office/drawing/2014/main" id="{982ACD68-F6E9-4130-AA98-7DA52FF32385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3324" y="1357313"/>
              <a:ext cx="1344612" cy="1343025"/>
            </a:xfrm>
            <a:custGeom>
              <a:avLst/>
              <a:gdLst>
                <a:gd name="T0" fmla="*/ 609 w 644"/>
                <a:gd name="T1" fmla="*/ 35 h 643"/>
                <a:gd name="T2" fmla="*/ 609 w 644"/>
                <a:gd name="T3" fmla="*/ 163 h 643"/>
                <a:gd name="T4" fmla="*/ 163 w 644"/>
                <a:gd name="T5" fmla="*/ 608 h 643"/>
                <a:gd name="T6" fmla="*/ 36 w 644"/>
                <a:gd name="T7" fmla="*/ 608 h 643"/>
                <a:gd name="T8" fmla="*/ 36 w 644"/>
                <a:gd name="T9" fmla="*/ 608 h 643"/>
                <a:gd name="T10" fmla="*/ 36 w 644"/>
                <a:gd name="T11" fmla="*/ 481 h 643"/>
                <a:gd name="T12" fmla="*/ 481 w 644"/>
                <a:gd name="T13" fmla="*/ 35 h 643"/>
                <a:gd name="T14" fmla="*/ 609 w 644"/>
                <a:gd name="T15" fmla="*/ 35 h 6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44" h="643">
                  <a:moveTo>
                    <a:pt x="609" y="35"/>
                  </a:moveTo>
                  <a:cubicBezTo>
                    <a:pt x="644" y="70"/>
                    <a:pt x="644" y="127"/>
                    <a:pt x="609" y="163"/>
                  </a:cubicBezTo>
                  <a:cubicBezTo>
                    <a:pt x="163" y="608"/>
                    <a:pt x="163" y="608"/>
                    <a:pt x="163" y="608"/>
                  </a:cubicBezTo>
                  <a:cubicBezTo>
                    <a:pt x="128" y="643"/>
                    <a:pt x="71" y="643"/>
                    <a:pt x="36" y="608"/>
                  </a:cubicBezTo>
                  <a:cubicBezTo>
                    <a:pt x="36" y="608"/>
                    <a:pt x="36" y="608"/>
                    <a:pt x="36" y="608"/>
                  </a:cubicBezTo>
                  <a:cubicBezTo>
                    <a:pt x="0" y="573"/>
                    <a:pt x="0" y="516"/>
                    <a:pt x="36" y="481"/>
                  </a:cubicBezTo>
                  <a:cubicBezTo>
                    <a:pt x="481" y="35"/>
                    <a:pt x="481" y="35"/>
                    <a:pt x="481" y="35"/>
                  </a:cubicBezTo>
                  <a:cubicBezTo>
                    <a:pt x="516" y="0"/>
                    <a:pt x="573" y="0"/>
                    <a:pt x="609" y="35"/>
                  </a:cubicBezTo>
                  <a:close/>
                </a:path>
              </a:pathLst>
            </a:custGeom>
            <a:solidFill>
              <a:srgbClr val="DF7D3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11">
              <a:extLst>
                <a:ext uri="{FF2B5EF4-FFF2-40B4-BE49-F238E27FC236}">
                  <a16:creationId xmlns:a16="http://schemas.microsoft.com/office/drawing/2014/main" id="{CB4046B2-317F-42B7-A185-AC376A8DB790}"/>
                </a:ext>
              </a:extLst>
            </p:cNvPr>
            <p:cNvSpPr>
              <a:spLocks/>
            </p:cNvSpPr>
            <p:nvPr/>
          </p:nvSpPr>
          <p:spPr bwMode="auto">
            <a:xfrm>
              <a:off x="6724649" y="4189412"/>
              <a:ext cx="1344612" cy="1343025"/>
            </a:xfrm>
            <a:custGeom>
              <a:avLst/>
              <a:gdLst>
                <a:gd name="T0" fmla="*/ 609 w 644"/>
                <a:gd name="T1" fmla="*/ 35 h 643"/>
                <a:gd name="T2" fmla="*/ 609 w 644"/>
                <a:gd name="T3" fmla="*/ 163 h 643"/>
                <a:gd name="T4" fmla="*/ 163 w 644"/>
                <a:gd name="T5" fmla="*/ 608 h 643"/>
                <a:gd name="T6" fmla="*/ 35 w 644"/>
                <a:gd name="T7" fmla="*/ 608 h 643"/>
                <a:gd name="T8" fmla="*/ 35 w 644"/>
                <a:gd name="T9" fmla="*/ 608 h 643"/>
                <a:gd name="T10" fmla="*/ 35 w 644"/>
                <a:gd name="T11" fmla="*/ 480 h 643"/>
                <a:gd name="T12" fmla="*/ 481 w 644"/>
                <a:gd name="T13" fmla="*/ 35 h 643"/>
                <a:gd name="T14" fmla="*/ 609 w 644"/>
                <a:gd name="T15" fmla="*/ 35 h 6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44" h="643">
                  <a:moveTo>
                    <a:pt x="609" y="35"/>
                  </a:moveTo>
                  <a:cubicBezTo>
                    <a:pt x="644" y="70"/>
                    <a:pt x="644" y="127"/>
                    <a:pt x="609" y="163"/>
                  </a:cubicBezTo>
                  <a:cubicBezTo>
                    <a:pt x="163" y="608"/>
                    <a:pt x="163" y="608"/>
                    <a:pt x="163" y="608"/>
                  </a:cubicBezTo>
                  <a:cubicBezTo>
                    <a:pt x="128" y="643"/>
                    <a:pt x="71" y="643"/>
                    <a:pt x="35" y="608"/>
                  </a:cubicBezTo>
                  <a:cubicBezTo>
                    <a:pt x="35" y="608"/>
                    <a:pt x="35" y="608"/>
                    <a:pt x="35" y="608"/>
                  </a:cubicBezTo>
                  <a:cubicBezTo>
                    <a:pt x="0" y="573"/>
                    <a:pt x="0" y="516"/>
                    <a:pt x="35" y="480"/>
                  </a:cubicBezTo>
                  <a:cubicBezTo>
                    <a:pt x="481" y="35"/>
                    <a:pt x="481" y="35"/>
                    <a:pt x="481" y="35"/>
                  </a:cubicBezTo>
                  <a:cubicBezTo>
                    <a:pt x="516" y="0"/>
                    <a:pt x="573" y="0"/>
                    <a:pt x="609" y="35"/>
                  </a:cubicBezTo>
                  <a:close/>
                </a:path>
              </a:pathLst>
            </a:custGeom>
            <a:solidFill>
              <a:srgbClr val="DF7D3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12">
              <a:extLst>
                <a:ext uri="{FF2B5EF4-FFF2-40B4-BE49-F238E27FC236}">
                  <a16:creationId xmlns:a16="http://schemas.microsoft.com/office/drawing/2014/main" id="{8F50325A-B814-4D07-BF52-6A79228D0C21}"/>
                </a:ext>
              </a:extLst>
            </p:cNvPr>
            <p:cNvSpPr>
              <a:spLocks/>
            </p:cNvSpPr>
            <p:nvPr/>
          </p:nvSpPr>
          <p:spPr bwMode="auto">
            <a:xfrm>
              <a:off x="2933698" y="3802585"/>
              <a:ext cx="430213" cy="430213"/>
            </a:xfrm>
            <a:custGeom>
              <a:avLst/>
              <a:gdLst>
                <a:gd name="T0" fmla="*/ 170 w 206"/>
                <a:gd name="T1" fmla="*/ 37 h 206"/>
                <a:gd name="T2" fmla="*/ 170 w 206"/>
                <a:gd name="T3" fmla="*/ 170 h 206"/>
                <a:gd name="T4" fmla="*/ 37 w 206"/>
                <a:gd name="T5" fmla="*/ 170 h 206"/>
                <a:gd name="T6" fmla="*/ 37 w 206"/>
                <a:gd name="T7" fmla="*/ 37 h 206"/>
                <a:gd name="T8" fmla="*/ 170 w 206"/>
                <a:gd name="T9" fmla="*/ 37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206">
                  <a:moveTo>
                    <a:pt x="170" y="37"/>
                  </a:moveTo>
                  <a:cubicBezTo>
                    <a:pt x="206" y="74"/>
                    <a:pt x="206" y="133"/>
                    <a:pt x="170" y="170"/>
                  </a:cubicBezTo>
                  <a:cubicBezTo>
                    <a:pt x="133" y="206"/>
                    <a:pt x="73" y="206"/>
                    <a:pt x="37" y="170"/>
                  </a:cubicBezTo>
                  <a:cubicBezTo>
                    <a:pt x="0" y="133"/>
                    <a:pt x="0" y="74"/>
                    <a:pt x="37" y="37"/>
                  </a:cubicBezTo>
                  <a:cubicBezTo>
                    <a:pt x="73" y="0"/>
                    <a:pt x="133" y="0"/>
                    <a:pt x="170" y="37"/>
                  </a:cubicBezTo>
                  <a:close/>
                </a:path>
              </a:pathLst>
            </a:custGeom>
            <a:solidFill>
              <a:srgbClr val="DF7D3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13">
              <a:extLst>
                <a:ext uri="{FF2B5EF4-FFF2-40B4-BE49-F238E27FC236}">
                  <a16:creationId xmlns:a16="http://schemas.microsoft.com/office/drawing/2014/main" id="{F7CD3BF0-F299-445D-9F92-2EB16E02694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80158" y="948820"/>
              <a:ext cx="330055" cy="301354"/>
            </a:xfrm>
            <a:custGeom>
              <a:avLst/>
              <a:gdLst>
                <a:gd name="T0" fmla="*/ 123 w 245"/>
                <a:gd name="T1" fmla="*/ 223 h 223"/>
                <a:gd name="T2" fmla="*/ 44 w 245"/>
                <a:gd name="T3" fmla="*/ 190 h 223"/>
                <a:gd name="T4" fmla="*/ 44 w 245"/>
                <a:gd name="T5" fmla="*/ 32 h 223"/>
                <a:gd name="T6" fmla="*/ 123 w 245"/>
                <a:gd name="T7" fmla="*/ 0 h 223"/>
                <a:gd name="T8" fmla="*/ 202 w 245"/>
                <a:gd name="T9" fmla="*/ 32 h 223"/>
                <a:gd name="T10" fmla="*/ 202 w 245"/>
                <a:gd name="T11" fmla="*/ 32 h 223"/>
                <a:gd name="T12" fmla="*/ 202 w 245"/>
                <a:gd name="T13" fmla="*/ 190 h 223"/>
                <a:gd name="T14" fmla="*/ 123 w 245"/>
                <a:gd name="T15" fmla="*/ 223 h 223"/>
                <a:gd name="T16" fmla="*/ 123 w 245"/>
                <a:gd name="T17" fmla="*/ 36 h 223"/>
                <a:gd name="T18" fmla="*/ 69 w 245"/>
                <a:gd name="T19" fmla="*/ 58 h 223"/>
                <a:gd name="T20" fmla="*/ 69 w 245"/>
                <a:gd name="T21" fmla="*/ 165 h 223"/>
                <a:gd name="T22" fmla="*/ 123 w 245"/>
                <a:gd name="T23" fmla="*/ 187 h 223"/>
                <a:gd name="T24" fmla="*/ 176 w 245"/>
                <a:gd name="T25" fmla="*/ 165 h 223"/>
                <a:gd name="T26" fmla="*/ 176 w 245"/>
                <a:gd name="T27" fmla="*/ 58 h 223"/>
                <a:gd name="T28" fmla="*/ 123 w 245"/>
                <a:gd name="T29" fmla="*/ 36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5" h="223">
                  <a:moveTo>
                    <a:pt x="123" y="223"/>
                  </a:moveTo>
                  <a:cubicBezTo>
                    <a:pt x="93" y="223"/>
                    <a:pt x="65" y="212"/>
                    <a:pt x="44" y="190"/>
                  </a:cubicBezTo>
                  <a:cubicBezTo>
                    <a:pt x="0" y="147"/>
                    <a:pt x="0" y="76"/>
                    <a:pt x="44" y="32"/>
                  </a:cubicBezTo>
                  <a:cubicBezTo>
                    <a:pt x="65" y="11"/>
                    <a:pt x="93" y="0"/>
                    <a:pt x="123" y="0"/>
                  </a:cubicBezTo>
                  <a:cubicBezTo>
                    <a:pt x="153" y="0"/>
                    <a:pt x="181" y="11"/>
                    <a:pt x="202" y="32"/>
                  </a:cubicBezTo>
                  <a:cubicBezTo>
                    <a:pt x="202" y="32"/>
                    <a:pt x="202" y="32"/>
                    <a:pt x="202" y="32"/>
                  </a:cubicBezTo>
                  <a:cubicBezTo>
                    <a:pt x="245" y="76"/>
                    <a:pt x="245" y="147"/>
                    <a:pt x="202" y="190"/>
                  </a:cubicBezTo>
                  <a:cubicBezTo>
                    <a:pt x="181" y="212"/>
                    <a:pt x="153" y="223"/>
                    <a:pt x="123" y="223"/>
                  </a:cubicBezTo>
                  <a:close/>
                  <a:moveTo>
                    <a:pt x="123" y="36"/>
                  </a:moveTo>
                  <a:cubicBezTo>
                    <a:pt x="103" y="36"/>
                    <a:pt x="84" y="43"/>
                    <a:pt x="69" y="58"/>
                  </a:cubicBezTo>
                  <a:cubicBezTo>
                    <a:pt x="40" y="87"/>
                    <a:pt x="40" y="135"/>
                    <a:pt x="69" y="165"/>
                  </a:cubicBezTo>
                  <a:cubicBezTo>
                    <a:pt x="84" y="179"/>
                    <a:pt x="103" y="187"/>
                    <a:pt x="123" y="187"/>
                  </a:cubicBezTo>
                  <a:cubicBezTo>
                    <a:pt x="143" y="187"/>
                    <a:pt x="162" y="179"/>
                    <a:pt x="176" y="165"/>
                  </a:cubicBezTo>
                  <a:cubicBezTo>
                    <a:pt x="206" y="135"/>
                    <a:pt x="206" y="87"/>
                    <a:pt x="176" y="58"/>
                  </a:cubicBezTo>
                  <a:cubicBezTo>
                    <a:pt x="162" y="43"/>
                    <a:pt x="143" y="36"/>
                    <a:pt x="123" y="36"/>
                  </a:cubicBezTo>
                  <a:close/>
                </a:path>
              </a:pathLst>
            </a:custGeom>
            <a:solidFill>
              <a:srgbClr val="B5C6C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15">
              <a:extLst>
                <a:ext uri="{FF2B5EF4-FFF2-40B4-BE49-F238E27FC236}">
                  <a16:creationId xmlns:a16="http://schemas.microsoft.com/office/drawing/2014/main" id="{6E3D5AE5-B589-46F2-8F19-DC3CD9950C4F}"/>
                </a:ext>
              </a:extLst>
            </p:cNvPr>
            <p:cNvSpPr>
              <a:spLocks/>
            </p:cNvSpPr>
            <p:nvPr/>
          </p:nvSpPr>
          <p:spPr bwMode="auto">
            <a:xfrm>
              <a:off x="7873998" y="730250"/>
              <a:ext cx="430213" cy="430213"/>
            </a:xfrm>
            <a:custGeom>
              <a:avLst/>
              <a:gdLst>
                <a:gd name="T0" fmla="*/ 169 w 206"/>
                <a:gd name="T1" fmla="*/ 37 h 206"/>
                <a:gd name="T2" fmla="*/ 169 w 206"/>
                <a:gd name="T3" fmla="*/ 170 h 206"/>
                <a:gd name="T4" fmla="*/ 37 w 206"/>
                <a:gd name="T5" fmla="*/ 170 h 206"/>
                <a:gd name="T6" fmla="*/ 37 w 206"/>
                <a:gd name="T7" fmla="*/ 37 h 206"/>
                <a:gd name="T8" fmla="*/ 169 w 206"/>
                <a:gd name="T9" fmla="*/ 37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206">
                  <a:moveTo>
                    <a:pt x="169" y="37"/>
                  </a:moveTo>
                  <a:cubicBezTo>
                    <a:pt x="206" y="74"/>
                    <a:pt x="206" y="133"/>
                    <a:pt x="169" y="170"/>
                  </a:cubicBezTo>
                  <a:cubicBezTo>
                    <a:pt x="133" y="206"/>
                    <a:pt x="73" y="206"/>
                    <a:pt x="37" y="170"/>
                  </a:cubicBezTo>
                  <a:cubicBezTo>
                    <a:pt x="0" y="133"/>
                    <a:pt x="0" y="74"/>
                    <a:pt x="37" y="37"/>
                  </a:cubicBezTo>
                  <a:cubicBezTo>
                    <a:pt x="73" y="0"/>
                    <a:pt x="133" y="0"/>
                    <a:pt x="169" y="37"/>
                  </a:cubicBezTo>
                  <a:close/>
                </a:path>
              </a:pathLst>
            </a:custGeom>
            <a:solidFill>
              <a:srgbClr val="B5C6C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16">
              <a:extLst>
                <a:ext uri="{FF2B5EF4-FFF2-40B4-BE49-F238E27FC236}">
                  <a16:creationId xmlns:a16="http://schemas.microsoft.com/office/drawing/2014/main" id="{6E441AFA-4B27-4CEE-A3E8-20F90394B63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5237" y="5465761"/>
              <a:ext cx="430213" cy="430213"/>
            </a:xfrm>
            <a:custGeom>
              <a:avLst/>
              <a:gdLst>
                <a:gd name="T0" fmla="*/ 170 w 206"/>
                <a:gd name="T1" fmla="*/ 37 h 206"/>
                <a:gd name="T2" fmla="*/ 170 w 206"/>
                <a:gd name="T3" fmla="*/ 170 h 206"/>
                <a:gd name="T4" fmla="*/ 37 w 206"/>
                <a:gd name="T5" fmla="*/ 170 h 206"/>
                <a:gd name="T6" fmla="*/ 37 w 206"/>
                <a:gd name="T7" fmla="*/ 37 h 206"/>
                <a:gd name="T8" fmla="*/ 170 w 206"/>
                <a:gd name="T9" fmla="*/ 37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206">
                  <a:moveTo>
                    <a:pt x="170" y="37"/>
                  </a:moveTo>
                  <a:cubicBezTo>
                    <a:pt x="206" y="74"/>
                    <a:pt x="206" y="133"/>
                    <a:pt x="170" y="170"/>
                  </a:cubicBezTo>
                  <a:cubicBezTo>
                    <a:pt x="133" y="206"/>
                    <a:pt x="73" y="206"/>
                    <a:pt x="37" y="170"/>
                  </a:cubicBezTo>
                  <a:cubicBezTo>
                    <a:pt x="0" y="133"/>
                    <a:pt x="0" y="74"/>
                    <a:pt x="37" y="37"/>
                  </a:cubicBezTo>
                  <a:cubicBezTo>
                    <a:pt x="73" y="0"/>
                    <a:pt x="133" y="0"/>
                    <a:pt x="170" y="37"/>
                  </a:cubicBezTo>
                  <a:close/>
                </a:path>
              </a:pathLst>
            </a:custGeom>
            <a:solidFill>
              <a:srgbClr val="B5C6C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13">
              <a:extLst>
                <a:ext uri="{FF2B5EF4-FFF2-40B4-BE49-F238E27FC236}">
                  <a16:creationId xmlns:a16="http://schemas.microsoft.com/office/drawing/2014/main" id="{EC24BB25-E2C6-4AF2-AECB-B3B67800F46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51425" y="5585890"/>
              <a:ext cx="330055" cy="301354"/>
            </a:xfrm>
            <a:custGeom>
              <a:avLst/>
              <a:gdLst>
                <a:gd name="T0" fmla="*/ 123 w 245"/>
                <a:gd name="T1" fmla="*/ 223 h 223"/>
                <a:gd name="T2" fmla="*/ 44 w 245"/>
                <a:gd name="T3" fmla="*/ 190 h 223"/>
                <a:gd name="T4" fmla="*/ 44 w 245"/>
                <a:gd name="T5" fmla="*/ 32 h 223"/>
                <a:gd name="T6" fmla="*/ 123 w 245"/>
                <a:gd name="T7" fmla="*/ 0 h 223"/>
                <a:gd name="T8" fmla="*/ 202 w 245"/>
                <a:gd name="T9" fmla="*/ 32 h 223"/>
                <a:gd name="T10" fmla="*/ 202 w 245"/>
                <a:gd name="T11" fmla="*/ 32 h 223"/>
                <a:gd name="T12" fmla="*/ 202 w 245"/>
                <a:gd name="T13" fmla="*/ 190 h 223"/>
                <a:gd name="T14" fmla="*/ 123 w 245"/>
                <a:gd name="T15" fmla="*/ 223 h 223"/>
                <a:gd name="T16" fmla="*/ 123 w 245"/>
                <a:gd name="T17" fmla="*/ 36 h 223"/>
                <a:gd name="T18" fmla="*/ 69 w 245"/>
                <a:gd name="T19" fmla="*/ 58 h 223"/>
                <a:gd name="T20" fmla="*/ 69 w 245"/>
                <a:gd name="T21" fmla="*/ 165 h 223"/>
                <a:gd name="T22" fmla="*/ 123 w 245"/>
                <a:gd name="T23" fmla="*/ 187 h 223"/>
                <a:gd name="T24" fmla="*/ 176 w 245"/>
                <a:gd name="T25" fmla="*/ 165 h 223"/>
                <a:gd name="T26" fmla="*/ 176 w 245"/>
                <a:gd name="T27" fmla="*/ 58 h 223"/>
                <a:gd name="T28" fmla="*/ 123 w 245"/>
                <a:gd name="T29" fmla="*/ 36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5" h="223">
                  <a:moveTo>
                    <a:pt x="123" y="223"/>
                  </a:moveTo>
                  <a:cubicBezTo>
                    <a:pt x="93" y="223"/>
                    <a:pt x="65" y="212"/>
                    <a:pt x="44" y="190"/>
                  </a:cubicBezTo>
                  <a:cubicBezTo>
                    <a:pt x="0" y="147"/>
                    <a:pt x="0" y="76"/>
                    <a:pt x="44" y="32"/>
                  </a:cubicBezTo>
                  <a:cubicBezTo>
                    <a:pt x="65" y="11"/>
                    <a:pt x="93" y="0"/>
                    <a:pt x="123" y="0"/>
                  </a:cubicBezTo>
                  <a:cubicBezTo>
                    <a:pt x="153" y="0"/>
                    <a:pt x="181" y="11"/>
                    <a:pt x="202" y="32"/>
                  </a:cubicBezTo>
                  <a:cubicBezTo>
                    <a:pt x="202" y="32"/>
                    <a:pt x="202" y="32"/>
                    <a:pt x="202" y="32"/>
                  </a:cubicBezTo>
                  <a:cubicBezTo>
                    <a:pt x="245" y="76"/>
                    <a:pt x="245" y="147"/>
                    <a:pt x="202" y="190"/>
                  </a:cubicBezTo>
                  <a:cubicBezTo>
                    <a:pt x="181" y="212"/>
                    <a:pt x="153" y="223"/>
                    <a:pt x="123" y="223"/>
                  </a:cubicBezTo>
                  <a:close/>
                  <a:moveTo>
                    <a:pt x="123" y="36"/>
                  </a:moveTo>
                  <a:cubicBezTo>
                    <a:pt x="103" y="36"/>
                    <a:pt x="84" y="43"/>
                    <a:pt x="69" y="58"/>
                  </a:cubicBezTo>
                  <a:cubicBezTo>
                    <a:pt x="40" y="87"/>
                    <a:pt x="40" y="135"/>
                    <a:pt x="69" y="165"/>
                  </a:cubicBezTo>
                  <a:cubicBezTo>
                    <a:pt x="84" y="179"/>
                    <a:pt x="103" y="187"/>
                    <a:pt x="123" y="187"/>
                  </a:cubicBezTo>
                  <a:cubicBezTo>
                    <a:pt x="143" y="187"/>
                    <a:pt x="162" y="179"/>
                    <a:pt x="176" y="165"/>
                  </a:cubicBezTo>
                  <a:cubicBezTo>
                    <a:pt x="206" y="135"/>
                    <a:pt x="206" y="87"/>
                    <a:pt x="176" y="58"/>
                  </a:cubicBezTo>
                  <a:cubicBezTo>
                    <a:pt x="162" y="43"/>
                    <a:pt x="143" y="36"/>
                    <a:pt x="123" y="36"/>
                  </a:cubicBezTo>
                  <a:close/>
                </a:path>
              </a:pathLst>
            </a:custGeom>
            <a:solidFill>
              <a:srgbClr val="DF7D3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9">
              <a:extLst>
                <a:ext uri="{FF2B5EF4-FFF2-40B4-BE49-F238E27FC236}">
                  <a16:creationId xmlns:a16="http://schemas.microsoft.com/office/drawing/2014/main" id="{74E9CCB5-FCA6-4152-86C2-20E9EEE4D1CD}"/>
                </a:ext>
              </a:extLst>
            </p:cNvPr>
            <p:cNvSpPr>
              <a:spLocks/>
            </p:cNvSpPr>
            <p:nvPr/>
          </p:nvSpPr>
          <p:spPr bwMode="auto">
            <a:xfrm>
              <a:off x="8183994" y="3779475"/>
              <a:ext cx="950913" cy="954088"/>
            </a:xfrm>
            <a:custGeom>
              <a:avLst/>
              <a:gdLst>
                <a:gd name="T0" fmla="*/ 421 w 456"/>
                <a:gd name="T1" fmla="*/ 35 h 457"/>
                <a:gd name="T2" fmla="*/ 421 w 456"/>
                <a:gd name="T3" fmla="*/ 163 h 457"/>
                <a:gd name="T4" fmla="*/ 162 w 456"/>
                <a:gd name="T5" fmla="*/ 422 h 457"/>
                <a:gd name="T6" fmla="*/ 35 w 456"/>
                <a:gd name="T7" fmla="*/ 422 h 457"/>
                <a:gd name="T8" fmla="*/ 35 w 456"/>
                <a:gd name="T9" fmla="*/ 422 h 457"/>
                <a:gd name="T10" fmla="*/ 35 w 456"/>
                <a:gd name="T11" fmla="*/ 294 h 457"/>
                <a:gd name="T12" fmla="*/ 294 w 456"/>
                <a:gd name="T13" fmla="*/ 35 h 457"/>
                <a:gd name="T14" fmla="*/ 421 w 456"/>
                <a:gd name="T15" fmla="*/ 35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6" h="457">
                  <a:moveTo>
                    <a:pt x="421" y="35"/>
                  </a:moveTo>
                  <a:cubicBezTo>
                    <a:pt x="456" y="71"/>
                    <a:pt x="456" y="128"/>
                    <a:pt x="421" y="163"/>
                  </a:cubicBezTo>
                  <a:cubicBezTo>
                    <a:pt x="162" y="422"/>
                    <a:pt x="162" y="422"/>
                    <a:pt x="162" y="422"/>
                  </a:cubicBezTo>
                  <a:cubicBezTo>
                    <a:pt x="127" y="457"/>
                    <a:pt x="70" y="457"/>
                    <a:pt x="35" y="422"/>
                  </a:cubicBezTo>
                  <a:cubicBezTo>
                    <a:pt x="35" y="422"/>
                    <a:pt x="35" y="422"/>
                    <a:pt x="35" y="422"/>
                  </a:cubicBezTo>
                  <a:cubicBezTo>
                    <a:pt x="0" y="387"/>
                    <a:pt x="0" y="329"/>
                    <a:pt x="35" y="294"/>
                  </a:cubicBezTo>
                  <a:cubicBezTo>
                    <a:pt x="294" y="35"/>
                    <a:pt x="294" y="35"/>
                    <a:pt x="294" y="35"/>
                  </a:cubicBezTo>
                  <a:cubicBezTo>
                    <a:pt x="329" y="0"/>
                    <a:pt x="386" y="0"/>
                    <a:pt x="421" y="35"/>
                  </a:cubicBezTo>
                  <a:close/>
                </a:path>
              </a:pathLst>
            </a:custGeom>
            <a:solidFill>
              <a:srgbClr val="B5C6C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15">
              <a:extLst>
                <a:ext uri="{FF2B5EF4-FFF2-40B4-BE49-F238E27FC236}">
                  <a16:creationId xmlns:a16="http://schemas.microsoft.com/office/drawing/2014/main" id="{B9B5CFD2-248F-41D7-BCAB-CE759C6026DB}"/>
                </a:ext>
              </a:extLst>
            </p:cNvPr>
            <p:cNvSpPr>
              <a:spLocks/>
            </p:cNvSpPr>
            <p:nvPr/>
          </p:nvSpPr>
          <p:spPr bwMode="auto">
            <a:xfrm>
              <a:off x="9134907" y="3349262"/>
              <a:ext cx="430213" cy="430213"/>
            </a:xfrm>
            <a:custGeom>
              <a:avLst/>
              <a:gdLst>
                <a:gd name="T0" fmla="*/ 169 w 206"/>
                <a:gd name="T1" fmla="*/ 37 h 206"/>
                <a:gd name="T2" fmla="*/ 169 w 206"/>
                <a:gd name="T3" fmla="*/ 170 h 206"/>
                <a:gd name="T4" fmla="*/ 37 w 206"/>
                <a:gd name="T5" fmla="*/ 170 h 206"/>
                <a:gd name="T6" fmla="*/ 37 w 206"/>
                <a:gd name="T7" fmla="*/ 37 h 206"/>
                <a:gd name="T8" fmla="*/ 169 w 206"/>
                <a:gd name="T9" fmla="*/ 37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206">
                  <a:moveTo>
                    <a:pt x="169" y="37"/>
                  </a:moveTo>
                  <a:cubicBezTo>
                    <a:pt x="206" y="74"/>
                    <a:pt x="206" y="133"/>
                    <a:pt x="169" y="170"/>
                  </a:cubicBezTo>
                  <a:cubicBezTo>
                    <a:pt x="133" y="206"/>
                    <a:pt x="73" y="206"/>
                    <a:pt x="37" y="170"/>
                  </a:cubicBezTo>
                  <a:cubicBezTo>
                    <a:pt x="0" y="133"/>
                    <a:pt x="0" y="74"/>
                    <a:pt x="37" y="37"/>
                  </a:cubicBezTo>
                  <a:cubicBezTo>
                    <a:pt x="73" y="0"/>
                    <a:pt x="133" y="0"/>
                    <a:pt x="169" y="37"/>
                  </a:cubicBezTo>
                  <a:close/>
                </a:path>
              </a:pathLst>
            </a:custGeom>
            <a:solidFill>
              <a:srgbClr val="DF7D3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9">
              <a:extLst>
                <a:ext uri="{FF2B5EF4-FFF2-40B4-BE49-F238E27FC236}">
                  <a16:creationId xmlns:a16="http://schemas.microsoft.com/office/drawing/2014/main" id="{29D66215-E90E-4ECB-A9F3-2AD9609171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4576" y="1879599"/>
              <a:ext cx="950913" cy="954088"/>
            </a:xfrm>
            <a:custGeom>
              <a:avLst/>
              <a:gdLst>
                <a:gd name="T0" fmla="*/ 421 w 456"/>
                <a:gd name="T1" fmla="*/ 35 h 457"/>
                <a:gd name="T2" fmla="*/ 421 w 456"/>
                <a:gd name="T3" fmla="*/ 163 h 457"/>
                <a:gd name="T4" fmla="*/ 162 w 456"/>
                <a:gd name="T5" fmla="*/ 422 h 457"/>
                <a:gd name="T6" fmla="*/ 35 w 456"/>
                <a:gd name="T7" fmla="*/ 422 h 457"/>
                <a:gd name="T8" fmla="*/ 35 w 456"/>
                <a:gd name="T9" fmla="*/ 422 h 457"/>
                <a:gd name="T10" fmla="*/ 35 w 456"/>
                <a:gd name="T11" fmla="*/ 294 h 457"/>
                <a:gd name="T12" fmla="*/ 294 w 456"/>
                <a:gd name="T13" fmla="*/ 35 h 457"/>
                <a:gd name="T14" fmla="*/ 421 w 456"/>
                <a:gd name="T15" fmla="*/ 35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6" h="457">
                  <a:moveTo>
                    <a:pt x="421" y="35"/>
                  </a:moveTo>
                  <a:cubicBezTo>
                    <a:pt x="456" y="71"/>
                    <a:pt x="456" y="128"/>
                    <a:pt x="421" y="163"/>
                  </a:cubicBezTo>
                  <a:cubicBezTo>
                    <a:pt x="162" y="422"/>
                    <a:pt x="162" y="422"/>
                    <a:pt x="162" y="422"/>
                  </a:cubicBezTo>
                  <a:cubicBezTo>
                    <a:pt x="127" y="457"/>
                    <a:pt x="70" y="457"/>
                    <a:pt x="35" y="422"/>
                  </a:cubicBezTo>
                  <a:cubicBezTo>
                    <a:pt x="35" y="422"/>
                    <a:pt x="35" y="422"/>
                    <a:pt x="35" y="422"/>
                  </a:cubicBezTo>
                  <a:cubicBezTo>
                    <a:pt x="0" y="387"/>
                    <a:pt x="0" y="329"/>
                    <a:pt x="35" y="294"/>
                  </a:cubicBezTo>
                  <a:cubicBezTo>
                    <a:pt x="294" y="35"/>
                    <a:pt x="294" y="35"/>
                    <a:pt x="294" y="35"/>
                  </a:cubicBezTo>
                  <a:cubicBezTo>
                    <a:pt x="329" y="0"/>
                    <a:pt x="386" y="0"/>
                    <a:pt x="421" y="35"/>
                  </a:cubicBezTo>
                  <a:close/>
                </a:path>
              </a:pathLst>
            </a:custGeom>
            <a:solidFill>
              <a:srgbClr val="B5C6C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13">
              <a:extLst>
                <a:ext uri="{FF2B5EF4-FFF2-40B4-BE49-F238E27FC236}">
                  <a16:creationId xmlns:a16="http://schemas.microsoft.com/office/drawing/2014/main" id="{1D7FAE3D-15A0-4C21-A1E3-CA607683C46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32790" y="2824939"/>
              <a:ext cx="330055" cy="301354"/>
            </a:xfrm>
            <a:custGeom>
              <a:avLst/>
              <a:gdLst>
                <a:gd name="T0" fmla="*/ 123 w 245"/>
                <a:gd name="T1" fmla="*/ 223 h 223"/>
                <a:gd name="T2" fmla="*/ 44 w 245"/>
                <a:gd name="T3" fmla="*/ 190 h 223"/>
                <a:gd name="T4" fmla="*/ 44 w 245"/>
                <a:gd name="T5" fmla="*/ 32 h 223"/>
                <a:gd name="T6" fmla="*/ 123 w 245"/>
                <a:gd name="T7" fmla="*/ 0 h 223"/>
                <a:gd name="T8" fmla="*/ 202 w 245"/>
                <a:gd name="T9" fmla="*/ 32 h 223"/>
                <a:gd name="T10" fmla="*/ 202 w 245"/>
                <a:gd name="T11" fmla="*/ 32 h 223"/>
                <a:gd name="T12" fmla="*/ 202 w 245"/>
                <a:gd name="T13" fmla="*/ 190 h 223"/>
                <a:gd name="T14" fmla="*/ 123 w 245"/>
                <a:gd name="T15" fmla="*/ 223 h 223"/>
                <a:gd name="T16" fmla="*/ 123 w 245"/>
                <a:gd name="T17" fmla="*/ 36 h 223"/>
                <a:gd name="T18" fmla="*/ 69 w 245"/>
                <a:gd name="T19" fmla="*/ 58 h 223"/>
                <a:gd name="T20" fmla="*/ 69 w 245"/>
                <a:gd name="T21" fmla="*/ 165 h 223"/>
                <a:gd name="T22" fmla="*/ 123 w 245"/>
                <a:gd name="T23" fmla="*/ 187 h 223"/>
                <a:gd name="T24" fmla="*/ 176 w 245"/>
                <a:gd name="T25" fmla="*/ 165 h 223"/>
                <a:gd name="T26" fmla="*/ 176 w 245"/>
                <a:gd name="T27" fmla="*/ 58 h 223"/>
                <a:gd name="T28" fmla="*/ 123 w 245"/>
                <a:gd name="T29" fmla="*/ 36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5" h="223">
                  <a:moveTo>
                    <a:pt x="123" y="223"/>
                  </a:moveTo>
                  <a:cubicBezTo>
                    <a:pt x="93" y="223"/>
                    <a:pt x="65" y="212"/>
                    <a:pt x="44" y="190"/>
                  </a:cubicBezTo>
                  <a:cubicBezTo>
                    <a:pt x="0" y="147"/>
                    <a:pt x="0" y="76"/>
                    <a:pt x="44" y="32"/>
                  </a:cubicBezTo>
                  <a:cubicBezTo>
                    <a:pt x="65" y="11"/>
                    <a:pt x="93" y="0"/>
                    <a:pt x="123" y="0"/>
                  </a:cubicBezTo>
                  <a:cubicBezTo>
                    <a:pt x="153" y="0"/>
                    <a:pt x="181" y="11"/>
                    <a:pt x="202" y="32"/>
                  </a:cubicBezTo>
                  <a:cubicBezTo>
                    <a:pt x="202" y="32"/>
                    <a:pt x="202" y="32"/>
                    <a:pt x="202" y="32"/>
                  </a:cubicBezTo>
                  <a:cubicBezTo>
                    <a:pt x="245" y="76"/>
                    <a:pt x="245" y="147"/>
                    <a:pt x="202" y="190"/>
                  </a:cubicBezTo>
                  <a:cubicBezTo>
                    <a:pt x="181" y="212"/>
                    <a:pt x="153" y="223"/>
                    <a:pt x="123" y="223"/>
                  </a:cubicBezTo>
                  <a:close/>
                  <a:moveTo>
                    <a:pt x="123" y="36"/>
                  </a:moveTo>
                  <a:cubicBezTo>
                    <a:pt x="103" y="36"/>
                    <a:pt x="84" y="43"/>
                    <a:pt x="69" y="58"/>
                  </a:cubicBezTo>
                  <a:cubicBezTo>
                    <a:pt x="40" y="87"/>
                    <a:pt x="40" y="135"/>
                    <a:pt x="69" y="165"/>
                  </a:cubicBezTo>
                  <a:cubicBezTo>
                    <a:pt x="84" y="179"/>
                    <a:pt x="103" y="187"/>
                    <a:pt x="123" y="187"/>
                  </a:cubicBezTo>
                  <a:cubicBezTo>
                    <a:pt x="143" y="187"/>
                    <a:pt x="162" y="179"/>
                    <a:pt x="176" y="165"/>
                  </a:cubicBezTo>
                  <a:cubicBezTo>
                    <a:pt x="206" y="135"/>
                    <a:pt x="206" y="87"/>
                    <a:pt x="176" y="58"/>
                  </a:cubicBezTo>
                  <a:cubicBezTo>
                    <a:pt x="162" y="43"/>
                    <a:pt x="143" y="36"/>
                    <a:pt x="123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6">
              <a:extLst>
                <a:ext uri="{FF2B5EF4-FFF2-40B4-BE49-F238E27FC236}">
                  <a16:creationId xmlns:a16="http://schemas.microsoft.com/office/drawing/2014/main" id="{35930168-93B1-4E6E-9792-268F00B6B54E}"/>
                </a:ext>
              </a:extLst>
            </p:cNvPr>
            <p:cNvSpPr>
              <a:spLocks/>
            </p:cNvSpPr>
            <p:nvPr/>
          </p:nvSpPr>
          <p:spPr bwMode="auto">
            <a:xfrm>
              <a:off x="7440141" y="4765674"/>
              <a:ext cx="700088" cy="700088"/>
            </a:xfrm>
            <a:custGeom>
              <a:avLst/>
              <a:gdLst>
                <a:gd name="T0" fmla="*/ 328 w 335"/>
                <a:gd name="T1" fmla="*/ 56 h 335"/>
                <a:gd name="T2" fmla="*/ 299 w 335"/>
                <a:gd name="T3" fmla="*/ 57 h 335"/>
                <a:gd name="T4" fmla="*/ 274 w 335"/>
                <a:gd name="T5" fmla="*/ 57 h 335"/>
                <a:gd name="T6" fmla="*/ 274 w 335"/>
                <a:gd name="T7" fmla="*/ 81 h 335"/>
                <a:gd name="T8" fmla="*/ 273 w 335"/>
                <a:gd name="T9" fmla="*/ 110 h 335"/>
                <a:gd name="T10" fmla="*/ 245 w 335"/>
                <a:gd name="T11" fmla="*/ 111 h 335"/>
                <a:gd name="T12" fmla="*/ 220 w 335"/>
                <a:gd name="T13" fmla="*/ 111 h 335"/>
                <a:gd name="T14" fmla="*/ 220 w 335"/>
                <a:gd name="T15" fmla="*/ 136 h 335"/>
                <a:gd name="T16" fmla="*/ 219 w 335"/>
                <a:gd name="T17" fmla="*/ 164 h 335"/>
                <a:gd name="T18" fmla="*/ 190 w 335"/>
                <a:gd name="T19" fmla="*/ 165 h 335"/>
                <a:gd name="T20" fmla="*/ 166 w 335"/>
                <a:gd name="T21" fmla="*/ 166 h 335"/>
                <a:gd name="T22" fmla="*/ 165 w 335"/>
                <a:gd name="T23" fmla="*/ 190 h 335"/>
                <a:gd name="T24" fmla="*/ 164 w 335"/>
                <a:gd name="T25" fmla="*/ 219 h 335"/>
                <a:gd name="T26" fmla="*/ 136 w 335"/>
                <a:gd name="T27" fmla="*/ 220 h 335"/>
                <a:gd name="T28" fmla="*/ 111 w 335"/>
                <a:gd name="T29" fmla="*/ 220 h 335"/>
                <a:gd name="T30" fmla="*/ 111 w 335"/>
                <a:gd name="T31" fmla="*/ 245 h 335"/>
                <a:gd name="T32" fmla="*/ 110 w 335"/>
                <a:gd name="T33" fmla="*/ 273 h 335"/>
                <a:gd name="T34" fmla="*/ 81 w 335"/>
                <a:gd name="T35" fmla="*/ 274 h 335"/>
                <a:gd name="T36" fmla="*/ 57 w 335"/>
                <a:gd name="T37" fmla="*/ 274 h 335"/>
                <a:gd name="T38" fmla="*/ 57 w 335"/>
                <a:gd name="T39" fmla="*/ 299 h 335"/>
                <a:gd name="T40" fmla="*/ 56 w 335"/>
                <a:gd name="T41" fmla="*/ 327 h 335"/>
                <a:gd name="T42" fmla="*/ 27 w 335"/>
                <a:gd name="T43" fmla="*/ 329 h 335"/>
                <a:gd name="T44" fmla="*/ 2 w 335"/>
                <a:gd name="T45" fmla="*/ 329 h 335"/>
                <a:gd name="T46" fmla="*/ 0 w 335"/>
                <a:gd name="T47" fmla="*/ 326 h 335"/>
                <a:gd name="T48" fmla="*/ 28 w 335"/>
                <a:gd name="T49" fmla="*/ 325 h 335"/>
                <a:gd name="T50" fmla="*/ 53 w 335"/>
                <a:gd name="T51" fmla="*/ 325 h 335"/>
                <a:gd name="T52" fmla="*/ 53 w 335"/>
                <a:gd name="T53" fmla="*/ 300 h 335"/>
                <a:gd name="T54" fmla="*/ 54 w 335"/>
                <a:gd name="T55" fmla="*/ 271 h 335"/>
                <a:gd name="T56" fmla="*/ 83 w 335"/>
                <a:gd name="T57" fmla="*/ 270 h 335"/>
                <a:gd name="T58" fmla="*/ 107 w 335"/>
                <a:gd name="T59" fmla="*/ 270 h 335"/>
                <a:gd name="T60" fmla="*/ 107 w 335"/>
                <a:gd name="T61" fmla="*/ 246 h 335"/>
                <a:gd name="T62" fmla="*/ 108 w 335"/>
                <a:gd name="T63" fmla="*/ 217 h 335"/>
                <a:gd name="T64" fmla="*/ 137 w 335"/>
                <a:gd name="T65" fmla="*/ 216 h 335"/>
                <a:gd name="T66" fmla="*/ 162 w 335"/>
                <a:gd name="T67" fmla="*/ 216 h 335"/>
                <a:gd name="T68" fmla="*/ 162 w 335"/>
                <a:gd name="T69" fmla="*/ 191 h 335"/>
                <a:gd name="T70" fmla="*/ 163 w 335"/>
                <a:gd name="T71" fmla="*/ 163 h 335"/>
                <a:gd name="T72" fmla="*/ 191 w 335"/>
                <a:gd name="T73" fmla="*/ 162 h 335"/>
                <a:gd name="T74" fmla="*/ 216 w 335"/>
                <a:gd name="T75" fmla="*/ 162 h 335"/>
                <a:gd name="T76" fmla="*/ 216 w 335"/>
                <a:gd name="T77" fmla="*/ 137 h 335"/>
                <a:gd name="T78" fmla="*/ 217 w 335"/>
                <a:gd name="T79" fmla="*/ 108 h 335"/>
                <a:gd name="T80" fmla="*/ 246 w 335"/>
                <a:gd name="T81" fmla="*/ 107 h 335"/>
                <a:gd name="T82" fmla="*/ 270 w 335"/>
                <a:gd name="T83" fmla="*/ 107 h 335"/>
                <a:gd name="T84" fmla="*/ 270 w 335"/>
                <a:gd name="T85" fmla="*/ 83 h 335"/>
                <a:gd name="T86" fmla="*/ 271 w 335"/>
                <a:gd name="T87" fmla="*/ 54 h 335"/>
                <a:gd name="T88" fmla="*/ 300 w 335"/>
                <a:gd name="T89" fmla="*/ 53 h 335"/>
                <a:gd name="T90" fmla="*/ 325 w 335"/>
                <a:gd name="T91" fmla="*/ 53 h 335"/>
                <a:gd name="T92" fmla="*/ 325 w 335"/>
                <a:gd name="T93" fmla="*/ 28 h 335"/>
                <a:gd name="T94" fmla="*/ 326 w 335"/>
                <a:gd name="T95" fmla="*/ 0 h 335"/>
                <a:gd name="T96" fmla="*/ 329 w 335"/>
                <a:gd name="T97" fmla="*/ 2 h 335"/>
                <a:gd name="T98" fmla="*/ 329 w 335"/>
                <a:gd name="T99" fmla="*/ 27 h 335"/>
                <a:gd name="T100" fmla="*/ 328 w 335"/>
                <a:gd name="T101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35" h="335">
                  <a:moveTo>
                    <a:pt x="328" y="56"/>
                  </a:moveTo>
                  <a:cubicBezTo>
                    <a:pt x="320" y="63"/>
                    <a:pt x="309" y="60"/>
                    <a:pt x="299" y="57"/>
                  </a:cubicBezTo>
                  <a:cubicBezTo>
                    <a:pt x="289" y="54"/>
                    <a:pt x="280" y="51"/>
                    <a:pt x="274" y="57"/>
                  </a:cubicBezTo>
                  <a:cubicBezTo>
                    <a:pt x="268" y="63"/>
                    <a:pt x="271" y="72"/>
                    <a:pt x="274" y="81"/>
                  </a:cubicBezTo>
                  <a:cubicBezTo>
                    <a:pt x="277" y="92"/>
                    <a:pt x="281" y="102"/>
                    <a:pt x="273" y="110"/>
                  </a:cubicBezTo>
                  <a:cubicBezTo>
                    <a:pt x="265" y="118"/>
                    <a:pt x="255" y="114"/>
                    <a:pt x="245" y="111"/>
                  </a:cubicBezTo>
                  <a:cubicBezTo>
                    <a:pt x="235" y="108"/>
                    <a:pt x="226" y="105"/>
                    <a:pt x="220" y="111"/>
                  </a:cubicBezTo>
                  <a:cubicBezTo>
                    <a:pt x="214" y="117"/>
                    <a:pt x="217" y="126"/>
                    <a:pt x="220" y="136"/>
                  </a:cubicBezTo>
                  <a:cubicBezTo>
                    <a:pt x="223" y="146"/>
                    <a:pt x="226" y="157"/>
                    <a:pt x="219" y="164"/>
                  </a:cubicBezTo>
                  <a:cubicBezTo>
                    <a:pt x="211" y="172"/>
                    <a:pt x="200" y="169"/>
                    <a:pt x="190" y="165"/>
                  </a:cubicBezTo>
                  <a:cubicBezTo>
                    <a:pt x="181" y="162"/>
                    <a:pt x="171" y="160"/>
                    <a:pt x="166" y="166"/>
                  </a:cubicBezTo>
                  <a:cubicBezTo>
                    <a:pt x="160" y="171"/>
                    <a:pt x="162" y="181"/>
                    <a:pt x="165" y="190"/>
                  </a:cubicBezTo>
                  <a:cubicBezTo>
                    <a:pt x="169" y="200"/>
                    <a:pt x="172" y="211"/>
                    <a:pt x="164" y="219"/>
                  </a:cubicBezTo>
                  <a:cubicBezTo>
                    <a:pt x="157" y="226"/>
                    <a:pt x="146" y="223"/>
                    <a:pt x="136" y="220"/>
                  </a:cubicBezTo>
                  <a:cubicBezTo>
                    <a:pt x="126" y="217"/>
                    <a:pt x="117" y="214"/>
                    <a:pt x="111" y="220"/>
                  </a:cubicBezTo>
                  <a:cubicBezTo>
                    <a:pt x="105" y="226"/>
                    <a:pt x="108" y="235"/>
                    <a:pt x="111" y="245"/>
                  </a:cubicBezTo>
                  <a:cubicBezTo>
                    <a:pt x="114" y="255"/>
                    <a:pt x="118" y="265"/>
                    <a:pt x="110" y="273"/>
                  </a:cubicBezTo>
                  <a:cubicBezTo>
                    <a:pt x="102" y="281"/>
                    <a:pt x="92" y="277"/>
                    <a:pt x="81" y="274"/>
                  </a:cubicBezTo>
                  <a:cubicBezTo>
                    <a:pt x="72" y="271"/>
                    <a:pt x="63" y="268"/>
                    <a:pt x="57" y="274"/>
                  </a:cubicBezTo>
                  <a:cubicBezTo>
                    <a:pt x="51" y="280"/>
                    <a:pt x="54" y="289"/>
                    <a:pt x="57" y="299"/>
                  </a:cubicBezTo>
                  <a:cubicBezTo>
                    <a:pt x="60" y="309"/>
                    <a:pt x="63" y="320"/>
                    <a:pt x="56" y="327"/>
                  </a:cubicBezTo>
                  <a:cubicBezTo>
                    <a:pt x="48" y="335"/>
                    <a:pt x="37" y="332"/>
                    <a:pt x="27" y="329"/>
                  </a:cubicBezTo>
                  <a:cubicBezTo>
                    <a:pt x="17" y="326"/>
                    <a:pt x="8" y="323"/>
                    <a:pt x="2" y="329"/>
                  </a:cubicBezTo>
                  <a:cubicBezTo>
                    <a:pt x="0" y="326"/>
                    <a:pt x="0" y="326"/>
                    <a:pt x="0" y="326"/>
                  </a:cubicBezTo>
                  <a:cubicBezTo>
                    <a:pt x="7" y="318"/>
                    <a:pt x="18" y="322"/>
                    <a:pt x="28" y="325"/>
                  </a:cubicBezTo>
                  <a:cubicBezTo>
                    <a:pt x="38" y="328"/>
                    <a:pt x="47" y="331"/>
                    <a:pt x="53" y="325"/>
                  </a:cubicBezTo>
                  <a:cubicBezTo>
                    <a:pt x="59" y="319"/>
                    <a:pt x="56" y="310"/>
                    <a:pt x="53" y="300"/>
                  </a:cubicBezTo>
                  <a:cubicBezTo>
                    <a:pt x="50" y="290"/>
                    <a:pt x="46" y="279"/>
                    <a:pt x="54" y="271"/>
                  </a:cubicBezTo>
                  <a:cubicBezTo>
                    <a:pt x="62" y="264"/>
                    <a:pt x="72" y="267"/>
                    <a:pt x="83" y="270"/>
                  </a:cubicBezTo>
                  <a:cubicBezTo>
                    <a:pt x="92" y="273"/>
                    <a:pt x="101" y="276"/>
                    <a:pt x="107" y="270"/>
                  </a:cubicBezTo>
                  <a:cubicBezTo>
                    <a:pt x="113" y="264"/>
                    <a:pt x="110" y="255"/>
                    <a:pt x="107" y="246"/>
                  </a:cubicBezTo>
                  <a:cubicBezTo>
                    <a:pt x="104" y="235"/>
                    <a:pt x="101" y="225"/>
                    <a:pt x="108" y="217"/>
                  </a:cubicBezTo>
                  <a:cubicBezTo>
                    <a:pt x="116" y="209"/>
                    <a:pt x="127" y="213"/>
                    <a:pt x="137" y="216"/>
                  </a:cubicBezTo>
                  <a:cubicBezTo>
                    <a:pt x="147" y="219"/>
                    <a:pt x="156" y="222"/>
                    <a:pt x="162" y="216"/>
                  </a:cubicBezTo>
                  <a:cubicBezTo>
                    <a:pt x="168" y="210"/>
                    <a:pt x="165" y="201"/>
                    <a:pt x="162" y="191"/>
                  </a:cubicBezTo>
                  <a:cubicBezTo>
                    <a:pt x="158" y="181"/>
                    <a:pt x="155" y="170"/>
                    <a:pt x="163" y="163"/>
                  </a:cubicBezTo>
                  <a:cubicBezTo>
                    <a:pt x="170" y="155"/>
                    <a:pt x="181" y="158"/>
                    <a:pt x="191" y="162"/>
                  </a:cubicBezTo>
                  <a:cubicBezTo>
                    <a:pt x="201" y="165"/>
                    <a:pt x="210" y="168"/>
                    <a:pt x="216" y="162"/>
                  </a:cubicBezTo>
                  <a:cubicBezTo>
                    <a:pt x="222" y="156"/>
                    <a:pt x="219" y="147"/>
                    <a:pt x="216" y="137"/>
                  </a:cubicBezTo>
                  <a:cubicBezTo>
                    <a:pt x="213" y="127"/>
                    <a:pt x="209" y="116"/>
                    <a:pt x="217" y="108"/>
                  </a:cubicBezTo>
                  <a:cubicBezTo>
                    <a:pt x="225" y="101"/>
                    <a:pt x="235" y="104"/>
                    <a:pt x="246" y="107"/>
                  </a:cubicBezTo>
                  <a:cubicBezTo>
                    <a:pt x="255" y="110"/>
                    <a:pt x="264" y="113"/>
                    <a:pt x="270" y="107"/>
                  </a:cubicBezTo>
                  <a:cubicBezTo>
                    <a:pt x="276" y="101"/>
                    <a:pt x="273" y="92"/>
                    <a:pt x="270" y="83"/>
                  </a:cubicBezTo>
                  <a:cubicBezTo>
                    <a:pt x="267" y="72"/>
                    <a:pt x="264" y="62"/>
                    <a:pt x="271" y="54"/>
                  </a:cubicBezTo>
                  <a:cubicBezTo>
                    <a:pt x="279" y="46"/>
                    <a:pt x="290" y="50"/>
                    <a:pt x="300" y="53"/>
                  </a:cubicBezTo>
                  <a:cubicBezTo>
                    <a:pt x="310" y="56"/>
                    <a:pt x="319" y="59"/>
                    <a:pt x="325" y="53"/>
                  </a:cubicBezTo>
                  <a:cubicBezTo>
                    <a:pt x="331" y="47"/>
                    <a:pt x="328" y="38"/>
                    <a:pt x="325" y="28"/>
                  </a:cubicBezTo>
                  <a:cubicBezTo>
                    <a:pt x="322" y="18"/>
                    <a:pt x="318" y="7"/>
                    <a:pt x="326" y="0"/>
                  </a:cubicBezTo>
                  <a:cubicBezTo>
                    <a:pt x="329" y="2"/>
                    <a:pt x="329" y="2"/>
                    <a:pt x="329" y="2"/>
                  </a:cubicBezTo>
                  <a:cubicBezTo>
                    <a:pt x="323" y="8"/>
                    <a:pt x="326" y="17"/>
                    <a:pt x="329" y="27"/>
                  </a:cubicBezTo>
                  <a:cubicBezTo>
                    <a:pt x="332" y="37"/>
                    <a:pt x="335" y="48"/>
                    <a:pt x="328" y="56"/>
                  </a:cubicBezTo>
                  <a:close/>
                </a:path>
              </a:pathLst>
            </a:custGeom>
            <a:solidFill>
              <a:srgbClr val="B5C6C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6">
              <a:extLst>
                <a:ext uri="{FF2B5EF4-FFF2-40B4-BE49-F238E27FC236}">
                  <a16:creationId xmlns:a16="http://schemas.microsoft.com/office/drawing/2014/main" id="{85164F0C-241F-423B-B474-BD3735D58DE2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6966" y="1084263"/>
              <a:ext cx="700088" cy="700088"/>
            </a:xfrm>
            <a:custGeom>
              <a:avLst/>
              <a:gdLst>
                <a:gd name="T0" fmla="*/ 328 w 335"/>
                <a:gd name="T1" fmla="*/ 56 h 335"/>
                <a:gd name="T2" fmla="*/ 299 w 335"/>
                <a:gd name="T3" fmla="*/ 57 h 335"/>
                <a:gd name="T4" fmla="*/ 274 w 335"/>
                <a:gd name="T5" fmla="*/ 57 h 335"/>
                <a:gd name="T6" fmla="*/ 274 w 335"/>
                <a:gd name="T7" fmla="*/ 81 h 335"/>
                <a:gd name="T8" fmla="*/ 273 w 335"/>
                <a:gd name="T9" fmla="*/ 110 h 335"/>
                <a:gd name="T10" fmla="*/ 245 w 335"/>
                <a:gd name="T11" fmla="*/ 111 h 335"/>
                <a:gd name="T12" fmla="*/ 220 w 335"/>
                <a:gd name="T13" fmla="*/ 111 h 335"/>
                <a:gd name="T14" fmla="*/ 220 w 335"/>
                <a:gd name="T15" fmla="*/ 136 h 335"/>
                <a:gd name="T16" fmla="*/ 219 w 335"/>
                <a:gd name="T17" fmla="*/ 164 h 335"/>
                <a:gd name="T18" fmla="*/ 190 w 335"/>
                <a:gd name="T19" fmla="*/ 165 h 335"/>
                <a:gd name="T20" fmla="*/ 166 w 335"/>
                <a:gd name="T21" fmla="*/ 166 h 335"/>
                <a:gd name="T22" fmla="*/ 165 w 335"/>
                <a:gd name="T23" fmla="*/ 190 h 335"/>
                <a:gd name="T24" fmla="*/ 164 w 335"/>
                <a:gd name="T25" fmla="*/ 219 h 335"/>
                <a:gd name="T26" fmla="*/ 136 w 335"/>
                <a:gd name="T27" fmla="*/ 220 h 335"/>
                <a:gd name="T28" fmla="*/ 111 w 335"/>
                <a:gd name="T29" fmla="*/ 220 h 335"/>
                <a:gd name="T30" fmla="*/ 111 w 335"/>
                <a:gd name="T31" fmla="*/ 245 h 335"/>
                <a:gd name="T32" fmla="*/ 110 w 335"/>
                <a:gd name="T33" fmla="*/ 273 h 335"/>
                <a:gd name="T34" fmla="*/ 81 w 335"/>
                <a:gd name="T35" fmla="*/ 274 h 335"/>
                <a:gd name="T36" fmla="*/ 57 w 335"/>
                <a:gd name="T37" fmla="*/ 274 h 335"/>
                <a:gd name="T38" fmla="*/ 57 w 335"/>
                <a:gd name="T39" fmla="*/ 299 h 335"/>
                <a:gd name="T40" fmla="*/ 56 w 335"/>
                <a:gd name="T41" fmla="*/ 327 h 335"/>
                <a:gd name="T42" fmla="*/ 27 w 335"/>
                <a:gd name="T43" fmla="*/ 329 h 335"/>
                <a:gd name="T44" fmla="*/ 2 w 335"/>
                <a:gd name="T45" fmla="*/ 329 h 335"/>
                <a:gd name="T46" fmla="*/ 0 w 335"/>
                <a:gd name="T47" fmla="*/ 326 h 335"/>
                <a:gd name="T48" fmla="*/ 28 w 335"/>
                <a:gd name="T49" fmla="*/ 325 h 335"/>
                <a:gd name="T50" fmla="*/ 53 w 335"/>
                <a:gd name="T51" fmla="*/ 325 h 335"/>
                <a:gd name="T52" fmla="*/ 53 w 335"/>
                <a:gd name="T53" fmla="*/ 300 h 335"/>
                <a:gd name="T54" fmla="*/ 54 w 335"/>
                <a:gd name="T55" fmla="*/ 271 h 335"/>
                <a:gd name="T56" fmla="*/ 83 w 335"/>
                <a:gd name="T57" fmla="*/ 270 h 335"/>
                <a:gd name="T58" fmla="*/ 107 w 335"/>
                <a:gd name="T59" fmla="*/ 270 h 335"/>
                <a:gd name="T60" fmla="*/ 107 w 335"/>
                <a:gd name="T61" fmla="*/ 246 h 335"/>
                <a:gd name="T62" fmla="*/ 108 w 335"/>
                <a:gd name="T63" fmla="*/ 217 h 335"/>
                <a:gd name="T64" fmla="*/ 137 w 335"/>
                <a:gd name="T65" fmla="*/ 216 h 335"/>
                <a:gd name="T66" fmla="*/ 162 w 335"/>
                <a:gd name="T67" fmla="*/ 216 h 335"/>
                <a:gd name="T68" fmla="*/ 162 w 335"/>
                <a:gd name="T69" fmla="*/ 191 h 335"/>
                <a:gd name="T70" fmla="*/ 163 w 335"/>
                <a:gd name="T71" fmla="*/ 163 h 335"/>
                <a:gd name="T72" fmla="*/ 191 w 335"/>
                <a:gd name="T73" fmla="*/ 162 h 335"/>
                <a:gd name="T74" fmla="*/ 216 w 335"/>
                <a:gd name="T75" fmla="*/ 162 h 335"/>
                <a:gd name="T76" fmla="*/ 216 w 335"/>
                <a:gd name="T77" fmla="*/ 137 h 335"/>
                <a:gd name="T78" fmla="*/ 217 w 335"/>
                <a:gd name="T79" fmla="*/ 108 h 335"/>
                <a:gd name="T80" fmla="*/ 246 w 335"/>
                <a:gd name="T81" fmla="*/ 107 h 335"/>
                <a:gd name="T82" fmla="*/ 270 w 335"/>
                <a:gd name="T83" fmla="*/ 107 h 335"/>
                <a:gd name="T84" fmla="*/ 270 w 335"/>
                <a:gd name="T85" fmla="*/ 83 h 335"/>
                <a:gd name="T86" fmla="*/ 271 w 335"/>
                <a:gd name="T87" fmla="*/ 54 h 335"/>
                <a:gd name="T88" fmla="*/ 300 w 335"/>
                <a:gd name="T89" fmla="*/ 53 h 335"/>
                <a:gd name="T90" fmla="*/ 325 w 335"/>
                <a:gd name="T91" fmla="*/ 53 h 335"/>
                <a:gd name="T92" fmla="*/ 325 w 335"/>
                <a:gd name="T93" fmla="*/ 28 h 335"/>
                <a:gd name="T94" fmla="*/ 326 w 335"/>
                <a:gd name="T95" fmla="*/ 0 h 335"/>
                <a:gd name="T96" fmla="*/ 329 w 335"/>
                <a:gd name="T97" fmla="*/ 2 h 335"/>
                <a:gd name="T98" fmla="*/ 329 w 335"/>
                <a:gd name="T99" fmla="*/ 27 h 335"/>
                <a:gd name="T100" fmla="*/ 328 w 335"/>
                <a:gd name="T101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35" h="335">
                  <a:moveTo>
                    <a:pt x="328" y="56"/>
                  </a:moveTo>
                  <a:cubicBezTo>
                    <a:pt x="320" y="63"/>
                    <a:pt x="309" y="60"/>
                    <a:pt x="299" y="57"/>
                  </a:cubicBezTo>
                  <a:cubicBezTo>
                    <a:pt x="289" y="54"/>
                    <a:pt x="280" y="51"/>
                    <a:pt x="274" y="57"/>
                  </a:cubicBezTo>
                  <a:cubicBezTo>
                    <a:pt x="268" y="63"/>
                    <a:pt x="271" y="72"/>
                    <a:pt x="274" y="81"/>
                  </a:cubicBezTo>
                  <a:cubicBezTo>
                    <a:pt x="277" y="92"/>
                    <a:pt x="281" y="102"/>
                    <a:pt x="273" y="110"/>
                  </a:cubicBezTo>
                  <a:cubicBezTo>
                    <a:pt x="265" y="118"/>
                    <a:pt x="255" y="114"/>
                    <a:pt x="245" y="111"/>
                  </a:cubicBezTo>
                  <a:cubicBezTo>
                    <a:pt x="235" y="108"/>
                    <a:pt x="226" y="105"/>
                    <a:pt x="220" y="111"/>
                  </a:cubicBezTo>
                  <a:cubicBezTo>
                    <a:pt x="214" y="117"/>
                    <a:pt x="217" y="126"/>
                    <a:pt x="220" y="136"/>
                  </a:cubicBezTo>
                  <a:cubicBezTo>
                    <a:pt x="223" y="146"/>
                    <a:pt x="226" y="157"/>
                    <a:pt x="219" y="164"/>
                  </a:cubicBezTo>
                  <a:cubicBezTo>
                    <a:pt x="211" y="172"/>
                    <a:pt x="200" y="169"/>
                    <a:pt x="190" y="165"/>
                  </a:cubicBezTo>
                  <a:cubicBezTo>
                    <a:pt x="181" y="162"/>
                    <a:pt x="171" y="160"/>
                    <a:pt x="166" y="166"/>
                  </a:cubicBezTo>
                  <a:cubicBezTo>
                    <a:pt x="160" y="171"/>
                    <a:pt x="162" y="181"/>
                    <a:pt x="165" y="190"/>
                  </a:cubicBezTo>
                  <a:cubicBezTo>
                    <a:pt x="169" y="200"/>
                    <a:pt x="172" y="211"/>
                    <a:pt x="164" y="219"/>
                  </a:cubicBezTo>
                  <a:cubicBezTo>
                    <a:pt x="157" y="226"/>
                    <a:pt x="146" y="223"/>
                    <a:pt x="136" y="220"/>
                  </a:cubicBezTo>
                  <a:cubicBezTo>
                    <a:pt x="126" y="217"/>
                    <a:pt x="117" y="214"/>
                    <a:pt x="111" y="220"/>
                  </a:cubicBezTo>
                  <a:cubicBezTo>
                    <a:pt x="105" y="226"/>
                    <a:pt x="108" y="235"/>
                    <a:pt x="111" y="245"/>
                  </a:cubicBezTo>
                  <a:cubicBezTo>
                    <a:pt x="114" y="255"/>
                    <a:pt x="118" y="265"/>
                    <a:pt x="110" y="273"/>
                  </a:cubicBezTo>
                  <a:cubicBezTo>
                    <a:pt x="102" y="281"/>
                    <a:pt x="92" y="277"/>
                    <a:pt x="81" y="274"/>
                  </a:cubicBezTo>
                  <a:cubicBezTo>
                    <a:pt x="72" y="271"/>
                    <a:pt x="63" y="268"/>
                    <a:pt x="57" y="274"/>
                  </a:cubicBezTo>
                  <a:cubicBezTo>
                    <a:pt x="51" y="280"/>
                    <a:pt x="54" y="289"/>
                    <a:pt x="57" y="299"/>
                  </a:cubicBezTo>
                  <a:cubicBezTo>
                    <a:pt x="60" y="309"/>
                    <a:pt x="63" y="320"/>
                    <a:pt x="56" y="327"/>
                  </a:cubicBezTo>
                  <a:cubicBezTo>
                    <a:pt x="48" y="335"/>
                    <a:pt x="37" y="332"/>
                    <a:pt x="27" y="329"/>
                  </a:cubicBezTo>
                  <a:cubicBezTo>
                    <a:pt x="17" y="326"/>
                    <a:pt x="8" y="323"/>
                    <a:pt x="2" y="329"/>
                  </a:cubicBezTo>
                  <a:cubicBezTo>
                    <a:pt x="0" y="326"/>
                    <a:pt x="0" y="326"/>
                    <a:pt x="0" y="326"/>
                  </a:cubicBezTo>
                  <a:cubicBezTo>
                    <a:pt x="7" y="318"/>
                    <a:pt x="18" y="322"/>
                    <a:pt x="28" y="325"/>
                  </a:cubicBezTo>
                  <a:cubicBezTo>
                    <a:pt x="38" y="328"/>
                    <a:pt x="47" y="331"/>
                    <a:pt x="53" y="325"/>
                  </a:cubicBezTo>
                  <a:cubicBezTo>
                    <a:pt x="59" y="319"/>
                    <a:pt x="56" y="310"/>
                    <a:pt x="53" y="300"/>
                  </a:cubicBezTo>
                  <a:cubicBezTo>
                    <a:pt x="50" y="290"/>
                    <a:pt x="46" y="279"/>
                    <a:pt x="54" y="271"/>
                  </a:cubicBezTo>
                  <a:cubicBezTo>
                    <a:pt x="62" y="264"/>
                    <a:pt x="72" y="267"/>
                    <a:pt x="83" y="270"/>
                  </a:cubicBezTo>
                  <a:cubicBezTo>
                    <a:pt x="92" y="273"/>
                    <a:pt x="101" y="276"/>
                    <a:pt x="107" y="270"/>
                  </a:cubicBezTo>
                  <a:cubicBezTo>
                    <a:pt x="113" y="264"/>
                    <a:pt x="110" y="255"/>
                    <a:pt x="107" y="246"/>
                  </a:cubicBezTo>
                  <a:cubicBezTo>
                    <a:pt x="104" y="235"/>
                    <a:pt x="101" y="225"/>
                    <a:pt x="108" y="217"/>
                  </a:cubicBezTo>
                  <a:cubicBezTo>
                    <a:pt x="116" y="209"/>
                    <a:pt x="127" y="213"/>
                    <a:pt x="137" y="216"/>
                  </a:cubicBezTo>
                  <a:cubicBezTo>
                    <a:pt x="147" y="219"/>
                    <a:pt x="156" y="222"/>
                    <a:pt x="162" y="216"/>
                  </a:cubicBezTo>
                  <a:cubicBezTo>
                    <a:pt x="168" y="210"/>
                    <a:pt x="165" y="201"/>
                    <a:pt x="162" y="191"/>
                  </a:cubicBezTo>
                  <a:cubicBezTo>
                    <a:pt x="158" y="181"/>
                    <a:pt x="155" y="170"/>
                    <a:pt x="163" y="163"/>
                  </a:cubicBezTo>
                  <a:cubicBezTo>
                    <a:pt x="170" y="155"/>
                    <a:pt x="181" y="158"/>
                    <a:pt x="191" y="162"/>
                  </a:cubicBezTo>
                  <a:cubicBezTo>
                    <a:pt x="201" y="165"/>
                    <a:pt x="210" y="168"/>
                    <a:pt x="216" y="162"/>
                  </a:cubicBezTo>
                  <a:cubicBezTo>
                    <a:pt x="222" y="156"/>
                    <a:pt x="219" y="147"/>
                    <a:pt x="216" y="137"/>
                  </a:cubicBezTo>
                  <a:cubicBezTo>
                    <a:pt x="213" y="127"/>
                    <a:pt x="209" y="116"/>
                    <a:pt x="217" y="108"/>
                  </a:cubicBezTo>
                  <a:cubicBezTo>
                    <a:pt x="225" y="101"/>
                    <a:pt x="235" y="104"/>
                    <a:pt x="246" y="107"/>
                  </a:cubicBezTo>
                  <a:cubicBezTo>
                    <a:pt x="255" y="110"/>
                    <a:pt x="264" y="113"/>
                    <a:pt x="270" y="107"/>
                  </a:cubicBezTo>
                  <a:cubicBezTo>
                    <a:pt x="276" y="101"/>
                    <a:pt x="273" y="92"/>
                    <a:pt x="270" y="83"/>
                  </a:cubicBezTo>
                  <a:cubicBezTo>
                    <a:pt x="267" y="72"/>
                    <a:pt x="264" y="62"/>
                    <a:pt x="271" y="54"/>
                  </a:cubicBezTo>
                  <a:cubicBezTo>
                    <a:pt x="279" y="46"/>
                    <a:pt x="290" y="50"/>
                    <a:pt x="300" y="53"/>
                  </a:cubicBezTo>
                  <a:cubicBezTo>
                    <a:pt x="310" y="56"/>
                    <a:pt x="319" y="59"/>
                    <a:pt x="325" y="53"/>
                  </a:cubicBezTo>
                  <a:cubicBezTo>
                    <a:pt x="331" y="47"/>
                    <a:pt x="328" y="38"/>
                    <a:pt x="325" y="28"/>
                  </a:cubicBezTo>
                  <a:cubicBezTo>
                    <a:pt x="322" y="18"/>
                    <a:pt x="318" y="7"/>
                    <a:pt x="326" y="0"/>
                  </a:cubicBezTo>
                  <a:cubicBezTo>
                    <a:pt x="329" y="2"/>
                    <a:pt x="329" y="2"/>
                    <a:pt x="329" y="2"/>
                  </a:cubicBezTo>
                  <a:cubicBezTo>
                    <a:pt x="323" y="8"/>
                    <a:pt x="326" y="17"/>
                    <a:pt x="329" y="27"/>
                  </a:cubicBezTo>
                  <a:cubicBezTo>
                    <a:pt x="332" y="37"/>
                    <a:pt x="335" y="48"/>
                    <a:pt x="328" y="56"/>
                  </a:cubicBezTo>
                  <a:close/>
                </a:path>
              </a:pathLst>
            </a:custGeom>
            <a:solidFill>
              <a:srgbClr val="DF7D3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60" name="Título 1">
            <a:extLst>
              <a:ext uri="{FF2B5EF4-FFF2-40B4-BE49-F238E27FC236}">
                <a16:creationId xmlns:a16="http://schemas.microsoft.com/office/drawing/2014/main" id="{98D06922-A180-4194-ACEC-953D5103F4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097" y="411941"/>
            <a:ext cx="11151917" cy="666423"/>
          </a:xfrm>
        </p:spPr>
        <p:txBody>
          <a:bodyPr>
            <a:noAutofit/>
          </a:bodyPr>
          <a:lstStyle>
            <a:lvl1pPr marL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s-ES" sz="4400" kern="1200" dirty="0">
                <a:solidFill>
                  <a:srgbClr val="0384DA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s-ES" err="1"/>
              <a:t>Slide</a:t>
            </a:r>
            <a:r>
              <a:rPr lang="es-ES"/>
              <a:t> </a:t>
            </a:r>
            <a:r>
              <a:rPr lang="es-ES" err="1"/>
              <a:t>title</a:t>
            </a:r>
            <a:endParaRPr lang="es-ES"/>
          </a:p>
        </p:txBody>
      </p:sp>
      <p:sp>
        <p:nvSpPr>
          <p:cNvPr id="61" name="Text Placeholder 4">
            <a:extLst>
              <a:ext uri="{FF2B5EF4-FFF2-40B4-BE49-F238E27FC236}">
                <a16:creationId xmlns:a16="http://schemas.microsoft.com/office/drawing/2014/main" id="{9F18853C-7D08-473C-A37D-BE5177E38A5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5097" y="1238486"/>
            <a:ext cx="11159923" cy="487808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800"/>
              </a:spcBef>
              <a:buNone/>
              <a:defRPr sz="3001">
                <a:solidFill>
                  <a:srgbClr val="404040"/>
                </a:solidFill>
                <a:latin typeface="+mj-lt"/>
              </a:defRPr>
            </a:lvl1pPr>
            <a:lvl2pPr marL="0" indent="0">
              <a:buNone/>
              <a:defRPr sz="1500">
                <a:solidFill>
                  <a:srgbClr val="404040"/>
                </a:solidFill>
              </a:defRPr>
            </a:lvl2pPr>
            <a:lvl3pPr marL="173878" indent="0">
              <a:buNone/>
              <a:defRPr sz="1500">
                <a:solidFill>
                  <a:srgbClr val="404040"/>
                </a:solidFill>
              </a:defRPr>
            </a:lvl3pPr>
            <a:lvl4pPr marL="342991" indent="0">
              <a:buNone/>
              <a:defRPr sz="1500">
                <a:solidFill>
                  <a:srgbClr val="404040"/>
                </a:solidFill>
              </a:defRPr>
            </a:lvl4pPr>
            <a:lvl5pPr marL="520442" indent="0">
              <a:buNone/>
              <a:defRPr sz="1500">
                <a:solidFill>
                  <a:srgbClr val="40404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3" name="Gráfico 42">
            <a:extLst>
              <a:ext uri="{FF2B5EF4-FFF2-40B4-BE49-F238E27FC236}">
                <a16:creationId xmlns:a16="http://schemas.microsoft.com/office/drawing/2014/main" id="{AEDFFBB4-76BF-4772-B3BE-32E7DAA5EB3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73143" y="6264475"/>
            <a:ext cx="1680299" cy="514995"/>
          </a:xfrm>
          <a:prstGeom prst="rect">
            <a:avLst/>
          </a:prstGeom>
        </p:spPr>
      </p:pic>
      <p:grpSp>
        <p:nvGrpSpPr>
          <p:cNvPr id="64" name="Grupo 63">
            <a:extLst>
              <a:ext uri="{FF2B5EF4-FFF2-40B4-BE49-F238E27FC236}">
                <a16:creationId xmlns:a16="http://schemas.microsoft.com/office/drawing/2014/main" id="{B630D706-9F4A-4096-96A9-31F273D52E53}"/>
              </a:ext>
            </a:extLst>
          </p:cNvPr>
          <p:cNvGrpSpPr/>
          <p:nvPr userDrawn="1"/>
        </p:nvGrpSpPr>
        <p:grpSpPr>
          <a:xfrm>
            <a:off x="9813631" y="6311629"/>
            <a:ext cx="2305226" cy="464331"/>
            <a:chOff x="9955553" y="5742544"/>
            <a:chExt cx="2305226" cy="464331"/>
          </a:xfrm>
        </p:grpSpPr>
        <p:sp>
          <p:nvSpPr>
            <p:cNvPr id="69" name="CuadroTexto 68">
              <a:extLst>
                <a:ext uri="{FF2B5EF4-FFF2-40B4-BE49-F238E27FC236}">
                  <a16:creationId xmlns:a16="http://schemas.microsoft.com/office/drawing/2014/main" id="{7EFEAF71-F4F2-40F4-934F-74993E594576}"/>
                </a:ext>
              </a:extLst>
            </p:cNvPr>
            <p:cNvSpPr txBox="1"/>
            <p:nvPr userDrawn="1"/>
          </p:nvSpPr>
          <p:spPr>
            <a:xfrm>
              <a:off x="10253731" y="5742544"/>
              <a:ext cx="2007048" cy="464331"/>
            </a:xfrm>
            <a:prstGeom prst="rect">
              <a:avLst/>
            </a:prstGeom>
            <a:noFill/>
          </p:spPr>
          <p:txBody>
            <a:bodyPr wrap="square" lIns="180000" tIns="108000" rIns="180000" bIns="108000" rtlCol="0" anchor="ctr" anchorCtr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s-ES" sz="1600" i="0" spc="-7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ea typeface="Cambria" panose="02040503050406030204" pitchFamily="18" charset="0"/>
                  <a:cs typeface="Segoe UI" panose="020B0502040204020203" pitchFamily="34" charset="0"/>
                </a:rPr>
                <a:t>#</a:t>
              </a:r>
              <a:r>
                <a:rPr lang="en-US" sz="1600" i="0" spc="-70" noProof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ea typeface="Cambria" panose="02040503050406030204" pitchFamily="18" charset="0"/>
                  <a:cs typeface="Segoe UI" panose="020B0502040204020203" pitchFamily="34" charset="0"/>
                </a:rPr>
                <a:t>M365MADVirtual</a:t>
              </a:r>
            </a:p>
          </p:txBody>
        </p:sp>
        <p:pic>
          <p:nvPicPr>
            <p:cNvPr id="70" name="Imagen 69">
              <a:extLst>
                <a:ext uri="{FF2B5EF4-FFF2-40B4-BE49-F238E27FC236}">
                  <a16:creationId xmlns:a16="http://schemas.microsoft.com/office/drawing/2014/main" id="{C981D6AC-AA9D-4C55-B159-5C12CDCB3AD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9955553" y="5852050"/>
              <a:ext cx="348003" cy="2829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635483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arePoint Stain (Two columns. Dark Grey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">
            <a:extLst>
              <a:ext uri="{FF2B5EF4-FFF2-40B4-BE49-F238E27FC236}">
                <a16:creationId xmlns:a16="http://schemas.microsoft.com/office/drawing/2014/main" id="{785D8B3C-3632-4546-8989-BE432F906B54}"/>
              </a:ext>
            </a:extLst>
          </p:cNvPr>
          <p:cNvGrpSpPr/>
          <p:nvPr userDrawn="1"/>
        </p:nvGrpSpPr>
        <p:grpSpPr>
          <a:xfrm>
            <a:off x="7813397" y="-713781"/>
            <a:ext cx="4981868" cy="3747927"/>
            <a:chOff x="2432790" y="730250"/>
            <a:chExt cx="7132330" cy="5365749"/>
          </a:xfrm>
          <a:solidFill>
            <a:srgbClr val="CCCCCC"/>
          </a:solidFill>
        </p:grpSpPr>
        <p:sp>
          <p:nvSpPr>
            <p:cNvPr id="47" name="Freeform 5">
              <a:extLst>
                <a:ext uri="{FF2B5EF4-FFF2-40B4-BE49-F238E27FC236}">
                  <a16:creationId xmlns:a16="http://schemas.microsoft.com/office/drawing/2014/main" id="{2D7FC815-F2FE-4E08-B0F2-F3EE679AD2A7}"/>
                </a:ext>
              </a:extLst>
            </p:cNvPr>
            <p:cNvSpPr>
              <a:spLocks/>
            </p:cNvSpPr>
            <p:nvPr/>
          </p:nvSpPr>
          <p:spPr bwMode="auto">
            <a:xfrm>
              <a:off x="3363912" y="800101"/>
              <a:ext cx="5110162" cy="5078412"/>
            </a:xfrm>
            <a:custGeom>
              <a:avLst/>
              <a:gdLst>
                <a:gd name="T0" fmla="*/ 1670 w 2447"/>
                <a:gd name="T1" fmla="*/ 937 h 2432"/>
                <a:gd name="T2" fmla="*/ 1589 w 2447"/>
                <a:gd name="T3" fmla="*/ 957 h 2432"/>
                <a:gd name="T4" fmla="*/ 1551 w 2447"/>
                <a:gd name="T5" fmla="*/ 930 h 2432"/>
                <a:gd name="T6" fmla="*/ 1550 w 2447"/>
                <a:gd name="T7" fmla="*/ 929 h 2432"/>
                <a:gd name="T8" fmla="*/ 1423 w 2447"/>
                <a:gd name="T9" fmla="*/ 929 h 2432"/>
                <a:gd name="T10" fmla="*/ 1311 w 2447"/>
                <a:gd name="T11" fmla="*/ 1041 h 2432"/>
                <a:gd name="T12" fmla="*/ 1183 w 2447"/>
                <a:gd name="T13" fmla="*/ 1041 h 2432"/>
                <a:gd name="T14" fmla="*/ 1183 w 2447"/>
                <a:gd name="T15" fmla="*/ 913 h 2432"/>
                <a:gd name="T16" fmla="*/ 1550 w 2447"/>
                <a:gd name="T17" fmla="*/ 546 h 2432"/>
                <a:gd name="T18" fmla="*/ 1555 w 2447"/>
                <a:gd name="T19" fmla="*/ 423 h 2432"/>
                <a:gd name="T20" fmla="*/ 1555 w 2447"/>
                <a:gd name="T21" fmla="*/ 423 h 2432"/>
                <a:gd name="T22" fmla="*/ 1523 w 2447"/>
                <a:gd name="T23" fmla="*/ 380 h 2432"/>
                <a:gd name="T24" fmla="*/ 1543 w 2447"/>
                <a:gd name="T25" fmla="*/ 299 h 2432"/>
                <a:gd name="T26" fmla="*/ 1678 w 2447"/>
                <a:gd name="T27" fmla="*/ 163 h 2432"/>
                <a:gd name="T28" fmla="*/ 1678 w 2447"/>
                <a:gd name="T29" fmla="*/ 36 h 2432"/>
                <a:gd name="T30" fmla="*/ 1550 w 2447"/>
                <a:gd name="T31" fmla="*/ 36 h 2432"/>
                <a:gd name="T32" fmla="*/ 1462 w 2447"/>
                <a:gd name="T33" fmla="*/ 124 h 2432"/>
                <a:gd name="T34" fmla="*/ 1381 w 2447"/>
                <a:gd name="T35" fmla="*/ 143 h 2432"/>
                <a:gd name="T36" fmla="*/ 1348 w 2447"/>
                <a:gd name="T37" fmla="*/ 121 h 2432"/>
                <a:gd name="T38" fmla="*/ 1343 w 2447"/>
                <a:gd name="T39" fmla="*/ 115 h 2432"/>
                <a:gd name="T40" fmla="*/ 1215 w 2447"/>
                <a:gd name="T41" fmla="*/ 115 h 2432"/>
                <a:gd name="T42" fmla="*/ 35 w 2447"/>
                <a:gd name="T43" fmla="*/ 1296 h 2432"/>
                <a:gd name="T44" fmla="*/ 35 w 2447"/>
                <a:gd name="T45" fmla="*/ 1424 h 2432"/>
                <a:gd name="T46" fmla="*/ 162 w 2447"/>
                <a:gd name="T47" fmla="*/ 1424 h 2432"/>
                <a:gd name="T48" fmla="*/ 266 w 2447"/>
                <a:gd name="T49" fmla="*/ 1320 h 2432"/>
                <a:gd name="T50" fmla="*/ 394 w 2447"/>
                <a:gd name="T51" fmla="*/ 1320 h 2432"/>
                <a:gd name="T52" fmla="*/ 394 w 2447"/>
                <a:gd name="T53" fmla="*/ 1447 h 2432"/>
                <a:gd name="T54" fmla="*/ 178 w 2447"/>
                <a:gd name="T55" fmla="*/ 1663 h 2432"/>
                <a:gd name="T56" fmla="*/ 178 w 2447"/>
                <a:gd name="T57" fmla="*/ 1790 h 2432"/>
                <a:gd name="T58" fmla="*/ 306 w 2447"/>
                <a:gd name="T59" fmla="*/ 1790 h 2432"/>
                <a:gd name="T60" fmla="*/ 497 w 2447"/>
                <a:gd name="T61" fmla="*/ 1599 h 2432"/>
                <a:gd name="T62" fmla="*/ 625 w 2447"/>
                <a:gd name="T63" fmla="*/ 1599 h 2432"/>
                <a:gd name="T64" fmla="*/ 625 w 2447"/>
                <a:gd name="T65" fmla="*/ 1727 h 2432"/>
                <a:gd name="T66" fmla="*/ 178 w 2447"/>
                <a:gd name="T67" fmla="*/ 2173 h 2432"/>
                <a:gd name="T68" fmla="*/ 178 w 2447"/>
                <a:gd name="T69" fmla="*/ 2301 h 2432"/>
                <a:gd name="T70" fmla="*/ 306 w 2447"/>
                <a:gd name="T71" fmla="*/ 2301 h 2432"/>
                <a:gd name="T72" fmla="*/ 673 w 2447"/>
                <a:gd name="T73" fmla="*/ 1934 h 2432"/>
                <a:gd name="T74" fmla="*/ 801 w 2447"/>
                <a:gd name="T75" fmla="*/ 1934 h 2432"/>
                <a:gd name="T76" fmla="*/ 801 w 2447"/>
                <a:gd name="T77" fmla="*/ 2062 h 2432"/>
                <a:gd name="T78" fmla="*/ 815 w 2447"/>
                <a:gd name="T79" fmla="*/ 2047 h 2432"/>
                <a:gd name="T80" fmla="*/ 815 w 2447"/>
                <a:gd name="T81" fmla="*/ 2175 h 2432"/>
                <a:gd name="T82" fmla="*/ 942 w 2447"/>
                <a:gd name="T83" fmla="*/ 2175 h 2432"/>
                <a:gd name="T84" fmla="*/ 968 w 2447"/>
                <a:gd name="T85" fmla="*/ 2149 h 2432"/>
                <a:gd name="T86" fmla="*/ 1096 w 2447"/>
                <a:gd name="T87" fmla="*/ 2149 h 2432"/>
                <a:gd name="T88" fmla="*/ 1096 w 2447"/>
                <a:gd name="T89" fmla="*/ 2277 h 2432"/>
                <a:gd name="T90" fmla="*/ 1104 w 2447"/>
                <a:gd name="T91" fmla="*/ 2269 h 2432"/>
                <a:gd name="T92" fmla="*/ 1104 w 2447"/>
                <a:gd name="T93" fmla="*/ 2397 h 2432"/>
                <a:gd name="T94" fmla="*/ 1231 w 2447"/>
                <a:gd name="T95" fmla="*/ 2397 h 2432"/>
                <a:gd name="T96" fmla="*/ 2412 w 2447"/>
                <a:gd name="T97" fmla="*/ 1216 h 2432"/>
                <a:gd name="T98" fmla="*/ 2412 w 2447"/>
                <a:gd name="T99" fmla="*/ 1089 h 2432"/>
                <a:gd name="T100" fmla="*/ 2284 w 2447"/>
                <a:gd name="T101" fmla="*/ 1089 h 2432"/>
                <a:gd name="T102" fmla="*/ 2252 w 2447"/>
                <a:gd name="T103" fmla="*/ 1120 h 2432"/>
                <a:gd name="T104" fmla="*/ 2125 w 2447"/>
                <a:gd name="T105" fmla="*/ 1120 h 2432"/>
                <a:gd name="T106" fmla="*/ 2125 w 2447"/>
                <a:gd name="T107" fmla="*/ 993 h 2432"/>
                <a:gd name="T108" fmla="*/ 2334 w 2447"/>
                <a:gd name="T109" fmla="*/ 784 h 2432"/>
                <a:gd name="T110" fmla="*/ 2334 w 2447"/>
                <a:gd name="T111" fmla="*/ 656 h 2432"/>
                <a:gd name="T112" fmla="*/ 2206 w 2447"/>
                <a:gd name="T113" fmla="*/ 656 h 2432"/>
                <a:gd name="T114" fmla="*/ 2196 w 2447"/>
                <a:gd name="T115" fmla="*/ 666 h 2432"/>
                <a:gd name="T116" fmla="*/ 2123 w 2447"/>
                <a:gd name="T117" fmla="*/ 678 h 2432"/>
                <a:gd name="T118" fmla="*/ 2088 w 2447"/>
                <a:gd name="T119" fmla="*/ 653 h 2432"/>
                <a:gd name="T120" fmla="*/ 2085 w 2447"/>
                <a:gd name="T121" fmla="*/ 650 h 2432"/>
                <a:gd name="T122" fmla="*/ 1957 w 2447"/>
                <a:gd name="T123" fmla="*/ 650 h 2432"/>
                <a:gd name="T124" fmla="*/ 1670 w 2447"/>
                <a:gd name="T125" fmla="*/ 937 h 24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447" h="2432">
                  <a:moveTo>
                    <a:pt x="1670" y="937"/>
                  </a:moveTo>
                  <a:cubicBezTo>
                    <a:pt x="1635" y="970"/>
                    <a:pt x="1604" y="963"/>
                    <a:pt x="1589" y="957"/>
                  </a:cubicBezTo>
                  <a:cubicBezTo>
                    <a:pt x="1569" y="948"/>
                    <a:pt x="1564" y="942"/>
                    <a:pt x="1551" y="930"/>
                  </a:cubicBezTo>
                  <a:cubicBezTo>
                    <a:pt x="1551" y="930"/>
                    <a:pt x="1551" y="929"/>
                    <a:pt x="1550" y="929"/>
                  </a:cubicBezTo>
                  <a:cubicBezTo>
                    <a:pt x="1515" y="894"/>
                    <a:pt x="1458" y="894"/>
                    <a:pt x="1423" y="929"/>
                  </a:cubicBezTo>
                  <a:cubicBezTo>
                    <a:pt x="1311" y="1041"/>
                    <a:pt x="1311" y="1041"/>
                    <a:pt x="1311" y="1041"/>
                  </a:cubicBezTo>
                  <a:cubicBezTo>
                    <a:pt x="1276" y="1076"/>
                    <a:pt x="1219" y="1076"/>
                    <a:pt x="1183" y="1041"/>
                  </a:cubicBezTo>
                  <a:cubicBezTo>
                    <a:pt x="1148" y="1005"/>
                    <a:pt x="1148" y="948"/>
                    <a:pt x="1183" y="913"/>
                  </a:cubicBezTo>
                  <a:cubicBezTo>
                    <a:pt x="1550" y="546"/>
                    <a:pt x="1550" y="546"/>
                    <a:pt x="1550" y="546"/>
                  </a:cubicBezTo>
                  <a:cubicBezTo>
                    <a:pt x="1584" y="512"/>
                    <a:pt x="1585" y="459"/>
                    <a:pt x="1555" y="423"/>
                  </a:cubicBezTo>
                  <a:cubicBezTo>
                    <a:pt x="1555" y="423"/>
                    <a:pt x="1555" y="423"/>
                    <a:pt x="1555" y="423"/>
                  </a:cubicBezTo>
                  <a:cubicBezTo>
                    <a:pt x="1539" y="406"/>
                    <a:pt x="1533" y="402"/>
                    <a:pt x="1523" y="380"/>
                  </a:cubicBezTo>
                  <a:cubicBezTo>
                    <a:pt x="1516" y="365"/>
                    <a:pt x="1510" y="334"/>
                    <a:pt x="1543" y="299"/>
                  </a:cubicBezTo>
                  <a:cubicBezTo>
                    <a:pt x="1678" y="163"/>
                    <a:pt x="1678" y="163"/>
                    <a:pt x="1678" y="163"/>
                  </a:cubicBezTo>
                  <a:cubicBezTo>
                    <a:pt x="1713" y="128"/>
                    <a:pt x="1713" y="71"/>
                    <a:pt x="1678" y="36"/>
                  </a:cubicBezTo>
                  <a:cubicBezTo>
                    <a:pt x="1643" y="0"/>
                    <a:pt x="1586" y="0"/>
                    <a:pt x="1550" y="36"/>
                  </a:cubicBezTo>
                  <a:cubicBezTo>
                    <a:pt x="1462" y="124"/>
                    <a:pt x="1462" y="124"/>
                    <a:pt x="1462" y="124"/>
                  </a:cubicBezTo>
                  <a:cubicBezTo>
                    <a:pt x="1427" y="156"/>
                    <a:pt x="1396" y="150"/>
                    <a:pt x="1381" y="143"/>
                  </a:cubicBezTo>
                  <a:cubicBezTo>
                    <a:pt x="1364" y="136"/>
                    <a:pt x="1358" y="130"/>
                    <a:pt x="1348" y="121"/>
                  </a:cubicBezTo>
                  <a:cubicBezTo>
                    <a:pt x="1346" y="119"/>
                    <a:pt x="1345" y="117"/>
                    <a:pt x="1343" y="115"/>
                  </a:cubicBezTo>
                  <a:cubicBezTo>
                    <a:pt x="1308" y="80"/>
                    <a:pt x="1251" y="80"/>
                    <a:pt x="1215" y="115"/>
                  </a:cubicBezTo>
                  <a:cubicBezTo>
                    <a:pt x="35" y="1296"/>
                    <a:pt x="35" y="1296"/>
                    <a:pt x="35" y="1296"/>
                  </a:cubicBezTo>
                  <a:cubicBezTo>
                    <a:pt x="0" y="1331"/>
                    <a:pt x="0" y="1388"/>
                    <a:pt x="35" y="1424"/>
                  </a:cubicBezTo>
                  <a:cubicBezTo>
                    <a:pt x="70" y="1459"/>
                    <a:pt x="127" y="1459"/>
                    <a:pt x="162" y="1424"/>
                  </a:cubicBezTo>
                  <a:cubicBezTo>
                    <a:pt x="266" y="1320"/>
                    <a:pt x="266" y="1320"/>
                    <a:pt x="266" y="1320"/>
                  </a:cubicBezTo>
                  <a:cubicBezTo>
                    <a:pt x="301" y="1285"/>
                    <a:pt x="359" y="1285"/>
                    <a:pt x="394" y="1320"/>
                  </a:cubicBezTo>
                  <a:cubicBezTo>
                    <a:pt x="429" y="1355"/>
                    <a:pt x="429" y="1412"/>
                    <a:pt x="394" y="1447"/>
                  </a:cubicBezTo>
                  <a:cubicBezTo>
                    <a:pt x="178" y="1663"/>
                    <a:pt x="178" y="1663"/>
                    <a:pt x="178" y="1663"/>
                  </a:cubicBezTo>
                  <a:cubicBezTo>
                    <a:pt x="143" y="1698"/>
                    <a:pt x="143" y="1755"/>
                    <a:pt x="178" y="1790"/>
                  </a:cubicBezTo>
                  <a:cubicBezTo>
                    <a:pt x="214" y="1826"/>
                    <a:pt x="271" y="1826"/>
                    <a:pt x="306" y="1790"/>
                  </a:cubicBezTo>
                  <a:cubicBezTo>
                    <a:pt x="497" y="1599"/>
                    <a:pt x="497" y="1599"/>
                    <a:pt x="497" y="1599"/>
                  </a:cubicBezTo>
                  <a:cubicBezTo>
                    <a:pt x="533" y="1564"/>
                    <a:pt x="590" y="1564"/>
                    <a:pt x="625" y="1599"/>
                  </a:cubicBezTo>
                  <a:cubicBezTo>
                    <a:pt x="660" y="1634"/>
                    <a:pt x="660" y="1691"/>
                    <a:pt x="625" y="1727"/>
                  </a:cubicBezTo>
                  <a:cubicBezTo>
                    <a:pt x="178" y="2173"/>
                    <a:pt x="178" y="2173"/>
                    <a:pt x="178" y="2173"/>
                  </a:cubicBezTo>
                  <a:cubicBezTo>
                    <a:pt x="143" y="2209"/>
                    <a:pt x="143" y="2266"/>
                    <a:pt x="178" y="2301"/>
                  </a:cubicBezTo>
                  <a:cubicBezTo>
                    <a:pt x="214" y="2336"/>
                    <a:pt x="271" y="2336"/>
                    <a:pt x="306" y="2301"/>
                  </a:cubicBezTo>
                  <a:cubicBezTo>
                    <a:pt x="673" y="1934"/>
                    <a:pt x="673" y="1934"/>
                    <a:pt x="673" y="1934"/>
                  </a:cubicBezTo>
                  <a:cubicBezTo>
                    <a:pt x="708" y="1899"/>
                    <a:pt x="765" y="1899"/>
                    <a:pt x="801" y="1934"/>
                  </a:cubicBezTo>
                  <a:cubicBezTo>
                    <a:pt x="836" y="1969"/>
                    <a:pt x="836" y="2026"/>
                    <a:pt x="801" y="2062"/>
                  </a:cubicBezTo>
                  <a:cubicBezTo>
                    <a:pt x="815" y="2047"/>
                    <a:pt x="815" y="2047"/>
                    <a:pt x="815" y="2047"/>
                  </a:cubicBezTo>
                  <a:cubicBezTo>
                    <a:pt x="779" y="2083"/>
                    <a:pt x="779" y="2140"/>
                    <a:pt x="815" y="2175"/>
                  </a:cubicBezTo>
                  <a:cubicBezTo>
                    <a:pt x="850" y="2210"/>
                    <a:pt x="907" y="2210"/>
                    <a:pt x="942" y="2175"/>
                  </a:cubicBezTo>
                  <a:cubicBezTo>
                    <a:pt x="968" y="2149"/>
                    <a:pt x="968" y="2149"/>
                    <a:pt x="968" y="2149"/>
                  </a:cubicBezTo>
                  <a:cubicBezTo>
                    <a:pt x="1003" y="2114"/>
                    <a:pt x="1060" y="2114"/>
                    <a:pt x="1096" y="2149"/>
                  </a:cubicBezTo>
                  <a:cubicBezTo>
                    <a:pt x="1131" y="2185"/>
                    <a:pt x="1131" y="2242"/>
                    <a:pt x="1096" y="2277"/>
                  </a:cubicBezTo>
                  <a:cubicBezTo>
                    <a:pt x="1104" y="2269"/>
                    <a:pt x="1104" y="2269"/>
                    <a:pt x="1104" y="2269"/>
                  </a:cubicBezTo>
                  <a:cubicBezTo>
                    <a:pt x="1068" y="2304"/>
                    <a:pt x="1068" y="2361"/>
                    <a:pt x="1104" y="2397"/>
                  </a:cubicBezTo>
                  <a:cubicBezTo>
                    <a:pt x="1139" y="2432"/>
                    <a:pt x="1196" y="2432"/>
                    <a:pt x="1231" y="2397"/>
                  </a:cubicBezTo>
                  <a:cubicBezTo>
                    <a:pt x="2412" y="1216"/>
                    <a:pt x="2412" y="1216"/>
                    <a:pt x="2412" y="1216"/>
                  </a:cubicBezTo>
                  <a:cubicBezTo>
                    <a:pt x="2447" y="1181"/>
                    <a:pt x="2447" y="1124"/>
                    <a:pt x="2412" y="1089"/>
                  </a:cubicBezTo>
                  <a:cubicBezTo>
                    <a:pt x="2377" y="1053"/>
                    <a:pt x="2319" y="1053"/>
                    <a:pt x="2284" y="1089"/>
                  </a:cubicBezTo>
                  <a:cubicBezTo>
                    <a:pt x="2252" y="1120"/>
                    <a:pt x="2252" y="1120"/>
                    <a:pt x="2252" y="1120"/>
                  </a:cubicBezTo>
                  <a:cubicBezTo>
                    <a:pt x="2217" y="1156"/>
                    <a:pt x="2160" y="1156"/>
                    <a:pt x="2125" y="1120"/>
                  </a:cubicBezTo>
                  <a:cubicBezTo>
                    <a:pt x="2089" y="1085"/>
                    <a:pt x="2089" y="1028"/>
                    <a:pt x="2125" y="993"/>
                  </a:cubicBezTo>
                  <a:cubicBezTo>
                    <a:pt x="2334" y="784"/>
                    <a:pt x="2334" y="784"/>
                    <a:pt x="2334" y="784"/>
                  </a:cubicBezTo>
                  <a:cubicBezTo>
                    <a:pt x="2369" y="748"/>
                    <a:pt x="2369" y="691"/>
                    <a:pt x="2334" y="656"/>
                  </a:cubicBezTo>
                  <a:cubicBezTo>
                    <a:pt x="2299" y="621"/>
                    <a:pt x="2241" y="621"/>
                    <a:pt x="2206" y="656"/>
                  </a:cubicBezTo>
                  <a:cubicBezTo>
                    <a:pt x="2196" y="666"/>
                    <a:pt x="2196" y="666"/>
                    <a:pt x="2196" y="666"/>
                  </a:cubicBezTo>
                  <a:cubicBezTo>
                    <a:pt x="2164" y="690"/>
                    <a:pt x="2137" y="684"/>
                    <a:pt x="2123" y="678"/>
                  </a:cubicBezTo>
                  <a:cubicBezTo>
                    <a:pt x="2105" y="670"/>
                    <a:pt x="2100" y="664"/>
                    <a:pt x="2088" y="653"/>
                  </a:cubicBezTo>
                  <a:cubicBezTo>
                    <a:pt x="2087" y="652"/>
                    <a:pt x="2086" y="651"/>
                    <a:pt x="2085" y="650"/>
                  </a:cubicBezTo>
                  <a:cubicBezTo>
                    <a:pt x="2049" y="615"/>
                    <a:pt x="1992" y="615"/>
                    <a:pt x="1957" y="650"/>
                  </a:cubicBezTo>
                  <a:lnTo>
                    <a:pt x="1670" y="93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6">
              <a:extLst>
                <a:ext uri="{FF2B5EF4-FFF2-40B4-BE49-F238E27FC236}">
                  <a16:creationId xmlns:a16="http://schemas.microsoft.com/office/drawing/2014/main" id="{86E37219-AD52-4C63-A153-D0B97B257462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5702" y="2195512"/>
              <a:ext cx="700088" cy="700088"/>
            </a:xfrm>
            <a:custGeom>
              <a:avLst/>
              <a:gdLst>
                <a:gd name="T0" fmla="*/ 328 w 335"/>
                <a:gd name="T1" fmla="*/ 56 h 335"/>
                <a:gd name="T2" fmla="*/ 299 w 335"/>
                <a:gd name="T3" fmla="*/ 57 h 335"/>
                <a:gd name="T4" fmla="*/ 274 w 335"/>
                <a:gd name="T5" fmla="*/ 57 h 335"/>
                <a:gd name="T6" fmla="*/ 274 w 335"/>
                <a:gd name="T7" fmla="*/ 81 h 335"/>
                <a:gd name="T8" fmla="*/ 273 w 335"/>
                <a:gd name="T9" fmla="*/ 110 h 335"/>
                <a:gd name="T10" fmla="*/ 245 w 335"/>
                <a:gd name="T11" fmla="*/ 111 h 335"/>
                <a:gd name="T12" fmla="*/ 220 w 335"/>
                <a:gd name="T13" fmla="*/ 111 h 335"/>
                <a:gd name="T14" fmla="*/ 220 w 335"/>
                <a:gd name="T15" fmla="*/ 136 h 335"/>
                <a:gd name="T16" fmla="*/ 219 w 335"/>
                <a:gd name="T17" fmla="*/ 164 h 335"/>
                <a:gd name="T18" fmla="*/ 190 w 335"/>
                <a:gd name="T19" fmla="*/ 165 h 335"/>
                <a:gd name="T20" fmla="*/ 166 w 335"/>
                <a:gd name="T21" fmla="*/ 166 h 335"/>
                <a:gd name="T22" fmla="*/ 165 w 335"/>
                <a:gd name="T23" fmla="*/ 190 h 335"/>
                <a:gd name="T24" fmla="*/ 164 w 335"/>
                <a:gd name="T25" fmla="*/ 219 h 335"/>
                <a:gd name="T26" fmla="*/ 136 w 335"/>
                <a:gd name="T27" fmla="*/ 220 h 335"/>
                <a:gd name="T28" fmla="*/ 111 w 335"/>
                <a:gd name="T29" fmla="*/ 220 h 335"/>
                <a:gd name="T30" fmla="*/ 111 w 335"/>
                <a:gd name="T31" fmla="*/ 245 h 335"/>
                <a:gd name="T32" fmla="*/ 110 w 335"/>
                <a:gd name="T33" fmla="*/ 273 h 335"/>
                <a:gd name="T34" fmla="*/ 81 w 335"/>
                <a:gd name="T35" fmla="*/ 274 h 335"/>
                <a:gd name="T36" fmla="*/ 57 w 335"/>
                <a:gd name="T37" fmla="*/ 274 h 335"/>
                <a:gd name="T38" fmla="*/ 57 w 335"/>
                <a:gd name="T39" fmla="*/ 299 h 335"/>
                <a:gd name="T40" fmla="*/ 56 w 335"/>
                <a:gd name="T41" fmla="*/ 327 h 335"/>
                <a:gd name="T42" fmla="*/ 27 w 335"/>
                <a:gd name="T43" fmla="*/ 329 h 335"/>
                <a:gd name="T44" fmla="*/ 2 w 335"/>
                <a:gd name="T45" fmla="*/ 329 h 335"/>
                <a:gd name="T46" fmla="*/ 0 w 335"/>
                <a:gd name="T47" fmla="*/ 326 h 335"/>
                <a:gd name="T48" fmla="*/ 28 w 335"/>
                <a:gd name="T49" fmla="*/ 325 h 335"/>
                <a:gd name="T50" fmla="*/ 53 w 335"/>
                <a:gd name="T51" fmla="*/ 325 h 335"/>
                <a:gd name="T52" fmla="*/ 53 w 335"/>
                <a:gd name="T53" fmla="*/ 300 h 335"/>
                <a:gd name="T54" fmla="*/ 54 w 335"/>
                <a:gd name="T55" fmla="*/ 271 h 335"/>
                <a:gd name="T56" fmla="*/ 83 w 335"/>
                <a:gd name="T57" fmla="*/ 270 h 335"/>
                <a:gd name="T58" fmla="*/ 107 w 335"/>
                <a:gd name="T59" fmla="*/ 270 h 335"/>
                <a:gd name="T60" fmla="*/ 107 w 335"/>
                <a:gd name="T61" fmla="*/ 246 h 335"/>
                <a:gd name="T62" fmla="*/ 108 w 335"/>
                <a:gd name="T63" fmla="*/ 217 h 335"/>
                <a:gd name="T64" fmla="*/ 137 w 335"/>
                <a:gd name="T65" fmla="*/ 216 h 335"/>
                <a:gd name="T66" fmla="*/ 162 w 335"/>
                <a:gd name="T67" fmla="*/ 216 h 335"/>
                <a:gd name="T68" fmla="*/ 162 w 335"/>
                <a:gd name="T69" fmla="*/ 191 h 335"/>
                <a:gd name="T70" fmla="*/ 163 w 335"/>
                <a:gd name="T71" fmla="*/ 163 h 335"/>
                <a:gd name="T72" fmla="*/ 191 w 335"/>
                <a:gd name="T73" fmla="*/ 162 h 335"/>
                <a:gd name="T74" fmla="*/ 216 w 335"/>
                <a:gd name="T75" fmla="*/ 162 h 335"/>
                <a:gd name="T76" fmla="*/ 216 w 335"/>
                <a:gd name="T77" fmla="*/ 137 h 335"/>
                <a:gd name="T78" fmla="*/ 217 w 335"/>
                <a:gd name="T79" fmla="*/ 108 h 335"/>
                <a:gd name="T80" fmla="*/ 246 w 335"/>
                <a:gd name="T81" fmla="*/ 107 h 335"/>
                <a:gd name="T82" fmla="*/ 270 w 335"/>
                <a:gd name="T83" fmla="*/ 107 h 335"/>
                <a:gd name="T84" fmla="*/ 270 w 335"/>
                <a:gd name="T85" fmla="*/ 83 h 335"/>
                <a:gd name="T86" fmla="*/ 271 w 335"/>
                <a:gd name="T87" fmla="*/ 54 h 335"/>
                <a:gd name="T88" fmla="*/ 300 w 335"/>
                <a:gd name="T89" fmla="*/ 53 h 335"/>
                <a:gd name="T90" fmla="*/ 325 w 335"/>
                <a:gd name="T91" fmla="*/ 53 h 335"/>
                <a:gd name="T92" fmla="*/ 325 w 335"/>
                <a:gd name="T93" fmla="*/ 28 h 335"/>
                <a:gd name="T94" fmla="*/ 326 w 335"/>
                <a:gd name="T95" fmla="*/ 0 h 335"/>
                <a:gd name="T96" fmla="*/ 329 w 335"/>
                <a:gd name="T97" fmla="*/ 2 h 335"/>
                <a:gd name="T98" fmla="*/ 329 w 335"/>
                <a:gd name="T99" fmla="*/ 27 h 335"/>
                <a:gd name="T100" fmla="*/ 328 w 335"/>
                <a:gd name="T101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35" h="335">
                  <a:moveTo>
                    <a:pt x="328" y="56"/>
                  </a:moveTo>
                  <a:cubicBezTo>
                    <a:pt x="320" y="63"/>
                    <a:pt x="309" y="60"/>
                    <a:pt x="299" y="57"/>
                  </a:cubicBezTo>
                  <a:cubicBezTo>
                    <a:pt x="289" y="54"/>
                    <a:pt x="280" y="51"/>
                    <a:pt x="274" y="57"/>
                  </a:cubicBezTo>
                  <a:cubicBezTo>
                    <a:pt x="268" y="63"/>
                    <a:pt x="271" y="72"/>
                    <a:pt x="274" y="81"/>
                  </a:cubicBezTo>
                  <a:cubicBezTo>
                    <a:pt x="277" y="92"/>
                    <a:pt x="281" y="102"/>
                    <a:pt x="273" y="110"/>
                  </a:cubicBezTo>
                  <a:cubicBezTo>
                    <a:pt x="265" y="118"/>
                    <a:pt x="255" y="114"/>
                    <a:pt x="245" y="111"/>
                  </a:cubicBezTo>
                  <a:cubicBezTo>
                    <a:pt x="235" y="108"/>
                    <a:pt x="226" y="105"/>
                    <a:pt x="220" y="111"/>
                  </a:cubicBezTo>
                  <a:cubicBezTo>
                    <a:pt x="214" y="117"/>
                    <a:pt x="217" y="126"/>
                    <a:pt x="220" y="136"/>
                  </a:cubicBezTo>
                  <a:cubicBezTo>
                    <a:pt x="223" y="146"/>
                    <a:pt x="226" y="157"/>
                    <a:pt x="219" y="164"/>
                  </a:cubicBezTo>
                  <a:cubicBezTo>
                    <a:pt x="211" y="172"/>
                    <a:pt x="200" y="169"/>
                    <a:pt x="190" y="165"/>
                  </a:cubicBezTo>
                  <a:cubicBezTo>
                    <a:pt x="181" y="162"/>
                    <a:pt x="171" y="160"/>
                    <a:pt x="166" y="166"/>
                  </a:cubicBezTo>
                  <a:cubicBezTo>
                    <a:pt x="160" y="171"/>
                    <a:pt x="162" y="181"/>
                    <a:pt x="165" y="190"/>
                  </a:cubicBezTo>
                  <a:cubicBezTo>
                    <a:pt x="169" y="200"/>
                    <a:pt x="172" y="211"/>
                    <a:pt x="164" y="219"/>
                  </a:cubicBezTo>
                  <a:cubicBezTo>
                    <a:pt x="157" y="226"/>
                    <a:pt x="146" y="223"/>
                    <a:pt x="136" y="220"/>
                  </a:cubicBezTo>
                  <a:cubicBezTo>
                    <a:pt x="126" y="217"/>
                    <a:pt x="117" y="214"/>
                    <a:pt x="111" y="220"/>
                  </a:cubicBezTo>
                  <a:cubicBezTo>
                    <a:pt x="105" y="226"/>
                    <a:pt x="108" y="235"/>
                    <a:pt x="111" y="245"/>
                  </a:cubicBezTo>
                  <a:cubicBezTo>
                    <a:pt x="114" y="255"/>
                    <a:pt x="118" y="265"/>
                    <a:pt x="110" y="273"/>
                  </a:cubicBezTo>
                  <a:cubicBezTo>
                    <a:pt x="102" y="281"/>
                    <a:pt x="92" y="277"/>
                    <a:pt x="81" y="274"/>
                  </a:cubicBezTo>
                  <a:cubicBezTo>
                    <a:pt x="72" y="271"/>
                    <a:pt x="63" y="268"/>
                    <a:pt x="57" y="274"/>
                  </a:cubicBezTo>
                  <a:cubicBezTo>
                    <a:pt x="51" y="280"/>
                    <a:pt x="54" y="289"/>
                    <a:pt x="57" y="299"/>
                  </a:cubicBezTo>
                  <a:cubicBezTo>
                    <a:pt x="60" y="309"/>
                    <a:pt x="63" y="320"/>
                    <a:pt x="56" y="327"/>
                  </a:cubicBezTo>
                  <a:cubicBezTo>
                    <a:pt x="48" y="335"/>
                    <a:pt x="37" y="332"/>
                    <a:pt x="27" y="329"/>
                  </a:cubicBezTo>
                  <a:cubicBezTo>
                    <a:pt x="17" y="326"/>
                    <a:pt x="8" y="323"/>
                    <a:pt x="2" y="329"/>
                  </a:cubicBezTo>
                  <a:cubicBezTo>
                    <a:pt x="0" y="326"/>
                    <a:pt x="0" y="326"/>
                    <a:pt x="0" y="326"/>
                  </a:cubicBezTo>
                  <a:cubicBezTo>
                    <a:pt x="7" y="318"/>
                    <a:pt x="18" y="322"/>
                    <a:pt x="28" y="325"/>
                  </a:cubicBezTo>
                  <a:cubicBezTo>
                    <a:pt x="38" y="328"/>
                    <a:pt x="47" y="331"/>
                    <a:pt x="53" y="325"/>
                  </a:cubicBezTo>
                  <a:cubicBezTo>
                    <a:pt x="59" y="319"/>
                    <a:pt x="56" y="310"/>
                    <a:pt x="53" y="300"/>
                  </a:cubicBezTo>
                  <a:cubicBezTo>
                    <a:pt x="50" y="290"/>
                    <a:pt x="46" y="279"/>
                    <a:pt x="54" y="271"/>
                  </a:cubicBezTo>
                  <a:cubicBezTo>
                    <a:pt x="62" y="264"/>
                    <a:pt x="72" y="267"/>
                    <a:pt x="83" y="270"/>
                  </a:cubicBezTo>
                  <a:cubicBezTo>
                    <a:pt x="92" y="273"/>
                    <a:pt x="101" y="276"/>
                    <a:pt x="107" y="270"/>
                  </a:cubicBezTo>
                  <a:cubicBezTo>
                    <a:pt x="113" y="264"/>
                    <a:pt x="110" y="255"/>
                    <a:pt x="107" y="246"/>
                  </a:cubicBezTo>
                  <a:cubicBezTo>
                    <a:pt x="104" y="235"/>
                    <a:pt x="101" y="225"/>
                    <a:pt x="108" y="217"/>
                  </a:cubicBezTo>
                  <a:cubicBezTo>
                    <a:pt x="116" y="209"/>
                    <a:pt x="127" y="213"/>
                    <a:pt x="137" y="216"/>
                  </a:cubicBezTo>
                  <a:cubicBezTo>
                    <a:pt x="147" y="219"/>
                    <a:pt x="156" y="222"/>
                    <a:pt x="162" y="216"/>
                  </a:cubicBezTo>
                  <a:cubicBezTo>
                    <a:pt x="168" y="210"/>
                    <a:pt x="165" y="201"/>
                    <a:pt x="162" y="191"/>
                  </a:cubicBezTo>
                  <a:cubicBezTo>
                    <a:pt x="158" y="181"/>
                    <a:pt x="155" y="170"/>
                    <a:pt x="163" y="163"/>
                  </a:cubicBezTo>
                  <a:cubicBezTo>
                    <a:pt x="170" y="155"/>
                    <a:pt x="181" y="158"/>
                    <a:pt x="191" y="162"/>
                  </a:cubicBezTo>
                  <a:cubicBezTo>
                    <a:pt x="201" y="165"/>
                    <a:pt x="210" y="168"/>
                    <a:pt x="216" y="162"/>
                  </a:cubicBezTo>
                  <a:cubicBezTo>
                    <a:pt x="222" y="156"/>
                    <a:pt x="219" y="147"/>
                    <a:pt x="216" y="137"/>
                  </a:cubicBezTo>
                  <a:cubicBezTo>
                    <a:pt x="213" y="127"/>
                    <a:pt x="209" y="116"/>
                    <a:pt x="217" y="108"/>
                  </a:cubicBezTo>
                  <a:cubicBezTo>
                    <a:pt x="225" y="101"/>
                    <a:pt x="235" y="104"/>
                    <a:pt x="246" y="107"/>
                  </a:cubicBezTo>
                  <a:cubicBezTo>
                    <a:pt x="255" y="110"/>
                    <a:pt x="264" y="113"/>
                    <a:pt x="270" y="107"/>
                  </a:cubicBezTo>
                  <a:cubicBezTo>
                    <a:pt x="276" y="101"/>
                    <a:pt x="273" y="92"/>
                    <a:pt x="270" y="83"/>
                  </a:cubicBezTo>
                  <a:cubicBezTo>
                    <a:pt x="267" y="72"/>
                    <a:pt x="264" y="62"/>
                    <a:pt x="271" y="54"/>
                  </a:cubicBezTo>
                  <a:cubicBezTo>
                    <a:pt x="279" y="46"/>
                    <a:pt x="290" y="50"/>
                    <a:pt x="300" y="53"/>
                  </a:cubicBezTo>
                  <a:cubicBezTo>
                    <a:pt x="310" y="56"/>
                    <a:pt x="319" y="59"/>
                    <a:pt x="325" y="53"/>
                  </a:cubicBezTo>
                  <a:cubicBezTo>
                    <a:pt x="331" y="47"/>
                    <a:pt x="328" y="38"/>
                    <a:pt x="325" y="28"/>
                  </a:cubicBezTo>
                  <a:cubicBezTo>
                    <a:pt x="322" y="18"/>
                    <a:pt x="318" y="7"/>
                    <a:pt x="326" y="0"/>
                  </a:cubicBezTo>
                  <a:cubicBezTo>
                    <a:pt x="329" y="2"/>
                    <a:pt x="329" y="2"/>
                    <a:pt x="329" y="2"/>
                  </a:cubicBezTo>
                  <a:cubicBezTo>
                    <a:pt x="323" y="8"/>
                    <a:pt x="326" y="17"/>
                    <a:pt x="329" y="27"/>
                  </a:cubicBezTo>
                  <a:cubicBezTo>
                    <a:pt x="332" y="37"/>
                    <a:pt x="335" y="48"/>
                    <a:pt x="328" y="5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7">
              <a:extLst>
                <a:ext uri="{FF2B5EF4-FFF2-40B4-BE49-F238E27FC236}">
                  <a16:creationId xmlns:a16="http://schemas.microsoft.com/office/drawing/2014/main" id="{DE589E7F-F6A8-4406-BD99-F5D679BCA4DF}"/>
                </a:ext>
              </a:extLst>
            </p:cNvPr>
            <p:cNvSpPr>
              <a:spLocks/>
            </p:cNvSpPr>
            <p:nvPr/>
          </p:nvSpPr>
          <p:spPr bwMode="auto">
            <a:xfrm>
              <a:off x="3878262" y="5394324"/>
              <a:ext cx="701675" cy="701675"/>
            </a:xfrm>
            <a:custGeom>
              <a:avLst/>
              <a:gdLst>
                <a:gd name="T0" fmla="*/ 8 w 336"/>
                <a:gd name="T1" fmla="*/ 280 h 336"/>
                <a:gd name="T2" fmla="*/ 36 w 336"/>
                <a:gd name="T3" fmla="*/ 279 h 336"/>
                <a:gd name="T4" fmla="*/ 61 w 336"/>
                <a:gd name="T5" fmla="*/ 279 h 336"/>
                <a:gd name="T6" fmla="*/ 61 w 336"/>
                <a:gd name="T7" fmla="*/ 254 h 336"/>
                <a:gd name="T8" fmla="*/ 62 w 336"/>
                <a:gd name="T9" fmla="*/ 225 h 336"/>
                <a:gd name="T10" fmla="*/ 91 w 336"/>
                <a:gd name="T11" fmla="*/ 224 h 336"/>
                <a:gd name="T12" fmla="*/ 115 w 336"/>
                <a:gd name="T13" fmla="*/ 224 h 336"/>
                <a:gd name="T14" fmla="*/ 115 w 336"/>
                <a:gd name="T15" fmla="*/ 200 h 336"/>
                <a:gd name="T16" fmla="*/ 117 w 336"/>
                <a:gd name="T17" fmla="*/ 171 h 336"/>
                <a:gd name="T18" fmla="*/ 145 w 336"/>
                <a:gd name="T19" fmla="*/ 170 h 336"/>
                <a:gd name="T20" fmla="*/ 170 w 336"/>
                <a:gd name="T21" fmla="*/ 170 h 336"/>
                <a:gd name="T22" fmla="*/ 170 w 336"/>
                <a:gd name="T23" fmla="*/ 145 h 336"/>
                <a:gd name="T24" fmla="*/ 171 w 336"/>
                <a:gd name="T25" fmla="*/ 117 h 336"/>
                <a:gd name="T26" fmla="*/ 199 w 336"/>
                <a:gd name="T27" fmla="*/ 116 h 336"/>
                <a:gd name="T28" fmla="*/ 224 w 336"/>
                <a:gd name="T29" fmla="*/ 115 h 336"/>
                <a:gd name="T30" fmla="*/ 224 w 336"/>
                <a:gd name="T31" fmla="*/ 91 h 336"/>
                <a:gd name="T32" fmla="*/ 225 w 336"/>
                <a:gd name="T33" fmla="*/ 62 h 336"/>
                <a:gd name="T34" fmla="*/ 254 w 336"/>
                <a:gd name="T35" fmla="*/ 61 h 336"/>
                <a:gd name="T36" fmla="*/ 278 w 336"/>
                <a:gd name="T37" fmla="*/ 61 h 336"/>
                <a:gd name="T38" fmla="*/ 279 w 336"/>
                <a:gd name="T39" fmla="*/ 36 h 336"/>
                <a:gd name="T40" fmla="*/ 280 w 336"/>
                <a:gd name="T41" fmla="*/ 8 h 336"/>
                <a:gd name="T42" fmla="*/ 308 w 336"/>
                <a:gd name="T43" fmla="*/ 7 h 336"/>
                <a:gd name="T44" fmla="*/ 333 w 336"/>
                <a:gd name="T45" fmla="*/ 7 h 336"/>
                <a:gd name="T46" fmla="*/ 336 w 336"/>
                <a:gd name="T47" fmla="*/ 10 h 336"/>
                <a:gd name="T48" fmla="*/ 307 w 336"/>
                <a:gd name="T49" fmla="*/ 11 h 336"/>
                <a:gd name="T50" fmla="*/ 282 w 336"/>
                <a:gd name="T51" fmla="*/ 11 h 336"/>
                <a:gd name="T52" fmla="*/ 282 w 336"/>
                <a:gd name="T53" fmla="*/ 35 h 336"/>
                <a:gd name="T54" fmla="*/ 281 w 336"/>
                <a:gd name="T55" fmla="*/ 64 h 336"/>
                <a:gd name="T56" fmla="*/ 253 w 336"/>
                <a:gd name="T57" fmla="*/ 65 h 336"/>
                <a:gd name="T58" fmla="*/ 228 w 336"/>
                <a:gd name="T59" fmla="*/ 65 h 336"/>
                <a:gd name="T60" fmla="*/ 228 w 336"/>
                <a:gd name="T61" fmla="*/ 90 h 336"/>
                <a:gd name="T62" fmla="*/ 227 w 336"/>
                <a:gd name="T63" fmla="*/ 118 h 336"/>
                <a:gd name="T64" fmla="*/ 198 w 336"/>
                <a:gd name="T65" fmla="*/ 119 h 336"/>
                <a:gd name="T66" fmla="*/ 174 w 336"/>
                <a:gd name="T67" fmla="*/ 119 h 336"/>
                <a:gd name="T68" fmla="*/ 174 w 336"/>
                <a:gd name="T69" fmla="*/ 144 h 336"/>
                <a:gd name="T70" fmla="*/ 173 w 336"/>
                <a:gd name="T71" fmla="*/ 173 h 336"/>
                <a:gd name="T72" fmla="*/ 144 w 336"/>
                <a:gd name="T73" fmla="*/ 174 h 336"/>
                <a:gd name="T74" fmla="*/ 119 w 336"/>
                <a:gd name="T75" fmla="*/ 174 h 336"/>
                <a:gd name="T76" fmla="*/ 119 w 336"/>
                <a:gd name="T77" fmla="*/ 198 h 336"/>
                <a:gd name="T78" fmla="*/ 118 w 336"/>
                <a:gd name="T79" fmla="*/ 227 h 336"/>
                <a:gd name="T80" fmla="*/ 90 w 336"/>
                <a:gd name="T81" fmla="*/ 228 h 336"/>
                <a:gd name="T82" fmla="*/ 65 w 336"/>
                <a:gd name="T83" fmla="*/ 228 h 336"/>
                <a:gd name="T84" fmla="*/ 65 w 336"/>
                <a:gd name="T85" fmla="*/ 253 h 336"/>
                <a:gd name="T86" fmla="*/ 64 w 336"/>
                <a:gd name="T87" fmla="*/ 281 h 336"/>
                <a:gd name="T88" fmla="*/ 35 w 336"/>
                <a:gd name="T89" fmla="*/ 282 h 336"/>
                <a:gd name="T90" fmla="*/ 11 w 336"/>
                <a:gd name="T91" fmla="*/ 283 h 336"/>
                <a:gd name="T92" fmla="*/ 10 w 336"/>
                <a:gd name="T93" fmla="*/ 307 h 336"/>
                <a:gd name="T94" fmla="*/ 9 w 336"/>
                <a:gd name="T95" fmla="*/ 336 h 336"/>
                <a:gd name="T96" fmla="*/ 7 w 336"/>
                <a:gd name="T97" fmla="*/ 333 h 336"/>
                <a:gd name="T98" fmla="*/ 7 w 336"/>
                <a:gd name="T99" fmla="*/ 308 h 336"/>
                <a:gd name="T100" fmla="*/ 8 w 336"/>
                <a:gd name="T101" fmla="*/ 280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36" h="336">
                  <a:moveTo>
                    <a:pt x="8" y="280"/>
                  </a:moveTo>
                  <a:cubicBezTo>
                    <a:pt x="15" y="272"/>
                    <a:pt x="26" y="275"/>
                    <a:pt x="36" y="279"/>
                  </a:cubicBezTo>
                  <a:cubicBezTo>
                    <a:pt x="46" y="282"/>
                    <a:pt x="55" y="285"/>
                    <a:pt x="61" y="279"/>
                  </a:cubicBezTo>
                  <a:cubicBezTo>
                    <a:pt x="67" y="273"/>
                    <a:pt x="64" y="264"/>
                    <a:pt x="61" y="254"/>
                  </a:cubicBezTo>
                  <a:cubicBezTo>
                    <a:pt x="58" y="244"/>
                    <a:pt x="54" y="233"/>
                    <a:pt x="62" y="225"/>
                  </a:cubicBezTo>
                  <a:cubicBezTo>
                    <a:pt x="70" y="218"/>
                    <a:pt x="80" y="221"/>
                    <a:pt x="91" y="224"/>
                  </a:cubicBezTo>
                  <a:cubicBezTo>
                    <a:pt x="100" y="227"/>
                    <a:pt x="109" y="230"/>
                    <a:pt x="115" y="224"/>
                  </a:cubicBezTo>
                  <a:cubicBezTo>
                    <a:pt x="121" y="218"/>
                    <a:pt x="118" y="209"/>
                    <a:pt x="115" y="200"/>
                  </a:cubicBezTo>
                  <a:cubicBezTo>
                    <a:pt x="112" y="189"/>
                    <a:pt x="109" y="179"/>
                    <a:pt x="117" y="171"/>
                  </a:cubicBezTo>
                  <a:cubicBezTo>
                    <a:pt x="124" y="163"/>
                    <a:pt x="135" y="167"/>
                    <a:pt x="145" y="170"/>
                  </a:cubicBezTo>
                  <a:cubicBezTo>
                    <a:pt x="155" y="173"/>
                    <a:pt x="164" y="176"/>
                    <a:pt x="170" y="170"/>
                  </a:cubicBezTo>
                  <a:cubicBezTo>
                    <a:pt x="176" y="164"/>
                    <a:pt x="173" y="155"/>
                    <a:pt x="170" y="145"/>
                  </a:cubicBezTo>
                  <a:cubicBezTo>
                    <a:pt x="167" y="135"/>
                    <a:pt x="163" y="124"/>
                    <a:pt x="171" y="117"/>
                  </a:cubicBezTo>
                  <a:cubicBezTo>
                    <a:pt x="179" y="109"/>
                    <a:pt x="189" y="112"/>
                    <a:pt x="199" y="116"/>
                  </a:cubicBezTo>
                  <a:cubicBezTo>
                    <a:pt x="209" y="119"/>
                    <a:pt x="218" y="121"/>
                    <a:pt x="224" y="115"/>
                  </a:cubicBezTo>
                  <a:cubicBezTo>
                    <a:pt x="230" y="110"/>
                    <a:pt x="227" y="100"/>
                    <a:pt x="224" y="91"/>
                  </a:cubicBezTo>
                  <a:cubicBezTo>
                    <a:pt x="221" y="81"/>
                    <a:pt x="218" y="70"/>
                    <a:pt x="225" y="62"/>
                  </a:cubicBezTo>
                  <a:cubicBezTo>
                    <a:pt x="233" y="55"/>
                    <a:pt x="244" y="58"/>
                    <a:pt x="254" y="61"/>
                  </a:cubicBezTo>
                  <a:cubicBezTo>
                    <a:pt x="263" y="64"/>
                    <a:pt x="273" y="67"/>
                    <a:pt x="278" y="61"/>
                  </a:cubicBezTo>
                  <a:cubicBezTo>
                    <a:pt x="284" y="55"/>
                    <a:pt x="282" y="46"/>
                    <a:pt x="279" y="36"/>
                  </a:cubicBezTo>
                  <a:cubicBezTo>
                    <a:pt x="275" y="26"/>
                    <a:pt x="272" y="15"/>
                    <a:pt x="280" y="8"/>
                  </a:cubicBezTo>
                  <a:cubicBezTo>
                    <a:pt x="287" y="0"/>
                    <a:pt x="298" y="4"/>
                    <a:pt x="308" y="7"/>
                  </a:cubicBezTo>
                  <a:cubicBezTo>
                    <a:pt x="318" y="10"/>
                    <a:pt x="327" y="13"/>
                    <a:pt x="333" y="7"/>
                  </a:cubicBezTo>
                  <a:cubicBezTo>
                    <a:pt x="336" y="10"/>
                    <a:pt x="336" y="10"/>
                    <a:pt x="336" y="10"/>
                  </a:cubicBezTo>
                  <a:cubicBezTo>
                    <a:pt x="328" y="17"/>
                    <a:pt x="317" y="14"/>
                    <a:pt x="307" y="11"/>
                  </a:cubicBezTo>
                  <a:cubicBezTo>
                    <a:pt x="297" y="8"/>
                    <a:pt x="288" y="5"/>
                    <a:pt x="282" y="11"/>
                  </a:cubicBezTo>
                  <a:cubicBezTo>
                    <a:pt x="276" y="17"/>
                    <a:pt x="279" y="26"/>
                    <a:pt x="282" y="35"/>
                  </a:cubicBezTo>
                  <a:cubicBezTo>
                    <a:pt x="286" y="46"/>
                    <a:pt x="289" y="56"/>
                    <a:pt x="281" y="64"/>
                  </a:cubicBezTo>
                  <a:cubicBezTo>
                    <a:pt x="274" y="72"/>
                    <a:pt x="263" y="68"/>
                    <a:pt x="253" y="65"/>
                  </a:cubicBezTo>
                  <a:cubicBezTo>
                    <a:pt x="243" y="62"/>
                    <a:pt x="234" y="59"/>
                    <a:pt x="228" y="65"/>
                  </a:cubicBezTo>
                  <a:cubicBezTo>
                    <a:pt x="222" y="71"/>
                    <a:pt x="225" y="80"/>
                    <a:pt x="228" y="90"/>
                  </a:cubicBezTo>
                  <a:cubicBezTo>
                    <a:pt x="231" y="100"/>
                    <a:pt x="235" y="111"/>
                    <a:pt x="227" y="118"/>
                  </a:cubicBezTo>
                  <a:cubicBezTo>
                    <a:pt x="219" y="126"/>
                    <a:pt x="209" y="123"/>
                    <a:pt x="198" y="119"/>
                  </a:cubicBezTo>
                  <a:cubicBezTo>
                    <a:pt x="189" y="116"/>
                    <a:pt x="180" y="113"/>
                    <a:pt x="174" y="119"/>
                  </a:cubicBezTo>
                  <a:cubicBezTo>
                    <a:pt x="168" y="125"/>
                    <a:pt x="171" y="134"/>
                    <a:pt x="174" y="144"/>
                  </a:cubicBezTo>
                  <a:cubicBezTo>
                    <a:pt x="177" y="154"/>
                    <a:pt x="180" y="165"/>
                    <a:pt x="173" y="173"/>
                  </a:cubicBezTo>
                  <a:cubicBezTo>
                    <a:pt x="165" y="180"/>
                    <a:pt x="154" y="177"/>
                    <a:pt x="144" y="174"/>
                  </a:cubicBezTo>
                  <a:cubicBezTo>
                    <a:pt x="134" y="171"/>
                    <a:pt x="125" y="168"/>
                    <a:pt x="119" y="174"/>
                  </a:cubicBezTo>
                  <a:cubicBezTo>
                    <a:pt x="113" y="180"/>
                    <a:pt x="116" y="189"/>
                    <a:pt x="119" y="198"/>
                  </a:cubicBezTo>
                  <a:cubicBezTo>
                    <a:pt x="122" y="209"/>
                    <a:pt x="126" y="219"/>
                    <a:pt x="118" y="227"/>
                  </a:cubicBezTo>
                  <a:cubicBezTo>
                    <a:pt x="111" y="235"/>
                    <a:pt x="100" y="231"/>
                    <a:pt x="90" y="228"/>
                  </a:cubicBezTo>
                  <a:cubicBezTo>
                    <a:pt x="80" y="225"/>
                    <a:pt x="71" y="222"/>
                    <a:pt x="65" y="228"/>
                  </a:cubicBezTo>
                  <a:cubicBezTo>
                    <a:pt x="59" y="234"/>
                    <a:pt x="62" y="243"/>
                    <a:pt x="65" y="253"/>
                  </a:cubicBezTo>
                  <a:cubicBezTo>
                    <a:pt x="68" y="263"/>
                    <a:pt x="71" y="274"/>
                    <a:pt x="64" y="281"/>
                  </a:cubicBezTo>
                  <a:cubicBezTo>
                    <a:pt x="56" y="289"/>
                    <a:pt x="45" y="286"/>
                    <a:pt x="35" y="282"/>
                  </a:cubicBezTo>
                  <a:cubicBezTo>
                    <a:pt x="26" y="279"/>
                    <a:pt x="17" y="277"/>
                    <a:pt x="11" y="283"/>
                  </a:cubicBezTo>
                  <a:cubicBezTo>
                    <a:pt x="5" y="288"/>
                    <a:pt x="7" y="298"/>
                    <a:pt x="10" y="307"/>
                  </a:cubicBezTo>
                  <a:cubicBezTo>
                    <a:pt x="14" y="317"/>
                    <a:pt x="17" y="328"/>
                    <a:pt x="9" y="336"/>
                  </a:cubicBezTo>
                  <a:cubicBezTo>
                    <a:pt x="7" y="333"/>
                    <a:pt x="7" y="333"/>
                    <a:pt x="7" y="333"/>
                  </a:cubicBezTo>
                  <a:cubicBezTo>
                    <a:pt x="13" y="327"/>
                    <a:pt x="10" y="318"/>
                    <a:pt x="7" y="308"/>
                  </a:cubicBezTo>
                  <a:cubicBezTo>
                    <a:pt x="3" y="298"/>
                    <a:pt x="0" y="287"/>
                    <a:pt x="8" y="28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8">
              <a:extLst>
                <a:ext uri="{FF2B5EF4-FFF2-40B4-BE49-F238E27FC236}">
                  <a16:creationId xmlns:a16="http://schemas.microsoft.com/office/drawing/2014/main" id="{82DDE587-284D-410A-A88E-47074FA6AE4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70637" y="1084263"/>
              <a:ext cx="1590675" cy="1590675"/>
            </a:xfrm>
            <a:custGeom>
              <a:avLst/>
              <a:gdLst>
                <a:gd name="T0" fmla="*/ 727 w 762"/>
                <a:gd name="T1" fmla="*/ 35 h 762"/>
                <a:gd name="T2" fmla="*/ 727 w 762"/>
                <a:gd name="T3" fmla="*/ 163 h 762"/>
                <a:gd name="T4" fmla="*/ 163 w 762"/>
                <a:gd name="T5" fmla="*/ 727 h 762"/>
                <a:gd name="T6" fmla="*/ 36 w 762"/>
                <a:gd name="T7" fmla="*/ 727 h 762"/>
                <a:gd name="T8" fmla="*/ 36 w 762"/>
                <a:gd name="T9" fmla="*/ 727 h 762"/>
                <a:gd name="T10" fmla="*/ 36 w 762"/>
                <a:gd name="T11" fmla="*/ 599 h 762"/>
                <a:gd name="T12" fmla="*/ 599 w 762"/>
                <a:gd name="T13" fmla="*/ 35 h 762"/>
                <a:gd name="T14" fmla="*/ 727 w 762"/>
                <a:gd name="T15" fmla="*/ 35 h 7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62" h="762">
                  <a:moveTo>
                    <a:pt x="727" y="35"/>
                  </a:moveTo>
                  <a:cubicBezTo>
                    <a:pt x="762" y="71"/>
                    <a:pt x="762" y="128"/>
                    <a:pt x="727" y="163"/>
                  </a:cubicBezTo>
                  <a:cubicBezTo>
                    <a:pt x="163" y="727"/>
                    <a:pt x="163" y="727"/>
                    <a:pt x="163" y="727"/>
                  </a:cubicBezTo>
                  <a:cubicBezTo>
                    <a:pt x="128" y="762"/>
                    <a:pt x="71" y="762"/>
                    <a:pt x="36" y="727"/>
                  </a:cubicBezTo>
                  <a:cubicBezTo>
                    <a:pt x="36" y="727"/>
                    <a:pt x="36" y="727"/>
                    <a:pt x="36" y="727"/>
                  </a:cubicBezTo>
                  <a:cubicBezTo>
                    <a:pt x="0" y="691"/>
                    <a:pt x="0" y="634"/>
                    <a:pt x="36" y="599"/>
                  </a:cubicBezTo>
                  <a:cubicBezTo>
                    <a:pt x="599" y="35"/>
                    <a:pt x="599" y="35"/>
                    <a:pt x="599" y="35"/>
                  </a:cubicBezTo>
                  <a:cubicBezTo>
                    <a:pt x="635" y="0"/>
                    <a:pt x="692" y="0"/>
                    <a:pt x="727" y="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9">
              <a:extLst>
                <a:ext uri="{FF2B5EF4-FFF2-40B4-BE49-F238E27FC236}">
                  <a16:creationId xmlns:a16="http://schemas.microsoft.com/office/drawing/2014/main" id="{4FD620A2-4C53-42DB-9425-CE4D3E910E87}"/>
                </a:ext>
              </a:extLst>
            </p:cNvPr>
            <p:cNvSpPr>
              <a:spLocks/>
            </p:cNvSpPr>
            <p:nvPr/>
          </p:nvSpPr>
          <p:spPr bwMode="auto">
            <a:xfrm>
              <a:off x="8306592" y="1171575"/>
              <a:ext cx="950913" cy="954088"/>
            </a:xfrm>
            <a:custGeom>
              <a:avLst/>
              <a:gdLst>
                <a:gd name="T0" fmla="*/ 421 w 456"/>
                <a:gd name="T1" fmla="*/ 35 h 457"/>
                <a:gd name="T2" fmla="*/ 421 w 456"/>
                <a:gd name="T3" fmla="*/ 163 h 457"/>
                <a:gd name="T4" fmla="*/ 162 w 456"/>
                <a:gd name="T5" fmla="*/ 422 h 457"/>
                <a:gd name="T6" fmla="*/ 35 w 456"/>
                <a:gd name="T7" fmla="*/ 422 h 457"/>
                <a:gd name="T8" fmla="*/ 35 w 456"/>
                <a:gd name="T9" fmla="*/ 422 h 457"/>
                <a:gd name="T10" fmla="*/ 35 w 456"/>
                <a:gd name="T11" fmla="*/ 294 h 457"/>
                <a:gd name="T12" fmla="*/ 294 w 456"/>
                <a:gd name="T13" fmla="*/ 35 h 457"/>
                <a:gd name="T14" fmla="*/ 421 w 456"/>
                <a:gd name="T15" fmla="*/ 35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6" h="457">
                  <a:moveTo>
                    <a:pt x="421" y="35"/>
                  </a:moveTo>
                  <a:cubicBezTo>
                    <a:pt x="456" y="71"/>
                    <a:pt x="456" y="128"/>
                    <a:pt x="421" y="163"/>
                  </a:cubicBezTo>
                  <a:cubicBezTo>
                    <a:pt x="162" y="422"/>
                    <a:pt x="162" y="422"/>
                    <a:pt x="162" y="422"/>
                  </a:cubicBezTo>
                  <a:cubicBezTo>
                    <a:pt x="127" y="457"/>
                    <a:pt x="70" y="457"/>
                    <a:pt x="35" y="422"/>
                  </a:cubicBezTo>
                  <a:cubicBezTo>
                    <a:pt x="35" y="422"/>
                    <a:pt x="35" y="422"/>
                    <a:pt x="35" y="422"/>
                  </a:cubicBezTo>
                  <a:cubicBezTo>
                    <a:pt x="0" y="387"/>
                    <a:pt x="0" y="329"/>
                    <a:pt x="35" y="294"/>
                  </a:cubicBezTo>
                  <a:cubicBezTo>
                    <a:pt x="294" y="35"/>
                    <a:pt x="294" y="35"/>
                    <a:pt x="294" y="35"/>
                  </a:cubicBezTo>
                  <a:cubicBezTo>
                    <a:pt x="329" y="0"/>
                    <a:pt x="386" y="0"/>
                    <a:pt x="421" y="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10">
              <a:extLst>
                <a:ext uri="{FF2B5EF4-FFF2-40B4-BE49-F238E27FC236}">
                  <a16:creationId xmlns:a16="http://schemas.microsoft.com/office/drawing/2014/main" id="{E449E9C8-60C7-417C-B15A-6DE5937D6AF5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3324" y="1357313"/>
              <a:ext cx="1344612" cy="1343025"/>
            </a:xfrm>
            <a:custGeom>
              <a:avLst/>
              <a:gdLst>
                <a:gd name="T0" fmla="*/ 609 w 644"/>
                <a:gd name="T1" fmla="*/ 35 h 643"/>
                <a:gd name="T2" fmla="*/ 609 w 644"/>
                <a:gd name="T3" fmla="*/ 163 h 643"/>
                <a:gd name="T4" fmla="*/ 163 w 644"/>
                <a:gd name="T5" fmla="*/ 608 h 643"/>
                <a:gd name="T6" fmla="*/ 36 w 644"/>
                <a:gd name="T7" fmla="*/ 608 h 643"/>
                <a:gd name="T8" fmla="*/ 36 w 644"/>
                <a:gd name="T9" fmla="*/ 608 h 643"/>
                <a:gd name="T10" fmla="*/ 36 w 644"/>
                <a:gd name="T11" fmla="*/ 481 h 643"/>
                <a:gd name="T12" fmla="*/ 481 w 644"/>
                <a:gd name="T13" fmla="*/ 35 h 643"/>
                <a:gd name="T14" fmla="*/ 609 w 644"/>
                <a:gd name="T15" fmla="*/ 35 h 6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44" h="643">
                  <a:moveTo>
                    <a:pt x="609" y="35"/>
                  </a:moveTo>
                  <a:cubicBezTo>
                    <a:pt x="644" y="70"/>
                    <a:pt x="644" y="127"/>
                    <a:pt x="609" y="163"/>
                  </a:cubicBezTo>
                  <a:cubicBezTo>
                    <a:pt x="163" y="608"/>
                    <a:pt x="163" y="608"/>
                    <a:pt x="163" y="608"/>
                  </a:cubicBezTo>
                  <a:cubicBezTo>
                    <a:pt x="128" y="643"/>
                    <a:pt x="71" y="643"/>
                    <a:pt x="36" y="608"/>
                  </a:cubicBezTo>
                  <a:cubicBezTo>
                    <a:pt x="36" y="608"/>
                    <a:pt x="36" y="608"/>
                    <a:pt x="36" y="608"/>
                  </a:cubicBezTo>
                  <a:cubicBezTo>
                    <a:pt x="0" y="573"/>
                    <a:pt x="0" y="516"/>
                    <a:pt x="36" y="481"/>
                  </a:cubicBezTo>
                  <a:cubicBezTo>
                    <a:pt x="481" y="35"/>
                    <a:pt x="481" y="35"/>
                    <a:pt x="481" y="35"/>
                  </a:cubicBezTo>
                  <a:cubicBezTo>
                    <a:pt x="516" y="0"/>
                    <a:pt x="573" y="0"/>
                    <a:pt x="609" y="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11">
              <a:extLst>
                <a:ext uri="{FF2B5EF4-FFF2-40B4-BE49-F238E27FC236}">
                  <a16:creationId xmlns:a16="http://schemas.microsoft.com/office/drawing/2014/main" id="{61A1CA1C-4EF7-47CB-9406-F3270DD60D6D}"/>
                </a:ext>
              </a:extLst>
            </p:cNvPr>
            <p:cNvSpPr>
              <a:spLocks/>
            </p:cNvSpPr>
            <p:nvPr/>
          </p:nvSpPr>
          <p:spPr bwMode="auto">
            <a:xfrm>
              <a:off x="6724649" y="4189412"/>
              <a:ext cx="1344612" cy="1343025"/>
            </a:xfrm>
            <a:custGeom>
              <a:avLst/>
              <a:gdLst>
                <a:gd name="T0" fmla="*/ 609 w 644"/>
                <a:gd name="T1" fmla="*/ 35 h 643"/>
                <a:gd name="T2" fmla="*/ 609 w 644"/>
                <a:gd name="T3" fmla="*/ 163 h 643"/>
                <a:gd name="T4" fmla="*/ 163 w 644"/>
                <a:gd name="T5" fmla="*/ 608 h 643"/>
                <a:gd name="T6" fmla="*/ 35 w 644"/>
                <a:gd name="T7" fmla="*/ 608 h 643"/>
                <a:gd name="T8" fmla="*/ 35 w 644"/>
                <a:gd name="T9" fmla="*/ 608 h 643"/>
                <a:gd name="T10" fmla="*/ 35 w 644"/>
                <a:gd name="T11" fmla="*/ 480 h 643"/>
                <a:gd name="T12" fmla="*/ 481 w 644"/>
                <a:gd name="T13" fmla="*/ 35 h 643"/>
                <a:gd name="T14" fmla="*/ 609 w 644"/>
                <a:gd name="T15" fmla="*/ 35 h 6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44" h="643">
                  <a:moveTo>
                    <a:pt x="609" y="35"/>
                  </a:moveTo>
                  <a:cubicBezTo>
                    <a:pt x="644" y="70"/>
                    <a:pt x="644" y="127"/>
                    <a:pt x="609" y="163"/>
                  </a:cubicBezTo>
                  <a:cubicBezTo>
                    <a:pt x="163" y="608"/>
                    <a:pt x="163" y="608"/>
                    <a:pt x="163" y="608"/>
                  </a:cubicBezTo>
                  <a:cubicBezTo>
                    <a:pt x="128" y="643"/>
                    <a:pt x="71" y="643"/>
                    <a:pt x="35" y="608"/>
                  </a:cubicBezTo>
                  <a:cubicBezTo>
                    <a:pt x="35" y="608"/>
                    <a:pt x="35" y="608"/>
                    <a:pt x="35" y="608"/>
                  </a:cubicBezTo>
                  <a:cubicBezTo>
                    <a:pt x="0" y="573"/>
                    <a:pt x="0" y="516"/>
                    <a:pt x="35" y="480"/>
                  </a:cubicBezTo>
                  <a:cubicBezTo>
                    <a:pt x="481" y="35"/>
                    <a:pt x="481" y="35"/>
                    <a:pt x="481" y="35"/>
                  </a:cubicBezTo>
                  <a:cubicBezTo>
                    <a:pt x="516" y="0"/>
                    <a:pt x="573" y="0"/>
                    <a:pt x="609" y="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12">
              <a:extLst>
                <a:ext uri="{FF2B5EF4-FFF2-40B4-BE49-F238E27FC236}">
                  <a16:creationId xmlns:a16="http://schemas.microsoft.com/office/drawing/2014/main" id="{3A162112-5FBF-4699-8554-2E95F11F6F4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33698" y="3802585"/>
              <a:ext cx="430213" cy="430213"/>
            </a:xfrm>
            <a:custGeom>
              <a:avLst/>
              <a:gdLst>
                <a:gd name="T0" fmla="*/ 170 w 206"/>
                <a:gd name="T1" fmla="*/ 37 h 206"/>
                <a:gd name="T2" fmla="*/ 170 w 206"/>
                <a:gd name="T3" fmla="*/ 170 h 206"/>
                <a:gd name="T4" fmla="*/ 37 w 206"/>
                <a:gd name="T5" fmla="*/ 170 h 206"/>
                <a:gd name="T6" fmla="*/ 37 w 206"/>
                <a:gd name="T7" fmla="*/ 37 h 206"/>
                <a:gd name="T8" fmla="*/ 170 w 206"/>
                <a:gd name="T9" fmla="*/ 37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206">
                  <a:moveTo>
                    <a:pt x="170" y="37"/>
                  </a:moveTo>
                  <a:cubicBezTo>
                    <a:pt x="206" y="74"/>
                    <a:pt x="206" y="133"/>
                    <a:pt x="170" y="170"/>
                  </a:cubicBezTo>
                  <a:cubicBezTo>
                    <a:pt x="133" y="206"/>
                    <a:pt x="73" y="206"/>
                    <a:pt x="37" y="170"/>
                  </a:cubicBezTo>
                  <a:cubicBezTo>
                    <a:pt x="0" y="133"/>
                    <a:pt x="0" y="74"/>
                    <a:pt x="37" y="37"/>
                  </a:cubicBezTo>
                  <a:cubicBezTo>
                    <a:pt x="73" y="0"/>
                    <a:pt x="133" y="0"/>
                    <a:pt x="170" y="3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13">
              <a:extLst>
                <a:ext uri="{FF2B5EF4-FFF2-40B4-BE49-F238E27FC236}">
                  <a16:creationId xmlns:a16="http://schemas.microsoft.com/office/drawing/2014/main" id="{8861781D-77CE-4764-80A4-263E3C3CCC8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80158" y="948820"/>
              <a:ext cx="330055" cy="301354"/>
            </a:xfrm>
            <a:custGeom>
              <a:avLst/>
              <a:gdLst>
                <a:gd name="T0" fmla="*/ 123 w 245"/>
                <a:gd name="T1" fmla="*/ 223 h 223"/>
                <a:gd name="T2" fmla="*/ 44 w 245"/>
                <a:gd name="T3" fmla="*/ 190 h 223"/>
                <a:gd name="T4" fmla="*/ 44 w 245"/>
                <a:gd name="T5" fmla="*/ 32 h 223"/>
                <a:gd name="T6" fmla="*/ 123 w 245"/>
                <a:gd name="T7" fmla="*/ 0 h 223"/>
                <a:gd name="T8" fmla="*/ 202 w 245"/>
                <a:gd name="T9" fmla="*/ 32 h 223"/>
                <a:gd name="T10" fmla="*/ 202 w 245"/>
                <a:gd name="T11" fmla="*/ 32 h 223"/>
                <a:gd name="T12" fmla="*/ 202 w 245"/>
                <a:gd name="T13" fmla="*/ 190 h 223"/>
                <a:gd name="T14" fmla="*/ 123 w 245"/>
                <a:gd name="T15" fmla="*/ 223 h 223"/>
                <a:gd name="T16" fmla="*/ 123 w 245"/>
                <a:gd name="T17" fmla="*/ 36 h 223"/>
                <a:gd name="T18" fmla="*/ 69 w 245"/>
                <a:gd name="T19" fmla="*/ 58 h 223"/>
                <a:gd name="T20" fmla="*/ 69 w 245"/>
                <a:gd name="T21" fmla="*/ 165 h 223"/>
                <a:gd name="T22" fmla="*/ 123 w 245"/>
                <a:gd name="T23" fmla="*/ 187 h 223"/>
                <a:gd name="T24" fmla="*/ 176 w 245"/>
                <a:gd name="T25" fmla="*/ 165 h 223"/>
                <a:gd name="T26" fmla="*/ 176 w 245"/>
                <a:gd name="T27" fmla="*/ 58 h 223"/>
                <a:gd name="T28" fmla="*/ 123 w 245"/>
                <a:gd name="T29" fmla="*/ 36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5" h="223">
                  <a:moveTo>
                    <a:pt x="123" y="223"/>
                  </a:moveTo>
                  <a:cubicBezTo>
                    <a:pt x="93" y="223"/>
                    <a:pt x="65" y="212"/>
                    <a:pt x="44" y="190"/>
                  </a:cubicBezTo>
                  <a:cubicBezTo>
                    <a:pt x="0" y="147"/>
                    <a:pt x="0" y="76"/>
                    <a:pt x="44" y="32"/>
                  </a:cubicBezTo>
                  <a:cubicBezTo>
                    <a:pt x="65" y="11"/>
                    <a:pt x="93" y="0"/>
                    <a:pt x="123" y="0"/>
                  </a:cubicBezTo>
                  <a:cubicBezTo>
                    <a:pt x="153" y="0"/>
                    <a:pt x="181" y="11"/>
                    <a:pt x="202" y="32"/>
                  </a:cubicBezTo>
                  <a:cubicBezTo>
                    <a:pt x="202" y="32"/>
                    <a:pt x="202" y="32"/>
                    <a:pt x="202" y="32"/>
                  </a:cubicBezTo>
                  <a:cubicBezTo>
                    <a:pt x="245" y="76"/>
                    <a:pt x="245" y="147"/>
                    <a:pt x="202" y="190"/>
                  </a:cubicBezTo>
                  <a:cubicBezTo>
                    <a:pt x="181" y="212"/>
                    <a:pt x="153" y="223"/>
                    <a:pt x="123" y="223"/>
                  </a:cubicBezTo>
                  <a:close/>
                  <a:moveTo>
                    <a:pt x="123" y="36"/>
                  </a:moveTo>
                  <a:cubicBezTo>
                    <a:pt x="103" y="36"/>
                    <a:pt x="84" y="43"/>
                    <a:pt x="69" y="58"/>
                  </a:cubicBezTo>
                  <a:cubicBezTo>
                    <a:pt x="40" y="87"/>
                    <a:pt x="40" y="135"/>
                    <a:pt x="69" y="165"/>
                  </a:cubicBezTo>
                  <a:cubicBezTo>
                    <a:pt x="84" y="179"/>
                    <a:pt x="103" y="187"/>
                    <a:pt x="123" y="187"/>
                  </a:cubicBezTo>
                  <a:cubicBezTo>
                    <a:pt x="143" y="187"/>
                    <a:pt x="162" y="179"/>
                    <a:pt x="176" y="165"/>
                  </a:cubicBezTo>
                  <a:cubicBezTo>
                    <a:pt x="206" y="135"/>
                    <a:pt x="206" y="87"/>
                    <a:pt x="176" y="58"/>
                  </a:cubicBezTo>
                  <a:cubicBezTo>
                    <a:pt x="162" y="43"/>
                    <a:pt x="143" y="36"/>
                    <a:pt x="123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15">
              <a:extLst>
                <a:ext uri="{FF2B5EF4-FFF2-40B4-BE49-F238E27FC236}">
                  <a16:creationId xmlns:a16="http://schemas.microsoft.com/office/drawing/2014/main" id="{B2AF273D-715D-45C1-9DAF-AEF684F54018}"/>
                </a:ext>
              </a:extLst>
            </p:cNvPr>
            <p:cNvSpPr>
              <a:spLocks/>
            </p:cNvSpPr>
            <p:nvPr/>
          </p:nvSpPr>
          <p:spPr bwMode="auto">
            <a:xfrm>
              <a:off x="7873998" y="730250"/>
              <a:ext cx="430213" cy="430213"/>
            </a:xfrm>
            <a:custGeom>
              <a:avLst/>
              <a:gdLst>
                <a:gd name="T0" fmla="*/ 169 w 206"/>
                <a:gd name="T1" fmla="*/ 37 h 206"/>
                <a:gd name="T2" fmla="*/ 169 w 206"/>
                <a:gd name="T3" fmla="*/ 170 h 206"/>
                <a:gd name="T4" fmla="*/ 37 w 206"/>
                <a:gd name="T5" fmla="*/ 170 h 206"/>
                <a:gd name="T6" fmla="*/ 37 w 206"/>
                <a:gd name="T7" fmla="*/ 37 h 206"/>
                <a:gd name="T8" fmla="*/ 169 w 206"/>
                <a:gd name="T9" fmla="*/ 37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206">
                  <a:moveTo>
                    <a:pt x="169" y="37"/>
                  </a:moveTo>
                  <a:cubicBezTo>
                    <a:pt x="206" y="74"/>
                    <a:pt x="206" y="133"/>
                    <a:pt x="169" y="170"/>
                  </a:cubicBezTo>
                  <a:cubicBezTo>
                    <a:pt x="133" y="206"/>
                    <a:pt x="73" y="206"/>
                    <a:pt x="37" y="170"/>
                  </a:cubicBezTo>
                  <a:cubicBezTo>
                    <a:pt x="0" y="133"/>
                    <a:pt x="0" y="74"/>
                    <a:pt x="37" y="37"/>
                  </a:cubicBezTo>
                  <a:cubicBezTo>
                    <a:pt x="73" y="0"/>
                    <a:pt x="133" y="0"/>
                    <a:pt x="169" y="3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16">
              <a:extLst>
                <a:ext uri="{FF2B5EF4-FFF2-40B4-BE49-F238E27FC236}">
                  <a16:creationId xmlns:a16="http://schemas.microsoft.com/office/drawing/2014/main" id="{DE5DF182-DA4F-436B-992C-4A4F82E37B0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5237" y="5465761"/>
              <a:ext cx="430213" cy="430213"/>
            </a:xfrm>
            <a:custGeom>
              <a:avLst/>
              <a:gdLst>
                <a:gd name="T0" fmla="*/ 170 w 206"/>
                <a:gd name="T1" fmla="*/ 37 h 206"/>
                <a:gd name="T2" fmla="*/ 170 w 206"/>
                <a:gd name="T3" fmla="*/ 170 h 206"/>
                <a:gd name="T4" fmla="*/ 37 w 206"/>
                <a:gd name="T5" fmla="*/ 170 h 206"/>
                <a:gd name="T6" fmla="*/ 37 w 206"/>
                <a:gd name="T7" fmla="*/ 37 h 206"/>
                <a:gd name="T8" fmla="*/ 170 w 206"/>
                <a:gd name="T9" fmla="*/ 37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206">
                  <a:moveTo>
                    <a:pt x="170" y="37"/>
                  </a:moveTo>
                  <a:cubicBezTo>
                    <a:pt x="206" y="74"/>
                    <a:pt x="206" y="133"/>
                    <a:pt x="170" y="170"/>
                  </a:cubicBezTo>
                  <a:cubicBezTo>
                    <a:pt x="133" y="206"/>
                    <a:pt x="73" y="206"/>
                    <a:pt x="37" y="170"/>
                  </a:cubicBezTo>
                  <a:cubicBezTo>
                    <a:pt x="0" y="133"/>
                    <a:pt x="0" y="74"/>
                    <a:pt x="37" y="37"/>
                  </a:cubicBezTo>
                  <a:cubicBezTo>
                    <a:pt x="73" y="0"/>
                    <a:pt x="133" y="0"/>
                    <a:pt x="170" y="3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13">
              <a:extLst>
                <a:ext uri="{FF2B5EF4-FFF2-40B4-BE49-F238E27FC236}">
                  <a16:creationId xmlns:a16="http://schemas.microsoft.com/office/drawing/2014/main" id="{ECE1934C-330D-4DFE-B3CD-FE09297DD39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51425" y="5585890"/>
              <a:ext cx="330055" cy="301354"/>
            </a:xfrm>
            <a:custGeom>
              <a:avLst/>
              <a:gdLst>
                <a:gd name="T0" fmla="*/ 123 w 245"/>
                <a:gd name="T1" fmla="*/ 223 h 223"/>
                <a:gd name="T2" fmla="*/ 44 w 245"/>
                <a:gd name="T3" fmla="*/ 190 h 223"/>
                <a:gd name="T4" fmla="*/ 44 w 245"/>
                <a:gd name="T5" fmla="*/ 32 h 223"/>
                <a:gd name="T6" fmla="*/ 123 w 245"/>
                <a:gd name="T7" fmla="*/ 0 h 223"/>
                <a:gd name="T8" fmla="*/ 202 w 245"/>
                <a:gd name="T9" fmla="*/ 32 h 223"/>
                <a:gd name="T10" fmla="*/ 202 w 245"/>
                <a:gd name="T11" fmla="*/ 32 h 223"/>
                <a:gd name="T12" fmla="*/ 202 w 245"/>
                <a:gd name="T13" fmla="*/ 190 h 223"/>
                <a:gd name="T14" fmla="*/ 123 w 245"/>
                <a:gd name="T15" fmla="*/ 223 h 223"/>
                <a:gd name="T16" fmla="*/ 123 w 245"/>
                <a:gd name="T17" fmla="*/ 36 h 223"/>
                <a:gd name="T18" fmla="*/ 69 w 245"/>
                <a:gd name="T19" fmla="*/ 58 h 223"/>
                <a:gd name="T20" fmla="*/ 69 w 245"/>
                <a:gd name="T21" fmla="*/ 165 h 223"/>
                <a:gd name="T22" fmla="*/ 123 w 245"/>
                <a:gd name="T23" fmla="*/ 187 h 223"/>
                <a:gd name="T24" fmla="*/ 176 w 245"/>
                <a:gd name="T25" fmla="*/ 165 h 223"/>
                <a:gd name="T26" fmla="*/ 176 w 245"/>
                <a:gd name="T27" fmla="*/ 58 h 223"/>
                <a:gd name="T28" fmla="*/ 123 w 245"/>
                <a:gd name="T29" fmla="*/ 36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5" h="223">
                  <a:moveTo>
                    <a:pt x="123" y="223"/>
                  </a:moveTo>
                  <a:cubicBezTo>
                    <a:pt x="93" y="223"/>
                    <a:pt x="65" y="212"/>
                    <a:pt x="44" y="190"/>
                  </a:cubicBezTo>
                  <a:cubicBezTo>
                    <a:pt x="0" y="147"/>
                    <a:pt x="0" y="76"/>
                    <a:pt x="44" y="32"/>
                  </a:cubicBezTo>
                  <a:cubicBezTo>
                    <a:pt x="65" y="11"/>
                    <a:pt x="93" y="0"/>
                    <a:pt x="123" y="0"/>
                  </a:cubicBezTo>
                  <a:cubicBezTo>
                    <a:pt x="153" y="0"/>
                    <a:pt x="181" y="11"/>
                    <a:pt x="202" y="32"/>
                  </a:cubicBezTo>
                  <a:cubicBezTo>
                    <a:pt x="202" y="32"/>
                    <a:pt x="202" y="32"/>
                    <a:pt x="202" y="32"/>
                  </a:cubicBezTo>
                  <a:cubicBezTo>
                    <a:pt x="245" y="76"/>
                    <a:pt x="245" y="147"/>
                    <a:pt x="202" y="190"/>
                  </a:cubicBezTo>
                  <a:cubicBezTo>
                    <a:pt x="181" y="212"/>
                    <a:pt x="153" y="223"/>
                    <a:pt x="123" y="223"/>
                  </a:cubicBezTo>
                  <a:close/>
                  <a:moveTo>
                    <a:pt x="123" y="36"/>
                  </a:moveTo>
                  <a:cubicBezTo>
                    <a:pt x="103" y="36"/>
                    <a:pt x="84" y="43"/>
                    <a:pt x="69" y="58"/>
                  </a:cubicBezTo>
                  <a:cubicBezTo>
                    <a:pt x="40" y="87"/>
                    <a:pt x="40" y="135"/>
                    <a:pt x="69" y="165"/>
                  </a:cubicBezTo>
                  <a:cubicBezTo>
                    <a:pt x="84" y="179"/>
                    <a:pt x="103" y="187"/>
                    <a:pt x="123" y="187"/>
                  </a:cubicBezTo>
                  <a:cubicBezTo>
                    <a:pt x="143" y="187"/>
                    <a:pt x="162" y="179"/>
                    <a:pt x="176" y="165"/>
                  </a:cubicBezTo>
                  <a:cubicBezTo>
                    <a:pt x="206" y="135"/>
                    <a:pt x="206" y="87"/>
                    <a:pt x="176" y="58"/>
                  </a:cubicBezTo>
                  <a:cubicBezTo>
                    <a:pt x="162" y="43"/>
                    <a:pt x="143" y="36"/>
                    <a:pt x="123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9">
              <a:extLst>
                <a:ext uri="{FF2B5EF4-FFF2-40B4-BE49-F238E27FC236}">
                  <a16:creationId xmlns:a16="http://schemas.microsoft.com/office/drawing/2014/main" id="{09C63F39-F136-4E4D-A427-66F8FF5838AC}"/>
                </a:ext>
              </a:extLst>
            </p:cNvPr>
            <p:cNvSpPr>
              <a:spLocks/>
            </p:cNvSpPr>
            <p:nvPr/>
          </p:nvSpPr>
          <p:spPr bwMode="auto">
            <a:xfrm>
              <a:off x="8183994" y="3779475"/>
              <a:ext cx="950913" cy="954088"/>
            </a:xfrm>
            <a:custGeom>
              <a:avLst/>
              <a:gdLst>
                <a:gd name="T0" fmla="*/ 421 w 456"/>
                <a:gd name="T1" fmla="*/ 35 h 457"/>
                <a:gd name="T2" fmla="*/ 421 w 456"/>
                <a:gd name="T3" fmla="*/ 163 h 457"/>
                <a:gd name="T4" fmla="*/ 162 w 456"/>
                <a:gd name="T5" fmla="*/ 422 h 457"/>
                <a:gd name="T6" fmla="*/ 35 w 456"/>
                <a:gd name="T7" fmla="*/ 422 h 457"/>
                <a:gd name="T8" fmla="*/ 35 w 456"/>
                <a:gd name="T9" fmla="*/ 422 h 457"/>
                <a:gd name="T10" fmla="*/ 35 w 456"/>
                <a:gd name="T11" fmla="*/ 294 h 457"/>
                <a:gd name="T12" fmla="*/ 294 w 456"/>
                <a:gd name="T13" fmla="*/ 35 h 457"/>
                <a:gd name="T14" fmla="*/ 421 w 456"/>
                <a:gd name="T15" fmla="*/ 35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6" h="457">
                  <a:moveTo>
                    <a:pt x="421" y="35"/>
                  </a:moveTo>
                  <a:cubicBezTo>
                    <a:pt x="456" y="71"/>
                    <a:pt x="456" y="128"/>
                    <a:pt x="421" y="163"/>
                  </a:cubicBezTo>
                  <a:cubicBezTo>
                    <a:pt x="162" y="422"/>
                    <a:pt x="162" y="422"/>
                    <a:pt x="162" y="422"/>
                  </a:cubicBezTo>
                  <a:cubicBezTo>
                    <a:pt x="127" y="457"/>
                    <a:pt x="70" y="457"/>
                    <a:pt x="35" y="422"/>
                  </a:cubicBezTo>
                  <a:cubicBezTo>
                    <a:pt x="35" y="422"/>
                    <a:pt x="35" y="422"/>
                    <a:pt x="35" y="422"/>
                  </a:cubicBezTo>
                  <a:cubicBezTo>
                    <a:pt x="0" y="387"/>
                    <a:pt x="0" y="329"/>
                    <a:pt x="35" y="294"/>
                  </a:cubicBezTo>
                  <a:cubicBezTo>
                    <a:pt x="294" y="35"/>
                    <a:pt x="294" y="35"/>
                    <a:pt x="294" y="35"/>
                  </a:cubicBezTo>
                  <a:cubicBezTo>
                    <a:pt x="329" y="0"/>
                    <a:pt x="386" y="0"/>
                    <a:pt x="421" y="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15">
              <a:extLst>
                <a:ext uri="{FF2B5EF4-FFF2-40B4-BE49-F238E27FC236}">
                  <a16:creationId xmlns:a16="http://schemas.microsoft.com/office/drawing/2014/main" id="{47E047FA-F813-437E-8AFB-A7606D6ED91F}"/>
                </a:ext>
              </a:extLst>
            </p:cNvPr>
            <p:cNvSpPr>
              <a:spLocks/>
            </p:cNvSpPr>
            <p:nvPr/>
          </p:nvSpPr>
          <p:spPr bwMode="auto">
            <a:xfrm>
              <a:off x="9134907" y="3349262"/>
              <a:ext cx="430213" cy="430213"/>
            </a:xfrm>
            <a:custGeom>
              <a:avLst/>
              <a:gdLst>
                <a:gd name="T0" fmla="*/ 169 w 206"/>
                <a:gd name="T1" fmla="*/ 37 h 206"/>
                <a:gd name="T2" fmla="*/ 169 w 206"/>
                <a:gd name="T3" fmla="*/ 170 h 206"/>
                <a:gd name="T4" fmla="*/ 37 w 206"/>
                <a:gd name="T5" fmla="*/ 170 h 206"/>
                <a:gd name="T6" fmla="*/ 37 w 206"/>
                <a:gd name="T7" fmla="*/ 37 h 206"/>
                <a:gd name="T8" fmla="*/ 169 w 206"/>
                <a:gd name="T9" fmla="*/ 37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206">
                  <a:moveTo>
                    <a:pt x="169" y="37"/>
                  </a:moveTo>
                  <a:cubicBezTo>
                    <a:pt x="206" y="74"/>
                    <a:pt x="206" y="133"/>
                    <a:pt x="169" y="170"/>
                  </a:cubicBezTo>
                  <a:cubicBezTo>
                    <a:pt x="133" y="206"/>
                    <a:pt x="73" y="206"/>
                    <a:pt x="37" y="170"/>
                  </a:cubicBezTo>
                  <a:cubicBezTo>
                    <a:pt x="0" y="133"/>
                    <a:pt x="0" y="74"/>
                    <a:pt x="37" y="37"/>
                  </a:cubicBezTo>
                  <a:cubicBezTo>
                    <a:pt x="73" y="0"/>
                    <a:pt x="133" y="0"/>
                    <a:pt x="169" y="3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9">
              <a:extLst>
                <a:ext uri="{FF2B5EF4-FFF2-40B4-BE49-F238E27FC236}">
                  <a16:creationId xmlns:a16="http://schemas.microsoft.com/office/drawing/2014/main" id="{3216E30B-6317-498F-BC17-0069D1766BA9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4576" y="1879599"/>
              <a:ext cx="950913" cy="954088"/>
            </a:xfrm>
            <a:custGeom>
              <a:avLst/>
              <a:gdLst>
                <a:gd name="T0" fmla="*/ 421 w 456"/>
                <a:gd name="T1" fmla="*/ 35 h 457"/>
                <a:gd name="T2" fmla="*/ 421 w 456"/>
                <a:gd name="T3" fmla="*/ 163 h 457"/>
                <a:gd name="T4" fmla="*/ 162 w 456"/>
                <a:gd name="T5" fmla="*/ 422 h 457"/>
                <a:gd name="T6" fmla="*/ 35 w 456"/>
                <a:gd name="T7" fmla="*/ 422 h 457"/>
                <a:gd name="T8" fmla="*/ 35 w 456"/>
                <a:gd name="T9" fmla="*/ 422 h 457"/>
                <a:gd name="T10" fmla="*/ 35 w 456"/>
                <a:gd name="T11" fmla="*/ 294 h 457"/>
                <a:gd name="T12" fmla="*/ 294 w 456"/>
                <a:gd name="T13" fmla="*/ 35 h 457"/>
                <a:gd name="T14" fmla="*/ 421 w 456"/>
                <a:gd name="T15" fmla="*/ 35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6" h="457">
                  <a:moveTo>
                    <a:pt x="421" y="35"/>
                  </a:moveTo>
                  <a:cubicBezTo>
                    <a:pt x="456" y="71"/>
                    <a:pt x="456" y="128"/>
                    <a:pt x="421" y="163"/>
                  </a:cubicBezTo>
                  <a:cubicBezTo>
                    <a:pt x="162" y="422"/>
                    <a:pt x="162" y="422"/>
                    <a:pt x="162" y="422"/>
                  </a:cubicBezTo>
                  <a:cubicBezTo>
                    <a:pt x="127" y="457"/>
                    <a:pt x="70" y="457"/>
                    <a:pt x="35" y="422"/>
                  </a:cubicBezTo>
                  <a:cubicBezTo>
                    <a:pt x="35" y="422"/>
                    <a:pt x="35" y="422"/>
                    <a:pt x="35" y="422"/>
                  </a:cubicBezTo>
                  <a:cubicBezTo>
                    <a:pt x="0" y="387"/>
                    <a:pt x="0" y="329"/>
                    <a:pt x="35" y="294"/>
                  </a:cubicBezTo>
                  <a:cubicBezTo>
                    <a:pt x="294" y="35"/>
                    <a:pt x="294" y="35"/>
                    <a:pt x="294" y="35"/>
                  </a:cubicBezTo>
                  <a:cubicBezTo>
                    <a:pt x="329" y="0"/>
                    <a:pt x="386" y="0"/>
                    <a:pt x="421" y="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13">
              <a:extLst>
                <a:ext uri="{FF2B5EF4-FFF2-40B4-BE49-F238E27FC236}">
                  <a16:creationId xmlns:a16="http://schemas.microsoft.com/office/drawing/2014/main" id="{4DBC2398-5C22-4959-9687-1CCD52E4ED4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32790" y="2824939"/>
              <a:ext cx="330055" cy="301354"/>
            </a:xfrm>
            <a:custGeom>
              <a:avLst/>
              <a:gdLst>
                <a:gd name="T0" fmla="*/ 123 w 245"/>
                <a:gd name="T1" fmla="*/ 223 h 223"/>
                <a:gd name="T2" fmla="*/ 44 w 245"/>
                <a:gd name="T3" fmla="*/ 190 h 223"/>
                <a:gd name="T4" fmla="*/ 44 w 245"/>
                <a:gd name="T5" fmla="*/ 32 h 223"/>
                <a:gd name="T6" fmla="*/ 123 w 245"/>
                <a:gd name="T7" fmla="*/ 0 h 223"/>
                <a:gd name="T8" fmla="*/ 202 w 245"/>
                <a:gd name="T9" fmla="*/ 32 h 223"/>
                <a:gd name="T10" fmla="*/ 202 w 245"/>
                <a:gd name="T11" fmla="*/ 32 h 223"/>
                <a:gd name="T12" fmla="*/ 202 w 245"/>
                <a:gd name="T13" fmla="*/ 190 h 223"/>
                <a:gd name="T14" fmla="*/ 123 w 245"/>
                <a:gd name="T15" fmla="*/ 223 h 223"/>
                <a:gd name="T16" fmla="*/ 123 w 245"/>
                <a:gd name="T17" fmla="*/ 36 h 223"/>
                <a:gd name="T18" fmla="*/ 69 w 245"/>
                <a:gd name="T19" fmla="*/ 58 h 223"/>
                <a:gd name="T20" fmla="*/ 69 w 245"/>
                <a:gd name="T21" fmla="*/ 165 h 223"/>
                <a:gd name="T22" fmla="*/ 123 w 245"/>
                <a:gd name="T23" fmla="*/ 187 h 223"/>
                <a:gd name="T24" fmla="*/ 176 w 245"/>
                <a:gd name="T25" fmla="*/ 165 h 223"/>
                <a:gd name="T26" fmla="*/ 176 w 245"/>
                <a:gd name="T27" fmla="*/ 58 h 223"/>
                <a:gd name="T28" fmla="*/ 123 w 245"/>
                <a:gd name="T29" fmla="*/ 36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5" h="223">
                  <a:moveTo>
                    <a:pt x="123" y="223"/>
                  </a:moveTo>
                  <a:cubicBezTo>
                    <a:pt x="93" y="223"/>
                    <a:pt x="65" y="212"/>
                    <a:pt x="44" y="190"/>
                  </a:cubicBezTo>
                  <a:cubicBezTo>
                    <a:pt x="0" y="147"/>
                    <a:pt x="0" y="76"/>
                    <a:pt x="44" y="32"/>
                  </a:cubicBezTo>
                  <a:cubicBezTo>
                    <a:pt x="65" y="11"/>
                    <a:pt x="93" y="0"/>
                    <a:pt x="123" y="0"/>
                  </a:cubicBezTo>
                  <a:cubicBezTo>
                    <a:pt x="153" y="0"/>
                    <a:pt x="181" y="11"/>
                    <a:pt x="202" y="32"/>
                  </a:cubicBezTo>
                  <a:cubicBezTo>
                    <a:pt x="202" y="32"/>
                    <a:pt x="202" y="32"/>
                    <a:pt x="202" y="32"/>
                  </a:cubicBezTo>
                  <a:cubicBezTo>
                    <a:pt x="245" y="76"/>
                    <a:pt x="245" y="147"/>
                    <a:pt x="202" y="190"/>
                  </a:cubicBezTo>
                  <a:cubicBezTo>
                    <a:pt x="181" y="212"/>
                    <a:pt x="153" y="223"/>
                    <a:pt x="123" y="223"/>
                  </a:cubicBezTo>
                  <a:close/>
                  <a:moveTo>
                    <a:pt x="123" y="36"/>
                  </a:moveTo>
                  <a:cubicBezTo>
                    <a:pt x="103" y="36"/>
                    <a:pt x="84" y="43"/>
                    <a:pt x="69" y="58"/>
                  </a:cubicBezTo>
                  <a:cubicBezTo>
                    <a:pt x="40" y="87"/>
                    <a:pt x="40" y="135"/>
                    <a:pt x="69" y="165"/>
                  </a:cubicBezTo>
                  <a:cubicBezTo>
                    <a:pt x="84" y="179"/>
                    <a:pt x="103" y="187"/>
                    <a:pt x="123" y="187"/>
                  </a:cubicBezTo>
                  <a:cubicBezTo>
                    <a:pt x="143" y="187"/>
                    <a:pt x="162" y="179"/>
                    <a:pt x="176" y="165"/>
                  </a:cubicBezTo>
                  <a:cubicBezTo>
                    <a:pt x="206" y="135"/>
                    <a:pt x="206" y="87"/>
                    <a:pt x="176" y="58"/>
                  </a:cubicBezTo>
                  <a:cubicBezTo>
                    <a:pt x="162" y="43"/>
                    <a:pt x="143" y="36"/>
                    <a:pt x="123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6">
              <a:extLst>
                <a:ext uri="{FF2B5EF4-FFF2-40B4-BE49-F238E27FC236}">
                  <a16:creationId xmlns:a16="http://schemas.microsoft.com/office/drawing/2014/main" id="{0221CB84-1B00-4832-B1B0-43CF89AE05D0}"/>
                </a:ext>
              </a:extLst>
            </p:cNvPr>
            <p:cNvSpPr>
              <a:spLocks/>
            </p:cNvSpPr>
            <p:nvPr/>
          </p:nvSpPr>
          <p:spPr bwMode="auto">
            <a:xfrm>
              <a:off x="7440141" y="4765674"/>
              <a:ext cx="700088" cy="700088"/>
            </a:xfrm>
            <a:custGeom>
              <a:avLst/>
              <a:gdLst>
                <a:gd name="T0" fmla="*/ 328 w 335"/>
                <a:gd name="T1" fmla="*/ 56 h 335"/>
                <a:gd name="T2" fmla="*/ 299 w 335"/>
                <a:gd name="T3" fmla="*/ 57 h 335"/>
                <a:gd name="T4" fmla="*/ 274 w 335"/>
                <a:gd name="T5" fmla="*/ 57 h 335"/>
                <a:gd name="T6" fmla="*/ 274 w 335"/>
                <a:gd name="T7" fmla="*/ 81 h 335"/>
                <a:gd name="T8" fmla="*/ 273 w 335"/>
                <a:gd name="T9" fmla="*/ 110 h 335"/>
                <a:gd name="T10" fmla="*/ 245 w 335"/>
                <a:gd name="T11" fmla="*/ 111 h 335"/>
                <a:gd name="T12" fmla="*/ 220 w 335"/>
                <a:gd name="T13" fmla="*/ 111 h 335"/>
                <a:gd name="T14" fmla="*/ 220 w 335"/>
                <a:gd name="T15" fmla="*/ 136 h 335"/>
                <a:gd name="T16" fmla="*/ 219 w 335"/>
                <a:gd name="T17" fmla="*/ 164 h 335"/>
                <a:gd name="T18" fmla="*/ 190 w 335"/>
                <a:gd name="T19" fmla="*/ 165 h 335"/>
                <a:gd name="T20" fmla="*/ 166 w 335"/>
                <a:gd name="T21" fmla="*/ 166 h 335"/>
                <a:gd name="T22" fmla="*/ 165 w 335"/>
                <a:gd name="T23" fmla="*/ 190 h 335"/>
                <a:gd name="T24" fmla="*/ 164 w 335"/>
                <a:gd name="T25" fmla="*/ 219 h 335"/>
                <a:gd name="T26" fmla="*/ 136 w 335"/>
                <a:gd name="T27" fmla="*/ 220 h 335"/>
                <a:gd name="T28" fmla="*/ 111 w 335"/>
                <a:gd name="T29" fmla="*/ 220 h 335"/>
                <a:gd name="T30" fmla="*/ 111 w 335"/>
                <a:gd name="T31" fmla="*/ 245 h 335"/>
                <a:gd name="T32" fmla="*/ 110 w 335"/>
                <a:gd name="T33" fmla="*/ 273 h 335"/>
                <a:gd name="T34" fmla="*/ 81 w 335"/>
                <a:gd name="T35" fmla="*/ 274 h 335"/>
                <a:gd name="T36" fmla="*/ 57 w 335"/>
                <a:gd name="T37" fmla="*/ 274 h 335"/>
                <a:gd name="T38" fmla="*/ 57 w 335"/>
                <a:gd name="T39" fmla="*/ 299 h 335"/>
                <a:gd name="T40" fmla="*/ 56 w 335"/>
                <a:gd name="T41" fmla="*/ 327 h 335"/>
                <a:gd name="T42" fmla="*/ 27 w 335"/>
                <a:gd name="T43" fmla="*/ 329 h 335"/>
                <a:gd name="T44" fmla="*/ 2 w 335"/>
                <a:gd name="T45" fmla="*/ 329 h 335"/>
                <a:gd name="T46" fmla="*/ 0 w 335"/>
                <a:gd name="T47" fmla="*/ 326 h 335"/>
                <a:gd name="T48" fmla="*/ 28 w 335"/>
                <a:gd name="T49" fmla="*/ 325 h 335"/>
                <a:gd name="T50" fmla="*/ 53 w 335"/>
                <a:gd name="T51" fmla="*/ 325 h 335"/>
                <a:gd name="T52" fmla="*/ 53 w 335"/>
                <a:gd name="T53" fmla="*/ 300 h 335"/>
                <a:gd name="T54" fmla="*/ 54 w 335"/>
                <a:gd name="T55" fmla="*/ 271 h 335"/>
                <a:gd name="T56" fmla="*/ 83 w 335"/>
                <a:gd name="T57" fmla="*/ 270 h 335"/>
                <a:gd name="T58" fmla="*/ 107 w 335"/>
                <a:gd name="T59" fmla="*/ 270 h 335"/>
                <a:gd name="T60" fmla="*/ 107 w 335"/>
                <a:gd name="T61" fmla="*/ 246 h 335"/>
                <a:gd name="T62" fmla="*/ 108 w 335"/>
                <a:gd name="T63" fmla="*/ 217 h 335"/>
                <a:gd name="T64" fmla="*/ 137 w 335"/>
                <a:gd name="T65" fmla="*/ 216 h 335"/>
                <a:gd name="T66" fmla="*/ 162 w 335"/>
                <a:gd name="T67" fmla="*/ 216 h 335"/>
                <a:gd name="T68" fmla="*/ 162 w 335"/>
                <a:gd name="T69" fmla="*/ 191 h 335"/>
                <a:gd name="T70" fmla="*/ 163 w 335"/>
                <a:gd name="T71" fmla="*/ 163 h 335"/>
                <a:gd name="T72" fmla="*/ 191 w 335"/>
                <a:gd name="T73" fmla="*/ 162 h 335"/>
                <a:gd name="T74" fmla="*/ 216 w 335"/>
                <a:gd name="T75" fmla="*/ 162 h 335"/>
                <a:gd name="T76" fmla="*/ 216 w 335"/>
                <a:gd name="T77" fmla="*/ 137 h 335"/>
                <a:gd name="T78" fmla="*/ 217 w 335"/>
                <a:gd name="T79" fmla="*/ 108 h 335"/>
                <a:gd name="T80" fmla="*/ 246 w 335"/>
                <a:gd name="T81" fmla="*/ 107 h 335"/>
                <a:gd name="T82" fmla="*/ 270 w 335"/>
                <a:gd name="T83" fmla="*/ 107 h 335"/>
                <a:gd name="T84" fmla="*/ 270 w 335"/>
                <a:gd name="T85" fmla="*/ 83 h 335"/>
                <a:gd name="T86" fmla="*/ 271 w 335"/>
                <a:gd name="T87" fmla="*/ 54 h 335"/>
                <a:gd name="T88" fmla="*/ 300 w 335"/>
                <a:gd name="T89" fmla="*/ 53 h 335"/>
                <a:gd name="T90" fmla="*/ 325 w 335"/>
                <a:gd name="T91" fmla="*/ 53 h 335"/>
                <a:gd name="T92" fmla="*/ 325 w 335"/>
                <a:gd name="T93" fmla="*/ 28 h 335"/>
                <a:gd name="T94" fmla="*/ 326 w 335"/>
                <a:gd name="T95" fmla="*/ 0 h 335"/>
                <a:gd name="T96" fmla="*/ 329 w 335"/>
                <a:gd name="T97" fmla="*/ 2 h 335"/>
                <a:gd name="T98" fmla="*/ 329 w 335"/>
                <a:gd name="T99" fmla="*/ 27 h 335"/>
                <a:gd name="T100" fmla="*/ 328 w 335"/>
                <a:gd name="T101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35" h="335">
                  <a:moveTo>
                    <a:pt x="328" y="56"/>
                  </a:moveTo>
                  <a:cubicBezTo>
                    <a:pt x="320" y="63"/>
                    <a:pt x="309" y="60"/>
                    <a:pt x="299" y="57"/>
                  </a:cubicBezTo>
                  <a:cubicBezTo>
                    <a:pt x="289" y="54"/>
                    <a:pt x="280" y="51"/>
                    <a:pt x="274" y="57"/>
                  </a:cubicBezTo>
                  <a:cubicBezTo>
                    <a:pt x="268" y="63"/>
                    <a:pt x="271" y="72"/>
                    <a:pt x="274" y="81"/>
                  </a:cubicBezTo>
                  <a:cubicBezTo>
                    <a:pt x="277" y="92"/>
                    <a:pt x="281" y="102"/>
                    <a:pt x="273" y="110"/>
                  </a:cubicBezTo>
                  <a:cubicBezTo>
                    <a:pt x="265" y="118"/>
                    <a:pt x="255" y="114"/>
                    <a:pt x="245" y="111"/>
                  </a:cubicBezTo>
                  <a:cubicBezTo>
                    <a:pt x="235" y="108"/>
                    <a:pt x="226" y="105"/>
                    <a:pt x="220" y="111"/>
                  </a:cubicBezTo>
                  <a:cubicBezTo>
                    <a:pt x="214" y="117"/>
                    <a:pt x="217" y="126"/>
                    <a:pt x="220" y="136"/>
                  </a:cubicBezTo>
                  <a:cubicBezTo>
                    <a:pt x="223" y="146"/>
                    <a:pt x="226" y="157"/>
                    <a:pt x="219" y="164"/>
                  </a:cubicBezTo>
                  <a:cubicBezTo>
                    <a:pt x="211" y="172"/>
                    <a:pt x="200" y="169"/>
                    <a:pt x="190" y="165"/>
                  </a:cubicBezTo>
                  <a:cubicBezTo>
                    <a:pt x="181" y="162"/>
                    <a:pt x="171" y="160"/>
                    <a:pt x="166" y="166"/>
                  </a:cubicBezTo>
                  <a:cubicBezTo>
                    <a:pt x="160" y="171"/>
                    <a:pt x="162" y="181"/>
                    <a:pt x="165" y="190"/>
                  </a:cubicBezTo>
                  <a:cubicBezTo>
                    <a:pt x="169" y="200"/>
                    <a:pt x="172" y="211"/>
                    <a:pt x="164" y="219"/>
                  </a:cubicBezTo>
                  <a:cubicBezTo>
                    <a:pt x="157" y="226"/>
                    <a:pt x="146" y="223"/>
                    <a:pt x="136" y="220"/>
                  </a:cubicBezTo>
                  <a:cubicBezTo>
                    <a:pt x="126" y="217"/>
                    <a:pt x="117" y="214"/>
                    <a:pt x="111" y="220"/>
                  </a:cubicBezTo>
                  <a:cubicBezTo>
                    <a:pt x="105" y="226"/>
                    <a:pt x="108" y="235"/>
                    <a:pt x="111" y="245"/>
                  </a:cubicBezTo>
                  <a:cubicBezTo>
                    <a:pt x="114" y="255"/>
                    <a:pt x="118" y="265"/>
                    <a:pt x="110" y="273"/>
                  </a:cubicBezTo>
                  <a:cubicBezTo>
                    <a:pt x="102" y="281"/>
                    <a:pt x="92" y="277"/>
                    <a:pt x="81" y="274"/>
                  </a:cubicBezTo>
                  <a:cubicBezTo>
                    <a:pt x="72" y="271"/>
                    <a:pt x="63" y="268"/>
                    <a:pt x="57" y="274"/>
                  </a:cubicBezTo>
                  <a:cubicBezTo>
                    <a:pt x="51" y="280"/>
                    <a:pt x="54" y="289"/>
                    <a:pt x="57" y="299"/>
                  </a:cubicBezTo>
                  <a:cubicBezTo>
                    <a:pt x="60" y="309"/>
                    <a:pt x="63" y="320"/>
                    <a:pt x="56" y="327"/>
                  </a:cubicBezTo>
                  <a:cubicBezTo>
                    <a:pt x="48" y="335"/>
                    <a:pt x="37" y="332"/>
                    <a:pt x="27" y="329"/>
                  </a:cubicBezTo>
                  <a:cubicBezTo>
                    <a:pt x="17" y="326"/>
                    <a:pt x="8" y="323"/>
                    <a:pt x="2" y="329"/>
                  </a:cubicBezTo>
                  <a:cubicBezTo>
                    <a:pt x="0" y="326"/>
                    <a:pt x="0" y="326"/>
                    <a:pt x="0" y="326"/>
                  </a:cubicBezTo>
                  <a:cubicBezTo>
                    <a:pt x="7" y="318"/>
                    <a:pt x="18" y="322"/>
                    <a:pt x="28" y="325"/>
                  </a:cubicBezTo>
                  <a:cubicBezTo>
                    <a:pt x="38" y="328"/>
                    <a:pt x="47" y="331"/>
                    <a:pt x="53" y="325"/>
                  </a:cubicBezTo>
                  <a:cubicBezTo>
                    <a:pt x="59" y="319"/>
                    <a:pt x="56" y="310"/>
                    <a:pt x="53" y="300"/>
                  </a:cubicBezTo>
                  <a:cubicBezTo>
                    <a:pt x="50" y="290"/>
                    <a:pt x="46" y="279"/>
                    <a:pt x="54" y="271"/>
                  </a:cubicBezTo>
                  <a:cubicBezTo>
                    <a:pt x="62" y="264"/>
                    <a:pt x="72" y="267"/>
                    <a:pt x="83" y="270"/>
                  </a:cubicBezTo>
                  <a:cubicBezTo>
                    <a:pt x="92" y="273"/>
                    <a:pt x="101" y="276"/>
                    <a:pt x="107" y="270"/>
                  </a:cubicBezTo>
                  <a:cubicBezTo>
                    <a:pt x="113" y="264"/>
                    <a:pt x="110" y="255"/>
                    <a:pt x="107" y="246"/>
                  </a:cubicBezTo>
                  <a:cubicBezTo>
                    <a:pt x="104" y="235"/>
                    <a:pt x="101" y="225"/>
                    <a:pt x="108" y="217"/>
                  </a:cubicBezTo>
                  <a:cubicBezTo>
                    <a:pt x="116" y="209"/>
                    <a:pt x="127" y="213"/>
                    <a:pt x="137" y="216"/>
                  </a:cubicBezTo>
                  <a:cubicBezTo>
                    <a:pt x="147" y="219"/>
                    <a:pt x="156" y="222"/>
                    <a:pt x="162" y="216"/>
                  </a:cubicBezTo>
                  <a:cubicBezTo>
                    <a:pt x="168" y="210"/>
                    <a:pt x="165" y="201"/>
                    <a:pt x="162" y="191"/>
                  </a:cubicBezTo>
                  <a:cubicBezTo>
                    <a:pt x="158" y="181"/>
                    <a:pt x="155" y="170"/>
                    <a:pt x="163" y="163"/>
                  </a:cubicBezTo>
                  <a:cubicBezTo>
                    <a:pt x="170" y="155"/>
                    <a:pt x="181" y="158"/>
                    <a:pt x="191" y="162"/>
                  </a:cubicBezTo>
                  <a:cubicBezTo>
                    <a:pt x="201" y="165"/>
                    <a:pt x="210" y="168"/>
                    <a:pt x="216" y="162"/>
                  </a:cubicBezTo>
                  <a:cubicBezTo>
                    <a:pt x="222" y="156"/>
                    <a:pt x="219" y="147"/>
                    <a:pt x="216" y="137"/>
                  </a:cubicBezTo>
                  <a:cubicBezTo>
                    <a:pt x="213" y="127"/>
                    <a:pt x="209" y="116"/>
                    <a:pt x="217" y="108"/>
                  </a:cubicBezTo>
                  <a:cubicBezTo>
                    <a:pt x="225" y="101"/>
                    <a:pt x="235" y="104"/>
                    <a:pt x="246" y="107"/>
                  </a:cubicBezTo>
                  <a:cubicBezTo>
                    <a:pt x="255" y="110"/>
                    <a:pt x="264" y="113"/>
                    <a:pt x="270" y="107"/>
                  </a:cubicBezTo>
                  <a:cubicBezTo>
                    <a:pt x="276" y="101"/>
                    <a:pt x="273" y="92"/>
                    <a:pt x="270" y="83"/>
                  </a:cubicBezTo>
                  <a:cubicBezTo>
                    <a:pt x="267" y="72"/>
                    <a:pt x="264" y="62"/>
                    <a:pt x="271" y="54"/>
                  </a:cubicBezTo>
                  <a:cubicBezTo>
                    <a:pt x="279" y="46"/>
                    <a:pt x="290" y="50"/>
                    <a:pt x="300" y="53"/>
                  </a:cubicBezTo>
                  <a:cubicBezTo>
                    <a:pt x="310" y="56"/>
                    <a:pt x="319" y="59"/>
                    <a:pt x="325" y="53"/>
                  </a:cubicBezTo>
                  <a:cubicBezTo>
                    <a:pt x="331" y="47"/>
                    <a:pt x="328" y="38"/>
                    <a:pt x="325" y="28"/>
                  </a:cubicBezTo>
                  <a:cubicBezTo>
                    <a:pt x="322" y="18"/>
                    <a:pt x="318" y="7"/>
                    <a:pt x="326" y="0"/>
                  </a:cubicBezTo>
                  <a:cubicBezTo>
                    <a:pt x="329" y="2"/>
                    <a:pt x="329" y="2"/>
                    <a:pt x="329" y="2"/>
                  </a:cubicBezTo>
                  <a:cubicBezTo>
                    <a:pt x="323" y="8"/>
                    <a:pt x="326" y="17"/>
                    <a:pt x="329" y="27"/>
                  </a:cubicBezTo>
                  <a:cubicBezTo>
                    <a:pt x="332" y="37"/>
                    <a:pt x="335" y="48"/>
                    <a:pt x="328" y="5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6">
              <a:extLst>
                <a:ext uri="{FF2B5EF4-FFF2-40B4-BE49-F238E27FC236}">
                  <a16:creationId xmlns:a16="http://schemas.microsoft.com/office/drawing/2014/main" id="{EAFADE15-7C80-4420-A26D-989386697EC3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6966" y="1084263"/>
              <a:ext cx="700088" cy="700088"/>
            </a:xfrm>
            <a:custGeom>
              <a:avLst/>
              <a:gdLst>
                <a:gd name="T0" fmla="*/ 328 w 335"/>
                <a:gd name="T1" fmla="*/ 56 h 335"/>
                <a:gd name="T2" fmla="*/ 299 w 335"/>
                <a:gd name="T3" fmla="*/ 57 h 335"/>
                <a:gd name="T4" fmla="*/ 274 w 335"/>
                <a:gd name="T5" fmla="*/ 57 h 335"/>
                <a:gd name="T6" fmla="*/ 274 w 335"/>
                <a:gd name="T7" fmla="*/ 81 h 335"/>
                <a:gd name="T8" fmla="*/ 273 w 335"/>
                <a:gd name="T9" fmla="*/ 110 h 335"/>
                <a:gd name="T10" fmla="*/ 245 w 335"/>
                <a:gd name="T11" fmla="*/ 111 h 335"/>
                <a:gd name="T12" fmla="*/ 220 w 335"/>
                <a:gd name="T13" fmla="*/ 111 h 335"/>
                <a:gd name="T14" fmla="*/ 220 w 335"/>
                <a:gd name="T15" fmla="*/ 136 h 335"/>
                <a:gd name="T16" fmla="*/ 219 w 335"/>
                <a:gd name="T17" fmla="*/ 164 h 335"/>
                <a:gd name="T18" fmla="*/ 190 w 335"/>
                <a:gd name="T19" fmla="*/ 165 h 335"/>
                <a:gd name="T20" fmla="*/ 166 w 335"/>
                <a:gd name="T21" fmla="*/ 166 h 335"/>
                <a:gd name="T22" fmla="*/ 165 w 335"/>
                <a:gd name="T23" fmla="*/ 190 h 335"/>
                <a:gd name="T24" fmla="*/ 164 w 335"/>
                <a:gd name="T25" fmla="*/ 219 h 335"/>
                <a:gd name="T26" fmla="*/ 136 w 335"/>
                <a:gd name="T27" fmla="*/ 220 h 335"/>
                <a:gd name="T28" fmla="*/ 111 w 335"/>
                <a:gd name="T29" fmla="*/ 220 h 335"/>
                <a:gd name="T30" fmla="*/ 111 w 335"/>
                <a:gd name="T31" fmla="*/ 245 h 335"/>
                <a:gd name="T32" fmla="*/ 110 w 335"/>
                <a:gd name="T33" fmla="*/ 273 h 335"/>
                <a:gd name="T34" fmla="*/ 81 w 335"/>
                <a:gd name="T35" fmla="*/ 274 h 335"/>
                <a:gd name="T36" fmla="*/ 57 w 335"/>
                <a:gd name="T37" fmla="*/ 274 h 335"/>
                <a:gd name="T38" fmla="*/ 57 w 335"/>
                <a:gd name="T39" fmla="*/ 299 h 335"/>
                <a:gd name="T40" fmla="*/ 56 w 335"/>
                <a:gd name="T41" fmla="*/ 327 h 335"/>
                <a:gd name="T42" fmla="*/ 27 w 335"/>
                <a:gd name="T43" fmla="*/ 329 h 335"/>
                <a:gd name="T44" fmla="*/ 2 w 335"/>
                <a:gd name="T45" fmla="*/ 329 h 335"/>
                <a:gd name="T46" fmla="*/ 0 w 335"/>
                <a:gd name="T47" fmla="*/ 326 h 335"/>
                <a:gd name="T48" fmla="*/ 28 w 335"/>
                <a:gd name="T49" fmla="*/ 325 h 335"/>
                <a:gd name="T50" fmla="*/ 53 w 335"/>
                <a:gd name="T51" fmla="*/ 325 h 335"/>
                <a:gd name="T52" fmla="*/ 53 w 335"/>
                <a:gd name="T53" fmla="*/ 300 h 335"/>
                <a:gd name="T54" fmla="*/ 54 w 335"/>
                <a:gd name="T55" fmla="*/ 271 h 335"/>
                <a:gd name="T56" fmla="*/ 83 w 335"/>
                <a:gd name="T57" fmla="*/ 270 h 335"/>
                <a:gd name="T58" fmla="*/ 107 w 335"/>
                <a:gd name="T59" fmla="*/ 270 h 335"/>
                <a:gd name="T60" fmla="*/ 107 w 335"/>
                <a:gd name="T61" fmla="*/ 246 h 335"/>
                <a:gd name="T62" fmla="*/ 108 w 335"/>
                <a:gd name="T63" fmla="*/ 217 h 335"/>
                <a:gd name="T64" fmla="*/ 137 w 335"/>
                <a:gd name="T65" fmla="*/ 216 h 335"/>
                <a:gd name="T66" fmla="*/ 162 w 335"/>
                <a:gd name="T67" fmla="*/ 216 h 335"/>
                <a:gd name="T68" fmla="*/ 162 w 335"/>
                <a:gd name="T69" fmla="*/ 191 h 335"/>
                <a:gd name="T70" fmla="*/ 163 w 335"/>
                <a:gd name="T71" fmla="*/ 163 h 335"/>
                <a:gd name="T72" fmla="*/ 191 w 335"/>
                <a:gd name="T73" fmla="*/ 162 h 335"/>
                <a:gd name="T74" fmla="*/ 216 w 335"/>
                <a:gd name="T75" fmla="*/ 162 h 335"/>
                <a:gd name="T76" fmla="*/ 216 w 335"/>
                <a:gd name="T77" fmla="*/ 137 h 335"/>
                <a:gd name="T78" fmla="*/ 217 w 335"/>
                <a:gd name="T79" fmla="*/ 108 h 335"/>
                <a:gd name="T80" fmla="*/ 246 w 335"/>
                <a:gd name="T81" fmla="*/ 107 h 335"/>
                <a:gd name="T82" fmla="*/ 270 w 335"/>
                <a:gd name="T83" fmla="*/ 107 h 335"/>
                <a:gd name="T84" fmla="*/ 270 w 335"/>
                <a:gd name="T85" fmla="*/ 83 h 335"/>
                <a:gd name="T86" fmla="*/ 271 w 335"/>
                <a:gd name="T87" fmla="*/ 54 h 335"/>
                <a:gd name="T88" fmla="*/ 300 w 335"/>
                <a:gd name="T89" fmla="*/ 53 h 335"/>
                <a:gd name="T90" fmla="*/ 325 w 335"/>
                <a:gd name="T91" fmla="*/ 53 h 335"/>
                <a:gd name="T92" fmla="*/ 325 w 335"/>
                <a:gd name="T93" fmla="*/ 28 h 335"/>
                <a:gd name="T94" fmla="*/ 326 w 335"/>
                <a:gd name="T95" fmla="*/ 0 h 335"/>
                <a:gd name="T96" fmla="*/ 329 w 335"/>
                <a:gd name="T97" fmla="*/ 2 h 335"/>
                <a:gd name="T98" fmla="*/ 329 w 335"/>
                <a:gd name="T99" fmla="*/ 27 h 335"/>
                <a:gd name="T100" fmla="*/ 328 w 335"/>
                <a:gd name="T101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35" h="335">
                  <a:moveTo>
                    <a:pt x="328" y="56"/>
                  </a:moveTo>
                  <a:cubicBezTo>
                    <a:pt x="320" y="63"/>
                    <a:pt x="309" y="60"/>
                    <a:pt x="299" y="57"/>
                  </a:cubicBezTo>
                  <a:cubicBezTo>
                    <a:pt x="289" y="54"/>
                    <a:pt x="280" y="51"/>
                    <a:pt x="274" y="57"/>
                  </a:cubicBezTo>
                  <a:cubicBezTo>
                    <a:pt x="268" y="63"/>
                    <a:pt x="271" y="72"/>
                    <a:pt x="274" y="81"/>
                  </a:cubicBezTo>
                  <a:cubicBezTo>
                    <a:pt x="277" y="92"/>
                    <a:pt x="281" y="102"/>
                    <a:pt x="273" y="110"/>
                  </a:cubicBezTo>
                  <a:cubicBezTo>
                    <a:pt x="265" y="118"/>
                    <a:pt x="255" y="114"/>
                    <a:pt x="245" y="111"/>
                  </a:cubicBezTo>
                  <a:cubicBezTo>
                    <a:pt x="235" y="108"/>
                    <a:pt x="226" y="105"/>
                    <a:pt x="220" y="111"/>
                  </a:cubicBezTo>
                  <a:cubicBezTo>
                    <a:pt x="214" y="117"/>
                    <a:pt x="217" y="126"/>
                    <a:pt x="220" y="136"/>
                  </a:cubicBezTo>
                  <a:cubicBezTo>
                    <a:pt x="223" y="146"/>
                    <a:pt x="226" y="157"/>
                    <a:pt x="219" y="164"/>
                  </a:cubicBezTo>
                  <a:cubicBezTo>
                    <a:pt x="211" y="172"/>
                    <a:pt x="200" y="169"/>
                    <a:pt x="190" y="165"/>
                  </a:cubicBezTo>
                  <a:cubicBezTo>
                    <a:pt x="181" y="162"/>
                    <a:pt x="171" y="160"/>
                    <a:pt x="166" y="166"/>
                  </a:cubicBezTo>
                  <a:cubicBezTo>
                    <a:pt x="160" y="171"/>
                    <a:pt x="162" y="181"/>
                    <a:pt x="165" y="190"/>
                  </a:cubicBezTo>
                  <a:cubicBezTo>
                    <a:pt x="169" y="200"/>
                    <a:pt x="172" y="211"/>
                    <a:pt x="164" y="219"/>
                  </a:cubicBezTo>
                  <a:cubicBezTo>
                    <a:pt x="157" y="226"/>
                    <a:pt x="146" y="223"/>
                    <a:pt x="136" y="220"/>
                  </a:cubicBezTo>
                  <a:cubicBezTo>
                    <a:pt x="126" y="217"/>
                    <a:pt x="117" y="214"/>
                    <a:pt x="111" y="220"/>
                  </a:cubicBezTo>
                  <a:cubicBezTo>
                    <a:pt x="105" y="226"/>
                    <a:pt x="108" y="235"/>
                    <a:pt x="111" y="245"/>
                  </a:cubicBezTo>
                  <a:cubicBezTo>
                    <a:pt x="114" y="255"/>
                    <a:pt x="118" y="265"/>
                    <a:pt x="110" y="273"/>
                  </a:cubicBezTo>
                  <a:cubicBezTo>
                    <a:pt x="102" y="281"/>
                    <a:pt x="92" y="277"/>
                    <a:pt x="81" y="274"/>
                  </a:cubicBezTo>
                  <a:cubicBezTo>
                    <a:pt x="72" y="271"/>
                    <a:pt x="63" y="268"/>
                    <a:pt x="57" y="274"/>
                  </a:cubicBezTo>
                  <a:cubicBezTo>
                    <a:pt x="51" y="280"/>
                    <a:pt x="54" y="289"/>
                    <a:pt x="57" y="299"/>
                  </a:cubicBezTo>
                  <a:cubicBezTo>
                    <a:pt x="60" y="309"/>
                    <a:pt x="63" y="320"/>
                    <a:pt x="56" y="327"/>
                  </a:cubicBezTo>
                  <a:cubicBezTo>
                    <a:pt x="48" y="335"/>
                    <a:pt x="37" y="332"/>
                    <a:pt x="27" y="329"/>
                  </a:cubicBezTo>
                  <a:cubicBezTo>
                    <a:pt x="17" y="326"/>
                    <a:pt x="8" y="323"/>
                    <a:pt x="2" y="329"/>
                  </a:cubicBezTo>
                  <a:cubicBezTo>
                    <a:pt x="0" y="326"/>
                    <a:pt x="0" y="326"/>
                    <a:pt x="0" y="326"/>
                  </a:cubicBezTo>
                  <a:cubicBezTo>
                    <a:pt x="7" y="318"/>
                    <a:pt x="18" y="322"/>
                    <a:pt x="28" y="325"/>
                  </a:cubicBezTo>
                  <a:cubicBezTo>
                    <a:pt x="38" y="328"/>
                    <a:pt x="47" y="331"/>
                    <a:pt x="53" y="325"/>
                  </a:cubicBezTo>
                  <a:cubicBezTo>
                    <a:pt x="59" y="319"/>
                    <a:pt x="56" y="310"/>
                    <a:pt x="53" y="300"/>
                  </a:cubicBezTo>
                  <a:cubicBezTo>
                    <a:pt x="50" y="290"/>
                    <a:pt x="46" y="279"/>
                    <a:pt x="54" y="271"/>
                  </a:cubicBezTo>
                  <a:cubicBezTo>
                    <a:pt x="62" y="264"/>
                    <a:pt x="72" y="267"/>
                    <a:pt x="83" y="270"/>
                  </a:cubicBezTo>
                  <a:cubicBezTo>
                    <a:pt x="92" y="273"/>
                    <a:pt x="101" y="276"/>
                    <a:pt x="107" y="270"/>
                  </a:cubicBezTo>
                  <a:cubicBezTo>
                    <a:pt x="113" y="264"/>
                    <a:pt x="110" y="255"/>
                    <a:pt x="107" y="246"/>
                  </a:cubicBezTo>
                  <a:cubicBezTo>
                    <a:pt x="104" y="235"/>
                    <a:pt x="101" y="225"/>
                    <a:pt x="108" y="217"/>
                  </a:cubicBezTo>
                  <a:cubicBezTo>
                    <a:pt x="116" y="209"/>
                    <a:pt x="127" y="213"/>
                    <a:pt x="137" y="216"/>
                  </a:cubicBezTo>
                  <a:cubicBezTo>
                    <a:pt x="147" y="219"/>
                    <a:pt x="156" y="222"/>
                    <a:pt x="162" y="216"/>
                  </a:cubicBezTo>
                  <a:cubicBezTo>
                    <a:pt x="168" y="210"/>
                    <a:pt x="165" y="201"/>
                    <a:pt x="162" y="191"/>
                  </a:cubicBezTo>
                  <a:cubicBezTo>
                    <a:pt x="158" y="181"/>
                    <a:pt x="155" y="170"/>
                    <a:pt x="163" y="163"/>
                  </a:cubicBezTo>
                  <a:cubicBezTo>
                    <a:pt x="170" y="155"/>
                    <a:pt x="181" y="158"/>
                    <a:pt x="191" y="162"/>
                  </a:cubicBezTo>
                  <a:cubicBezTo>
                    <a:pt x="201" y="165"/>
                    <a:pt x="210" y="168"/>
                    <a:pt x="216" y="162"/>
                  </a:cubicBezTo>
                  <a:cubicBezTo>
                    <a:pt x="222" y="156"/>
                    <a:pt x="219" y="147"/>
                    <a:pt x="216" y="137"/>
                  </a:cubicBezTo>
                  <a:cubicBezTo>
                    <a:pt x="213" y="127"/>
                    <a:pt x="209" y="116"/>
                    <a:pt x="217" y="108"/>
                  </a:cubicBezTo>
                  <a:cubicBezTo>
                    <a:pt x="225" y="101"/>
                    <a:pt x="235" y="104"/>
                    <a:pt x="246" y="107"/>
                  </a:cubicBezTo>
                  <a:cubicBezTo>
                    <a:pt x="255" y="110"/>
                    <a:pt x="264" y="113"/>
                    <a:pt x="270" y="107"/>
                  </a:cubicBezTo>
                  <a:cubicBezTo>
                    <a:pt x="276" y="101"/>
                    <a:pt x="273" y="92"/>
                    <a:pt x="270" y="83"/>
                  </a:cubicBezTo>
                  <a:cubicBezTo>
                    <a:pt x="267" y="72"/>
                    <a:pt x="264" y="62"/>
                    <a:pt x="271" y="54"/>
                  </a:cubicBezTo>
                  <a:cubicBezTo>
                    <a:pt x="279" y="46"/>
                    <a:pt x="290" y="50"/>
                    <a:pt x="300" y="53"/>
                  </a:cubicBezTo>
                  <a:cubicBezTo>
                    <a:pt x="310" y="56"/>
                    <a:pt x="319" y="59"/>
                    <a:pt x="325" y="53"/>
                  </a:cubicBezTo>
                  <a:cubicBezTo>
                    <a:pt x="331" y="47"/>
                    <a:pt x="328" y="38"/>
                    <a:pt x="325" y="28"/>
                  </a:cubicBezTo>
                  <a:cubicBezTo>
                    <a:pt x="322" y="18"/>
                    <a:pt x="318" y="7"/>
                    <a:pt x="326" y="0"/>
                  </a:cubicBezTo>
                  <a:cubicBezTo>
                    <a:pt x="329" y="2"/>
                    <a:pt x="329" y="2"/>
                    <a:pt x="329" y="2"/>
                  </a:cubicBezTo>
                  <a:cubicBezTo>
                    <a:pt x="323" y="8"/>
                    <a:pt x="326" y="17"/>
                    <a:pt x="329" y="27"/>
                  </a:cubicBezTo>
                  <a:cubicBezTo>
                    <a:pt x="332" y="37"/>
                    <a:pt x="335" y="48"/>
                    <a:pt x="328" y="5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4" name="Group 4" hidden="1">
            <a:extLst>
              <a:ext uri="{FF2B5EF4-FFF2-40B4-BE49-F238E27FC236}">
                <a16:creationId xmlns:a16="http://schemas.microsoft.com/office/drawing/2014/main" id="{10C88DAB-6669-4AF8-90E9-5DA0F63EBDFB}"/>
              </a:ext>
            </a:extLst>
          </p:cNvPr>
          <p:cNvGrpSpPr/>
          <p:nvPr userDrawn="1"/>
        </p:nvGrpSpPr>
        <p:grpSpPr>
          <a:xfrm>
            <a:off x="1879096" y="-11601"/>
            <a:ext cx="9160652" cy="6891683"/>
            <a:chOff x="2432790" y="730250"/>
            <a:chExt cx="7132330" cy="5365749"/>
          </a:xfrm>
          <a:solidFill>
            <a:schemeClr val="bg1">
              <a:lumMod val="95000"/>
              <a:alpha val="29000"/>
            </a:schemeClr>
          </a:solidFill>
        </p:grpSpPr>
        <p:sp>
          <p:nvSpPr>
            <p:cNvPr id="25" name="Freeform 5">
              <a:extLst>
                <a:ext uri="{FF2B5EF4-FFF2-40B4-BE49-F238E27FC236}">
                  <a16:creationId xmlns:a16="http://schemas.microsoft.com/office/drawing/2014/main" id="{FB40E949-5756-443F-9955-96371F22D89F}"/>
                </a:ext>
              </a:extLst>
            </p:cNvPr>
            <p:cNvSpPr>
              <a:spLocks/>
            </p:cNvSpPr>
            <p:nvPr/>
          </p:nvSpPr>
          <p:spPr bwMode="auto">
            <a:xfrm>
              <a:off x="3363912" y="800101"/>
              <a:ext cx="5110162" cy="5078412"/>
            </a:xfrm>
            <a:custGeom>
              <a:avLst/>
              <a:gdLst>
                <a:gd name="T0" fmla="*/ 1670 w 2447"/>
                <a:gd name="T1" fmla="*/ 937 h 2432"/>
                <a:gd name="T2" fmla="*/ 1589 w 2447"/>
                <a:gd name="T3" fmla="*/ 957 h 2432"/>
                <a:gd name="T4" fmla="*/ 1551 w 2447"/>
                <a:gd name="T5" fmla="*/ 930 h 2432"/>
                <a:gd name="T6" fmla="*/ 1550 w 2447"/>
                <a:gd name="T7" fmla="*/ 929 h 2432"/>
                <a:gd name="T8" fmla="*/ 1423 w 2447"/>
                <a:gd name="T9" fmla="*/ 929 h 2432"/>
                <a:gd name="T10" fmla="*/ 1311 w 2447"/>
                <a:gd name="T11" fmla="*/ 1041 h 2432"/>
                <a:gd name="T12" fmla="*/ 1183 w 2447"/>
                <a:gd name="T13" fmla="*/ 1041 h 2432"/>
                <a:gd name="T14" fmla="*/ 1183 w 2447"/>
                <a:gd name="T15" fmla="*/ 913 h 2432"/>
                <a:gd name="T16" fmla="*/ 1550 w 2447"/>
                <a:gd name="T17" fmla="*/ 546 h 2432"/>
                <a:gd name="T18" fmla="*/ 1555 w 2447"/>
                <a:gd name="T19" fmla="*/ 423 h 2432"/>
                <a:gd name="T20" fmla="*/ 1555 w 2447"/>
                <a:gd name="T21" fmla="*/ 423 h 2432"/>
                <a:gd name="T22" fmla="*/ 1523 w 2447"/>
                <a:gd name="T23" fmla="*/ 380 h 2432"/>
                <a:gd name="T24" fmla="*/ 1543 w 2447"/>
                <a:gd name="T25" fmla="*/ 299 h 2432"/>
                <a:gd name="T26" fmla="*/ 1678 w 2447"/>
                <a:gd name="T27" fmla="*/ 163 h 2432"/>
                <a:gd name="T28" fmla="*/ 1678 w 2447"/>
                <a:gd name="T29" fmla="*/ 36 h 2432"/>
                <a:gd name="T30" fmla="*/ 1550 w 2447"/>
                <a:gd name="T31" fmla="*/ 36 h 2432"/>
                <a:gd name="T32" fmla="*/ 1462 w 2447"/>
                <a:gd name="T33" fmla="*/ 124 h 2432"/>
                <a:gd name="T34" fmla="*/ 1381 w 2447"/>
                <a:gd name="T35" fmla="*/ 143 h 2432"/>
                <a:gd name="T36" fmla="*/ 1348 w 2447"/>
                <a:gd name="T37" fmla="*/ 121 h 2432"/>
                <a:gd name="T38" fmla="*/ 1343 w 2447"/>
                <a:gd name="T39" fmla="*/ 115 h 2432"/>
                <a:gd name="T40" fmla="*/ 1215 w 2447"/>
                <a:gd name="T41" fmla="*/ 115 h 2432"/>
                <a:gd name="T42" fmla="*/ 35 w 2447"/>
                <a:gd name="T43" fmla="*/ 1296 h 2432"/>
                <a:gd name="T44" fmla="*/ 35 w 2447"/>
                <a:gd name="T45" fmla="*/ 1424 h 2432"/>
                <a:gd name="T46" fmla="*/ 162 w 2447"/>
                <a:gd name="T47" fmla="*/ 1424 h 2432"/>
                <a:gd name="T48" fmla="*/ 266 w 2447"/>
                <a:gd name="T49" fmla="*/ 1320 h 2432"/>
                <a:gd name="T50" fmla="*/ 394 w 2447"/>
                <a:gd name="T51" fmla="*/ 1320 h 2432"/>
                <a:gd name="T52" fmla="*/ 394 w 2447"/>
                <a:gd name="T53" fmla="*/ 1447 h 2432"/>
                <a:gd name="T54" fmla="*/ 178 w 2447"/>
                <a:gd name="T55" fmla="*/ 1663 h 2432"/>
                <a:gd name="T56" fmla="*/ 178 w 2447"/>
                <a:gd name="T57" fmla="*/ 1790 h 2432"/>
                <a:gd name="T58" fmla="*/ 306 w 2447"/>
                <a:gd name="T59" fmla="*/ 1790 h 2432"/>
                <a:gd name="T60" fmla="*/ 497 w 2447"/>
                <a:gd name="T61" fmla="*/ 1599 h 2432"/>
                <a:gd name="T62" fmla="*/ 625 w 2447"/>
                <a:gd name="T63" fmla="*/ 1599 h 2432"/>
                <a:gd name="T64" fmla="*/ 625 w 2447"/>
                <a:gd name="T65" fmla="*/ 1727 h 2432"/>
                <a:gd name="T66" fmla="*/ 178 w 2447"/>
                <a:gd name="T67" fmla="*/ 2173 h 2432"/>
                <a:gd name="T68" fmla="*/ 178 w 2447"/>
                <a:gd name="T69" fmla="*/ 2301 h 2432"/>
                <a:gd name="T70" fmla="*/ 306 w 2447"/>
                <a:gd name="T71" fmla="*/ 2301 h 2432"/>
                <a:gd name="T72" fmla="*/ 673 w 2447"/>
                <a:gd name="T73" fmla="*/ 1934 h 2432"/>
                <a:gd name="T74" fmla="*/ 801 w 2447"/>
                <a:gd name="T75" fmla="*/ 1934 h 2432"/>
                <a:gd name="T76" fmla="*/ 801 w 2447"/>
                <a:gd name="T77" fmla="*/ 2062 h 2432"/>
                <a:gd name="T78" fmla="*/ 815 w 2447"/>
                <a:gd name="T79" fmla="*/ 2047 h 2432"/>
                <a:gd name="T80" fmla="*/ 815 w 2447"/>
                <a:gd name="T81" fmla="*/ 2175 h 2432"/>
                <a:gd name="T82" fmla="*/ 942 w 2447"/>
                <a:gd name="T83" fmla="*/ 2175 h 2432"/>
                <a:gd name="T84" fmla="*/ 968 w 2447"/>
                <a:gd name="T85" fmla="*/ 2149 h 2432"/>
                <a:gd name="T86" fmla="*/ 1096 w 2447"/>
                <a:gd name="T87" fmla="*/ 2149 h 2432"/>
                <a:gd name="T88" fmla="*/ 1096 w 2447"/>
                <a:gd name="T89" fmla="*/ 2277 h 2432"/>
                <a:gd name="T90" fmla="*/ 1104 w 2447"/>
                <a:gd name="T91" fmla="*/ 2269 h 2432"/>
                <a:gd name="T92" fmla="*/ 1104 w 2447"/>
                <a:gd name="T93" fmla="*/ 2397 h 2432"/>
                <a:gd name="T94" fmla="*/ 1231 w 2447"/>
                <a:gd name="T95" fmla="*/ 2397 h 2432"/>
                <a:gd name="T96" fmla="*/ 2412 w 2447"/>
                <a:gd name="T97" fmla="*/ 1216 h 2432"/>
                <a:gd name="T98" fmla="*/ 2412 w 2447"/>
                <a:gd name="T99" fmla="*/ 1089 h 2432"/>
                <a:gd name="T100" fmla="*/ 2284 w 2447"/>
                <a:gd name="T101" fmla="*/ 1089 h 2432"/>
                <a:gd name="T102" fmla="*/ 2252 w 2447"/>
                <a:gd name="T103" fmla="*/ 1120 h 2432"/>
                <a:gd name="T104" fmla="*/ 2125 w 2447"/>
                <a:gd name="T105" fmla="*/ 1120 h 2432"/>
                <a:gd name="T106" fmla="*/ 2125 w 2447"/>
                <a:gd name="T107" fmla="*/ 993 h 2432"/>
                <a:gd name="T108" fmla="*/ 2334 w 2447"/>
                <a:gd name="T109" fmla="*/ 784 h 2432"/>
                <a:gd name="T110" fmla="*/ 2334 w 2447"/>
                <a:gd name="T111" fmla="*/ 656 h 2432"/>
                <a:gd name="T112" fmla="*/ 2206 w 2447"/>
                <a:gd name="T113" fmla="*/ 656 h 2432"/>
                <a:gd name="T114" fmla="*/ 2196 w 2447"/>
                <a:gd name="T115" fmla="*/ 666 h 2432"/>
                <a:gd name="T116" fmla="*/ 2123 w 2447"/>
                <a:gd name="T117" fmla="*/ 678 h 2432"/>
                <a:gd name="T118" fmla="*/ 2088 w 2447"/>
                <a:gd name="T119" fmla="*/ 653 h 2432"/>
                <a:gd name="T120" fmla="*/ 2085 w 2447"/>
                <a:gd name="T121" fmla="*/ 650 h 2432"/>
                <a:gd name="T122" fmla="*/ 1957 w 2447"/>
                <a:gd name="T123" fmla="*/ 650 h 2432"/>
                <a:gd name="T124" fmla="*/ 1670 w 2447"/>
                <a:gd name="T125" fmla="*/ 937 h 24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447" h="2432">
                  <a:moveTo>
                    <a:pt x="1670" y="937"/>
                  </a:moveTo>
                  <a:cubicBezTo>
                    <a:pt x="1635" y="970"/>
                    <a:pt x="1604" y="963"/>
                    <a:pt x="1589" y="957"/>
                  </a:cubicBezTo>
                  <a:cubicBezTo>
                    <a:pt x="1569" y="948"/>
                    <a:pt x="1564" y="942"/>
                    <a:pt x="1551" y="930"/>
                  </a:cubicBezTo>
                  <a:cubicBezTo>
                    <a:pt x="1551" y="930"/>
                    <a:pt x="1551" y="929"/>
                    <a:pt x="1550" y="929"/>
                  </a:cubicBezTo>
                  <a:cubicBezTo>
                    <a:pt x="1515" y="894"/>
                    <a:pt x="1458" y="894"/>
                    <a:pt x="1423" y="929"/>
                  </a:cubicBezTo>
                  <a:cubicBezTo>
                    <a:pt x="1311" y="1041"/>
                    <a:pt x="1311" y="1041"/>
                    <a:pt x="1311" y="1041"/>
                  </a:cubicBezTo>
                  <a:cubicBezTo>
                    <a:pt x="1276" y="1076"/>
                    <a:pt x="1219" y="1076"/>
                    <a:pt x="1183" y="1041"/>
                  </a:cubicBezTo>
                  <a:cubicBezTo>
                    <a:pt x="1148" y="1005"/>
                    <a:pt x="1148" y="948"/>
                    <a:pt x="1183" y="913"/>
                  </a:cubicBezTo>
                  <a:cubicBezTo>
                    <a:pt x="1550" y="546"/>
                    <a:pt x="1550" y="546"/>
                    <a:pt x="1550" y="546"/>
                  </a:cubicBezTo>
                  <a:cubicBezTo>
                    <a:pt x="1584" y="512"/>
                    <a:pt x="1585" y="459"/>
                    <a:pt x="1555" y="423"/>
                  </a:cubicBezTo>
                  <a:cubicBezTo>
                    <a:pt x="1555" y="423"/>
                    <a:pt x="1555" y="423"/>
                    <a:pt x="1555" y="423"/>
                  </a:cubicBezTo>
                  <a:cubicBezTo>
                    <a:pt x="1539" y="406"/>
                    <a:pt x="1533" y="402"/>
                    <a:pt x="1523" y="380"/>
                  </a:cubicBezTo>
                  <a:cubicBezTo>
                    <a:pt x="1516" y="365"/>
                    <a:pt x="1510" y="334"/>
                    <a:pt x="1543" y="299"/>
                  </a:cubicBezTo>
                  <a:cubicBezTo>
                    <a:pt x="1678" y="163"/>
                    <a:pt x="1678" y="163"/>
                    <a:pt x="1678" y="163"/>
                  </a:cubicBezTo>
                  <a:cubicBezTo>
                    <a:pt x="1713" y="128"/>
                    <a:pt x="1713" y="71"/>
                    <a:pt x="1678" y="36"/>
                  </a:cubicBezTo>
                  <a:cubicBezTo>
                    <a:pt x="1643" y="0"/>
                    <a:pt x="1586" y="0"/>
                    <a:pt x="1550" y="36"/>
                  </a:cubicBezTo>
                  <a:cubicBezTo>
                    <a:pt x="1462" y="124"/>
                    <a:pt x="1462" y="124"/>
                    <a:pt x="1462" y="124"/>
                  </a:cubicBezTo>
                  <a:cubicBezTo>
                    <a:pt x="1427" y="156"/>
                    <a:pt x="1396" y="150"/>
                    <a:pt x="1381" y="143"/>
                  </a:cubicBezTo>
                  <a:cubicBezTo>
                    <a:pt x="1364" y="136"/>
                    <a:pt x="1358" y="130"/>
                    <a:pt x="1348" y="121"/>
                  </a:cubicBezTo>
                  <a:cubicBezTo>
                    <a:pt x="1346" y="119"/>
                    <a:pt x="1345" y="117"/>
                    <a:pt x="1343" y="115"/>
                  </a:cubicBezTo>
                  <a:cubicBezTo>
                    <a:pt x="1308" y="80"/>
                    <a:pt x="1251" y="80"/>
                    <a:pt x="1215" y="115"/>
                  </a:cubicBezTo>
                  <a:cubicBezTo>
                    <a:pt x="35" y="1296"/>
                    <a:pt x="35" y="1296"/>
                    <a:pt x="35" y="1296"/>
                  </a:cubicBezTo>
                  <a:cubicBezTo>
                    <a:pt x="0" y="1331"/>
                    <a:pt x="0" y="1388"/>
                    <a:pt x="35" y="1424"/>
                  </a:cubicBezTo>
                  <a:cubicBezTo>
                    <a:pt x="70" y="1459"/>
                    <a:pt x="127" y="1459"/>
                    <a:pt x="162" y="1424"/>
                  </a:cubicBezTo>
                  <a:cubicBezTo>
                    <a:pt x="266" y="1320"/>
                    <a:pt x="266" y="1320"/>
                    <a:pt x="266" y="1320"/>
                  </a:cubicBezTo>
                  <a:cubicBezTo>
                    <a:pt x="301" y="1285"/>
                    <a:pt x="359" y="1285"/>
                    <a:pt x="394" y="1320"/>
                  </a:cubicBezTo>
                  <a:cubicBezTo>
                    <a:pt x="429" y="1355"/>
                    <a:pt x="429" y="1412"/>
                    <a:pt x="394" y="1447"/>
                  </a:cubicBezTo>
                  <a:cubicBezTo>
                    <a:pt x="178" y="1663"/>
                    <a:pt x="178" y="1663"/>
                    <a:pt x="178" y="1663"/>
                  </a:cubicBezTo>
                  <a:cubicBezTo>
                    <a:pt x="143" y="1698"/>
                    <a:pt x="143" y="1755"/>
                    <a:pt x="178" y="1790"/>
                  </a:cubicBezTo>
                  <a:cubicBezTo>
                    <a:pt x="214" y="1826"/>
                    <a:pt x="271" y="1826"/>
                    <a:pt x="306" y="1790"/>
                  </a:cubicBezTo>
                  <a:cubicBezTo>
                    <a:pt x="497" y="1599"/>
                    <a:pt x="497" y="1599"/>
                    <a:pt x="497" y="1599"/>
                  </a:cubicBezTo>
                  <a:cubicBezTo>
                    <a:pt x="533" y="1564"/>
                    <a:pt x="590" y="1564"/>
                    <a:pt x="625" y="1599"/>
                  </a:cubicBezTo>
                  <a:cubicBezTo>
                    <a:pt x="660" y="1634"/>
                    <a:pt x="660" y="1691"/>
                    <a:pt x="625" y="1727"/>
                  </a:cubicBezTo>
                  <a:cubicBezTo>
                    <a:pt x="178" y="2173"/>
                    <a:pt x="178" y="2173"/>
                    <a:pt x="178" y="2173"/>
                  </a:cubicBezTo>
                  <a:cubicBezTo>
                    <a:pt x="143" y="2209"/>
                    <a:pt x="143" y="2266"/>
                    <a:pt x="178" y="2301"/>
                  </a:cubicBezTo>
                  <a:cubicBezTo>
                    <a:pt x="214" y="2336"/>
                    <a:pt x="271" y="2336"/>
                    <a:pt x="306" y="2301"/>
                  </a:cubicBezTo>
                  <a:cubicBezTo>
                    <a:pt x="673" y="1934"/>
                    <a:pt x="673" y="1934"/>
                    <a:pt x="673" y="1934"/>
                  </a:cubicBezTo>
                  <a:cubicBezTo>
                    <a:pt x="708" y="1899"/>
                    <a:pt x="765" y="1899"/>
                    <a:pt x="801" y="1934"/>
                  </a:cubicBezTo>
                  <a:cubicBezTo>
                    <a:pt x="836" y="1969"/>
                    <a:pt x="836" y="2026"/>
                    <a:pt x="801" y="2062"/>
                  </a:cubicBezTo>
                  <a:cubicBezTo>
                    <a:pt x="815" y="2047"/>
                    <a:pt x="815" y="2047"/>
                    <a:pt x="815" y="2047"/>
                  </a:cubicBezTo>
                  <a:cubicBezTo>
                    <a:pt x="779" y="2083"/>
                    <a:pt x="779" y="2140"/>
                    <a:pt x="815" y="2175"/>
                  </a:cubicBezTo>
                  <a:cubicBezTo>
                    <a:pt x="850" y="2210"/>
                    <a:pt x="907" y="2210"/>
                    <a:pt x="942" y="2175"/>
                  </a:cubicBezTo>
                  <a:cubicBezTo>
                    <a:pt x="968" y="2149"/>
                    <a:pt x="968" y="2149"/>
                    <a:pt x="968" y="2149"/>
                  </a:cubicBezTo>
                  <a:cubicBezTo>
                    <a:pt x="1003" y="2114"/>
                    <a:pt x="1060" y="2114"/>
                    <a:pt x="1096" y="2149"/>
                  </a:cubicBezTo>
                  <a:cubicBezTo>
                    <a:pt x="1131" y="2185"/>
                    <a:pt x="1131" y="2242"/>
                    <a:pt x="1096" y="2277"/>
                  </a:cubicBezTo>
                  <a:cubicBezTo>
                    <a:pt x="1104" y="2269"/>
                    <a:pt x="1104" y="2269"/>
                    <a:pt x="1104" y="2269"/>
                  </a:cubicBezTo>
                  <a:cubicBezTo>
                    <a:pt x="1068" y="2304"/>
                    <a:pt x="1068" y="2361"/>
                    <a:pt x="1104" y="2397"/>
                  </a:cubicBezTo>
                  <a:cubicBezTo>
                    <a:pt x="1139" y="2432"/>
                    <a:pt x="1196" y="2432"/>
                    <a:pt x="1231" y="2397"/>
                  </a:cubicBezTo>
                  <a:cubicBezTo>
                    <a:pt x="2412" y="1216"/>
                    <a:pt x="2412" y="1216"/>
                    <a:pt x="2412" y="1216"/>
                  </a:cubicBezTo>
                  <a:cubicBezTo>
                    <a:pt x="2447" y="1181"/>
                    <a:pt x="2447" y="1124"/>
                    <a:pt x="2412" y="1089"/>
                  </a:cubicBezTo>
                  <a:cubicBezTo>
                    <a:pt x="2377" y="1053"/>
                    <a:pt x="2319" y="1053"/>
                    <a:pt x="2284" y="1089"/>
                  </a:cubicBezTo>
                  <a:cubicBezTo>
                    <a:pt x="2252" y="1120"/>
                    <a:pt x="2252" y="1120"/>
                    <a:pt x="2252" y="1120"/>
                  </a:cubicBezTo>
                  <a:cubicBezTo>
                    <a:pt x="2217" y="1156"/>
                    <a:pt x="2160" y="1156"/>
                    <a:pt x="2125" y="1120"/>
                  </a:cubicBezTo>
                  <a:cubicBezTo>
                    <a:pt x="2089" y="1085"/>
                    <a:pt x="2089" y="1028"/>
                    <a:pt x="2125" y="993"/>
                  </a:cubicBezTo>
                  <a:cubicBezTo>
                    <a:pt x="2334" y="784"/>
                    <a:pt x="2334" y="784"/>
                    <a:pt x="2334" y="784"/>
                  </a:cubicBezTo>
                  <a:cubicBezTo>
                    <a:pt x="2369" y="748"/>
                    <a:pt x="2369" y="691"/>
                    <a:pt x="2334" y="656"/>
                  </a:cubicBezTo>
                  <a:cubicBezTo>
                    <a:pt x="2299" y="621"/>
                    <a:pt x="2241" y="621"/>
                    <a:pt x="2206" y="656"/>
                  </a:cubicBezTo>
                  <a:cubicBezTo>
                    <a:pt x="2196" y="666"/>
                    <a:pt x="2196" y="666"/>
                    <a:pt x="2196" y="666"/>
                  </a:cubicBezTo>
                  <a:cubicBezTo>
                    <a:pt x="2164" y="690"/>
                    <a:pt x="2137" y="684"/>
                    <a:pt x="2123" y="678"/>
                  </a:cubicBezTo>
                  <a:cubicBezTo>
                    <a:pt x="2105" y="670"/>
                    <a:pt x="2100" y="664"/>
                    <a:pt x="2088" y="653"/>
                  </a:cubicBezTo>
                  <a:cubicBezTo>
                    <a:pt x="2087" y="652"/>
                    <a:pt x="2086" y="651"/>
                    <a:pt x="2085" y="650"/>
                  </a:cubicBezTo>
                  <a:cubicBezTo>
                    <a:pt x="2049" y="615"/>
                    <a:pt x="1992" y="615"/>
                    <a:pt x="1957" y="650"/>
                  </a:cubicBezTo>
                  <a:lnTo>
                    <a:pt x="1670" y="937"/>
                  </a:lnTo>
                  <a:close/>
                </a:path>
              </a:pathLst>
            </a:custGeom>
            <a:solidFill>
              <a:srgbClr val="056B7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6">
              <a:extLst>
                <a:ext uri="{FF2B5EF4-FFF2-40B4-BE49-F238E27FC236}">
                  <a16:creationId xmlns:a16="http://schemas.microsoft.com/office/drawing/2014/main" id="{3A8898BC-BE0B-40CA-A882-F8B6C7B7D559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5702" y="2195512"/>
              <a:ext cx="700088" cy="700088"/>
            </a:xfrm>
            <a:custGeom>
              <a:avLst/>
              <a:gdLst>
                <a:gd name="T0" fmla="*/ 328 w 335"/>
                <a:gd name="T1" fmla="*/ 56 h 335"/>
                <a:gd name="T2" fmla="*/ 299 w 335"/>
                <a:gd name="T3" fmla="*/ 57 h 335"/>
                <a:gd name="T4" fmla="*/ 274 w 335"/>
                <a:gd name="T5" fmla="*/ 57 h 335"/>
                <a:gd name="T6" fmla="*/ 274 w 335"/>
                <a:gd name="T7" fmla="*/ 81 h 335"/>
                <a:gd name="T8" fmla="*/ 273 w 335"/>
                <a:gd name="T9" fmla="*/ 110 h 335"/>
                <a:gd name="T10" fmla="*/ 245 w 335"/>
                <a:gd name="T11" fmla="*/ 111 h 335"/>
                <a:gd name="T12" fmla="*/ 220 w 335"/>
                <a:gd name="T13" fmla="*/ 111 h 335"/>
                <a:gd name="T14" fmla="*/ 220 w 335"/>
                <a:gd name="T15" fmla="*/ 136 h 335"/>
                <a:gd name="T16" fmla="*/ 219 w 335"/>
                <a:gd name="T17" fmla="*/ 164 h 335"/>
                <a:gd name="T18" fmla="*/ 190 w 335"/>
                <a:gd name="T19" fmla="*/ 165 h 335"/>
                <a:gd name="T20" fmla="*/ 166 w 335"/>
                <a:gd name="T21" fmla="*/ 166 h 335"/>
                <a:gd name="T22" fmla="*/ 165 w 335"/>
                <a:gd name="T23" fmla="*/ 190 h 335"/>
                <a:gd name="T24" fmla="*/ 164 w 335"/>
                <a:gd name="T25" fmla="*/ 219 h 335"/>
                <a:gd name="T26" fmla="*/ 136 w 335"/>
                <a:gd name="T27" fmla="*/ 220 h 335"/>
                <a:gd name="T28" fmla="*/ 111 w 335"/>
                <a:gd name="T29" fmla="*/ 220 h 335"/>
                <a:gd name="T30" fmla="*/ 111 w 335"/>
                <a:gd name="T31" fmla="*/ 245 h 335"/>
                <a:gd name="T32" fmla="*/ 110 w 335"/>
                <a:gd name="T33" fmla="*/ 273 h 335"/>
                <a:gd name="T34" fmla="*/ 81 w 335"/>
                <a:gd name="T35" fmla="*/ 274 h 335"/>
                <a:gd name="T36" fmla="*/ 57 w 335"/>
                <a:gd name="T37" fmla="*/ 274 h 335"/>
                <a:gd name="T38" fmla="*/ 57 w 335"/>
                <a:gd name="T39" fmla="*/ 299 h 335"/>
                <a:gd name="T40" fmla="*/ 56 w 335"/>
                <a:gd name="T41" fmla="*/ 327 h 335"/>
                <a:gd name="T42" fmla="*/ 27 w 335"/>
                <a:gd name="T43" fmla="*/ 329 h 335"/>
                <a:gd name="T44" fmla="*/ 2 w 335"/>
                <a:gd name="T45" fmla="*/ 329 h 335"/>
                <a:gd name="T46" fmla="*/ 0 w 335"/>
                <a:gd name="T47" fmla="*/ 326 h 335"/>
                <a:gd name="T48" fmla="*/ 28 w 335"/>
                <a:gd name="T49" fmla="*/ 325 h 335"/>
                <a:gd name="T50" fmla="*/ 53 w 335"/>
                <a:gd name="T51" fmla="*/ 325 h 335"/>
                <a:gd name="T52" fmla="*/ 53 w 335"/>
                <a:gd name="T53" fmla="*/ 300 h 335"/>
                <a:gd name="T54" fmla="*/ 54 w 335"/>
                <a:gd name="T55" fmla="*/ 271 h 335"/>
                <a:gd name="T56" fmla="*/ 83 w 335"/>
                <a:gd name="T57" fmla="*/ 270 h 335"/>
                <a:gd name="T58" fmla="*/ 107 w 335"/>
                <a:gd name="T59" fmla="*/ 270 h 335"/>
                <a:gd name="T60" fmla="*/ 107 w 335"/>
                <a:gd name="T61" fmla="*/ 246 h 335"/>
                <a:gd name="T62" fmla="*/ 108 w 335"/>
                <a:gd name="T63" fmla="*/ 217 h 335"/>
                <a:gd name="T64" fmla="*/ 137 w 335"/>
                <a:gd name="T65" fmla="*/ 216 h 335"/>
                <a:gd name="T66" fmla="*/ 162 w 335"/>
                <a:gd name="T67" fmla="*/ 216 h 335"/>
                <a:gd name="T68" fmla="*/ 162 w 335"/>
                <a:gd name="T69" fmla="*/ 191 h 335"/>
                <a:gd name="T70" fmla="*/ 163 w 335"/>
                <a:gd name="T71" fmla="*/ 163 h 335"/>
                <a:gd name="T72" fmla="*/ 191 w 335"/>
                <a:gd name="T73" fmla="*/ 162 h 335"/>
                <a:gd name="T74" fmla="*/ 216 w 335"/>
                <a:gd name="T75" fmla="*/ 162 h 335"/>
                <a:gd name="T76" fmla="*/ 216 w 335"/>
                <a:gd name="T77" fmla="*/ 137 h 335"/>
                <a:gd name="T78" fmla="*/ 217 w 335"/>
                <a:gd name="T79" fmla="*/ 108 h 335"/>
                <a:gd name="T80" fmla="*/ 246 w 335"/>
                <a:gd name="T81" fmla="*/ 107 h 335"/>
                <a:gd name="T82" fmla="*/ 270 w 335"/>
                <a:gd name="T83" fmla="*/ 107 h 335"/>
                <a:gd name="T84" fmla="*/ 270 w 335"/>
                <a:gd name="T85" fmla="*/ 83 h 335"/>
                <a:gd name="T86" fmla="*/ 271 w 335"/>
                <a:gd name="T87" fmla="*/ 54 h 335"/>
                <a:gd name="T88" fmla="*/ 300 w 335"/>
                <a:gd name="T89" fmla="*/ 53 h 335"/>
                <a:gd name="T90" fmla="*/ 325 w 335"/>
                <a:gd name="T91" fmla="*/ 53 h 335"/>
                <a:gd name="T92" fmla="*/ 325 w 335"/>
                <a:gd name="T93" fmla="*/ 28 h 335"/>
                <a:gd name="T94" fmla="*/ 326 w 335"/>
                <a:gd name="T95" fmla="*/ 0 h 335"/>
                <a:gd name="T96" fmla="*/ 329 w 335"/>
                <a:gd name="T97" fmla="*/ 2 h 335"/>
                <a:gd name="T98" fmla="*/ 329 w 335"/>
                <a:gd name="T99" fmla="*/ 27 h 335"/>
                <a:gd name="T100" fmla="*/ 328 w 335"/>
                <a:gd name="T101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35" h="335">
                  <a:moveTo>
                    <a:pt x="328" y="56"/>
                  </a:moveTo>
                  <a:cubicBezTo>
                    <a:pt x="320" y="63"/>
                    <a:pt x="309" y="60"/>
                    <a:pt x="299" y="57"/>
                  </a:cubicBezTo>
                  <a:cubicBezTo>
                    <a:pt x="289" y="54"/>
                    <a:pt x="280" y="51"/>
                    <a:pt x="274" y="57"/>
                  </a:cubicBezTo>
                  <a:cubicBezTo>
                    <a:pt x="268" y="63"/>
                    <a:pt x="271" y="72"/>
                    <a:pt x="274" y="81"/>
                  </a:cubicBezTo>
                  <a:cubicBezTo>
                    <a:pt x="277" y="92"/>
                    <a:pt x="281" y="102"/>
                    <a:pt x="273" y="110"/>
                  </a:cubicBezTo>
                  <a:cubicBezTo>
                    <a:pt x="265" y="118"/>
                    <a:pt x="255" y="114"/>
                    <a:pt x="245" y="111"/>
                  </a:cubicBezTo>
                  <a:cubicBezTo>
                    <a:pt x="235" y="108"/>
                    <a:pt x="226" y="105"/>
                    <a:pt x="220" y="111"/>
                  </a:cubicBezTo>
                  <a:cubicBezTo>
                    <a:pt x="214" y="117"/>
                    <a:pt x="217" y="126"/>
                    <a:pt x="220" y="136"/>
                  </a:cubicBezTo>
                  <a:cubicBezTo>
                    <a:pt x="223" y="146"/>
                    <a:pt x="226" y="157"/>
                    <a:pt x="219" y="164"/>
                  </a:cubicBezTo>
                  <a:cubicBezTo>
                    <a:pt x="211" y="172"/>
                    <a:pt x="200" y="169"/>
                    <a:pt x="190" y="165"/>
                  </a:cubicBezTo>
                  <a:cubicBezTo>
                    <a:pt x="181" y="162"/>
                    <a:pt x="171" y="160"/>
                    <a:pt x="166" y="166"/>
                  </a:cubicBezTo>
                  <a:cubicBezTo>
                    <a:pt x="160" y="171"/>
                    <a:pt x="162" y="181"/>
                    <a:pt x="165" y="190"/>
                  </a:cubicBezTo>
                  <a:cubicBezTo>
                    <a:pt x="169" y="200"/>
                    <a:pt x="172" y="211"/>
                    <a:pt x="164" y="219"/>
                  </a:cubicBezTo>
                  <a:cubicBezTo>
                    <a:pt x="157" y="226"/>
                    <a:pt x="146" y="223"/>
                    <a:pt x="136" y="220"/>
                  </a:cubicBezTo>
                  <a:cubicBezTo>
                    <a:pt x="126" y="217"/>
                    <a:pt x="117" y="214"/>
                    <a:pt x="111" y="220"/>
                  </a:cubicBezTo>
                  <a:cubicBezTo>
                    <a:pt x="105" y="226"/>
                    <a:pt x="108" y="235"/>
                    <a:pt x="111" y="245"/>
                  </a:cubicBezTo>
                  <a:cubicBezTo>
                    <a:pt x="114" y="255"/>
                    <a:pt x="118" y="265"/>
                    <a:pt x="110" y="273"/>
                  </a:cubicBezTo>
                  <a:cubicBezTo>
                    <a:pt x="102" y="281"/>
                    <a:pt x="92" y="277"/>
                    <a:pt x="81" y="274"/>
                  </a:cubicBezTo>
                  <a:cubicBezTo>
                    <a:pt x="72" y="271"/>
                    <a:pt x="63" y="268"/>
                    <a:pt x="57" y="274"/>
                  </a:cubicBezTo>
                  <a:cubicBezTo>
                    <a:pt x="51" y="280"/>
                    <a:pt x="54" y="289"/>
                    <a:pt x="57" y="299"/>
                  </a:cubicBezTo>
                  <a:cubicBezTo>
                    <a:pt x="60" y="309"/>
                    <a:pt x="63" y="320"/>
                    <a:pt x="56" y="327"/>
                  </a:cubicBezTo>
                  <a:cubicBezTo>
                    <a:pt x="48" y="335"/>
                    <a:pt x="37" y="332"/>
                    <a:pt x="27" y="329"/>
                  </a:cubicBezTo>
                  <a:cubicBezTo>
                    <a:pt x="17" y="326"/>
                    <a:pt x="8" y="323"/>
                    <a:pt x="2" y="329"/>
                  </a:cubicBezTo>
                  <a:cubicBezTo>
                    <a:pt x="0" y="326"/>
                    <a:pt x="0" y="326"/>
                    <a:pt x="0" y="326"/>
                  </a:cubicBezTo>
                  <a:cubicBezTo>
                    <a:pt x="7" y="318"/>
                    <a:pt x="18" y="322"/>
                    <a:pt x="28" y="325"/>
                  </a:cubicBezTo>
                  <a:cubicBezTo>
                    <a:pt x="38" y="328"/>
                    <a:pt x="47" y="331"/>
                    <a:pt x="53" y="325"/>
                  </a:cubicBezTo>
                  <a:cubicBezTo>
                    <a:pt x="59" y="319"/>
                    <a:pt x="56" y="310"/>
                    <a:pt x="53" y="300"/>
                  </a:cubicBezTo>
                  <a:cubicBezTo>
                    <a:pt x="50" y="290"/>
                    <a:pt x="46" y="279"/>
                    <a:pt x="54" y="271"/>
                  </a:cubicBezTo>
                  <a:cubicBezTo>
                    <a:pt x="62" y="264"/>
                    <a:pt x="72" y="267"/>
                    <a:pt x="83" y="270"/>
                  </a:cubicBezTo>
                  <a:cubicBezTo>
                    <a:pt x="92" y="273"/>
                    <a:pt x="101" y="276"/>
                    <a:pt x="107" y="270"/>
                  </a:cubicBezTo>
                  <a:cubicBezTo>
                    <a:pt x="113" y="264"/>
                    <a:pt x="110" y="255"/>
                    <a:pt x="107" y="246"/>
                  </a:cubicBezTo>
                  <a:cubicBezTo>
                    <a:pt x="104" y="235"/>
                    <a:pt x="101" y="225"/>
                    <a:pt x="108" y="217"/>
                  </a:cubicBezTo>
                  <a:cubicBezTo>
                    <a:pt x="116" y="209"/>
                    <a:pt x="127" y="213"/>
                    <a:pt x="137" y="216"/>
                  </a:cubicBezTo>
                  <a:cubicBezTo>
                    <a:pt x="147" y="219"/>
                    <a:pt x="156" y="222"/>
                    <a:pt x="162" y="216"/>
                  </a:cubicBezTo>
                  <a:cubicBezTo>
                    <a:pt x="168" y="210"/>
                    <a:pt x="165" y="201"/>
                    <a:pt x="162" y="191"/>
                  </a:cubicBezTo>
                  <a:cubicBezTo>
                    <a:pt x="158" y="181"/>
                    <a:pt x="155" y="170"/>
                    <a:pt x="163" y="163"/>
                  </a:cubicBezTo>
                  <a:cubicBezTo>
                    <a:pt x="170" y="155"/>
                    <a:pt x="181" y="158"/>
                    <a:pt x="191" y="162"/>
                  </a:cubicBezTo>
                  <a:cubicBezTo>
                    <a:pt x="201" y="165"/>
                    <a:pt x="210" y="168"/>
                    <a:pt x="216" y="162"/>
                  </a:cubicBezTo>
                  <a:cubicBezTo>
                    <a:pt x="222" y="156"/>
                    <a:pt x="219" y="147"/>
                    <a:pt x="216" y="137"/>
                  </a:cubicBezTo>
                  <a:cubicBezTo>
                    <a:pt x="213" y="127"/>
                    <a:pt x="209" y="116"/>
                    <a:pt x="217" y="108"/>
                  </a:cubicBezTo>
                  <a:cubicBezTo>
                    <a:pt x="225" y="101"/>
                    <a:pt x="235" y="104"/>
                    <a:pt x="246" y="107"/>
                  </a:cubicBezTo>
                  <a:cubicBezTo>
                    <a:pt x="255" y="110"/>
                    <a:pt x="264" y="113"/>
                    <a:pt x="270" y="107"/>
                  </a:cubicBezTo>
                  <a:cubicBezTo>
                    <a:pt x="276" y="101"/>
                    <a:pt x="273" y="92"/>
                    <a:pt x="270" y="83"/>
                  </a:cubicBezTo>
                  <a:cubicBezTo>
                    <a:pt x="267" y="72"/>
                    <a:pt x="264" y="62"/>
                    <a:pt x="271" y="54"/>
                  </a:cubicBezTo>
                  <a:cubicBezTo>
                    <a:pt x="279" y="46"/>
                    <a:pt x="290" y="50"/>
                    <a:pt x="300" y="53"/>
                  </a:cubicBezTo>
                  <a:cubicBezTo>
                    <a:pt x="310" y="56"/>
                    <a:pt x="319" y="59"/>
                    <a:pt x="325" y="53"/>
                  </a:cubicBezTo>
                  <a:cubicBezTo>
                    <a:pt x="331" y="47"/>
                    <a:pt x="328" y="38"/>
                    <a:pt x="325" y="28"/>
                  </a:cubicBezTo>
                  <a:cubicBezTo>
                    <a:pt x="322" y="18"/>
                    <a:pt x="318" y="7"/>
                    <a:pt x="326" y="0"/>
                  </a:cubicBezTo>
                  <a:cubicBezTo>
                    <a:pt x="329" y="2"/>
                    <a:pt x="329" y="2"/>
                    <a:pt x="329" y="2"/>
                  </a:cubicBezTo>
                  <a:cubicBezTo>
                    <a:pt x="323" y="8"/>
                    <a:pt x="326" y="17"/>
                    <a:pt x="329" y="27"/>
                  </a:cubicBezTo>
                  <a:cubicBezTo>
                    <a:pt x="332" y="37"/>
                    <a:pt x="335" y="48"/>
                    <a:pt x="328" y="56"/>
                  </a:cubicBezTo>
                  <a:close/>
                </a:path>
              </a:pathLst>
            </a:custGeom>
            <a:solidFill>
              <a:srgbClr val="DF7D3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7">
              <a:extLst>
                <a:ext uri="{FF2B5EF4-FFF2-40B4-BE49-F238E27FC236}">
                  <a16:creationId xmlns:a16="http://schemas.microsoft.com/office/drawing/2014/main" id="{D30AE416-128A-4AFE-A8B8-D9C6D373DD5B}"/>
                </a:ext>
              </a:extLst>
            </p:cNvPr>
            <p:cNvSpPr>
              <a:spLocks/>
            </p:cNvSpPr>
            <p:nvPr/>
          </p:nvSpPr>
          <p:spPr bwMode="auto">
            <a:xfrm>
              <a:off x="3878262" y="5394324"/>
              <a:ext cx="701675" cy="701675"/>
            </a:xfrm>
            <a:custGeom>
              <a:avLst/>
              <a:gdLst>
                <a:gd name="T0" fmla="*/ 8 w 336"/>
                <a:gd name="T1" fmla="*/ 280 h 336"/>
                <a:gd name="T2" fmla="*/ 36 w 336"/>
                <a:gd name="T3" fmla="*/ 279 h 336"/>
                <a:gd name="T4" fmla="*/ 61 w 336"/>
                <a:gd name="T5" fmla="*/ 279 h 336"/>
                <a:gd name="T6" fmla="*/ 61 w 336"/>
                <a:gd name="T7" fmla="*/ 254 h 336"/>
                <a:gd name="T8" fmla="*/ 62 w 336"/>
                <a:gd name="T9" fmla="*/ 225 h 336"/>
                <a:gd name="T10" fmla="*/ 91 w 336"/>
                <a:gd name="T11" fmla="*/ 224 h 336"/>
                <a:gd name="T12" fmla="*/ 115 w 336"/>
                <a:gd name="T13" fmla="*/ 224 h 336"/>
                <a:gd name="T14" fmla="*/ 115 w 336"/>
                <a:gd name="T15" fmla="*/ 200 h 336"/>
                <a:gd name="T16" fmla="*/ 117 w 336"/>
                <a:gd name="T17" fmla="*/ 171 h 336"/>
                <a:gd name="T18" fmla="*/ 145 w 336"/>
                <a:gd name="T19" fmla="*/ 170 h 336"/>
                <a:gd name="T20" fmla="*/ 170 w 336"/>
                <a:gd name="T21" fmla="*/ 170 h 336"/>
                <a:gd name="T22" fmla="*/ 170 w 336"/>
                <a:gd name="T23" fmla="*/ 145 h 336"/>
                <a:gd name="T24" fmla="*/ 171 w 336"/>
                <a:gd name="T25" fmla="*/ 117 h 336"/>
                <a:gd name="T26" fmla="*/ 199 w 336"/>
                <a:gd name="T27" fmla="*/ 116 h 336"/>
                <a:gd name="T28" fmla="*/ 224 w 336"/>
                <a:gd name="T29" fmla="*/ 115 h 336"/>
                <a:gd name="T30" fmla="*/ 224 w 336"/>
                <a:gd name="T31" fmla="*/ 91 h 336"/>
                <a:gd name="T32" fmla="*/ 225 w 336"/>
                <a:gd name="T33" fmla="*/ 62 h 336"/>
                <a:gd name="T34" fmla="*/ 254 w 336"/>
                <a:gd name="T35" fmla="*/ 61 h 336"/>
                <a:gd name="T36" fmla="*/ 278 w 336"/>
                <a:gd name="T37" fmla="*/ 61 h 336"/>
                <a:gd name="T38" fmla="*/ 279 w 336"/>
                <a:gd name="T39" fmla="*/ 36 h 336"/>
                <a:gd name="T40" fmla="*/ 280 w 336"/>
                <a:gd name="T41" fmla="*/ 8 h 336"/>
                <a:gd name="T42" fmla="*/ 308 w 336"/>
                <a:gd name="T43" fmla="*/ 7 h 336"/>
                <a:gd name="T44" fmla="*/ 333 w 336"/>
                <a:gd name="T45" fmla="*/ 7 h 336"/>
                <a:gd name="T46" fmla="*/ 336 w 336"/>
                <a:gd name="T47" fmla="*/ 10 h 336"/>
                <a:gd name="T48" fmla="*/ 307 w 336"/>
                <a:gd name="T49" fmla="*/ 11 h 336"/>
                <a:gd name="T50" fmla="*/ 282 w 336"/>
                <a:gd name="T51" fmla="*/ 11 h 336"/>
                <a:gd name="T52" fmla="*/ 282 w 336"/>
                <a:gd name="T53" fmla="*/ 35 h 336"/>
                <a:gd name="T54" fmla="*/ 281 w 336"/>
                <a:gd name="T55" fmla="*/ 64 h 336"/>
                <a:gd name="T56" fmla="*/ 253 w 336"/>
                <a:gd name="T57" fmla="*/ 65 h 336"/>
                <a:gd name="T58" fmla="*/ 228 w 336"/>
                <a:gd name="T59" fmla="*/ 65 h 336"/>
                <a:gd name="T60" fmla="*/ 228 w 336"/>
                <a:gd name="T61" fmla="*/ 90 h 336"/>
                <a:gd name="T62" fmla="*/ 227 w 336"/>
                <a:gd name="T63" fmla="*/ 118 h 336"/>
                <a:gd name="T64" fmla="*/ 198 w 336"/>
                <a:gd name="T65" fmla="*/ 119 h 336"/>
                <a:gd name="T66" fmla="*/ 174 w 336"/>
                <a:gd name="T67" fmla="*/ 119 h 336"/>
                <a:gd name="T68" fmla="*/ 174 w 336"/>
                <a:gd name="T69" fmla="*/ 144 h 336"/>
                <a:gd name="T70" fmla="*/ 173 w 336"/>
                <a:gd name="T71" fmla="*/ 173 h 336"/>
                <a:gd name="T72" fmla="*/ 144 w 336"/>
                <a:gd name="T73" fmla="*/ 174 h 336"/>
                <a:gd name="T74" fmla="*/ 119 w 336"/>
                <a:gd name="T75" fmla="*/ 174 h 336"/>
                <a:gd name="T76" fmla="*/ 119 w 336"/>
                <a:gd name="T77" fmla="*/ 198 h 336"/>
                <a:gd name="T78" fmla="*/ 118 w 336"/>
                <a:gd name="T79" fmla="*/ 227 h 336"/>
                <a:gd name="T80" fmla="*/ 90 w 336"/>
                <a:gd name="T81" fmla="*/ 228 h 336"/>
                <a:gd name="T82" fmla="*/ 65 w 336"/>
                <a:gd name="T83" fmla="*/ 228 h 336"/>
                <a:gd name="T84" fmla="*/ 65 w 336"/>
                <a:gd name="T85" fmla="*/ 253 h 336"/>
                <a:gd name="T86" fmla="*/ 64 w 336"/>
                <a:gd name="T87" fmla="*/ 281 h 336"/>
                <a:gd name="T88" fmla="*/ 35 w 336"/>
                <a:gd name="T89" fmla="*/ 282 h 336"/>
                <a:gd name="T90" fmla="*/ 11 w 336"/>
                <a:gd name="T91" fmla="*/ 283 h 336"/>
                <a:gd name="T92" fmla="*/ 10 w 336"/>
                <a:gd name="T93" fmla="*/ 307 h 336"/>
                <a:gd name="T94" fmla="*/ 9 w 336"/>
                <a:gd name="T95" fmla="*/ 336 h 336"/>
                <a:gd name="T96" fmla="*/ 7 w 336"/>
                <a:gd name="T97" fmla="*/ 333 h 336"/>
                <a:gd name="T98" fmla="*/ 7 w 336"/>
                <a:gd name="T99" fmla="*/ 308 h 336"/>
                <a:gd name="T100" fmla="*/ 8 w 336"/>
                <a:gd name="T101" fmla="*/ 280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36" h="336">
                  <a:moveTo>
                    <a:pt x="8" y="280"/>
                  </a:moveTo>
                  <a:cubicBezTo>
                    <a:pt x="15" y="272"/>
                    <a:pt x="26" y="275"/>
                    <a:pt x="36" y="279"/>
                  </a:cubicBezTo>
                  <a:cubicBezTo>
                    <a:pt x="46" y="282"/>
                    <a:pt x="55" y="285"/>
                    <a:pt x="61" y="279"/>
                  </a:cubicBezTo>
                  <a:cubicBezTo>
                    <a:pt x="67" y="273"/>
                    <a:pt x="64" y="264"/>
                    <a:pt x="61" y="254"/>
                  </a:cubicBezTo>
                  <a:cubicBezTo>
                    <a:pt x="58" y="244"/>
                    <a:pt x="54" y="233"/>
                    <a:pt x="62" y="225"/>
                  </a:cubicBezTo>
                  <a:cubicBezTo>
                    <a:pt x="70" y="218"/>
                    <a:pt x="80" y="221"/>
                    <a:pt x="91" y="224"/>
                  </a:cubicBezTo>
                  <a:cubicBezTo>
                    <a:pt x="100" y="227"/>
                    <a:pt x="109" y="230"/>
                    <a:pt x="115" y="224"/>
                  </a:cubicBezTo>
                  <a:cubicBezTo>
                    <a:pt x="121" y="218"/>
                    <a:pt x="118" y="209"/>
                    <a:pt x="115" y="200"/>
                  </a:cubicBezTo>
                  <a:cubicBezTo>
                    <a:pt x="112" y="189"/>
                    <a:pt x="109" y="179"/>
                    <a:pt x="117" y="171"/>
                  </a:cubicBezTo>
                  <a:cubicBezTo>
                    <a:pt x="124" y="163"/>
                    <a:pt x="135" y="167"/>
                    <a:pt x="145" y="170"/>
                  </a:cubicBezTo>
                  <a:cubicBezTo>
                    <a:pt x="155" y="173"/>
                    <a:pt x="164" y="176"/>
                    <a:pt x="170" y="170"/>
                  </a:cubicBezTo>
                  <a:cubicBezTo>
                    <a:pt x="176" y="164"/>
                    <a:pt x="173" y="155"/>
                    <a:pt x="170" y="145"/>
                  </a:cubicBezTo>
                  <a:cubicBezTo>
                    <a:pt x="167" y="135"/>
                    <a:pt x="163" y="124"/>
                    <a:pt x="171" y="117"/>
                  </a:cubicBezTo>
                  <a:cubicBezTo>
                    <a:pt x="179" y="109"/>
                    <a:pt x="189" y="112"/>
                    <a:pt x="199" y="116"/>
                  </a:cubicBezTo>
                  <a:cubicBezTo>
                    <a:pt x="209" y="119"/>
                    <a:pt x="218" y="121"/>
                    <a:pt x="224" y="115"/>
                  </a:cubicBezTo>
                  <a:cubicBezTo>
                    <a:pt x="230" y="110"/>
                    <a:pt x="227" y="100"/>
                    <a:pt x="224" y="91"/>
                  </a:cubicBezTo>
                  <a:cubicBezTo>
                    <a:pt x="221" y="81"/>
                    <a:pt x="218" y="70"/>
                    <a:pt x="225" y="62"/>
                  </a:cubicBezTo>
                  <a:cubicBezTo>
                    <a:pt x="233" y="55"/>
                    <a:pt x="244" y="58"/>
                    <a:pt x="254" y="61"/>
                  </a:cubicBezTo>
                  <a:cubicBezTo>
                    <a:pt x="263" y="64"/>
                    <a:pt x="273" y="67"/>
                    <a:pt x="278" y="61"/>
                  </a:cubicBezTo>
                  <a:cubicBezTo>
                    <a:pt x="284" y="55"/>
                    <a:pt x="282" y="46"/>
                    <a:pt x="279" y="36"/>
                  </a:cubicBezTo>
                  <a:cubicBezTo>
                    <a:pt x="275" y="26"/>
                    <a:pt x="272" y="15"/>
                    <a:pt x="280" y="8"/>
                  </a:cubicBezTo>
                  <a:cubicBezTo>
                    <a:pt x="287" y="0"/>
                    <a:pt x="298" y="4"/>
                    <a:pt x="308" y="7"/>
                  </a:cubicBezTo>
                  <a:cubicBezTo>
                    <a:pt x="318" y="10"/>
                    <a:pt x="327" y="13"/>
                    <a:pt x="333" y="7"/>
                  </a:cubicBezTo>
                  <a:cubicBezTo>
                    <a:pt x="336" y="10"/>
                    <a:pt x="336" y="10"/>
                    <a:pt x="336" y="10"/>
                  </a:cubicBezTo>
                  <a:cubicBezTo>
                    <a:pt x="328" y="17"/>
                    <a:pt x="317" y="14"/>
                    <a:pt x="307" y="11"/>
                  </a:cubicBezTo>
                  <a:cubicBezTo>
                    <a:pt x="297" y="8"/>
                    <a:pt x="288" y="5"/>
                    <a:pt x="282" y="11"/>
                  </a:cubicBezTo>
                  <a:cubicBezTo>
                    <a:pt x="276" y="17"/>
                    <a:pt x="279" y="26"/>
                    <a:pt x="282" y="35"/>
                  </a:cubicBezTo>
                  <a:cubicBezTo>
                    <a:pt x="286" y="46"/>
                    <a:pt x="289" y="56"/>
                    <a:pt x="281" y="64"/>
                  </a:cubicBezTo>
                  <a:cubicBezTo>
                    <a:pt x="274" y="72"/>
                    <a:pt x="263" y="68"/>
                    <a:pt x="253" y="65"/>
                  </a:cubicBezTo>
                  <a:cubicBezTo>
                    <a:pt x="243" y="62"/>
                    <a:pt x="234" y="59"/>
                    <a:pt x="228" y="65"/>
                  </a:cubicBezTo>
                  <a:cubicBezTo>
                    <a:pt x="222" y="71"/>
                    <a:pt x="225" y="80"/>
                    <a:pt x="228" y="90"/>
                  </a:cubicBezTo>
                  <a:cubicBezTo>
                    <a:pt x="231" y="100"/>
                    <a:pt x="235" y="111"/>
                    <a:pt x="227" y="118"/>
                  </a:cubicBezTo>
                  <a:cubicBezTo>
                    <a:pt x="219" y="126"/>
                    <a:pt x="209" y="123"/>
                    <a:pt x="198" y="119"/>
                  </a:cubicBezTo>
                  <a:cubicBezTo>
                    <a:pt x="189" y="116"/>
                    <a:pt x="180" y="113"/>
                    <a:pt x="174" y="119"/>
                  </a:cubicBezTo>
                  <a:cubicBezTo>
                    <a:pt x="168" y="125"/>
                    <a:pt x="171" y="134"/>
                    <a:pt x="174" y="144"/>
                  </a:cubicBezTo>
                  <a:cubicBezTo>
                    <a:pt x="177" y="154"/>
                    <a:pt x="180" y="165"/>
                    <a:pt x="173" y="173"/>
                  </a:cubicBezTo>
                  <a:cubicBezTo>
                    <a:pt x="165" y="180"/>
                    <a:pt x="154" y="177"/>
                    <a:pt x="144" y="174"/>
                  </a:cubicBezTo>
                  <a:cubicBezTo>
                    <a:pt x="134" y="171"/>
                    <a:pt x="125" y="168"/>
                    <a:pt x="119" y="174"/>
                  </a:cubicBezTo>
                  <a:cubicBezTo>
                    <a:pt x="113" y="180"/>
                    <a:pt x="116" y="189"/>
                    <a:pt x="119" y="198"/>
                  </a:cubicBezTo>
                  <a:cubicBezTo>
                    <a:pt x="122" y="209"/>
                    <a:pt x="126" y="219"/>
                    <a:pt x="118" y="227"/>
                  </a:cubicBezTo>
                  <a:cubicBezTo>
                    <a:pt x="111" y="235"/>
                    <a:pt x="100" y="231"/>
                    <a:pt x="90" y="228"/>
                  </a:cubicBezTo>
                  <a:cubicBezTo>
                    <a:pt x="80" y="225"/>
                    <a:pt x="71" y="222"/>
                    <a:pt x="65" y="228"/>
                  </a:cubicBezTo>
                  <a:cubicBezTo>
                    <a:pt x="59" y="234"/>
                    <a:pt x="62" y="243"/>
                    <a:pt x="65" y="253"/>
                  </a:cubicBezTo>
                  <a:cubicBezTo>
                    <a:pt x="68" y="263"/>
                    <a:pt x="71" y="274"/>
                    <a:pt x="64" y="281"/>
                  </a:cubicBezTo>
                  <a:cubicBezTo>
                    <a:pt x="56" y="289"/>
                    <a:pt x="45" y="286"/>
                    <a:pt x="35" y="282"/>
                  </a:cubicBezTo>
                  <a:cubicBezTo>
                    <a:pt x="26" y="279"/>
                    <a:pt x="17" y="277"/>
                    <a:pt x="11" y="283"/>
                  </a:cubicBezTo>
                  <a:cubicBezTo>
                    <a:pt x="5" y="288"/>
                    <a:pt x="7" y="298"/>
                    <a:pt x="10" y="307"/>
                  </a:cubicBezTo>
                  <a:cubicBezTo>
                    <a:pt x="14" y="317"/>
                    <a:pt x="17" y="328"/>
                    <a:pt x="9" y="336"/>
                  </a:cubicBezTo>
                  <a:cubicBezTo>
                    <a:pt x="7" y="333"/>
                    <a:pt x="7" y="333"/>
                    <a:pt x="7" y="333"/>
                  </a:cubicBezTo>
                  <a:cubicBezTo>
                    <a:pt x="13" y="327"/>
                    <a:pt x="10" y="318"/>
                    <a:pt x="7" y="308"/>
                  </a:cubicBezTo>
                  <a:cubicBezTo>
                    <a:pt x="3" y="298"/>
                    <a:pt x="0" y="287"/>
                    <a:pt x="8" y="280"/>
                  </a:cubicBezTo>
                  <a:close/>
                </a:path>
              </a:pathLst>
            </a:custGeom>
            <a:solidFill>
              <a:srgbClr val="B5C6C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8">
              <a:extLst>
                <a:ext uri="{FF2B5EF4-FFF2-40B4-BE49-F238E27FC236}">
                  <a16:creationId xmlns:a16="http://schemas.microsoft.com/office/drawing/2014/main" id="{181E1D99-79F2-4D3E-894B-3AE7434E3D8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70637" y="1084263"/>
              <a:ext cx="1590675" cy="1590675"/>
            </a:xfrm>
            <a:custGeom>
              <a:avLst/>
              <a:gdLst>
                <a:gd name="T0" fmla="*/ 727 w 762"/>
                <a:gd name="T1" fmla="*/ 35 h 762"/>
                <a:gd name="T2" fmla="*/ 727 w 762"/>
                <a:gd name="T3" fmla="*/ 163 h 762"/>
                <a:gd name="T4" fmla="*/ 163 w 762"/>
                <a:gd name="T5" fmla="*/ 727 h 762"/>
                <a:gd name="T6" fmla="*/ 36 w 762"/>
                <a:gd name="T7" fmla="*/ 727 h 762"/>
                <a:gd name="T8" fmla="*/ 36 w 762"/>
                <a:gd name="T9" fmla="*/ 727 h 762"/>
                <a:gd name="T10" fmla="*/ 36 w 762"/>
                <a:gd name="T11" fmla="*/ 599 h 762"/>
                <a:gd name="T12" fmla="*/ 599 w 762"/>
                <a:gd name="T13" fmla="*/ 35 h 762"/>
                <a:gd name="T14" fmla="*/ 727 w 762"/>
                <a:gd name="T15" fmla="*/ 35 h 7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62" h="762">
                  <a:moveTo>
                    <a:pt x="727" y="35"/>
                  </a:moveTo>
                  <a:cubicBezTo>
                    <a:pt x="762" y="71"/>
                    <a:pt x="762" y="128"/>
                    <a:pt x="727" y="163"/>
                  </a:cubicBezTo>
                  <a:cubicBezTo>
                    <a:pt x="163" y="727"/>
                    <a:pt x="163" y="727"/>
                    <a:pt x="163" y="727"/>
                  </a:cubicBezTo>
                  <a:cubicBezTo>
                    <a:pt x="128" y="762"/>
                    <a:pt x="71" y="762"/>
                    <a:pt x="36" y="727"/>
                  </a:cubicBezTo>
                  <a:cubicBezTo>
                    <a:pt x="36" y="727"/>
                    <a:pt x="36" y="727"/>
                    <a:pt x="36" y="727"/>
                  </a:cubicBezTo>
                  <a:cubicBezTo>
                    <a:pt x="0" y="691"/>
                    <a:pt x="0" y="634"/>
                    <a:pt x="36" y="599"/>
                  </a:cubicBezTo>
                  <a:cubicBezTo>
                    <a:pt x="599" y="35"/>
                    <a:pt x="599" y="35"/>
                    <a:pt x="599" y="35"/>
                  </a:cubicBezTo>
                  <a:cubicBezTo>
                    <a:pt x="635" y="0"/>
                    <a:pt x="692" y="0"/>
                    <a:pt x="727" y="35"/>
                  </a:cubicBezTo>
                  <a:close/>
                </a:path>
              </a:pathLst>
            </a:custGeom>
            <a:solidFill>
              <a:srgbClr val="DF7D3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9">
              <a:extLst>
                <a:ext uri="{FF2B5EF4-FFF2-40B4-BE49-F238E27FC236}">
                  <a16:creationId xmlns:a16="http://schemas.microsoft.com/office/drawing/2014/main" id="{39EDB27D-A10A-439E-A3E8-1676482EC277}"/>
                </a:ext>
              </a:extLst>
            </p:cNvPr>
            <p:cNvSpPr>
              <a:spLocks/>
            </p:cNvSpPr>
            <p:nvPr/>
          </p:nvSpPr>
          <p:spPr bwMode="auto">
            <a:xfrm>
              <a:off x="8306592" y="1171575"/>
              <a:ext cx="950913" cy="954088"/>
            </a:xfrm>
            <a:custGeom>
              <a:avLst/>
              <a:gdLst>
                <a:gd name="T0" fmla="*/ 421 w 456"/>
                <a:gd name="T1" fmla="*/ 35 h 457"/>
                <a:gd name="T2" fmla="*/ 421 w 456"/>
                <a:gd name="T3" fmla="*/ 163 h 457"/>
                <a:gd name="T4" fmla="*/ 162 w 456"/>
                <a:gd name="T5" fmla="*/ 422 h 457"/>
                <a:gd name="T6" fmla="*/ 35 w 456"/>
                <a:gd name="T7" fmla="*/ 422 h 457"/>
                <a:gd name="T8" fmla="*/ 35 w 456"/>
                <a:gd name="T9" fmla="*/ 422 h 457"/>
                <a:gd name="T10" fmla="*/ 35 w 456"/>
                <a:gd name="T11" fmla="*/ 294 h 457"/>
                <a:gd name="T12" fmla="*/ 294 w 456"/>
                <a:gd name="T13" fmla="*/ 35 h 457"/>
                <a:gd name="T14" fmla="*/ 421 w 456"/>
                <a:gd name="T15" fmla="*/ 35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6" h="457">
                  <a:moveTo>
                    <a:pt x="421" y="35"/>
                  </a:moveTo>
                  <a:cubicBezTo>
                    <a:pt x="456" y="71"/>
                    <a:pt x="456" y="128"/>
                    <a:pt x="421" y="163"/>
                  </a:cubicBezTo>
                  <a:cubicBezTo>
                    <a:pt x="162" y="422"/>
                    <a:pt x="162" y="422"/>
                    <a:pt x="162" y="422"/>
                  </a:cubicBezTo>
                  <a:cubicBezTo>
                    <a:pt x="127" y="457"/>
                    <a:pt x="70" y="457"/>
                    <a:pt x="35" y="422"/>
                  </a:cubicBezTo>
                  <a:cubicBezTo>
                    <a:pt x="35" y="422"/>
                    <a:pt x="35" y="422"/>
                    <a:pt x="35" y="422"/>
                  </a:cubicBezTo>
                  <a:cubicBezTo>
                    <a:pt x="0" y="387"/>
                    <a:pt x="0" y="329"/>
                    <a:pt x="35" y="294"/>
                  </a:cubicBezTo>
                  <a:cubicBezTo>
                    <a:pt x="294" y="35"/>
                    <a:pt x="294" y="35"/>
                    <a:pt x="294" y="35"/>
                  </a:cubicBezTo>
                  <a:cubicBezTo>
                    <a:pt x="329" y="0"/>
                    <a:pt x="386" y="0"/>
                    <a:pt x="421" y="35"/>
                  </a:cubicBezTo>
                  <a:close/>
                </a:path>
              </a:pathLst>
            </a:custGeom>
            <a:solidFill>
              <a:srgbClr val="B5C6C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10">
              <a:extLst>
                <a:ext uri="{FF2B5EF4-FFF2-40B4-BE49-F238E27FC236}">
                  <a16:creationId xmlns:a16="http://schemas.microsoft.com/office/drawing/2014/main" id="{982ACD68-F6E9-4130-AA98-7DA52FF32385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3324" y="1357313"/>
              <a:ext cx="1344612" cy="1343025"/>
            </a:xfrm>
            <a:custGeom>
              <a:avLst/>
              <a:gdLst>
                <a:gd name="T0" fmla="*/ 609 w 644"/>
                <a:gd name="T1" fmla="*/ 35 h 643"/>
                <a:gd name="T2" fmla="*/ 609 w 644"/>
                <a:gd name="T3" fmla="*/ 163 h 643"/>
                <a:gd name="T4" fmla="*/ 163 w 644"/>
                <a:gd name="T5" fmla="*/ 608 h 643"/>
                <a:gd name="T6" fmla="*/ 36 w 644"/>
                <a:gd name="T7" fmla="*/ 608 h 643"/>
                <a:gd name="T8" fmla="*/ 36 w 644"/>
                <a:gd name="T9" fmla="*/ 608 h 643"/>
                <a:gd name="T10" fmla="*/ 36 w 644"/>
                <a:gd name="T11" fmla="*/ 481 h 643"/>
                <a:gd name="T12" fmla="*/ 481 w 644"/>
                <a:gd name="T13" fmla="*/ 35 h 643"/>
                <a:gd name="T14" fmla="*/ 609 w 644"/>
                <a:gd name="T15" fmla="*/ 35 h 6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44" h="643">
                  <a:moveTo>
                    <a:pt x="609" y="35"/>
                  </a:moveTo>
                  <a:cubicBezTo>
                    <a:pt x="644" y="70"/>
                    <a:pt x="644" y="127"/>
                    <a:pt x="609" y="163"/>
                  </a:cubicBezTo>
                  <a:cubicBezTo>
                    <a:pt x="163" y="608"/>
                    <a:pt x="163" y="608"/>
                    <a:pt x="163" y="608"/>
                  </a:cubicBezTo>
                  <a:cubicBezTo>
                    <a:pt x="128" y="643"/>
                    <a:pt x="71" y="643"/>
                    <a:pt x="36" y="608"/>
                  </a:cubicBezTo>
                  <a:cubicBezTo>
                    <a:pt x="36" y="608"/>
                    <a:pt x="36" y="608"/>
                    <a:pt x="36" y="608"/>
                  </a:cubicBezTo>
                  <a:cubicBezTo>
                    <a:pt x="0" y="573"/>
                    <a:pt x="0" y="516"/>
                    <a:pt x="36" y="481"/>
                  </a:cubicBezTo>
                  <a:cubicBezTo>
                    <a:pt x="481" y="35"/>
                    <a:pt x="481" y="35"/>
                    <a:pt x="481" y="35"/>
                  </a:cubicBezTo>
                  <a:cubicBezTo>
                    <a:pt x="516" y="0"/>
                    <a:pt x="573" y="0"/>
                    <a:pt x="609" y="35"/>
                  </a:cubicBezTo>
                  <a:close/>
                </a:path>
              </a:pathLst>
            </a:custGeom>
            <a:solidFill>
              <a:srgbClr val="DF7D3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11">
              <a:extLst>
                <a:ext uri="{FF2B5EF4-FFF2-40B4-BE49-F238E27FC236}">
                  <a16:creationId xmlns:a16="http://schemas.microsoft.com/office/drawing/2014/main" id="{CB4046B2-317F-42B7-A185-AC376A8DB790}"/>
                </a:ext>
              </a:extLst>
            </p:cNvPr>
            <p:cNvSpPr>
              <a:spLocks/>
            </p:cNvSpPr>
            <p:nvPr/>
          </p:nvSpPr>
          <p:spPr bwMode="auto">
            <a:xfrm>
              <a:off x="6724649" y="4189412"/>
              <a:ext cx="1344612" cy="1343025"/>
            </a:xfrm>
            <a:custGeom>
              <a:avLst/>
              <a:gdLst>
                <a:gd name="T0" fmla="*/ 609 w 644"/>
                <a:gd name="T1" fmla="*/ 35 h 643"/>
                <a:gd name="T2" fmla="*/ 609 w 644"/>
                <a:gd name="T3" fmla="*/ 163 h 643"/>
                <a:gd name="T4" fmla="*/ 163 w 644"/>
                <a:gd name="T5" fmla="*/ 608 h 643"/>
                <a:gd name="T6" fmla="*/ 35 w 644"/>
                <a:gd name="T7" fmla="*/ 608 h 643"/>
                <a:gd name="T8" fmla="*/ 35 w 644"/>
                <a:gd name="T9" fmla="*/ 608 h 643"/>
                <a:gd name="T10" fmla="*/ 35 w 644"/>
                <a:gd name="T11" fmla="*/ 480 h 643"/>
                <a:gd name="T12" fmla="*/ 481 w 644"/>
                <a:gd name="T13" fmla="*/ 35 h 643"/>
                <a:gd name="T14" fmla="*/ 609 w 644"/>
                <a:gd name="T15" fmla="*/ 35 h 6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44" h="643">
                  <a:moveTo>
                    <a:pt x="609" y="35"/>
                  </a:moveTo>
                  <a:cubicBezTo>
                    <a:pt x="644" y="70"/>
                    <a:pt x="644" y="127"/>
                    <a:pt x="609" y="163"/>
                  </a:cubicBezTo>
                  <a:cubicBezTo>
                    <a:pt x="163" y="608"/>
                    <a:pt x="163" y="608"/>
                    <a:pt x="163" y="608"/>
                  </a:cubicBezTo>
                  <a:cubicBezTo>
                    <a:pt x="128" y="643"/>
                    <a:pt x="71" y="643"/>
                    <a:pt x="35" y="608"/>
                  </a:cubicBezTo>
                  <a:cubicBezTo>
                    <a:pt x="35" y="608"/>
                    <a:pt x="35" y="608"/>
                    <a:pt x="35" y="608"/>
                  </a:cubicBezTo>
                  <a:cubicBezTo>
                    <a:pt x="0" y="573"/>
                    <a:pt x="0" y="516"/>
                    <a:pt x="35" y="480"/>
                  </a:cubicBezTo>
                  <a:cubicBezTo>
                    <a:pt x="481" y="35"/>
                    <a:pt x="481" y="35"/>
                    <a:pt x="481" y="35"/>
                  </a:cubicBezTo>
                  <a:cubicBezTo>
                    <a:pt x="516" y="0"/>
                    <a:pt x="573" y="0"/>
                    <a:pt x="609" y="35"/>
                  </a:cubicBezTo>
                  <a:close/>
                </a:path>
              </a:pathLst>
            </a:custGeom>
            <a:solidFill>
              <a:srgbClr val="DF7D3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12">
              <a:extLst>
                <a:ext uri="{FF2B5EF4-FFF2-40B4-BE49-F238E27FC236}">
                  <a16:creationId xmlns:a16="http://schemas.microsoft.com/office/drawing/2014/main" id="{8F50325A-B814-4D07-BF52-6A79228D0C21}"/>
                </a:ext>
              </a:extLst>
            </p:cNvPr>
            <p:cNvSpPr>
              <a:spLocks/>
            </p:cNvSpPr>
            <p:nvPr/>
          </p:nvSpPr>
          <p:spPr bwMode="auto">
            <a:xfrm>
              <a:off x="2933698" y="3802585"/>
              <a:ext cx="430213" cy="430213"/>
            </a:xfrm>
            <a:custGeom>
              <a:avLst/>
              <a:gdLst>
                <a:gd name="T0" fmla="*/ 170 w 206"/>
                <a:gd name="T1" fmla="*/ 37 h 206"/>
                <a:gd name="T2" fmla="*/ 170 w 206"/>
                <a:gd name="T3" fmla="*/ 170 h 206"/>
                <a:gd name="T4" fmla="*/ 37 w 206"/>
                <a:gd name="T5" fmla="*/ 170 h 206"/>
                <a:gd name="T6" fmla="*/ 37 w 206"/>
                <a:gd name="T7" fmla="*/ 37 h 206"/>
                <a:gd name="T8" fmla="*/ 170 w 206"/>
                <a:gd name="T9" fmla="*/ 37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206">
                  <a:moveTo>
                    <a:pt x="170" y="37"/>
                  </a:moveTo>
                  <a:cubicBezTo>
                    <a:pt x="206" y="74"/>
                    <a:pt x="206" y="133"/>
                    <a:pt x="170" y="170"/>
                  </a:cubicBezTo>
                  <a:cubicBezTo>
                    <a:pt x="133" y="206"/>
                    <a:pt x="73" y="206"/>
                    <a:pt x="37" y="170"/>
                  </a:cubicBezTo>
                  <a:cubicBezTo>
                    <a:pt x="0" y="133"/>
                    <a:pt x="0" y="74"/>
                    <a:pt x="37" y="37"/>
                  </a:cubicBezTo>
                  <a:cubicBezTo>
                    <a:pt x="73" y="0"/>
                    <a:pt x="133" y="0"/>
                    <a:pt x="170" y="37"/>
                  </a:cubicBezTo>
                  <a:close/>
                </a:path>
              </a:pathLst>
            </a:custGeom>
            <a:solidFill>
              <a:srgbClr val="DF7D3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13">
              <a:extLst>
                <a:ext uri="{FF2B5EF4-FFF2-40B4-BE49-F238E27FC236}">
                  <a16:creationId xmlns:a16="http://schemas.microsoft.com/office/drawing/2014/main" id="{F7CD3BF0-F299-445D-9F92-2EB16E02694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80158" y="948820"/>
              <a:ext cx="330055" cy="301354"/>
            </a:xfrm>
            <a:custGeom>
              <a:avLst/>
              <a:gdLst>
                <a:gd name="T0" fmla="*/ 123 w 245"/>
                <a:gd name="T1" fmla="*/ 223 h 223"/>
                <a:gd name="T2" fmla="*/ 44 w 245"/>
                <a:gd name="T3" fmla="*/ 190 h 223"/>
                <a:gd name="T4" fmla="*/ 44 w 245"/>
                <a:gd name="T5" fmla="*/ 32 h 223"/>
                <a:gd name="T6" fmla="*/ 123 w 245"/>
                <a:gd name="T7" fmla="*/ 0 h 223"/>
                <a:gd name="T8" fmla="*/ 202 w 245"/>
                <a:gd name="T9" fmla="*/ 32 h 223"/>
                <a:gd name="T10" fmla="*/ 202 w 245"/>
                <a:gd name="T11" fmla="*/ 32 h 223"/>
                <a:gd name="T12" fmla="*/ 202 w 245"/>
                <a:gd name="T13" fmla="*/ 190 h 223"/>
                <a:gd name="T14" fmla="*/ 123 w 245"/>
                <a:gd name="T15" fmla="*/ 223 h 223"/>
                <a:gd name="T16" fmla="*/ 123 w 245"/>
                <a:gd name="T17" fmla="*/ 36 h 223"/>
                <a:gd name="T18" fmla="*/ 69 w 245"/>
                <a:gd name="T19" fmla="*/ 58 h 223"/>
                <a:gd name="T20" fmla="*/ 69 w 245"/>
                <a:gd name="T21" fmla="*/ 165 h 223"/>
                <a:gd name="T22" fmla="*/ 123 w 245"/>
                <a:gd name="T23" fmla="*/ 187 h 223"/>
                <a:gd name="T24" fmla="*/ 176 w 245"/>
                <a:gd name="T25" fmla="*/ 165 h 223"/>
                <a:gd name="T26" fmla="*/ 176 w 245"/>
                <a:gd name="T27" fmla="*/ 58 h 223"/>
                <a:gd name="T28" fmla="*/ 123 w 245"/>
                <a:gd name="T29" fmla="*/ 36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5" h="223">
                  <a:moveTo>
                    <a:pt x="123" y="223"/>
                  </a:moveTo>
                  <a:cubicBezTo>
                    <a:pt x="93" y="223"/>
                    <a:pt x="65" y="212"/>
                    <a:pt x="44" y="190"/>
                  </a:cubicBezTo>
                  <a:cubicBezTo>
                    <a:pt x="0" y="147"/>
                    <a:pt x="0" y="76"/>
                    <a:pt x="44" y="32"/>
                  </a:cubicBezTo>
                  <a:cubicBezTo>
                    <a:pt x="65" y="11"/>
                    <a:pt x="93" y="0"/>
                    <a:pt x="123" y="0"/>
                  </a:cubicBezTo>
                  <a:cubicBezTo>
                    <a:pt x="153" y="0"/>
                    <a:pt x="181" y="11"/>
                    <a:pt x="202" y="32"/>
                  </a:cubicBezTo>
                  <a:cubicBezTo>
                    <a:pt x="202" y="32"/>
                    <a:pt x="202" y="32"/>
                    <a:pt x="202" y="32"/>
                  </a:cubicBezTo>
                  <a:cubicBezTo>
                    <a:pt x="245" y="76"/>
                    <a:pt x="245" y="147"/>
                    <a:pt x="202" y="190"/>
                  </a:cubicBezTo>
                  <a:cubicBezTo>
                    <a:pt x="181" y="212"/>
                    <a:pt x="153" y="223"/>
                    <a:pt x="123" y="223"/>
                  </a:cubicBezTo>
                  <a:close/>
                  <a:moveTo>
                    <a:pt x="123" y="36"/>
                  </a:moveTo>
                  <a:cubicBezTo>
                    <a:pt x="103" y="36"/>
                    <a:pt x="84" y="43"/>
                    <a:pt x="69" y="58"/>
                  </a:cubicBezTo>
                  <a:cubicBezTo>
                    <a:pt x="40" y="87"/>
                    <a:pt x="40" y="135"/>
                    <a:pt x="69" y="165"/>
                  </a:cubicBezTo>
                  <a:cubicBezTo>
                    <a:pt x="84" y="179"/>
                    <a:pt x="103" y="187"/>
                    <a:pt x="123" y="187"/>
                  </a:cubicBezTo>
                  <a:cubicBezTo>
                    <a:pt x="143" y="187"/>
                    <a:pt x="162" y="179"/>
                    <a:pt x="176" y="165"/>
                  </a:cubicBezTo>
                  <a:cubicBezTo>
                    <a:pt x="206" y="135"/>
                    <a:pt x="206" y="87"/>
                    <a:pt x="176" y="58"/>
                  </a:cubicBezTo>
                  <a:cubicBezTo>
                    <a:pt x="162" y="43"/>
                    <a:pt x="143" y="36"/>
                    <a:pt x="123" y="36"/>
                  </a:cubicBezTo>
                  <a:close/>
                </a:path>
              </a:pathLst>
            </a:custGeom>
            <a:solidFill>
              <a:srgbClr val="B5C6C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15">
              <a:extLst>
                <a:ext uri="{FF2B5EF4-FFF2-40B4-BE49-F238E27FC236}">
                  <a16:creationId xmlns:a16="http://schemas.microsoft.com/office/drawing/2014/main" id="{6E3D5AE5-B589-46F2-8F19-DC3CD9950C4F}"/>
                </a:ext>
              </a:extLst>
            </p:cNvPr>
            <p:cNvSpPr>
              <a:spLocks/>
            </p:cNvSpPr>
            <p:nvPr/>
          </p:nvSpPr>
          <p:spPr bwMode="auto">
            <a:xfrm>
              <a:off x="7873998" y="730250"/>
              <a:ext cx="430213" cy="430213"/>
            </a:xfrm>
            <a:custGeom>
              <a:avLst/>
              <a:gdLst>
                <a:gd name="T0" fmla="*/ 169 w 206"/>
                <a:gd name="T1" fmla="*/ 37 h 206"/>
                <a:gd name="T2" fmla="*/ 169 w 206"/>
                <a:gd name="T3" fmla="*/ 170 h 206"/>
                <a:gd name="T4" fmla="*/ 37 w 206"/>
                <a:gd name="T5" fmla="*/ 170 h 206"/>
                <a:gd name="T6" fmla="*/ 37 w 206"/>
                <a:gd name="T7" fmla="*/ 37 h 206"/>
                <a:gd name="T8" fmla="*/ 169 w 206"/>
                <a:gd name="T9" fmla="*/ 37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206">
                  <a:moveTo>
                    <a:pt x="169" y="37"/>
                  </a:moveTo>
                  <a:cubicBezTo>
                    <a:pt x="206" y="74"/>
                    <a:pt x="206" y="133"/>
                    <a:pt x="169" y="170"/>
                  </a:cubicBezTo>
                  <a:cubicBezTo>
                    <a:pt x="133" y="206"/>
                    <a:pt x="73" y="206"/>
                    <a:pt x="37" y="170"/>
                  </a:cubicBezTo>
                  <a:cubicBezTo>
                    <a:pt x="0" y="133"/>
                    <a:pt x="0" y="74"/>
                    <a:pt x="37" y="37"/>
                  </a:cubicBezTo>
                  <a:cubicBezTo>
                    <a:pt x="73" y="0"/>
                    <a:pt x="133" y="0"/>
                    <a:pt x="169" y="37"/>
                  </a:cubicBezTo>
                  <a:close/>
                </a:path>
              </a:pathLst>
            </a:custGeom>
            <a:solidFill>
              <a:srgbClr val="B5C6C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16">
              <a:extLst>
                <a:ext uri="{FF2B5EF4-FFF2-40B4-BE49-F238E27FC236}">
                  <a16:creationId xmlns:a16="http://schemas.microsoft.com/office/drawing/2014/main" id="{6E441AFA-4B27-4CEE-A3E8-20F90394B63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5237" y="5465761"/>
              <a:ext cx="430213" cy="430213"/>
            </a:xfrm>
            <a:custGeom>
              <a:avLst/>
              <a:gdLst>
                <a:gd name="T0" fmla="*/ 170 w 206"/>
                <a:gd name="T1" fmla="*/ 37 h 206"/>
                <a:gd name="T2" fmla="*/ 170 w 206"/>
                <a:gd name="T3" fmla="*/ 170 h 206"/>
                <a:gd name="T4" fmla="*/ 37 w 206"/>
                <a:gd name="T5" fmla="*/ 170 h 206"/>
                <a:gd name="T6" fmla="*/ 37 w 206"/>
                <a:gd name="T7" fmla="*/ 37 h 206"/>
                <a:gd name="T8" fmla="*/ 170 w 206"/>
                <a:gd name="T9" fmla="*/ 37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206">
                  <a:moveTo>
                    <a:pt x="170" y="37"/>
                  </a:moveTo>
                  <a:cubicBezTo>
                    <a:pt x="206" y="74"/>
                    <a:pt x="206" y="133"/>
                    <a:pt x="170" y="170"/>
                  </a:cubicBezTo>
                  <a:cubicBezTo>
                    <a:pt x="133" y="206"/>
                    <a:pt x="73" y="206"/>
                    <a:pt x="37" y="170"/>
                  </a:cubicBezTo>
                  <a:cubicBezTo>
                    <a:pt x="0" y="133"/>
                    <a:pt x="0" y="74"/>
                    <a:pt x="37" y="37"/>
                  </a:cubicBezTo>
                  <a:cubicBezTo>
                    <a:pt x="73" y="0"/>
                    <a:pt x="133" y="0"/>
                    <a:pt x="170" y="37"/>
                  </a:cubicBezTo>
                  <a:close/>
                </a:path>
              </a:pathLst>
            </a:custGeom>
            <a:solidFill>
              <a:srgbClr val="B5C6C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13">
              <a:extLst>
                <a:ext uri="{FF2B5EF4-FFF2-40B4-BE49-F238E27FC236}">
                  <a16:creationId xmlns:a16="http://schemas.microsoft.com/office/drawing/2014/main" id="{EC24BB25-E2C6-4AF2-AECB-B3B67800F46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51425" y="5585890"/>
              <a:ext cx="330055" cy="301354"/>
            </a:xfrm>
            <a:custGeom>
              <a:avLst/>
              <a:gdLst>
                <a:gd name="T0" fmla="*/ 123 w 245"/>
                <a:gd name="T1" fmla="*/ 223 h 223"/>
                <a:gd name="T2" fmla="*/ 44 w 245"/>
                <a:gd name="T3" fmla="*/ 190 h 223"/>
                <a:gd name="T4" fmla="*/ 44 w 245"/>
                <a:gd name="T5" fmla="*/ 32 h 223"/>
                <a:gd name="T6" fmla="*/ 123 w 245"/>
                <a:gd name="T7" fmla="*/ 0 h 223"/>
                <a:gd name="T8" fmla="*/ 202 w 245"/>
                <a:gd name="T9" fmla="*/ 32 h 223"/>
                <a:gd name="T10" fmla="*/ 202 w 245"/>
                <a:gd name="T11" fmla="*/ 32 h 223"/>
                <a:gd name="T12" fmla="*/ 202 w 245"/>
                <a:gd name="T13" fmla="*/ 190 h 223"/>
                <a:gd name="T14" fmla="*/ 123 w 245"/>
                <a:gd name="T15" fmla="*/ 223 h 223"/>
                <a:gd name="T16" fmla="*/ 123 w 245"/>
                <a:gd name="T17" fmla="*/ 36 h 223"/>
                <a:gd name="T18" fmla="*/ 69 w 245"/>
                <a:gd name="T19" fmla="*/ 58 h 223"/>
                <a:gd name="T20" fmla="*/ 69 w 245"/>
                <a:gd name="T21" fmla="*/ 165 h 223"/>
                <a:gd name="T22" fmla="*/ 123 w 245"/>
                <a:gd name="T23" fmla="*/ 187 h 223"/>
                <a:gd name="T24" fmla="*/ 176 w 245"/>
                <a:gd name="T25" fmla="*/ 165 h 223"/>
                <a:gd name="T26" fmla="*/ 176 w 245"/>
                <a:gd name="T27" fmla="*/ 58 h 223"/>
                <a:gd name="T28" fmla="*/ 123 w 245"/>
                <a:gd name="T29" fmla="*/ 36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5" h="223">
                  <a:moveTo>
                    <a:pt x="123" y="223"/>
                  </a:moveTo>
                  <a:cubicBezTo>
                    <a:pt x="93" y="223"/>
                    <a:pt x="65" y="212"/>
                    <a:pt x="44" y="190"/>
                  </a:cubicBezTo>
                  <a:cubicBezTo>
                    <a:pt x="0" y="147"/>
                    <a:pt x="0" y="76"/>
                    <a:pt x="44" y="32"/>
                  </a:cubicBezTo>
                  <a:cubicBezTo>
                    <a:pt x="65" y="11"/>
                    <a:pt x="93" y="0"/>
                    <a:pt x="123" y="0"/>
                  </a:cubicBezTo>
                  <a:cubicBezTo>
                    <a:pt x="153" y="0"/>
                    <a:pt x="181" y="11"/>
                    <a:pt x="202" y="32"/>
                  </a:cubicBezTo>
                  <a:cubicBezTo>
                    <a:pt x="202" y="32"/>
                    <a:pt x="202" y="32"/>
                    <a:pt x="202" y="32"/>
                  </a:cubicBezTo>
                  <a:cubicBezTo>
                    <a:pt x="245" y="76"/>
                    <a:pt x="245" y="147"/>
                    <a:pt x="202" y="190"/>
                  </a:cubicBezTo>
                  <a:cubicBezTo>
                    <a:pt x="181" y="212"/>
                    <a:pt x="153" y="223"/>
                    <a:pt x="123" y="223"/>
                  </a:cubicBezTo>
                  <a:close/>
                  <a:moveTo>
                    <a:pt x="123" y="36"/>
                  </a:moveTo>
                  <a:cubicBezTo>
                    <a:pt x="103" y="36"/>
                    <a:pt x="84" y="43"/>
                    <a:pt x="69" y="58"/>
                  </a:cubicBezTo>
                  <a:cubicBezTo>
                    <a:pt x="40" y="87"/>
                    <a:pt x="40" y="135"/>
                    <a:pt x="69" y="165"/>
                  </a:cubicBezTo>
                  <a:cubicBezTo>
                    <a:pt x="84" y="179"/>
                    <a:pt x="103" y="187"/>
                    <a:pt x="123" y="187"/>
                  </a:cubicBezTo>
                  <a:cubicBezTo>
                    <a:pt x="143" y="187"/>
                    <a:pt x="162" y="179"/>
                    <a:pt x="176" y="165"/>
                  </a:cubicBezTo>
                  <a:cubicBezTo>
                    <a:pt x="206" y="135"/>
                    <a:pt x="206" y="87"/>
                    <a:pt x="176" y="58"/>
                  </a:cubicBezTo>
                  <a:cubicBezTo>
                    <a:pt x="162" y="43"/>
                    <a:pt x="143" y="36"/>
                    <a:pt x="123" y="36"/>
                  </a:cubicBezTo>
                  <a:close/>
                </a:path>
              </a:pathLst>
            </a:custGeom>
            <a:solidFill>
              <a:srgbClr val="DF7D3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9">
              <a:extLst>
                <a:ext uri="{FF2B5EF4-FFF2-40B4-BE49-F238E27FC236}">
                  <a16:creationId xmlns:a16="http://schemas.microsoft.com/office/drawing/2014/main" id="{74E9CCB5-FCA6-4152-86C2-20E9EEE4D1CD}"/>
                </a:ext>
              </a:extLst>
            </p:cNvPr>
            <p:cNvSpPr>
              <a:spLocks/>
            </p:cNvSpPr>
            <p:nvPr/>
          </p:nvSpPr>
          <p:spPr bwMode="auto">
            <a:xfrm>
              <a:off x="8183994" y="3779475"/>
              <a:ext cx="950913" cy="954088"/>
            </a:xfrm>
            <a:custGeom>
              <a:avLst/>
              <a:gdLst>
                <a:gd name="T0" fmla="*/ 421 w 456"/>
                <a:gd name="T1" fmla="*/ 35 h 457"/>
                <a:gd name="T2" fmla="*/ 421 w 456"/>
                <a:gd name="T3" fmla="*/ 163 h 457"/>
                <a:gd name="T4" fmla="*/ 162 w 456"/>
                <a:gd name="T5" fmla="*/ 422 h 457"/>
                <a:gd name="T6" fmla="*/ 35 w 456"/>
                <a:gd name="T7" fmla="*/ 422 h 457"/>
                <a:gd name="T8" fmla="*/ 35 w 456"/>
                <a:gd name="T9" fmla="*/ 422 h 457"/>
                <a:gd name="T10" fmla="*/ 35 w 456"/>
                <a:gd name="T11" fmla="*/ 294 h 457"/>
                <a:gd name="T12" fmla="*/ 294 w 456"/>
                <a:gd name="T13" fmla="*/ 35 h 457"/>
                <a:gd name="T14" fmla="*/ 421 w 456"/>
                <a:gd name="T15" fmla="*/ 35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6" h="457">
                  <a:moveTo>
                    <a:pt x="421" y="35"/>
                  </a:moveTo>
                  <a:cubicBezTo>
                    <a:pt x="456" y="71"/>
                    <a:pt x="456" y="128"/>
                    <a:pt x="421" y="163"/>
                  </a:cubicBezTo>
                  <a:cubicBezTo>
                    <a:pt x="162" y="422"/>
                    <a:pt x="162" y="422"/>
                    <a:pt x="162" y="422"/>
                  </a:cubicBezTo>
                  <a:cubicBezTo>
                    <a:pt x="127" y="457"/>
                    <a:pt x="70" y="457"/>
                    <a:pt x="35" y="422"/>
                  </a:cubicBezTo>
                  <a:cubicBezTo>
                    <a:pt x="35" y="422"/>
                    <a:pt x="35" y="422"/>
                    <a:pt x="35" y="422"/>
                  </a:cubicBezTo>
                  <a:cubicBezTo>
                    <a:pt x="0" y="387"/>
                    <a:pt x="0" y="329"/>
                    <a:pt x="35" y="294"/>
                  </a:cubicBezTo>
                  <a:cubicBezTo>
                    <a:pt x="294" y="35"/>
                    <a:pt x="294" y="35"/>
                    <a:pt x="294" y="35"/>
                  </a:cubicBezTo>
                  <a:cubicBezTo>
                    <a:pt x="329" y="0"/>
                    <a:pt x="386" y="0"/>
                    <a:pt x="421" y="35"/>
                  </a:cubicBezTo>
                  <a:close/>
                </a:path>
              </a:pathLst>
            </a:custGeom>
            <a:solidFill>
              <a:srgbClr val="B5C6C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15">
              <a:extLst>
                <a:ext uri="{FF2B5EF4-FFF2-40B4-BE49-F238E27FC236}">
                  <a16:creationId xmlns:a16="http://schemas.microsoft.com/office/drawing/2014/main" id="{B9B5CFD2-248F-41D7-BCAB-CE759C6026DB}"/>
                </a:ext>
              </a:extLst>
            </p:cNvPr>
            <p:cNvSpPr>
              <a:spLocks/>
            </p:cNvSpPr>
            <p:nvPr/>
          </p:nvSpPr>
          <p:spPr bwMode="auto">
            <a:xfrm>
              <a:off x="9134907" y="3349262"/>
              <a:ext cx="430213" cy="430213"/>
            </a:xfrm>
            <a:custGeom>
              <a:avLst/>
              <a:gdLst>
                <a:gd name="T0" fmla="*/ 169 w 206"/>
                <a:gd name="T1" fmla="*/ 37 h 206"/>
                <a:gd name="T2" fmla="*/ 169 w 206"/>
                <a:gd name="T3" fmla="*/ 170 h 206"/>
                <a:gd name="T4" fmla="*/ 37 w 206"/>
                <a:gd name="T5" fmla="*/ 170 h 206"/>
                <a:gd name="T6" fmla="*/ 37 w 206"/>
                <a:gd name="T7" fmla="*/ 37 h 206"/>
                <a:gd name="T8" fmla="*/ 169 w 206"/>
                <a:gd name="T9" fmla="*/ 37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206">
                  <a:moveTo>
                    <a:pt x="169" y="37"/>
                  </a:moveTo>
                  <a:cubicBezTo>
                    <a:pt x="206" y="74"/>
                    <a:pt x="206" y="133"/>
                    <a:pt x="169" y="170"/>
                  </a:cubicBezTo>
                  <a:cubicBezTo>
                    <a:pt x="133" y="206"/>
                    <a:pt x="73" y="206"/>
                    <a:pt x="37" y="170"/>
                  </a:cubicBezTo>
                  <a:cubicBezTo>
                    <a:pt x="0" y="133"/>
                    <a:pt x="0" y="74"/>
                    <a:pt x="37" y="37"/>
                  </a:cubicBezTo>
                  <a:cubicBezTo>
                    <a:pt x="73" y="0"/>
                    <a:pt x="133" y="0"/>
                    <a:pt x="169" y="37"/>
                  </a:cubicBezTo>
                  <a:close/>
                </a:path>
              </a:pathLst>
            </a:custGeom>
            <a:solidFill>
              <a:srgbClr val="DF7D3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9">
              <a:extLst>
                <a:ext uri="{FF2B5EF4-FFF2-40B4-BE49-F238E27FC236}">
                  <a16:creationId xmlns:a16="http://schemas.microsoft.com/office/drawing/2014/main" id="{29D66215-E90E-4ECB-A9F3-2AD9609171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4576" y="1879599"/>
              <a:ext cx="950913" cy="954088"/>
            </a:xfrm>
            <a:custGeom>
              <a:avLst/>
              <a:gdLst>
                <a:gd name="T0" fmla="*/ 421 w 456"/>
                <a:gd name="T1" fmla="*/ 35 h 457"/>
                <a:gd name="T2" fmla="*/ 421 w 456"/>
                <a:gd name="T3" fmla="*/ 163 h 457"/>
                <a:gd name="T4" fmla="*/ 162 w 456"/>
                <a:gd name="T5" fmla="*/ 422 h 457"/>
                <a:gd name="T6" fmla="*/ 35 w 456"/>
                <a:gd name="T7" fmla="*/ 422 h 457"/>
                <a:gd name="T8" fmla="*/ 35 w 456"/>
                <a:gd name="T9" fmla="*/ 422 h 457"/>
                <a:gd name="T10" fmla="*/ 35 w 456"/>
                <a:gd name="T11" fmla="*/ 294 h 457"/>
                <a:gd name="T12" fmla="*/ 294 w 456"/>
                <a:gd name="T13" fmla="*/ 35 h 457"/>
                <a:gd name="T14" fmla="*/ 421 w 456"/>
                <a:gd name="T15" fmla="*/ 35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6" h="457">
                  <a:moveTo>
                    <a:pt x="421" y="35"/>
                  </a:moveTo>
                  <a:cubicBezTo>
                    <a:pt x="456" y="71"/>
                    <a:pt x="456" y="128"/>
                    <a:pt x="421" y="163"/>
                  </a:cubicBezTo>
                  <a:cubicBezTo>
                    <a:pt x="162" y="422"/>
                    <a:pt x="162" y="422"/>
                    <a:pt x="162" y="422"/>
                  </a:cubicBezTo>
                  <a:cubicBezTo>
                    <a:pt x="127" y="457"/>
                    <a:pt x="70" y="457"/>
                    <a:pt x="35" y="422"/>
                  </a:cubicBezTo>
                  <a:cubicBezTo>
                    <a:pt x="35" y="422"/>
                    <a:pt x="35" y="422"/>
                    <a:pt x="35" y="422"/>
                  </a:cubicBezTo>
                  <a:cubicBezTo>
                    <a:pt x="0" y="387"/>
                    <a:pt x="0" y="329"/>
                    <a:pt x="35" y="294"/>
                  </a:cubicBezTo>
                  <a:cubicBezTo>
                    <a:pt x="294" y="35"/>
                    <a:pt x="294" y="35"/>
                    <a:pt x="294" y="35"/>
                  </a:cubicBezTo>
                  <a:cubicBezTo>
                    <a:pt x="329" y="0"/>
                    <a:pt x="386" y="0"/>
                    <a:pt x="421" y="35"/>
                  </a:cubicBezTo>
                  <a:close/>
                </a:path>
              </a:pathLst>
            </a:custGeom>
            <a:solidFill>
              <a:srgbClr val="B5C6C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13">
              <a:extLst>
                <a:ext uri="{FF2B5EF4-FFF2-40B4-BE49-F238E27FC236}">
                  <a16:creationId xmlns:a16="http://schemas.microsoft.com/office/drawing/2014/main" id="{1D7FAE3D-15A0-4C21-A1E3-CA607683C46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32790" y="2824939"/>
              <a:ext cx="330055" cy="301354"/>
            </a:xfrm>
            <a:custGeom>
              <a:avLst/>
              <a:gdLst>
                <a:gd name="T0" fmla="*/ 123 w 245"/>
                <a:gd name="T1" fmla="*/ 223 h 223"/>
                <a:gd name="T2" fmla="*/ 44 w 245"/>
                <a:gd name="T3" fmla="*/ 190 h 223"/>
                <a:gd name="T4" fmla="*/ 44 w 245"/>
                <a:gd name="T5" fmla="*/ 32 h 223"/>
                <a:gd name="T6" fmla="*/ 123 w 245"/>
                <a:gd name="T7" fmla="*/ 0 h 223"/>
                <a:gd name="T8" fmla="*/ 202 w 245"/>
                <a:gd name="T9" fmla="*/ 32 h 223"/>
                <a:gd name="T10" fmla="*/ 202 w 245"/>
                <a:gd name="T11" fmla="*/ 32 h 223"/>
                <a:gd name="T12" fmla="*/ 202 w 245"/>
                <a:gd name="T13" fmla="*/ 190 h 223"/>
                <a:gd name="T14" fmla="*/ 123 w 245"/>
                <a:gd name="T15" fmla="*/ 223 h 223"/>
                <a:gd name="T16" fmla="*/ 123 w 245"/>
                <a:gd name="T17" fmla="*/ 36 h 223"/>
                <a:gd name="T18" fmla="*/ 69 w 245"/>
                <a:gd name="T19" fmla="*/ 58 h 223"/>
                <a:gd name="T20" fmla="*/ 69 w 245"/>
                <a:gd name="T21" fmla="*/ 165 h 223"/>
                <a:gd name="T22" fmla="*/ 123 w 245"/>
                <a:gd name="T23" fmla="*/ 187 h 223"/>
                <a:gd name="T24" fmla="*/ 176 w 245"/>
                <a:gd name="T25" fmla="*/ 165 h 223"/>
                <a:gd name="T26" fmla="*/ 176 w 245"/>
                <a:gd name="T27" fmla="*/ 58 h 223"/>
                <a:gd name="T28" fmla="*/ 123 w 245"/>
                <a:gd name="T29" fmla="*/ 36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5" h="223">
                  <a:moveTo>
                    <a:pt x="123" y="223"/>
                  </a:moveTo>
                  <a:cubicBezTo>
                    <a:pt x="93" y="223"/>
                    <a:pt x="65" y="212"/>
                    <a:pt x="44" y="190"/>
                  </a:cubicBezTo>
                  <a:cubicBezTo>
                    <a:pt x="0" y="147"/>
                    <a:pt x="0" y="76"/>
                    <a:pt x="44" y="32"/>
                  </a:cubicBezTo>
                  <a:cubicBezTo>
                    <a:pt x="65" y="11"/>
                    <a:pt x="93" y="0"/>
                    <a:pt x="123" y="0"/>
                  </a:cubicBezTo>
                  <a:cubicBezTo>
                    <a:pt x="153" y="0"/>
                    <a:pt x="181" y="11"/>
                    <a:pt x="202" y="32"/>
                  </a:cubicBezTo>
                  <a:cubicBezTo>
                    <a:pt x="202" y="32"/>
                    <a:pt x="202" y="32"/>
                    <a:pt x="202" y="32"/>
                  </a:cubicBezTo>
                  <a:cubicBezTo>
                    <a:pt x="245" y="76"/>
                    <a:pt x="245" y="147"/>
                    <a:pt x="202" y="190"/>
                  </a:cubicBezTo>
                  <a:cubicBezTo>
                    <a:pt x="181" y="212"/>
                    <a:pt x="153" y="223"/>
                    <a:pt x="123" y="223"/>
                  </a:cubicBezTo>
                  <a:close/>
                  <a:moveTo>
                    <a:pt x="123" y="36"/>
                  </a:moveTo>
                  <a:cubicBezTo>
                    <a:pt x="103" y="36"/>
                    <a:pt x="84" y="43"/>
                    <a:pt x="69" y="58"/>
                  </a:cubicBezTo>
                  <a:cubicBezTo>
                    <a:pt x="40" y="87"/>
                    <a:pt x="40" y="135"/>
                    <a:pt x="69" y="165"/>
                  </a:cubicBezTo>
                  <a:cubicBezTo>
                    <a:pt x="84" y="179"/>
                    <a:pt x="103" y="187"/>
                    <a:pt x="123" y="187"/>
                  </a:cubicBezTo>
                  <a:cubicBezTo>
                    <a:pt x="143" y="187"/>
                    <a:pt x="162" y="179"/>
                    <a:pt x="176" y="165"/>
                  </a:cubicBezTo>
                  <a:cubicBezTo>
                    <a:pt x="206" y="135"/>
                    <a:pt x="206" y="87"/>
                    <a:pt x="176" y="58"/>
                  </a:cubicBezTo>
                  <a:cubicBezTo>
                    <a:pt x="162" y="43"/>
                    <a:pt x="143" y="36"/>
                    <a:pt x="123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6">
              <a:extLst>
                <a:ext uri="{FF2B5EF4-FFF2-40B4-BE49-F238E27FC236}">
                  <a16:creationId xmlns:a16="http://schemas.microsoft.com/office/drawing/2014/main" id="{35930168-93B1-4E6E-9792-268F00B6B54E}"/>
                </a:ext>
              </a:extLst>
            </p:cNvPr>
            <p:cNvSpPr>
              <a:spLocks/>
            </p:cNvSpPr>
            <p:nvPr/>
          </p:nvSpPr>
          <p:spPr bwMode="auto">
            <a:xfrm>
              <a:off x="7440141" y="4765674"/>
              <a:ext cx="700088" cy="700088"/>
            </a:xfrm>
            <a:custGeom>
              <a:avLst/>
              <a:gdLst>
                <a:gd name="T0" fmla="*/ 328 w 335"/>
                <a:gd name="T1" fmla="*/ 56 h 335"/>
                <a:gd name="T2" fmla="*/ 299 w 335"/>
                <a:gd name="T3" fmla="*/ 57 h 335"/>
                <a:gd name="T4" fmla="*/ 274 w 335"/>
                <a:gd name="T5" fmla="*/ 57 h 335"/>
                <a:gd name="T6" fmla="*/ 274 w 335"/>
                <a:gd name="T7" fmla="*/ 81 h 335"/>
                <a:gd name="T8" fmla="*/ 273 w 335"/>
                <a:gd name="T9" fmla="*/ 110 h 335"/>
                <a:gd name="T10" fmla="*/ 245 w 335"/>
                <a:gd name="T11" fmla="*/ 111 h 335"/>
                <a:gd name="T12" fmla="*/ 220 w 335"/>
                <a:gd name="T13" fmla="*/ 111 h 335"/>
                <a:gd name="T14" fmla="*/ 220 w 335"/>
                <a:gd name="T15" fmla="*/ 136 h 335"/>
                <a:gd name="T16" fmla="*/ 219 w 335"/>
                <a:gd name="T17" fmla="*/ 164 h 335"/>
                <a:gd name="T18" fmla="*/ 190 w 335"/>
                <a:gd name="T19" fmla="*/ 165 h 335"/>
                <a:gd name="T20" fmla="*/ 166 w 335"/>
                <a:gd name="T21" fmla="*/ 166 h 335"/>
                <a:gd name="T22" fmla="*/ 165 w 335"/>
                <a:gd name="T23" fmla="*/ 190 h 335"/>
                <a:gd name="T24" fmla="*/ 164 w 335"/>
                <a:gd name="T25" fmla="*/ 219 h 335"/>
                <a:gd name="T26" fmla="*/ 136 w 335"/>
                <a:gd name="T27" fmla="*/ 220 h 335"/>
                <a:gd name="T28" fmla="*/ 111 w 335"/>
                <a:gd name="T29" fmla="*/ 220 h 335"/>
                <a:gd name="T30" fmla="*/ 111 w 335"/>
                <a:gd name="T31" fmla="*/ 245 h 335"/>
                <a:gd name="T32" fmla="*/ 110 w 335"/>
                <a:gd name="T33" fmla="*/ 273 h 335"/>
                <a:gd name="T34" fmla="*/ 81 w 335"/>
                <a:gd name="T35" fmla="*/ 274 h 335"/>
                <a:gd name="T36" fmla="*/ 57 w 335"/>
                <a:gd name="T37" fmla="*/ 274 h 335"/>
                <a:gd name="T38" fmla="*/ 57 w 335"/>
                <a:gd name="T39" fmla="*/ 299 h 335"/>
                <a:gd name="T40" fmla="*/ 56 w 335"/>
                <a:gd name="T41" fmla="*/ 327 h 335"/>
                <a:gd name="T42" fmla="*/ 27 w 335"/>
                <a:gd name="T43" fmla="*/ 329 h 335"/>
                <a:gd name="T44" fmla="*/ 2 w 335"/>
                <a:gd name="T45" fmla="*/ 329 h 335"/>
                <a:gd name="T46" fmla="*/ 0 w 335"/>
                <a:gd name="T47" fmla="*/ 326 h 335"/>
                <a:gd name="T48" fmla="*/ 28 w 335"/>
                <a:gd name="T49" fmla="*/ 325 h 335"/>
                <a:gd name="T50" fmla="*/ 53 w 335"/>
                <a:gd name="T51" fmla="*/ 325 h 335"/>
                <a:gd name="T52" fmla="*/ 53 w 335"/>
                <a:gd name="T53" fmla="*/ 300 h 335"/>
                <a:gd name="T54" fmla="*/ 54 w 335"/>
                <a:gd name="T55" fmla="*/ 271 h 335"/>
                <a:gd name="T56" fmla="*/ 83 w 335"/>
                <a:gd name="T57" fmla="*/ 270 h 335"/>
                <a:gd name="T58" fmla="*/ 107 w 335"/>
                <a:gd name="T59" fmla="*/ 270 h 335"/>
                <a:gd name="T60" fmla="*/ 107 w 335"/>
                <a:gd name="T61" fmla="*/ 246 h 335"/>
                <a:gd name="T62" fmla="*/ 108 w 335"/>
                <a:gd name="T63" fmla="*/ 217 h 335"/>
                <a:gd name="T64" fmla="*/ 137 w 335"/>
                <a:gd name="T65" fmla="*/ 216 h 335"/>
                <a:gd name="T66" fmla="*/ 162 w 335"/>
                <a:gd name="T67" fmla="*/ 216 h 335"/>
                <a:gd name="T68" fmla="*/ 162 w 335"/>
                <a:gd name="T69" fmla="*/ 191 h 335"/>
                <a:gd name="T70" fmla="*/ 163 w 335"/>
                <a:gd name="T71" fmla="*/ 163 h 335"/>
                <a:gd name="T72" fmla="*/ 191 w 335"/>
                <a:gd name="T73" fmla="*/ 162 h 335"/>
                <a:gd name="T74" fmla="*/ 216 w 335"/>
                <a:gd name="T75" fmla="*/ 162 h 335"/>
                <a:gd name="T76" fmla="*/ 216 w 335"/>
                <a:gd name="T77" fmla="*/ 137 h 335"/>
                <a:gd name="T78" fmla="*/ 217 w 335"/>
                <a:gd name="T79" fmla="*/ 108 h 335"/>
                <a:gd name="T80" fmla="*/ 246 w 335"/>
                <a:gd name="T81" fmla="*/ 107 h 335"/>
                <a:gd name="T82" fmla="*/ 270 w 335"/>
                <a:gd name="T83" fmla="*/ 107 h 335"/>
                <a:gd name="T84" fmla="*/ 270 w 335"/>
                <a:gd name="T85" fmla="*/ 83 h 335"/>
                <a:gd name="T86" fmla="*/ 271 w 335"/>
                <a:gd name="T87" fmla="*/ 54 h 335"/>
                <a:gd name="T88" fmla="*/ 300 w 335"/>
                <a:gd name="T89" fmla="*/ 53 h 335"/>
                <a:gd name="T90" fmla="*/ 325 w 335"/>
                <a:gd name="T91" fmla="*/ 53 h 335"/>
                <a:gd name="T92" fmla="*/ 325 w 335"/>
                <a:gd name="T93" fmla="*/ 28 h 335"/>
                <a:gd name="T94" fmla="*/ 326 w 335"/>
                <a:gd name="T95" fmla="*/ 0 h 335"/>
                <a:gd name="T96" fmla="*/ 329 w 335"/>
                <a:gd name="T97" fmla="*/ 2 h 335"/>
                <a:gd name="T98" fmla="*/ 329 w 335"/>
                <a:gd name="T99" fmla="*/ 27 h 335"/>
                <a:gd name="T100" fmla="*/ 328 w 335"/>
                <a:gd name="T101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35" h="335">
                  <a:moveTo>
                    <a:pt x="328" y="56"/>
                  </a:moveTo>
                  <a:cubicBezTo>
                    <a:pt x="320" y="63"/>
                    <a:pt x="309" y="60"/>
                    <a:pt x="299" y="57"/>
                  </a:cubicBezTo>
                  <a:cubicBezTo>
                    <a:pt x="289" y="54"/>
                    <a:pt x="280" y="51"/>
                    <a:pt x="274" y="57"/>
                  </a:cubicBezTo>
                  <a:cubicBezTo>
                    <a:pt x="268" y="63"/>
                    <a:pt x="271" y="72"/>
                    <a:pt x="274" y="81"/>
                  </a:cubicBezTo>
                  <a:cubicBezTo>
                    <a:pt x="277" y="92"/>
                    <a:pt x="281" y="102"/>
                    <a:pt x="273" y="110"/>
                  </a:cubicBezTo>
                  <a:cubicBezTo>
                    <a:pt x="265" y="118"/>
                    <a:pt x="255" y="114"/>
                    <a:pt x="245" y="111"/>
                  </a:cubicBezTo>
                  <a:cubicBezTo>
                    <a:pt x="235" y="108"/>
                    <a:pt x="226" y="105"/>
                    <a:pt x="220" y="111"/>
                  </a:cubicBezTo>
                  <a:cubicBezTo>
                    <a:pt x="214" y="117"/>
                    <a:pt x="217" y="126"/>
                    <a:pt x="220" y="136"/>
                  </a:cubicBezTo>
                  <a:cubicBezTo>
                    <a:pt x="223" y="146"/>
                    <a:pt x="226" y="157"/>
                    <a:pt x="219" y="164"/>
                  </a:cubicBezTo>
                  <a:cubicBezTo>
                    <a:pt x="211" y="172"/>
                    <a:pt x="200" y="169"/>
                    <a:pt x="190" y="165"/>
                  </a:cubicBezTo>
                  <a:cubicBezTo>
                    <a:pt x="181" y="162"/>
                    <a:pt x="171" y="160"/>
                    <a:pt x="166" y="166"/>
                  </a:cubicBezTo>
                  <a:cubicBezTo>
                    <a:pt x="160" y="171"/>
                    <a:pt x="162" y="181"/>
                    <a:pt x="165" y="190"/>
                  </a:cubicBezTo>
                  <a:cubicBezTo>
                    <a:pt x="169" y="200"/>
                    <a:pt x="172" y="211"/>
                    <a:pt x="164" y="219"/>
                  </a:cubicBezTo>
                  <a:cubicBezTo>
                    <a:pt x="157" y="226"/>
                    <a:pt x="146" y="223"/>
                    <a:pt x="136" y="220"/>
                  </a:cubicBezTo>
                  <a:cubicBezTo>
                    <a:pt x="126" y="217"/>
                    <a:pt x="117" y="214"/>
                    <a:pt x="111" y="220"/>
                  </a:cubicBezTo>
                  <a:cubicBezTo>
                    <a:pt x="105" y="226"/>
                    <a:pt x="108" y="235"/>
                    <a:pt x="111" y="245"/>
                  </a:cubicBezTo>
                  <a:cubicBezTo>
                    <a:pt x="114" y="255"/>
                    <a:pt x="118" y="265"/>
                    <a:pt x="110" y="273"/>
                  </a:cubicBezTo>
                  <a:cubicBezTo>
                    <a:pt x="102" y="281"/>
                    <a:pt x="92" y="277"/>
                    <a:pt x="81" y="274"/>
                  </a:cubicBezTo>
                  <a:cubicBezTo>
                    <a:pt x="72" y="271"/>
                    <a:pt x="63" y="268"/>
                    <a:pt x="57" y="274"/>
                  </a:cubicBezTo>
                  <a:cubicBezTo>
                    <a:pt x="51" y="280"/>
                    <a:pt x="54" y="289"/>
                    <a:pt x="57" y="299"/>
                  </a:cubicBezTo>
                  <a:cubicBezTo>
                    <a:pt x="60" y="309"/>
                    <a:pt x="63" y="320"/>
                    <a:pt x="56" y="327"/>
                  </a:cubicBezTo>
                  <a:cubicBezTo>
                    <a:pt x="48" y="335"/>
                    <a:pt x="37" y="332"/>
                    <a:pt x="27" y="329"/>
                  </a:cubicBezTo>
                  <a:cubicBezTo>
                    <a:pt x="17" y="326"/>
                    <a:pt x="8" y="323"/>
                    <a:pt x="2" y="329"/>
                  </a:cubicBezTo>
                  <a:cubicBezTo>
                    <a:pt x="0" y="326"/>
                    <a:pt x="0" y="326"/>
                    <a:pt x="0" y="326"/>
                  </a:cubicBezTo>
                  <a:cubicBezTo>
                    <a:pt x="7" y="318"/>
                    <a:pt x="18" y="322"/>
                    <a:pt x="28" y="325"/>
                  </a:cubicBezTo>
                  <a:cubicBezTo>
                    <a:pt x="38" y="328"/>
                    <a:pt x="47" y="331"/>
                    <a:pt x="53" y="325"/>
                  </a:cubicBezTo>
                  <a:cubicBezTo>
                    <a:pt x="59" y="319"/>
                    <a:pt x="56" y="310"/>
                    <a:pt x="53" y="300"/>
                  </a:cubicBezTo>
                  <a:cubicBezTo>
                    <a:pt x="50" y="290"/>
                    <a:pt x="46" y="279"/>
                    <a:pt x="54" y="271"/>
                  </a:cubicBezTo>
                  <a:cubicBezTo>
                    <a:pt x="62" y="264"/>
                    <a:pt x="72" y="267"/>
                    <a:pt x="83" y="270"/>
                  </a:cubicBezTo>
                  <a:cubicBezTo>
                    <a:pt x="92" y="273"/>
                    <a:pt x="101" y="276"/>
                    <a:pt x="107" y="270"/>
                  </a:cubicBezTo>
                  <a:cubicBezTo>
                    <a:pt x="113" y="264"/>
                    <a:pt x="110" y="255"/>
                    <a:pt x="107" y="246"/>
                  </a:cubicBezTo>
                  <a:cubicBezTo>
                    <a:pt x="104" y="235"/>
                    <a:pt x="101" y="225"/>
                    <a:pt x="108" y="217"/>
                  </a:cubicBezTo>
                  <a:cubicBezTo>
                    <a:pt x="116" y="209"/>
                    <a:pt x="127" y="213"/>
                    <a:pt x="137" y="216"/>
                  </a:cubicBezTo>
                  <a:cubicBezTo>
                    <a:pt x="147" y="219"/>
                    <a:pt x="156" y="222"/>
                    <a:pt x="162" y="216"/>
                  </a:cubicBezTo>
                  <a:cubicBezTo>
                    <a:pt x="168" y="210"/>
                    <a:pt x="165" y="201"/>
                    <a:pt x="162" y="191"/>
                  </a:cubicBezTo>
                  <a:cubicBezTo>
                    <a:pt x="158" y="181"/>
                    <a:pt x="155" y="170"/>
                    <a:pt x="163" y="163"/>
                  </a:cubicBezTo>
                  <a:cubicBezTo>
                    <a:pt x="170" y="155"/>
                    <a:pt x="181" y="158"/>
                    <a:pt x="191" y="162"/>
                  </a:cubicBezTo>
                  <a:cubicBezTo>
                    <a:pt x="201" y="165"/>
                    <a:pt x="210" y="168"/>
                    <a:pt x="216" y="162"/>
                  </a:cubicBezTo>
                  <a:cubicBezTo>
                    <a:pt x="222" y="156"/>
                    <a:pt x="219" y="147"/>
                    <a:pt x="216" y="137"/>
                  </a:cubicBezTo>
                  <a:cubicBezTo>
                    <a:pt x="213" y="127"/>
                    <a:pt x="209" y="116"/>
                    <a:pt x="217" y="108"/>
                  </a:cubicBezTo>
                  <a:cubicBezTo>
                    <a:pt x="225" y="101"/>
                    <a:pt x="235" y="104"/>
                    <a:pt x="246" y="107"/>
                  </a:cubicBezTo>
                  <a:cubicBezTo>
                    <a:pt x="255" y="110"/>
                    <a:pt x="264" y="113"/>
                    <a:pt x="270" y="107"/>
                  </a:cubicBezTo>
                  <a:cubicBezTo>
                    <a:pt x="276" y="101"/>
                    <a:pt x="273" y="92"/>
                    <a:pt x="270" y="83"/>
                  </a:cubicBezTo>
                  <a:cubicBezTo>
                    <a:pt x="267" y="72"/>
                    <a:pt x="264" y="62"/>
                    <a:pt x="271" y="54"/>
                  </a:cubicBezTo>
                  <a:cubicBezTo>
                    <a:pt x="279" y="46"/>
                    <a:pt x="290" y="50"/>
                    <a:pt x="300" y="53"/>
                  </a:cubicBezTo>
                  <a:cubicBezTo>
                    <a:pt x="310" y="56"/>
                    <a:pt x="319" y="59"/>
                    <a:pt x="325" y="53"/>
                  </a:cubicBezTo>
                  <a:cubicBezTo>
                    <a:pt x="331" y="47"/>
                    <a:pt x="328" y="38"/>
                    <a:pt x="325" y="28"/>
                  </a:cubicBezTo>
                  <a:cubicBezTo>
                    <a:pt x="322" y="18"/>
                    <a:pt x="318" y="7"/>
                    <a:pt x="326" y="0"/>
                  </a:cubicBezTo>
                  <a:cubicBezTo>
                    <a:pt x="329" y="2"/>
                    <a:pt x="329" y="2"/>
                    <a:pt x="329" y="2"/>
                  </a:cubicBezTo>
                  <a:cubicBezTo>
                    <a:pt x="323" y="8"/>
                    <a:pt x="326" y="17"/>
                    <a:pt x="329" y="27"/>
                  </a:cubicBezTo>
                  <a:cubicBezTo>
                    <a:pt x="332" y="37"/>
                    <a:pt x="335" y="48"/>
                    <a:pt x="328" y="56"/>
                  </a:cubicBezTo>
                  <a:close/>
                </a:path>
              </a:pathLst>
            </a:custGeom>
            <a:solidFill>
              <a:srgbClr val="B5C6C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6">
              <a:extLst>
                <a:ext uri="{FF2B5EF4-FFF2-40B4-BE49-F238E27FC236}">
                  <a16:creationId xmlns:a16="http://schemas.microsoft.com/office/drawing/2014/main" id="{85164F0C-241F-423B-B474-BD3735D58DE2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6966" y="1084263"/>
              <a:ext cx="700088" cy="700088"/>
            </a:xfrm>
            <a:custGeom>
              <a:avLst/>
              <a:gdLst>
                <a:gd name="T0" fmla="*/ 328 w 335"/>
                <a:gd name="T1" fmla="*/ 56 h 335"/>
                <a:gd name="T2" fmla="*/ 299 w 335"/>
                <a:gd name="T3" fmla="*/ 57 h 335"/>
                <a:gd name="T4" fmla="*/ 274 w 335"/>
                <a:gd name="T5" fmla="*/ 57 h 335"/>
                <a:gd name="T6" fmla="*/ 274 w 335"/>
                <a:gd name="T7" fmla="*/ 81 h 335"/>
                <a:gd name="T8" fmla="*/ 273 w 335"/>
                <a:gd name="T9" fmla="*/ 110 h 335"/>
                <a:gd name="T10" fmla="*/ 245 w 335"/>
                <a:gd name="T11" fmla="*/ 111 h 335"/>
                <a:gd name="T12" fmla="*/ 220 w 335"/>
                <a:gd name="T13" fmla="*/ 111 h 335"/>
                <a:gd name="T14" fmla="*/ 220 w 335"/>
                <a:gd name="T15" fmla="*/ 136 h 335"/>
                <a:gd name="T16" fmla="*/ 219 w 335"/>
                <a:gd name="T17" fmla="*/ 164 h 335"/>
                <a:gd name="T18" fmla="*/ 190 w 335"/>
                <a:gd name="T19" fmla="*/ 165 h 335"/>
                <a:gd name="T20" fmla="*/ 166 w 335"/>
                <a:gd name="T21" fmla="*/ 166 h 335"/>
                <a:gd name="T22" fmla="*/ 165 w 335"/>
                <a:gd name="T23" fmla="*/ 190 h 335"/>
                <a:gd name="T24" fmla="*/ 164 w 335"/>
                <a:gd name="T25" fmla="*/ 219 h 335"/>
                <a:gd name="T26" fmla="*/ 136 w 335"/>
                <a:gd name="T27" fmla="*/ 220 h 335"/>
                <a:gd name="T28" fmla="*/ 111 w 335"/>
                <a:gd name="T29" fmla="*/ 220 h 335"/>
                <a:gd name="T30" fmla="*/ 111 w 335"/>
                <a:gd name="T31" fmla="*/ 245 h 335"/>
                <a:gd name="T32" fmla="*/ 110 w 335"/>
                <a:gd name="T33" fmla="*/ 273 h 335"/>
                <a:gd name="T34" fmla="*/ 81 w 335"/>
                <a:gd name="T35" fmla="*/ 274 h 335"/>
                <a:gd name="T36" fmla="*/ 57 w 335"/>
                <a:gd name="T37" fmla="*/ 274 h 335"/>
                <a:gd name="T38" fmla="*/ 57 w 335"/>
                <a:gd name="T39" fmla="*/ 299 h 335"/>
                <a:gd name="T40" fmla="*/ 56 w 335"/>
                <a:gd name="T41" fmla="*/ 327 h 335"/>
                <a:gd name="T42" fmla="*/ 27 w 335"/>
                <a:gd name="T43" fmla="*/ 329 h 335"/>
                <a:gd name="T44" fmla="*/ 2 w 335"/>
                <a:gd name="T45" fmla="*/ 329 h 335"/>
                <a:gd name="T46" fmla="*/ 0 w 335"/>
                <a:gd name="T47" fmla="*/ 326 h 335"/>
                <a:gd name="T48" fmla="*/ 28 w 335"/>
                <a:gd name="T49" fmla="*/ 325 h 335"/>
                <a:gd name="T50" fmla="*/ 53 w 335"/>
                <a:gd name="T51" fmla="*/ 325 h 335"/>
                <a:gd name="T52" fmla="*/ 53 w 335"/>
                <a:gd name="T53" fmla="*/ 300 h 335"/>
                <a:gd name="T54" fmla="*/ 54 w 335"/>
                <a:gd name="T55" fmla="*/ 271 h 335"/>
                <a:gd name="T56" fmla="*/ 83 w 335"/>
                <a:gd name="T57" fmla="*/ 270 h 335"/>
                <a:gd name="T58" fmla="*/ 107 w 335"/>
                <a:gd name="T59" fmla="*/ 270 h 335"/>
                <a:gd name="T60" fmla="*/ 107 w 335"/>
                <a:gd name="T61" fmla="*/ 246 h 335"/>
                <a:gd name="T62" fmla="*/ 108 w 335"/>
                <a:gd name="T63" fmla="*/ 217 h 335"/>
                <a:gd name="T64" fmla="*/ 137 w 335"/>
                <a:gd name="T65" fmla="*/ 216 h 335"/>
                <a:gd name="T66" fmla="*/ 162 w 335"/>
                <a:gd name="T67" fmla="*/ 216 h 335"/>
                <a:gd name="T68" fmla="*/ 162 w 335"/>
                <a:gd name="T69" fmla="*/ 191 h 335"/>
                <a:gd name="T70" fmla="*/ 163 w 335"/>
                <a:gd name="T71" fmla="*/ 163 h 335"/>
                <a:gd name="T72" fmla="*/ 191 w 335"/>
                <a:gd name="T73" fmla="*/ 162 h 335"/>
                <a:gd name="T74" fmla="*/ 216 w 335"/>
                <a:gd name="T75" fmla="*/ 162 h 335"/>
                <a:gd name="T76" fmla="*/ 216 w 335"/>
                <a:gd name="T77" fmla="*/ 137 h 335"/>
                <a:gd name="T78" fmla="*/ 217 w 335"/>
                <a:gd name="T79" fmla="*/ 108 h 335"/>
                <a:gd name="T80" fmla="*/ 246 w 335"/>
                <a:gd name="T81" fmla="*/ 107 h 335"/>
                <a:gd name="T82" fmla="*/ 270 w 335"/>
                <a:gd name="T83" fmla="*/ 107 h 335"/>
                <a:gd name="T84" fmla="*/ 270 w 335"/>
                <a:gd name="T85" fmla="*/ 83 h 335"/>
                <a:gd name="T86" fmla="*/ 271 w 335"/>
                <a:gd name="T87" fmla="*/ 54 h 335"/>
                <a:gd name="T88" fmla="*/ 300 w 335"/>
                <a:gd name="T89" fmla="*/ 53 h 335"/>
                <a:gd name="T90" fmla="*/ 325 w 335"/>
                <a:gd name="T91" fmla="*/ 53 h 335"/>
                <a:gd name="T92" fmla="*/ 325 w 335"/>
                <a:gd name="T93" fmla="*/ 28 h 335"/>
                <a:gd name="T94" fmla="*/ 326 w 335"/>
                <a:gd name="T95" fmla="*/ 0 h 335"/>
                <a:gd name="T96" fmla="*/ 329 w 335"/>
                <a:gd name="T97" fmla="*/ 2 h 335"/>
                <a:gd name="T98" fmla="*/ 329 w 335"/>
                <a:gd name="T99" fmla="*/ 27 h 335"/>
                <a:gd name="T100" fmla="*/ 328 w 335"/>
                <a:gd name="T101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35" h="335">
                  <a:moveTo>
                    <a:pt x="328" y="56"/>
                  </a:moveTo>
                  <a:cubicBezTo>
                    <a:pt x="320" y="63"/>
                    <a:pt x="309" y="60"/>
                    <a:pt x="299" y="57"/>
                  </a:cubicBezTo>
                  <a:cubicBezTo>
                    <a:pt x="289" y="54"/>
                    <a:pt x="280" y="51"/>
                    <a:pt x="274" y="57"/>
                  </a:cubicBezTo>
                  <a:cubicBezTo>
                    <a:pt x="268" y="63"/>
                    <a:pt x="271" y="72"/>
                    <a:pt x="274" y="81"/>
                  </a:cubicBezTo>
                  <a:cubicBezTo>
                    <a:pt x="277" y="92"/>
                    <a:pt x="281" y="102"/>
                    <a:pt x="273" y="110"/>
                  </a:cubicBezTo>
                  <a:cubicBezTo>
                    <a:pt x="265" y="118"/>
                    <a:pt x="255" y="114"/>
                    <a:pt x="245" y="111"/>
                  </a:cubicBezTo>
                  <a:cubicBezTo>
                    <a:pt x="235" y="108"/>
                    <a:pt x="226" y="105"/>
                    <a:pt x="220" y="111"/>
                  </a:cubicBezTo>
                  <a:cubicBezTo>
                    <a:pt x="214" y="117"/>
                    <a:pt x="217" y="126"/>
                    <a:pt x="220" y="136"/>
                  </a:cubicBezTo>
                  <a:cubicBezTo>
                    <a:pt x="223" y="146"/>
                    <a:pt x="226" y="157"/>
                    <a:pt x="219" y="164"/>
                  </a:cubicBezTo>
                  <a:cubicBezTo>
                    <a:pt x="211" y="172"/>
                    <a:pt x="200" y="169"/>
                    <a:pt x="190" y="165"/>
                  </a:cubicBezTo>
                  <a:cubicBezTo>
                    <a:pt x="181" y="162"/>
                    <a:pt x="171" y="160"/>
                    <a:pt x="166" y="166"/>
                  </a:cubicBezTo>
                  <a:cubicBezTo>
                    <a:pt x="160" y="171"/>
                    <a:pt x="162" y="181"/>
                    <a:pt x="165" y="190"/>
                  </a:cubicBezTo>
                  <a:cubicBezTo>
                    <a:pt x="169" y="200"/>
                    <a:pt x="172" y="211"/>
                    <a:pt x="164" y="219"/>
                  </a:cubicBezTo>
                  <a:cubicBezTo>
                    <a:pt x="157" y="226"/>
                    <a:pt x="146" y="223"/>
                    <a:pt x="136" y="220"/>
                  </a:cubicBezTo>
                  <a:cubicBezTo>
                    <a:pt x="126" y="217"/>
                    <a:pt x="117" y="214"/>
                    <a:pt x="111" y="220"/>
                  </a:cubicBezTo>
                  <a:cubicBezTo>
                    <a:pt x="105" y="226"/>
                    <a:pt x="108" y="235"/>
                    <a:pt x="111" y="245"/>
                  </a:cubicBezTo>
                  <a:cubicBezTo>
                    <a:pt x="114" y="255"/>
                    <a:pt x="118" y="265"/>
                    <a:pt x="110" y="273"/>
                  </a:cubicBezTo>
                  <a:cubicBezTo>
                    <a:pt x="102" y="281"/>
                    <a:pt x="92" y="277"/>
                    <a:pt x="81" y="274"/>
                  </a:cubicBezTo>
                  <a:cubicBezTo>
                    <a:pt x="72" y="271"/>
                    <a:pt x="63" y="268"/>
                    <a:pt x="57" y="274"/>
                  </a:cubicBezTo>
                  <a:cubicBezTo>
                    <a:pt x="51" y="280"/>
                    <a:pt x="54" y="289"/>
                    <a:pt x="57" y="299"/>
                  </a:cubicBezTo>
                  <a:cubicBezTo>
                    <a:pt x="60" y="309"/>
                    <a:pt x="63" y="320"/>
                    <a:pt x="56" y="327"/>
                  </a:cubicBezTo>
                  <a:cubicBezTo>
                    <a:pt x="48" y="335"/>
                    <a:pt x="37" y="332"/>
                    <a:pt x="27" y="329"/>
                  </a:cubicBezTo>
                  <a:cubicBezTo>
                    <a:pt x="17" y="326"/>
                    <a:pt x="8" y="323"/>
                    <a:pt x="2" y="329"/>
                  </a:cubicBezTo>
                  <a:cubicBezTo>
                    <a:pt x="0" y="326"/>
                    <a:pt x="0" y="326"/>
                    <a:pt x="0" y="326"/>
                  </a:cubicBezTo>
                  <a:cubicBezTo>
                    <a:pt x="7" y="318"/>
                    <a:pt x="18" y="322"/>
                    <a:pt x="28" y="325"/>
                  </a:cubicBezTo>
                  <a:cubicBezTo>
                    <a:pt x="38" y="328"/>
                    <a:pt x="47" y="331"/>
                    <a:pt x="53" y="325"/>
                  </a:cubicBezTo>
                  <a:cubicBezTo>
                    <a:pt x="59" y="319"/>
                    <a:pt x="56" y="310"/>
                    <a:pt x="53" y="300"/>
                  </a:cubicBezTo>
                  <a:cubicBezTo>
                    <a:pt x="50" y="290"/>
                    <a:pt x="46" y="279"/>
                    <a:pt x="54" y="271"/>
                  </a:cubicBezTo>
                  <a:cubicBezTo>
                    <a:pt x="62" y="264"/>
                    <a:pt x="72" y="267"/>
                    <a:pt x="83" y="270"/>
                  </a:cubicBezTo>
                  <a:cubicBezTo>
                    <a:pt x="92" y="273"/>
                    <a:pt x="101" y="276"/>
                    <a:pt x="107" y="270"/>
                  </a:cubicBezTo>
                  <a:cubicBezTo>
                    <a:pt x="113" y="264"/>
                    <a:pt x="110" y="255"/>
                    <a:pt x="107" y="246"/>
                  </a:cubicBezTo>
                  <a:cubicBezTo>
                    <a:pt x="104" y="235"/>
                    <a:pt x="101" y="225"/>
                    <a:pt x="108" y="217"/>
                  </a:cubicBezTo>
                  <a:cubicBezTo>
                    <a:pt x="116" y="209"/>
                    <a:pt x="127" y="213"/>
                    <a:pt x="137" y="216"/>
                  </a:cubicBezTo>
                  <a:cubicBezTo>
                    <a:pt x="147" y="219"/>
                    <a:pt x="156" y="222"/>
                    <a:pt x="162" y="216"/>
                  </a:cubicBezTo>
                  <a:cubicBezTo>
                    <a:pt x="168" y="210"/>
                    <a:pt x="165" y="201"/>
                    <a:pt x="162" y="191"/>
                  </a:cubicBezTo>
                  <a:cubicBezTo>
                    <a:pt x="158" y="181"/>
                    <a:pt x="155" y="170"/>
                    <a:pt x="163" y="163"/>
                  </a:cubicBezTo>
                  <a:cubicBezTo>
                    <a:pt x="170" y="155"/>
                    <a:pt x="181" y="158"/>
                    <a:pt x="191" y="162"/>
                  </a:cubicBezTo>
                  <a:cubicBezTo>
                    <a:pt x="201" y="165"/>
                    <a:pt x="210" y="168"/>
                    <a:pt x="216" y="162"/>
                  </a:cubicBezTo>
                  <a:cubicBezTo>
                    <a:pt x="222" y="156"/>
                    <a:pt x="219" y="147"/>
                    <a:pt x="216" y="137"/>
                  </a:cubicBezTo>
                  <a:cubicBezTo>
                    <a:pt x="213" y="127"/>
                    <a:pt x="209" y="116"/>
                    <a:pt x="217" y="108"/>
                  </a:cubicBezTo>
                  <a:cubicBezTo>
                    <a:pt x="225" y="101"/>
                    <a:pt x="235" y="104"/>
                    <a:pt x="246" y="107"/>
                  </a:cubicBezTo>
                  <a:cubicBezTo>
                    <a:pt x="255" y="110"/>
                    <a:pt x="264" y="113"/>
                    <a:pt x="270" y="107"/>
                  </a:cubicBezTo>
                  <a:cubicBezTo>
                    <a:pt x="276" y="101"/>
                    <a:pt x="273" y="92"/>
                    <a:pt x="270" y="83"/>
                  </a:cubicBezTo>
                  <a:cubicBezTo>
                    <a:pt x="267" y="72"/>
                    <a:pt x="264" y="62"/>
                    <a:pt x="271" y="54"/>
                  </a:cubicBezTo>
                  <a:cubicBezTo>
                    <a:pt x="279" y="46"/>
                    <a:pt x="290" y="50"/>
                    <a:pt x="300" y="53"/>
                  </a:cubicBezTo>
                  <a:cubicBezTo>
                    <a:pt x="310" y="56"/>
                    <a:pt x="319" y="59"/>
                    <a:pt x="325" y="53"/>
                  </a:cubicBezTo>
                  <a:cubicBezTo>
                    <a:pt x="331" y="47"/>
                    <a:pt x="328" y="38"/>
                    <a:pt x="325" y="28"/>
                  </a:cubicBezTo>
                  <a:cubicBezTo>
                    <a:pt x="322" y="18"/>
                    <a:pt x="318" y="7"/>
                    <a:pt x="326" y="0"/>
                  </a:cubicBezTo>
                  <a:cubicBezTo>
                    <a:pt x="329" y="2"/>
                    <a:pt x="329" y="2"/>
                    <a:pt x="329" y="2"/>
                  </a:cubicBezTo>
                  <a:cubicBezTo>
                    <a:pt x="323" y="8"/>
                    <a:pt x="326" y="17"/>
                    <a:pt x="329" y="27"/>
                  </a:cubicBezTo>
                  <a:cubicBezTo>
                    <a:pt x="332" y="37"/>
                    <a:pt x="335" y="48"/>
                    <a:pt x="328" y="56"/>
                  </a:cubicBezTo>
                  <a:close/>
                </a:path>
              </a:pathLst>
            </a:custGeom>
            <a:solidFill>
              <a:srgbClr val="DF7D3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60" name="Título 1">
            <a:extLst>
              <a:ext uri="{FF2B5EF4-FFF2-40B4-BE49-F238E27FC236}">
                <a16:creationId xmlns:a16="http://schemas.microsoft.com/office/drawing/2014/main" id="{98D06922-A180-4194-ACEC-953D5103F4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097" y="411941"/>
            <a:ext cx="11151917" cy="666423"/>
          </a:xfrm>
        </p:spPr>
        <p:txBody>
          <a:bodyPr>
            <a:noAutofit/>
          </a:bodyPr>
          <a:lstStyle>
            <a:lvl1pPr marL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s-ES" sz="4400" kern="1200" dirty="0">
                <a:solidFill>
                  <a:srgbClr val="0384DA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s-ES" err="1"/>
              <a:t>Slide</a:t>
            </a:r>
            <a:r>
              <a:rPr lang="es-ES"/>
              <a:t> </a:t>
            </a:r>
            <a:r>
              <a:rPr lang="es-ES" err="1"/>
              <a:t>title</a:t>
            </a:r>
            <a:endParaRPr lang="es-ES"/>
          </a:p>
        </p:txBody>
      </p:sp>
      <p:sp>
        <p:nvSpPr>
          <p:cNvPr id="61" name="Text Placeholder 4">
            <a:extLst>
              <a:ext uri="{FF2B5EF4-FFF2-40B4-BE49-F238E27FC236}">
                <a16:creationId xmlns:a16="http://schemas.microsoft.com/office/drawing/2014/main" id="{9F18853C-7D08-473C-A37D-BE5177E38A5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5098" y="1238486"/>
            <a:ext cx="5316592" cy="487808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800"/>
              </a:spcBef>
              <a:buNone/>
              <a:defRPr sz="3001">
                <a:solidFill>
                  <a:srgbClr val="404040"/>
                </a:solidFill>
                <a:latin typeface="+mj-lt"/>
              </a:defRPr>
            </a:lvl1pPr>
            <a:lvl2pPr marL="0" indent="0">
              <a:buNone/>
              <a:defRPr sz="1500">
                <a:solidFill>
                  <a:srgbClr val="404040"/>
                </a:solidFill>
              </a:defRPr>
            </a:lvl2pPr>
            <a:lvl3pPr marL="173878" indent="0">
              <a:buNone/>
              <a:defRPr sz="1500">
                <a:solidFill>
                  <a:srgbClr val="404040"/>
                </a:solidFill>
              </a:defRPr>
            </a:lvl3pPr>
            <a:lvl4pPr marL="342991" indent="0">
              <a:buNone/>
              <a:defRPr sz="1500">
                <a:solidFill>
                  <a:srgbClr val="404040"/>
                </a:solidFill>
              </a:defRPr>
            </a:lvl4pPr>
            <a:lvl5pPr marL="520442" indent="0">
              <a:buNone/>
              <a:defRPr sz="1500">
                <a:solidFill>
                  <a:srgbClr val="40404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5" name="Text Placeholder 4">
            <a:extLst>
              <a:ext uri="{FF2B5EF4-FFF2-40B4-BE49-F238E27FC236}">
                <a16:creationId xmlns:a16="http://schemas.microsoft.com/office/drawing/2014/main" id="{7916D886-1042-4EE2-A667-D742DC38C78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63719" y="1238486"/>
            <a:ext cx="5316592" cy="487808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800"/>
              </a:spcBef>
              <a:buNone/>
              <a:defRPr sz="3001">
                <a:solidFill>
                  <a:srgbClr val="404040"/>
                </a:solidFill>
                <a:latin typeface="+mj-lt"/>
              </a:defRPr>
            </a:lvl1pPr>
            <a:lvl2pPr marL="0" indent="0">
              <a:buNone/>
              <a:defRPr sz="1500">
                <a:solidFill>
                  <a:srgbClr val="404040"/>
                </a:solidFill>
              </a:defRPr>
            </a:lvl2pPr>
            <a:lvl3pPr marL="173878" indent="0">
              <a:buNone/>
              <a:defRPr sz="1500">
                <a:solidFill>
                  <a:srgbClr val="404040"/>
                </a:solidFill>
              </a:defRPr>
            </a:lvl3pPr>
            <a:lvl4pPr marL="342991" indent="0">
              <a:buNone/>
              <a:defRPr sz="1500">
                <a:solidFill>
                  <a:srgbClr val="404040"/>
                </a:solidFill>
              </a:defRPr>
            </a:lvl4pPr>
            <a:lvl5pPr marL="520442" indent="0">
              <a:buNone/>
              <a:defRPr sz="1500">
                <a:solidFill>
                  <a:srgbClr val="40404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3" name="Gráfico 42">
            <a:extLst>
              <a:ext uri="{FF2B5EF4-FFF2-40B4-BE49-F238E27FC236}">
                <a16:creationId xmlns:a16="http://schemas.microsoft.com/office/drawing/2014/main" id="{E91329F5-01A6-4FCF-A167-7F721FBF70E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73143" y="6264475"/>
            <a:ext cx="1680299" cy="514995"/>
          </a:xfrm>
          <a:prstGeom prst="rect">
            <a:avLst/>
          </a:prstGeom>
        </p:spPr>
      </p:pic>
      <p:grpSp>
        <p:nvGrpSpPr>
          <p:cNvPr id="64" name="Grupo 63">
            <a:extLst>
              <a:ext uri="{FF2B5EF4-FFF2-40B4-BE49-F238E27FC236}">
                <a16:creationId xmlns:a16="http://schemas.microsoft.com/office/drawing/2014/main" id="{B89BC79E-6922-4B9C-8A39-9549ECFB64EE}"/>
              </a:ext>
            </a:extLst>
          </p:cNvPr>
          <p:cNvGrpSpPr/>
          <p:nvPr userDrawn="1"/>
        </p:nvGrpSpPr>
        <p:grpSpPr>
          <a:xfrm>
            <a:off x="9813631" y="6311629"/>
            <a:ext cx="2305226" cy="464331"/>
            <a:chOff x="9955553" y="5742544"/>
            <a:chExt cx="2305226" cy="464331"/>
          </a:xfrm>
        </p:grpSpPr>
        <p:sp>
          <p:nvSpPr>
            <p:cNvPr id="70" name="CuadroTexto 69">
              <a:extLst>
                <a:ext uri="{FF2B5EF4-FFF2-40B4-BE49-F238E27FC236}">
                  <a16:creationId xmlns:a16="http://schemas.microsoft.com/office/drawing/2014/main" id="{6E178A14-8693-464D-B15C-4A5A77ABBA48}"/>
                </a:ext>
              </a:extLst>
            </p:cNvPr>
            <p:cNvSpPr txBox="1"/>
            <p:nvPr userDrawn="1"/>
          </p:nvSpPr>
          <p:spPr>
            <a:xfrm>
              <a:off x="10253731" y="5742544"/>
              <a:ext cx="2007048" cy="464331"/>
            </a:xfrm>
            <a:prstGeom prst="rect">
              <a:avLst/>
            </a:prstGeom>
            <a:noFill/>
          </p:spPr>
          <p:txBody>
            <a:bodyPr wrap="square" lIns="180000" tIns="108000" rIns="180000" bIns="108000" rtlCol="0" anchor="ctr" anchorCtr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s-ES" sz="1600" i="0" spc="-7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ea typeface="Cambria" panose="02040503050406030204" pitchFamily="18" charset="0"/>
                  <a:cs typeface="Segoe UI" panose="020B0502040204020203" pitchFamily="34" charset="0"/>
                </a:rPr>
                <a:t>#</a:t>
              </a:r>
              <a:r>
                <a:rPr lang="en-US" sz="1600" i="0" spc="-70" noProof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ea typeface="Cambria" panose="02040503050406030204" pitchFamily="18" charset="0"/>
                  <a:cs typeface="Segoe UI" panose="020B0502040204020203" pitchFamily="34" charset="0"/>
                </a:rPr>
                <a:t>M365MADVirtual</a:t>
              </a:r>
            </a:p>
          </p:txBody>
        </p:sp>
        <p:pic>
          <p:nvPicPr>
            <p:cNvPr id="71" name="Imagen 70">
              <a:extLst>
                <a:ext uri="{FF2B5EF4-FFF2-40B4-BE49-F238E27FC236}">
                  <a16:creationId xmlns:a16="http://schemas.microsoft.com/office/drawing/2014/main" id="{96166A9B-A663-4B8D-8823-7B29B4B9E9E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9955553" y="5852050"/>
              <a:ext cx="348003" cy="2829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8234042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arePoint Stain (Two columns 66% / 33%. Dark Grey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">
            <a:extLst>
              <a:ext uri="{FF2B5EF4-FFF2-40B4-BE49-F238E27FC236}">
                <a16:creationId xmlns:a16="http://schemas.microsoft.com/office/drawing/2014/main" id="{28FF1DC4-1DE2-447B-AD46-A65A59F7D491}"/>
              </a:ext>
            </a:extLst>
          </p:cNvPr>
          <p:cNvGrpSpPr/>
          <p:nvPr userDrawn="1"/>
        </p:nvGrpSpPr>
        <p:grpSpPr>
          <a:xfrm>
            <a:off x="7813397" y="-713781"/>
            <a:ext cx="4981868" cy="3747927"/>
            <a:chOff x="2432790" y="730250"/>
            <a:chExt cx="7132330" cy="5365749"/>
          </a:xfrm>
          <a:solidFill>
            <a:srgbClr val="CCCCCC"/>
          </a:solidFill>
        </p:grpSpPr>
        <p:sp>
          <p:nvSpPr>
            <p:cNvPr id="47" name="Freeform 5">
              <a:extLst>
                <a:ext uri="{FF2B5EF4-FFF2-40B4-BE49-F238E27FC236}">
                  <a16:creationId xmlns:a16="http://schemas.microsoft.com/office/drawing/2014/main" id="{4B5B1ACC-7A63-4E36-93B8-68F1BB2E7819}"/>
                </a:ext>
              </a:extLst>
            </p:cNvPr>
            <p:cNvSpPr>
              <a:spLocks/>
            </p:cNvSpPr>
            <p:nvPr/>
          </p:nvSpPr>
          <p:spPr bwMode="auto">
            <a:xfrm>
              <a:off x="3363912" y="800101"/>
              <a:ext cx="5110162" cy="5078412"/>
            </a:xfrm>
            <a:custGeom>
              <a:avLst/>
              <a:gdLst>
                <a:gd name="T0" fmla="*/ 1670 w 2447"/>
                <a:gd name="T1" fmla="*/ 937 h 2432"/>
                <a:gd name="T2" fmla="*/ 1589 w 2447"/>
                <a:gd name="T3" fmla="*/ 957 h 2432"/>
                <a:gd name="T4" fmla="*/ 1551 w 2447"/>
                <a:gd name="T5" fmla="*/ 930 h 2432"/>
                <a:gd name="T6" fmla="*/ 1550 w 2447"/>
                <a:gd name="T7" fmla="*/ 929 h 2432"/>
                <a:gd name="T8" fmla="*/ 1423 w 2447"/>
                <a:gd name="T9" fmla="*/ 929 h 2432"/>
                <a:gd name="T10" fmla="*/ 1311 w 2447"/>
                <a:gd name="T11" fmla="*/ 1041 h 2432"/>
                <a:gd name="T12" fmla="*/ 1183 w 2447"/>
                <a:gd name="T13" fmla="*/ 1041 h 2432"/>
                <a:gd name="T14" fmla="*/ 1183 w 2447"/>
                <a:gd name="T15" fmla="*/ 913 h 2432"/>
                <a:gd name="T16" fmla="*/ 1550 w 2447"/>
                <a:gd name="T17" fmla="*/ 546 h 2432"/>
                <a:gd name="T18" fmla="*/ 1555 w 2447"/>
                <a:gd name="T19" fmla="*/ 423 h 2432"/>
                <a:gd name="T20" fmla="*/ 1555 w 2447"/>
                <a:gd name="T21" fmla="*/ 423 h 2432"/>
                <a:gd name="T22" fmla="*/ 1523 w 2447"/>
                <a:gd name="T23" fmla="*/ 380 h 2432"/>
                <a:gd name="T24" fmla="*/ 1543 w 2447"/>
                <a:gd name="T25" fmla="*/ 299 h 2432"/>
                <a:gd name="T26" fmla="*/ 1678 w 2447"/>
                <a:gd name="T27" fmla="*/ 163 h 2432"/>
                <a:gd name="T28" fmla="*/ 1678 w 2447"/>
                <a:gd name="T29" fmla="*/ 36 h 2432"/>
                <a:gd name="T30" fmla="*/ 1550 w 2447"/>
                <a:gd name="T31" fmla="*/ 36 h 2432"/>
                <a:gd name="T32" fmla="*/ 1462 w 2447"/>
                <a:gd name="T33" fmla="*/ 124 h 2432"/>
                <a:gd name="T34" fmla="*/ 1381 w 2447"/>
                <a:gd name="T35" fmla="*/ 143 h 2432"/>
                <a:gd name="T36" fmla="*/ 1348 w 2447"/>
                <a:gd name="T37" fmla="*/ 121 h 2432"/>
                <a:gd name="T38" fmla="*/ 1343 w 2447"/>
                <a:gd name="T39" fmla="*/ 115 h 2432"/>
                <a:gd name="T40" fmla="*/ 1215 w 2447"/>
                <a:gd name="T41" fmla="*/ 115 h 2432"/>
                <a:gd name="T42" fmla="*/ 35 w 2447"/>
                <a:gd name="T43" fmla="*/ 1296 h 2432"/>
                <a:gd name="T44" fmla="*/ 35 w 2447"/>
                <a:gd name="T45" fmla="*/ 1424 h 2432"/>
                <a:gd name="T46" fmla="*/ 162 w 2447"/>
                <a:gd name="T47" fmla="*/ 1424 h 2432"/>
                <a:gd name="T48" fmla="*/ 266 w 2447"/>
                <a:gd name="T49" fmla="*/ 1320 h 2432"/>
                <a:gd name="T50" fmla="*/ 394 w 2447"/>
                <a:gd name="T51" fmla="*/ 1320 h 2432"/>
                <a:gd name="T52" fmla="*/ 394 w 2447"/>
                <a:gd name="T53" fmla="*/ 1447 h 2432"/>
                <a:gd name="T54" fmla="*/ 178 w 2447"/>
                <a:gd name="T55" fmla="*/ 1663 h 2432"/>
                <a:gd name="T56" fmla="*/ 178 w 2447"/>
                <a:gd name="T57" fmla="*/ 1790 h 2432"/>
                <a:gd name="T58" fmla="*/ 306 w 2447"/>
                <a:gd name="T59" fmla="*/ 1790 h 2432"/>
                <a:gd name="T60" fmla="*/ 497 w 2447"/>
                <a:gd name="T61" fmla="*/ 1599 h 2432"/>
                <a:gd name="T62" fmla="*/ 625 w 2447"/>
                <a:gd name="T63" fmla="*/ 1599 h 2432"/>
                <a:gd name="T64" fmla="*/ 625 w 2447"/>
                <a:gd name="T65" fmla="*/ 1727 h 2432"/>
                <a:gd name="T66" fmla="*/ 178 w 2447"/>
                <a:gd name="T67" fmla="*/ 2173 h 2432"/>
                <a:gd name="T68" fmla="*/ 178 w 2447"/>
                <a:gd name="T69" fmla="*/ 2301 h 2432"/>
                <a:gd name="T70" fmla="*/ 306 w 2447"/>
                <a:gd name="T71" fmla="*/ 2301 h 2432"/>
                <a:gd name="T72" fmla="*/ 673 w 2447"/>
                <a:gd name="T73" fmla="*/ 1934 h 2432"/>
                <a:gd name="T74" fmla="*/ 801 w 2447"/>
                <a:gd name="T75" fmla="*/ 1934 h 2432"/>
                <a:gd name="T76" fmla="*/ 801 w 2447"/>
                <a:gd name="T77" fmla="*/ 2062 h 2432"/>
                <a:gd name="T78" fmla="*/ 815 w 2447"/>
                <a:gd name="T79" fmla="*/ 2047 h 2432"/>
                <a:gd name="T80" fmla="*/ 815 w 2447"/>
                <a:gd name="T81" fmla="*/ 2175 h 2432"/>
                <a:gd name="T82" fmla="*/ 942 w 2447"/>
                <a:gd name="T83" fmla="*/ 2175 h 2432"/>
                <a:gd name="T84" fmla="*/ 968 w 2447"/>
                <a:gd name="T85" fmla="*/ 2149 h 2432"/>
                <a:gd name="T86" fmla="*/ 1096 w 2447"/>
                <a:gd name="T87" fmla="*/ 2149 h 2432"/>
                <a:gd name="T88" fmla="*/ 1096 w 2447"/>
                <a:gd name="T89" fmla="*/ 2277 h 2432"/>
                <a:gd name="T90" fmla="*/ 1104 w 2447"/>
                <a:gd name="T91" fmla="*/ 2269 h 2432"/>
                <a:gd name="T92" fmla="*/ 1104 w 2447"/>
                <a:gd name="T93" fmla="*/ 2397 h 2432"/>
                <a:gd name="T94" fmla="*/ 1231 w 2447"/>
                <a:gd name="T95" fmla="*/ 2397 h 2432"/>
                <a:gd name="T96" fmla="*/ 2412 w 2447"/>
                <a:gd name="T97" fmla="*/ 1216 h 2432"/>
                <a:gd name="T98" fmla="*/ 2412 w 2447"/>
                <a:gd name="T99" fmla="*/ 1089 h 2432"/>
                <a:gd name="T100" fmla="*/ 2284 w 2447"/>
                <a:gd name="T101" fmla="*/ 1089 h 2432"/>
                <a:gd name="T102" fmla="*/ 2252 w 2447"/>
                <a:gd name="T103" fmla="*/ 1120 h 2432"/>
                <a:gd name="T104" fmla="*/ 2125 w 2447"/>
                <a:gd name="T105" fmla="*/ 1120 h 2432"/>
                <a:gd name="T106" fmla="*/ 2125 w 2447"/>
                <a:gd name="T107" fmla="*/ 993 h 2432"/>
                <a:gd name="T108" fmla="*/ 2334 w 2447"/>
                <a:gd name="T109" fmla="*/ 784 h 2432"/>
                <a:gd name="T110" fmla="*/ 2334 w 2447"/>
                <a:gd name="T111" fmla="*/ 656 h 2432"/>
                <a:gd name="T112" fmla="*/ 2206 w 2447"/>
                <a:gd name="T113" fmla="*/ 656 h 2432"/>
                <a:gd name="T114" fmla="*/ 2196 w 2447"/>
                <a:gd name="T115" fmla="*/ 666 h 2432"/>
                <a:gd name="T116" fmla="*/ 2123 w 2447"/>
                <a:gd name="T117" fmla="*/ 678 h 2432"/>
                <a:gd name="T118" fmla="*/ 2088 w 2447"/>
                <a:gd name="T119" fmla="*/ 653 h 2432"/>
                <a:gd name="T120" fmla="*/ 2085 w 2447"/>
                <a:gd name="T121" fmla="*/ 650 h 2432"/>
                <a:gd name="T122" fmla="*/ 1957 w 2447"/>
                <a:gd name="T123" fmla="*/ 650 h 2432"/>
                <a:gd name="T124" fmla="*/ 1670 w 2447"/>
                <a:gd name="T125" fmla="*/ 937 h 24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447" h="2432">
                  <a:moveTo>
                    <a:pt x="1670" y="937"/>
                  </a:moveTo>
                  <a:cubicBezTo>
                    <a:pt x="1635" y="970"/>
                    <a:pt x="1604" y="963"/>
                    <a:pt x="1589" y="957"/>
                  </a:cubicBezTo>
                  <a:cubicBezTo>
                    <a:pt x="1569" y="948"/>
                    <a:pt x="1564" y="942"/>
                    <a:pt x="1551" y="930"/>
                  </a:cubicBezTo>
                  <a:cubicBezTo>
                    <a:pt x="1551" y="930"/>
                    <a:pt x="1551" y="929"/>
                    <a:pt x="1550" y="929"/>
                  </a:cubicBezTo>
                  <a:cubicBezTo>
                    <a:pt x="1515" y="894"/>
                    <a:pt x="1458" y="894"/>
                    <a:pt x="1423" y="929"/>
                  </a:cubicBezTo>
                  <a:cubicBezTo>
                    <a:pt x="1311" y="1041"/>
                    <a:pt x="1311" y="1041"/>
                    <a:pt x="1311" y="1041"/>
                  </a:cubicBezTo>
                  <a:cubicBezTo>
                    <a:pt x="1276" y="1076"/>
                    <a:pt x="1219" y="1076"/>
                    <a:pt x="1183" y="1041"/>
                  </a:cubicBezTo>
                  <a:cubicBezTo>
                    <a:pt x="1148" y="1005"/>
                    <a:pt x="1148" y="948"/>
                    <a:pt x="1183" y="913"/>
                  </a:cubicBezTo>
                  <a:cubicBezTo>
                    <a:pt x="1550" y="546"/>
                    <a:pt x="1550" y="546"/>
                    <a:pt x="1550" y="546"/>
                  </a:cubicBezTo>
                  <a:cubicBezTo>
                    <a:pt x="1584" y="512"/>
                    <a:pt x="1585" y="459"/>
                    <a:pt x="1555" y="423"/>
                  </a:cubicBezTo>
                  <a:cubicBezTo>
                    <a:pt x="1555" y="423"/>
                    <a:pt x="1555" y="423"/>
                    <a:pt x="1555" y="423"/>
                  </a:cubicBezTo>
                  <a:cubicBezTo>
                    <a:pt x="1539" y="406"/>
                    <a:pt x="1533" y="402"/>
                    <a:pt x="1523" y="380"/>
                  </a:cubicBezTo>
                  <a:cubicBezTo>
                    <a:pt x="1516" y="365"/>
                    <a:pt x="1510" y="334"/>
                    <a:pt x="1543" y="299"/>
                  </a:cubicBezTo>
                  <a:cubicBezTo>
                    <a:pt x="1678" y="163"/>
                    <a:pt x="1678" y="163"/>
                    <a:pt x="1678" y="163"/>
                  </a:cubicBezTo>
                  <a:cubicBezTo>
                    <a:pt x="1713" y="128"/>
                    <a:pt x="1713" y="71"/>
                    <a:pt x="1678" y="36"/>
                  </a:cubicBezTo>
                  <a:cubicBezTo>
                    <a:pt x="1643" y="0"/>
                    <a:pt x="1586" y="0"/>
                    <a:pt x="1550" y="36"/>
                  </a:cubicBezTo>
                  <a:cubicBezTo>
                    <a:pt x="1462" y="124"/>
                    <a:pt x="1462" y="124"/>
                    <a:pt x="1462" y="124"/>
                  </a:cubicBezTo>
                  <a:cubicBezTo>
                    <a:pt x="1427" y="156"/>
                    <a:pt x="1396" y="150"/>
                    <a:pt x="1381" y="143"/>
                  </a:cubicBezTo>
                  <a:cubicBezTo>
                    <a:pt x="1364" y="136"/>
                    <a:pt x="1358" y="130"/>
                    <a:pt x="1348" y="121"/>
                  </a:cubicBezTo>
                  <a:cubicBezTo>
                    <a:pt x="1346" y="119"/>
                    <a:pt x="1345" y="117"/>
                    <a:pt x="1343" y="115"/>
                  </a:cubicBezTo>
                  <a:cubicBezTo>
                    <a:pt x="1308" y="80"/>
                    <a:pt x="1251" y="80"/>
                    <a:pt x="1215" y="115"/>
                  </a:cubicBezTo>
                  <a:cubicBezTo>
                    <a:pt x="35" y="1296"/>
                    <a:pt x="35" y="1296"/>
                    <a:pt x="35" y="1296"/>
                  </a:cubicBezTo>
                  <a:cubicBezTo>
                    <a:pt x="0" y="1331"/>
                    <a:pt x="0" y="1388"/>
                    <a:pt x="35" y="1424"/>
                  </a:cubicBezTo>
                  <a:cubicBezTo>
                    <a:pt x="70" y="1459"/>
                    <a:pt x="127" y="1459"/>
                    <a:pt x="162" y="1424"/>
                  </a:cubicBezTo>
                  <a:cubicBezTo>
                    <a:pt x="266" y="1320"/>
                    <a:pt x="266" y="1320"/>
                    <a:pt x="266" y="1320"/>
                  </a:cubicBezTo>
                  <a:cubicBezTo>
                    <a:pt x="301" y="1285"/>
                    <a:pt x="359" y="1285"/>
                    <a:pt x="394" y="1320"/>
                  </a:cubicBezTo>
                  <a:cubicBezTo>
                    <a:pt x="429" y="1355"/>
                    <a:pt x="429" y="1412"/>
                    <a:pt x="394" y="1447"/>
                  </a:cubicBezTo>
                  <a:cubicBezTo>
                    <a:pt x="178" y="1663"/>
                    <a:pt x="178" y="1663"/>
                    <a:pt x="178" y="1663"/>
                  </a:cubicBezTo>
                  <a:cubicBezTo>
                    <a:pt x="143" y="1698"/>
                    <a:pt x="143" y="1755"/>
                    <a:pt x="178" y="1790"/>
                  </a:cubicBezTo>
                  <a:cubicBezTo>
                    <a:pt x="214" y="1826"/>
                    <a:pt x="271" y="1826"/>
                    <a:pt x="306" y="1790"/>
                  </a:cubicBezTo>
                  <a:cubicBezTo>
                    <a:pt x="497" y="1599"/>
                    <a:pt x="497" y="1599"/>
                    <a:pt x="497" y="1599"/>
                  </a:cubicBezTo>
                  <a:cubicBezTo>
                    <a:pt x="533" y="1564"/>
                    <a:pt x="590" y="1564"/>
                    <a:pt x="625" y="1599"/>
                  </a:cubicBezTo>
                  <a:cubicBezTo>
                    <a:pt x="660" y="1634"/>
                    <a:pt x="660" y="1691"/>
                    <a:pt x="625" y="1727"/>
                  </a:cubicBezTo>
                  <a:cubicBezTo>
                    <a:pt x="178" y="2173"/>
                    <a:pt x="178" y="2173"/>
                    <a:pt x="178" y="2173"/>
                  </a:cubicBezTo>
                  <a:cubicBezTo>
                    <a:pt x="143" y="2209"/>
                    <a:pt x="143" y="2266"/>
                    <a:pt x="178" y="2301"/>
                  </a:cubicBezTo>
                  <a:cubicBezTo>
                    <a:pt x="214" y="2336"/>
                    <a:pt x="271" y="2336"/>
                    <a:pt x="306" y="2301"/>
                  </a:cubicBezTo>
                  <a:cubicBezTo>
                    <a:pt x="673" y="1934"/>
                    <a:pt x="673" y="1934"/>
                    <a:pt x="673" y="1934"/>
                  </a:cubicBezTo>
                  <a:cubicBezTo>
                    <a:pt x="708" y="1899"/>
                    <a:pt x="765" y="1899"/>
                    <a:pt x="801" y="1934"/>
                  </a:cubicBezTo>
                  <a:cubicBezTo>
                    <a:pt x="836" y="1969"/>
                    <a:pt x="836" y="2026"/>
                    <a:pt x="801" y="2062"/>
                  </a:cubicBezTo>
                  <a:cubicBezTo>
                    <a:pt x="815" y="2047"/>
                    <a:pt x="815" y="2047"/>
                    <a:pt x="815" y="2047"/>
                  </a:cubicBezTo>
                  <a:cubicBezTo>
                    <a:pt x="779" y="2083"/>
                    <a:pt x="779" y="2140"/>
                    <a:pt x="815" y="2175"/>
                  </a:cubicBezTo>
                  <a:cubicBezTo>
                    <a:pt x="850" y="2210"/>
                    <a:pt x="907" y="2210"/>
                    <a:pt x="942" y="2175"/>
                  </a:cubicBezTo>
                  <a:cubicBezTo>
                    <a:pt x="968" y="2149"/>
                    <a:pt x="968" y="2149"/>
                    <a:pt x="968" y="2149"/>
                  </a:cubicBezTo>
                  <a:cubicBezTo>
                    <a:pt x="1003" y="2114"/>
                    <a:pt x="1060" y="2114"/>
                    <a:pt x="1096" y="2149"/>
                  </a:cubicBezTo>
                  <a:cubicBezTo>
                    <a:pt x="1131" y="2185"/>
                    <a:pt x="1131" y="2242"/>
                    <a:pt x="1096" y="2277"/>
                  </a:cubicBezTo>
                  <a:cubicBezTo>
                    <a:pt x="1104" y="2269"/>
                    <a:pt x="1104" y="2269"/>
                    <a:pt x="1104" y="2269"/>
                  </a:cubicBezTo>
                  <a:cubicBezTo>
                    <a:pt x="1068" y="2304"/>
                    <a:pt x="1068" y="2361"/>
                    <a:pt x="1104" y="2397"/>
                  </a:cubicBezTo>
                  <a:cubicBezTo>
                    <a:pt x="1139" y="2432"/>
                    <a:pt x="1196" y="2432"/>
                    <a:pt x="1231" y="2397"/>
                  </a:cubicBezTo>
                  <a:cubicBezTo>
                    <a:pt x="2412" y="1216"/>
                    <a:pt x="2412" y="1216"/>
                    <a:pt x="2412" y="1216"/>
                  </a:cubicBezTo>
                  <a:cubicBezTo>
                    <a:pt x="2447" y="1181"/>
                    <a:pt x="2447" y="1124"/>
                    <a:pt x="2412" y="1089"/>
                  </a:cubicBezTo>
                  <a:cubicBezTo>
                    <a:pt x="2377" y="1053"/>
                    <a:pt x="2319" y="1053"/>
                    <a:pt x="2284" y="1089"/>
                  </a:cubicBezTo>
                  <a:cubicBezTo>
                    <a:pt x="2252" y="1120"/>
                    <a:pt x="2252" y="1120"/>
                    <a:pt x="2252" y="1120"/>
                  </a:cubicBezTo>
                  <a:cubicBezTo>
                    <a:pt x="2217" y="1156"/>
                    <a:pt x="2160" y="1156"/>
                    <a:pt x="2125" y="1120"/>
                  </a:cubicBezTo>
                  <a:cubicBezTo>
                    <a:pt x="2089" y="1085"/>
                    <a:pt x="2089" y="1028"/>
                    <a:pt x="2125" y="993"/>
                  </a:cubicBezTo>
                  <a:cubicBezTo>
                    <a:pt x="2334" y="784"/>
                    <a:pt x="2334" y="784"/>
                    <a:pt x="2334" y="784"/>
                  </a:cubicBezTo>
                  <a:cubicBezTo>
                    <a:pt x="2369" y="748"/>
                    <a:pt x="2369" y="691"/>
                    <a:pt x="2334" y="656"/>
                  </a:cubicBezTo>
                  <a:cubicBezTo>
                    <a:pt x="2299" y="621"/>
                    <a:pt x="2241" y="621"/>
                    <a:pt x="2206" y="656"/>
                  </a:cubicBezTo>
                  <a:cubicBezTo>
                    <a:pt x="2196" y="666"/>
                    <a:pt x="2196" y="666"/>
                    <a:pt x="2196" y="666"/>
                  </a:cubicBezTo>
                  <a:cubicBezTo>
                    <a:pt x="2164" y="690"/>
                    <a:pt x="2137" y="684"/>
                    <a:pt x="2123" y="678"/>
                  </a:cubicBezTo>
                  <a:cubicBezTo>
                    <a:pt x="2105" y="670"/>
                    <a:pt x="2100" y="664"/>
                    <a:pt x="2088" y="653"/>
                  </a:cubicBezTo>
                  <a:cubicBezTo>
                    <a:pt x="2087" y="652"/>
                    <a:pt x="2086" y="651"/>
                    <a:pt x="2085" y="650"/>
                  </a:cubicBezTo>
                  <a:cubicBezTo>
                    <a:pt x="2049" y="615"/>
                    <a:pt x="1992" y="615"/>
                    <a:pt x="1957" y="650"/>
                  </a:cubicBezTo>
                  <a:lnTo>
                    <a:pt x="1670" y="93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6">
              <a:extLst>
                <a:ext uri="{FF2B5EF4-FFF2-40B4-BE49-F238E27FC236}">
                  <a16:creationId xmlns:a16="http://schemas.microsoft.com/office/drawing/2014/main" id="{DF60CD87-D139-4402-924E-C19F450004E2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5702" y="2195512"/>
              <a:ext cx="700088" cy="700088"/>
            </a:xfrm>
            <a:custGeom>
              <a:avLst/>
              <a:gdLst>
                <a:gd name="T0" fmla="*/ 328 w 335"/>
                <a:gd name="T1" fmla="*/ 56 h 335"/>
                <a:gd name="T2" fmla="*/ 299 w 335"/>
                <a:gd name="T3" fmla="*/ 57 h 335"/>
                <a:gd name="T4" fmla="*/ 274 w 335"/>
                <a:gd name="T5" fmla="*/ 57 h 335"/>
                <a:gd name="T6" fmla="*/ 274 w 335"/>
                <a:gd name="T7" fmla="*/ 81 h 335"/>
                <a:gd name="T8" fmla="*/ 273 w 335"/>
                <a:gd name="T9" fmla="*/ 110 h 335"/>
                <a:gd name="T10" fmla="*/ 245 w 335"/>
                <a:gd name="T11" fmla="*/ 111 h 335"/>
                <a:gd name="T12" fmla="*/ 220 w 335"/>
                <a:gd name="T13" fmla="*/ 111 h 335"/>
                <a:gd name="T14" fmla="*/ 220 w 335"/>
                <a:gd name="T15" fmla="*/ 136 h 335"/>
                <a:gd name="T16" fmla="*/ 219 w 335"/>
                <a:gd name="T17" fmla="*/ 164 h 335"/>
                <a:gd name="T18" fmla="*/ 190 w 335"/>
                <a:gd name="T19" fmla="*/ 165 h 335"/>
                <a:gd name="T20" fmla="*/ 166 w 335"/>
                <a:gd name="T21" fmla="*/ 166 h 335"/>
                <a:gd name="T22" fmla="*/ 165 w 335"/>
                <a:gd name="T23" fmla="*/ 190 h 335"/>
                <a:gd name="T24" fmla="*/ 164 w 335"/>
                <a:gd name="T25" fmla="*/ 219 h 335"/>
                <a:gd name="T26" fmla="*/ 136 w 335"/>
                <a:gd name="T27" fmla="*/ 220 h 335"/>
                <a:gd name="T28" fmla="*/ 111 w 335"/>
                <a:gd name="T29" fmla="*/ 220 h 335"/>
                <a:gd name="T30" fmla="*/ 111 w 335"/>
                <a:gd name="T31" fmla="*/ 245 h 335"/>
                <a:gd name="T32" fmla="*/ 110 w 335"/>
                <a:gd name="T33" fmla="*/ 273 h 335"/>
                <a:gd name="T34" fmla="*/ 81 w 335"/>
                <a:gd name="T35" fmla="*/ 274 h 335"/>
                <a:gd name="T36" fmla="*/ 57 w 335"/>
                <a:gd name="T37" fmla="*/ 274 h 335"/>
                <a:gd name="T38" fmla="*/ 57 w 335"/>
                <a:gd name="T39" fmla="*/ 299 h 335"/>
                <a:gd name="T40" fmla="*/ 56 w 335"/>
                <a:gd name="T41" fmla="*/ 327 h 335"/>
                <a:gd name="T42" fmla="*/ 27 w 335"/>
                <a:gd name="T43" fmla="*/ 329 h 335"/>
                <a:gd name="T44" fmla="*/ 2 w 335"/>
                <a:gd name="T45" fmla="*/ 329 h 335"/>
                <a:gd name="T46" fmla="*/ 0 w 335"/>
                <a:gd name="T47" fmla="*/ 326 h 335"/>
                <a:gd name="T48" fmla="*/ 28 w 335"/>
                <a:gd name="T49" fmla="*/ 325 h 335"/>
                <a:gd name="T50" fmla="*/ 53 w 335"/>
                <a:gd name="T51" fmla="*/ 325 h 335"/>
                <a:gd name="T52" fmla="*/ 53 w 335"/>
                <a:gd name="T53" fmla="*/ 300 h 335"/>
                <a:gd name="T54" fmla="*/ 54 w 335"/>
                <a:gd name="T55" fmla="*/ 271 h 335"/>
                <a:gd name="T56" fmla="*/ 83 w 335"/>
                <a:gd name="T57" fmla="*/ 270 h 335"/>
                <a:gd name="T58" fmla="*/ 107 w 335"/>
                <a:gd name="T59" fmla="*/ 270 h 335"/>
                <a:gd name="T60" fmla="*/ 107 w 335"/>
                <a:gd name="T61" fmla="*/ 246 h 335"/>
                <a:gd name="T62" fmla="*/ 108 w 335"/>
                <a:gd name="T63" fmla="*/ 217 h 335"/>
                <a:gd name="T64" fmla="*/ 137 w 335"/>
                <a:gd name="T65" fmla="*/ 216 h 335"/>
                <a:gd name="T66" fmla="*/ 162 w 335"/>
                <a:gd name="T67" fmla="*/ 216 h 335"/>
                <a:gd name="T68" fmla="*/ 162 w 335"/>
                <a:gd name="T69" fmla="*/ 191 h 335"/>
                <a:gd name="T70" fmla="*/ 163 w 335"/>
                <a:gd name="T71" fmla="*/ 163 h 335"/>
                <a:gd name="T72" fmla="*/ 191 w 335"/>
                <a:gd name="T73" fmla="*/ 162 h 335"/>
                <a:gd name="T74" fmla="*/ 216 w 335"/>
                <a:gd name="T75" fmla="*/ 162 h 335"/>
                <a:gd name="T76" fmla="*/ 216 w 335"/>
                <a:gd name="T77" fmla="*/ 137 h 335"/>
                <a:gd name="T78" fmla="*/ 217 w 335"/>
                <a:gd name="T79" fmla="*/ 108 h 335"/>
                <a:gd name="T80" fmla="*/ 246 w 335"/>
                <a:gd name="T81" fmla="*/ 107 h 335"/>
                <a:gd name="T82" fmla="*/ 270 w 335"/>
                <a:gd name="T83" fmla="*/ 107 h 335"/>
                <a:gd name="T84" fmla="*/ 270 w 335"/>
                <a:gd name="T85" fmla="*/ 83 h 335"/>
                <a:gd name="T86" fmla="*/ 271 w 335"/>
                <a:gd name="T87" fmla="*/ 54 h 335"/>
                <a:gd name="T88" fmla="*/ 300 w 335"/>
                <a:gd name="T89" fmla="*/ 53 h 335"/>
                <a:gd name="T90" fmla="*/ 325 w 335"/>
                <a:gd name="T91" fmla="*/ 53 h 335"/>
                <a:gd name="T92" fmla="*/ 325 w 335"/>
                <a:gd name="T93" fmla="*/ 28 h 335"/>
                <a:gd name="T94" fmla="*/ 326 w 335"/>
                <a:gd name="T95" fmla="*/ 0 h 335"/>
                <a:gd name="T96" fmla="*/ 329 w 335"/>
                <a:gd name="T97" fmla="*/ 2 h 335"/>
                <a:gd name="T98" fmla="*/ 329 w 335"/>
                <a:gd name="T99" fmla="*/ 27 h 335"/>
                <a:gd name="T100" fmla="*/ 328 w 335"/>
                <a:gd name="T101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35" h="335">
                  <a:moveTo>
                    <a:pt x="328" y="56"/>
                  </a:moveTo>
                  <a:cubicBezTo>
                    <a:pt x="320" y="63"/>
                    <a:pt x="309" y="60"/>
                    <a:pt x="299" y="57"/>
                  </a:cubicBezTo>
                  <a:cubicBezTo>
                    <a:pt x="289" y="54"/>
                    <a:pt x="280" y="51"/>
                    <a:pt x="274" y="57"/>
                  </a:cubicBezTo>
                  <a:cubicBezTo>
                    <a:pt x="268" y="63"/>
                    <a:pt x="271" y="72"/>
                    <a:pt x="274" y="81"/>
                  </a:cubicBezTo>
                  <a:cubicBezTo>
                    <a:pt x="277" y="92"/>
                    <a:pt x="281" y="102"/>
                    <a:pt x="273" y="110"/>
                  </a:cubicBezTo>
                  <a:cubicBezTo>
                    <a:pt x="265" y="118"/>
                    <a:pt x="255" y="114"/>
                    <a:pt x="245" y="111"/>
                  </a:cubicBezTo>
                  <a:cubicBezTo>
                    <a:pt x="235" y="108"/>
                    <a:pt x="226" y="105"/>
                    <a:pt x="220" y="111"/>
                  </a:cubicBezTo>
                  <a:cubicBezTo>
                    <a:pt x="214" y="117"/>
                    <a:pt x="217" y="126"/>
                    <a:pt x="220" y="136"/>
                  </a:cubicBezTo>
                  <a:cubicBezTo>
                    <a:pt x="223" y="146"/>
                    <a:pt x="226" y="157"/>
                    <a:pt x="219" y="164"/>
                  </a:cubicBezTo>
                  <a:cubicBezTo>
                    <a:pt x="211" y="172"/>
                    <a:pt x="200" y="169"/>
                    <a:pt x="190" y="165"/>
                  </a:cubicBezTo>
                  <a:cubicBezTo>
                    <a:pt x="181" y="162"/>
                    <a:pt x="171" y="160"/>
                    <a:pt x="166" y="166"/>
                  </a:cubicBezTo>
                  <a:cubicBezTo>
                    <a:pt x="160" y="171"/>
                    <a:pt x="162" y="181"/>
                    <a:pt x="165" y="190"/>
                  </a:cubicBezTo>
                  <a:cubicBezTo>
                    <a:pt x="169" y="200"/>
                    <a:pt x="172" y="211"/>
                    <a:pt x="164" y="219"/>
                  </a:cubicBezTo>
                  <a:cubicBezTo>
                    <a:pt x="157" y="226"/>
                    <a:pt x="146" y="223"/>
                    <a:pt x="136" y="220"/>
                  </a:cubicBezTo>
                  <a:cubicBezTo>
                    <a:pt x="126" y="217"/>
                    <a:pt x="117" y="214"/>
                    <a:pt x="111" y="220"/>
                  </a:cubicBezTo>
                  <a:cubicBezTo>
                    <a:pt x="105" y="226"/>
                    <a:pt x="108" y="235"/>
                    <a:pt x="111" y="245"/>
                  </a:cubicBezTo>
                  <a:cubicBezTo>
                    <a:pt x="114" y="255"/>
                    <a:pt x="118" y="265"/>
                    <a:pt x="110" y="273"/>
                  </a:cubicBezTo>
                  <a:cubicBezTo>
                    <a:pt x="102" y="281"/>
                    <a:pt x="92" y="277"/>
                    <a:pt x="81" y="274"/>
                  </a:cubicBezTo>
                  <a:cubicBezTo>
                    <a:pt x="72" y="271"/>
                    <a:pt x="63" y="268"/>
                    <a:pt x="57" y="274"/>
                  </a:cubicBezTo>
                  <a:cubicBezTo>
                    <a:pt x="51" y="280"/>
                    <a:pt x="54" y="289"/>
                    <a:pt x="57" y="299"/>
                  </a:cubicBezTo>
                  <a:cubicBezTo>
                    <a:pt x="60" y="309"/>
                    <a:pt x="63" y="320"/>
                    <a:pt x="56" y="327"/>
                  </a:cubicBezTo>
                  <a:cubicBezTo>
                    <a:pt x="48" y="335"/>
                    <a:pt x="37" y="332"/>
                    <a:pt x="27" y="329"/>
                  </a:cubicBezTo>
                  <a:cubicBezTo>
                    <a:pt x="17" y="326"/>
                    <a:pt x="8" y="323"/>
                    <a:pt x="2" y="329"/>
                  </a:cubicBezTo>
                  <a:cubicBezTo>
                    <a:pt x="0" y="326"/>
                    <a:pt x="0" y="326"/>
                    <a:pt x="0" y="326"/>
                  </a:cubicBezTo>
                  <a:cubicBezTo>
                    <a:pt x="7" y="318"/>
                    <a:pt x="18" y="322"/>
                    <a:pt x="28" y="325"/>
                  </a:cubicBezTo>
                  <a:cubicBezTo>
                    <a:pt x="38" y="328"/>
                    <a:pt x="47" y="331"/>
                    <a:pt x="53" y="325"/>
                  </a:cubicBezTo>
                  <a:cubicBezTo>
                    <a:pt x="59" y="319"/>
                    <a:pt x="56" y="310"/>
                    <a:pt x="53" y="300"/>
                  </a:cubicBezTo>
                  <a:cubicBezTo>
                    <a:pt x="50" y="290"/>
                    <a:pt x="46" y="279"/>
                    <a:pt x="54" y="271"/>
                  </a:cubicBezTo>
                  <a:cubicBezTo>
                    <a:pt x="62" y="264"/>
                    <a:pt x="72" y="267"/>
                    <a:pt x="83" y="270"/>
                  </a:cubicBezTo>
                  <a:cubicBezTo>
                    <a:pt x="92" y="273"/>
                    <a:pt x="101" y="276"/>
                    <a:pt x="107" y="270"/>
                  </a:cubicBezTo>
                  <a:cubicBezTo>
                    <a:pt x="113" y="264"/>
                    <a:pt x="110" y="255"/>
                    <a:pt x="107" y="246"/>
                  </a:cubicBezTo>
                  <a:cubicBezTo>
                    <a:pt x="104" y="235"/>
                    <a:pt x="101" y="225"/>
                    <a:pt x="108" y="217"/>
                  </a:cubicBezTo>
                  <a:cubicBezTo>
                    <a:pt x="116" y="209"/>
                    <a:pt x="127" y="213"/>
                    <a:pt x="137" y="216"/>
                  </a:cubicBezTo>
                  <a:cubicBezTo>
                    <a:pt x="147" y="219"/>
                    <a:pt x="156" y="222"/>
                    <a:pt x="162" y="216"/>
                  </a:cubicBezTo>
                  <a:cubicBezTo>
                    <a:pt x="168" y="210"/>
                    <a:pt x="165" y="201"/>
                    <a:pt x="162" y="191"/>
                  </a:cubicBezTo>
                  <a:cubicBezTo>
                    <a:pt x="158" y="181"/>
                    <a:pt x="155" y="170"/>
                    <a:pt x="163" y="163"/>
                  </a:cubicBezTo>
                  <a:cubicBezTo>
                    <a:pt x="170" y="155"/>
                    <a:pt x="181" y="158"/>
                    <a:pt x="191" y="162"/>
                  </a:cubicBezTo>
                  <a:cubicBezTo>
                    <a:pt x="201" y="165"/>
                    <a:pt x="210" y="168"/>
                    <a:pt x="216" y="162"/>
                  </a:cubicBezTo>
                  <a:cubicBezTo>
                    <a:pt x="222" y="156"/>
                    <a:pt x="219" y="147"/>
                    <a:pt x="216" y="137"/>
                  </a:cubicBezTo>
                  <a:cubicBezTo>
                    <a:pt x="213" y="127"/>
                    <a:pt x="209" y="116"/>
                    <a:pt x="217" y="108"/>
                  </a:cubicBezTo>
                  <a:cubicBezTo>
                    <a:pt x="225" y="101"/>
                    <a:pt x="235" y="104"/>
                    <a:pt x="246" y="107"/>
                  </a:cubicBezTo>
                  <a:cubicBezTo>
                    <a:pt x="255" y="110"/>
                    <a:pt x="264" y="113"/>
                    <a:pt x="270" y="107"/>
                  </a:cubicBezTo>
                  <a:cubicBezTo>
                    <a:pt x="276" y="101"/>
                    <a:pt x="273" y="92"/>
                    <a:pt x="270" y="83"/>
                  </a:cubicBezTo>
                  <a:cubicBezTo>
                    <a:pt x="267" y="72"/>
                    <a:pt x="264" y="62"/>
                    <a:pt x="271" y="54"/>
                  </a:cubicBezTo>
                  <a:cubicBezTo>
                    <a:pt x="279" y="46"/>
                    <a:pt x="290" y="50"/>
                    <a:pt x="300" y="53"/>
                  </a:cubicBezTo>
                  <a:cubicBezTo>
                    <a:pt x="310" y="56"/>
                    <a:pt x="319" y="59"/>
                    <a:pt x="325" y="53"/>
                  </a:cubicBezTo>
                  <a:cubicBezTo>
                    <a:pt x="331" y="47"/>
                    <a:pt x="328" y="38"/>
                    <a:pt x="325" y="28"/>
                  </a:cubicBezTo>
                  <a:cubicBezTo>
                    <a:pt x="322" y="18"/>
                    <a:pt x="318" y="7"/>
                    <a:pt x="326" y="0"/>
                  </a:cubicBezTo>
                  <a:cubicBezTo>
                    <a:pt x="329" y="2"/>
                    <a:pt x="329" y="2"/>
                    <a:pt x="329" y="2"/>
                  </a:cubicBezTo>
                  <a:cubicBezTo>
                    <a:pt x="323" y="8"/>
                    <a:pt x="326" y="17"/>
                    <a:pt x="329" y="27"/>
                  </a:cubicBezTo>
                  <a:cubicBezTo>
                    <a:pt x="332" y="37"/>
                    <a:pt x="335" y="48"/>
                    <a:pt x="328" y="5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7">
              <a:extLst>
                <a:ext uri="{FF2B5EF4-FFF2-40B4-BE49-F238E27FC236}">
                  <a16:creationId xmlns:a16="http://schemas.microsoft.com/office/drawing/2014/main" id="{27CEEA70-3F64-4C24-B62D-1F3BD3C86BE3}"/>
                </a:ext>
              </a:extLst>
            </p:cNvPr>
            <p:cNvSpPr>
              <a:spLocks/>
            </p:cNvSpPr>
            <p:nvPr/>
          </p:nvSpPr>
          <p:spPr bwMode="auto">
            <a:xfrm>
              <a:off x="3878262" y="5394324"/>
              <a:ext cx="701675" cy="701675"/>
            </a:xfrm>
            <a:custGeom>
              <a:avLst/>
              <a:gdLst>
                <a:gd name="T0" fmla="*/ 8 w 336"/>
                <a:gd name="T1" fmla="*/ 280 h 336"/>
                <a:gd name="T2" fmla="*/ 36 w 336"/>
                <a:gd name="T3" fmla="*/ 279 h 336"/>
                <a:gd name="T4" fmla="*/ 61 w 336"/>
                <a:gd name="T5" fmla="*/ 279 h 336"/>
                <a:gd name="T6" fmla="*/ 61 w 336"/>
                <a:gd name="T7" fmla="*/ 254 h 336"/>
                <a:gd name="T8" fmla="*/ 62 w 336"/>
                <a:gd name="T9" fmla="*/ 225 h 336"/>
                <a:gd name="T10" fmla="*/ 91 w 336"/>
                <a:gd name="T11" fmla="*/ 224 h 336"/>
                <a:gd name="T12" fmla="*/ 115 w 336"/>
                <a:gd name="T13" fmla="*/ 224 h 336"/>
                <a:gd name="T14" fmla="*/ 115 w 336"/>
                <a:gd name="T15" fmla="*/ 200 h 336"/>
                <a:gd name="T16" fmla="*/ 117 w 336"/>
                <a:gd name="T17" fmla="*/ 171 h 336"/>
                <a:gd name="T18" fmla="*/ 145 w 336"/>
                <a:gd name="T19" fmla="*/ 170 h 336"/>
                <a:gd name="T20" fmla="*/ 170 w 336"/>
                <a:gd name="T21" fmla="*/ 170 h 336"/>
                <a:gd name="T22" fmla="*/ 170 w 336"/>
                <a:gd name="T23" fmla="*/ 145 h 336"/>
                <a:gd name="T24" fmla="*/ 171 w 336"/>
                <a:gd name="T25" fmla="*/ 117 h 336"/>
                <a:gd name="T26" fmla="*/ 199 w 336"/>
                <a:gd name="T27" fmla="*/ 116 h 336"/>
                <a:gd name="T28" fmla="*/ 224 w 336"/>
                <a:gd name="T29" fmla="*/ 115 h 336"/>
                <a:gd name="T30" fmla="*/ 224 w 336"/>
                <a:gd name="T31" fmla="*/ 91 h 336"/>
                <a:gd name="T32" fmla="*/ 225 w 336"/>
                <a:gd name="T33" fmla="*/ 62 h 336"/>
                <a:gd name="T34" fmla="*/ 254 w 336"/>
                <a:gd name="T35" fmla="*/ 61 h 336"/>
                <a:gd name="T36" fmla="*/ 278 w 336"/>
                <a:gd name="T37" fmla="*/ 61 h 336"/>
                <a:gd name="T38" fmla="*/ 279 w 336"/>
                <a:gd name="T39" fmla="*/ 36 h 336"/>
                <a:gd name="T40" fmla="*/ 280 w 336"/>
                <a:gd name="T41" fmla="*/ 8 h 336"/>
                <a:gd name="T42" fmla="*/ 308 w 336"/>
                <a:gd name="T43" fmla="*/ 7 h 336"/>
                <a:gd name="T44" fmla="*/ 333 w 336"/>
                <a:gd name="T45" fmla="*/ 7 h 336"/>
                <a:gd name="T46" fmla="*/ 336 w 336"/>
                <a:gd name="T47" fmla="*/ 10 h 336"/>
                <a:gd name="T48" fmla="*/ 307 w 336"/>
                <a:gd name="T49" fmla="*/ 11 h 336"/>
                <a:gd name="T50" fmla="*/ 282 w 336"/>
                <a:gd name="T51" fmla="*/ 11 h 336"/>
                <a:gd name="T52" fmla="*/ 282 w 336"/>
                <a:gd name="T53" fmla="*/ 35 h 336"/>
                <a:gd name="T54" fmla="*/ 281 w 336"/>
                <a:gd name="T55" fmla="*/ 64 h 336"/>
                <a:gd name="T56" fmla="*/ 253 w 336"/>
                <a:gd name="T57" fmla="*/ 65 h 336"/>
                <a:gd name="T58" fmla="*/ 228 w 336"/>
                <a:gd name="T59" fmla="*/ 65 h 336"/>
                <a:gd name="T60" fmla="*/ 228 w 336"/>
                <a:gd name="T61" fmla="*/ 90 h 336"/>
                <a:gd name="T62" fmla="*/ 227 w 336"/>
                <a:gd name="T63" fmla="*/ 118 h 336"/>
                <a:gd name="T64" fmla="*/ 198 w 336"/>
                <a:gd name="T65" fmla="*/ 119 h 336"/>
                <a:gd name="T66" fmla="*/ 174 w 336"/>
                <a:gd name="T67" fmla="*/ 119 h 336"/>
                <a:gd name="T68" fmla="*/ 174 w 336"/>
                <a:gd name="T69" fmla="*/ 144 h 336"/>
                <a:gd name="T70" fmla="*/ 173 w 336"/>
                <a:gd name="T71" fmla="*/ 173 h 336"/>
                <a:gd name="T72" fmla="*/ 144 w 336"/>
                <a:gd name="T73" fmla="*/ 174 h 336"/>
                <a:gd name="T74" fmla="*/ 119 w 336"/>
                <a:gd name="T75" fmla="*/ 174 h 336"/>
                <a:gd name="T76" fmla="*/ 119 w 336"/>
                <a:gd name="T77" fmla="*/ 198 h 336"/>
                <a:gd name="T78" fmla="*/ 118 w 336"/>
                <a:gd name="T79" fmla="*/ 227 h 336"/>
                <a:gd name="T80" fmla="*/ 90 w 336"/>
                <a:gd name="T81" fmla="*/ 228 h 336"/>
                <a:gd name="T82" fmla="*/ 65 w 336"/>
                <a:gd name="T83" fmla="*/ 228 h 336"/>
                <a:gd name="T84" fmla="*/ 65 w 336"/>
                <a:gd name="T85" fmla="*/ 253 h 336"/>
                <a:gd name="T86" fmla="*/ 64 w 336"/>
                <a:gd name="T87" fmla="*/ 281 h 336"/>
                <a:gd name="T88" fmla="*/ 35 w 336"/>
                <a:gd name="T89" fmla="*/ 282 h 336"/>
                <a:gd name="T90" fmla="*/ 11 w 336"/>
                <a:gd name="T91" fmla="*/ 283 h 336"/>
                <a:gd name="T92" fmla="*/ 10 w 336"/>
                <a:gd name="T93" fmla="*/ 307 h 336"/>
                <a:gd name="T94" fmla="*/ 9 w 336"/>
                <a:gd name="T95" fmla="*/ 336 h 336"/>
                <a:gd name="T96" fmla="*/ 7 w 336"/>
                <a:gd name="T97" fmla="*/ 333 h 336"/>
                <a:gd name="T98" fmla="*/ 7 w 336"/>
                <a:gd name="T99" fmla="*/ 308 h 336"/>
                <a:gd name="T100" fmla="*/ 8 w 336"/>
                <a:gd name="T101" fmla="*/ 280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36" h="336">
                  <a:moveTo>
                    <a:pt x="8" y="280"/>
                  </a:moveTo>
                  <a:cubicBezTo>
                    <a:pt x="15" y="272"/>
                    <a:pt x="26" y="275"/>
                    <a:pt x="36" y="279"/>
                  </a:cubicBezTo>
                  <a:cubicBezTo>
                    <a:pt x="46" y="282"/>
                    <a:pt x="55" y="285"/>
                    <a:pt x="61" y="279"/>
                  </a:cubicBezTo>
                  <a:cubicBezTo>
                    <a:pt x="67" y="273"/>
                    <a:pt x="64" y="264"/>
                    <a:pt x="61" y="254"/>
                  </a:cubicBezTo>
                  <a:cubicBezTo>
                    <a:pt x="58" y="244"/>
                    <a:pt x="54" y="233"/>
                    <a:pt x="62" y="225"/>
                  </a:cubicBezTo>
                  <a:cubicBezTo>
                    <a:pt x="70" y="218"/>
                    <a:pt x="80" y="221"/>
                    <a:pt x="91" y="224"/>
                  </a:cubicBezTo>
                  <a:cubicBezTo>
                    <a:pt x="100" y="227"/>
                    <a:pt x="109" y="230"/>
                    <a:pt x="115" y="224"/>
                  </a:cubicBezTo>
                  <a:cubicBezTo>
                    <a:pt x="121" y="218"/>
                    <a:pt x="118" y="209"/>
                    <a:pt x="115" y="200"/>
                  </a:cubicBezTo>
                  <a:cubicBezTo>
                    <a:pt x="112" y="189"/>
                    <a:pt x="109" y="179"/>
                    <a:pt x="117" y="171"/>
                  </a:cubicBezTo>
                  <a:cubicBezTo>
                    <a:pt x="124" y="163"/>
                    <a:pt x="135" y="167"/>
                    <a:pt x="145" y="170"/>
                  </a:cubicBezTo>
                  <a:cubicBezTo>
                    <a:pt x="155" y="173"/>
                    <a:pt x="164" y="176"/>
                    <a:pt x="170" y="170"/>
                  </a:cubicBezTo>
                  <a:cubicBezTo>
                    <a:pt x="176" y="164"/>
                    <a:pt x="173" y="155"/>
                    <a:pt x="170" y="145"/>
                  </a:cubicBezTo>
                  <a:cubicBezTo>
                    <a:pt x="167" y="135"/>
                    <a:pt x="163" y="124"/>
                    <a:pt x="171" y="117"/>
                  </a:cubicBezTo>
                  <a:cubicBezTo>
                    <a:pt x="179" y="109"/>
                    <a:pt x="189" y="112"/>
                    <a:pt x="199" y="116"/>
                  </a:cubicBezTo>
                  <a:cubicBezTo>
                    <a:pt x="209" y="119"/>
                    <a:pt x="218" y="121"/>
                    <a:pt x="224" y="115"/>
                  </a:cubicBezTo>
                  <a:cubicBezTo>
                    <a:pt x="230" y="110"/>
                    <a:pt x="227" y="100"/>
                    <a:pt x="224" y="91"/>
                  </a:cubicBezTo>
                  <a:cubicBezTo>
                    <a:pt x="221" y="81"/>
                    <a:pt x="218" y="70"/>
                    <a:pt x="225" y="62"/>
                  </a:cubicBezTo>
                  <a:cubicBezTo>
                    <a:pt x="233" y="55"/>
                    <a:pt x="244" y="58"/>
                    <a:pt x="254" y="61"/>
                  </a:cubicBezTo>
                  <a:cubicBezTo>
                    <a:pt x="263" y="64"/>
                    <a:pt x="273" y="67"/>
                    <a:pt x="278" y="61"/>
                  </a:cubicBezTo>
                  <a:cubicBezTo>
                    <a:pt x="284" y="55"/>
                    <a:pt x="282" y="46"/>
                    <a:pt x="279" y="36"/>
                  </a:cubicBezTo>
                  <a:cubicBezTo>
                    <a:pt x="275" y="26"/>
                    <a:pt x="272" y="15"/>
                    <a:pt x="280" y="8"/>
                  </a:cubicBezTo>
                  <a:cubicBezTo>
                    <a:pt x="287" y="0"/>
                    <a:pt x="298" y="4"/>
                    <a:pt x="308" y="7"/>
                  </a:cubicBezTo>
                  <a:cubicBezTo>
                    <a:pt x="318" y="10"/>
                    <a:pt x="327" y="13"/>
                    <a:pt x="333" y="7"/>
                  </a:cubicBezTo>
                  <a:cubicBezTo>
                    <a:pt x="336" y="10"/>
                    <a:pt x="336" y="10"/>
                    <a:pt x="336" y="10"/>
                  </a:cubicBezTo>
                  <a:cubicBezTo>
                    <a:pt x="328" y="17"/>
                    <a:pt x="317" y="14"/>
                    <a:pt x="307" y="11"/>
                  </a:cubicBezTo>
                  <a:cubicBezTo>
                    <a:pt x="297" y="8"/>
                    <a:pt x="288" y="5"/>
                    <a:pt x="282" y="11"/>
                  </a:cubicBezTo>
                  <a:cubicBezTo>
                    <a:pt x="276" y="17"/>
                    <a:pt x="279" y="26"/>
                    <a:pt x="282" y="35"/>
                  </a:cubicBezTo>
                  <a:cubicBezTo>
                    <a:pt x="286" y="46"/>
                    <a:pt x="289" y="56"/>
                    <a:pt x="281" y="64"/>
                  </a:cubicBezTo>
                  <a:cubicBezTo>
                    <a:pt x="274" y="72"/>
                    <a:pt x="263" y="68"/>
                    <a:pt x="253" y="65"/>
                  </a:cubicBezTo>
                  <a:cubicBezTo>
                    <a:pt x="243" y="62"/>
                    <a:pt x="234" y="59"/>
                    <a:pt x="228" y="65"/>
                  </a:cubicBezTo>
                  <a:cubicBezTo>
                    <a:pt x="222" y="71"/>
                    <a:pt x="225" y="80"/>
                    <a:pt x="228" y="90"/>
                  </a:cubicBezTo>
                  <a:cubicBezTo>
                    <a:pt x="231" y="100"/>
                    <a:pt x="235" y="111"/>
                    <a:pt x="227" y="118"/>
                  </a:cubicBezTo>
                  <a:cubicBezTo>
                    <a:pt x="219" y="126"/>
                    <a:pt x="209" y="123"/>
                    <a:pt x="198" y="119"/>
                  </a:cubicBezTo>
                  <a:cubicBezTo>
                    <a:pt x="189" y="116"/>
                    <a:pt x="180" y="113"/>
                    <a:pt x="174" y="119"/>
                  </a:cubicBezTo>
                  <a:cubicBezTo>
                    <a:pt x="168" y="125"/>
                    <a:pt x="171" y="134"/>
                    <a:pt x="174" y="144"/>
                  </a:cubicBezTo>
                  <a:cubicBezTo>
                    <a:pt x="177" y="154"/>
                    <a:pt x="180" y="165"/>
                    <a:pt x="173" y="173"/>
                  </a:cubicBezTo>
                  <a:cubicBezTo>
                    <a:pt x="165" y="180"/>
                    <a:pt x="154" y="177"/>
                    <a:pt x="144" y="174"/>
                  </a:cubicBezTo>
                  <a:cubicBezTo>
                    <a:pt x="134" y="171"/>
                    <a:pt x="125" y="168"/>
                    <a:pt x="119" y="174"/>
                  </a:cubicBezTo>
                  <a:cubicBezTo>
                    <a:pt x="113" y="180"/>
                    <a:pt x="116" y="189"/>
                    <a:pt x="119" y="198"/>
                  </a:cubicBezTo>
                  <a:cubicBezTo>
                    <a:pt x="122" y="209"/>
                    <a:pt x="126" y="219"/>
                    <a:pt x="118" y="227"/>
                  </a:cubicBezTo>
                  <a:cubicBezTo>
                    <a:pt x="111" y="235"/>
                    <a:pt x="100" y="231"/>
                    <a:pt x="90" y="228"/>
                  </a:cubicBezTo>
                  <a:cubicBezTo>
                    <a:pt x="80" y="225"/>
                    <a:pt x="71" y="222"/>
                    <a:pt x="65" y="228"/>
                  </a:cubicBezTo>
                  <a:cubicBezTo>
                    <a:pt x="59" y="234"/>
                    <a:pt x="62" y="243"/>
                    <a:pt x="65" y="253"/>
                  </a:cubicBezTo>
                  <a:cubicBezTo>
                    <a:pt x="68" y="263"/>
                    <a:pt x="71" y="274"/>
                    <a:pt x="64" y="281"/>
                  </a:cubicBezTo>
                  <a:cubicBezTo>
                    <a:pt x="56" y="289"/>
                    <a:pt x="45" y="286"/>
                    <a:pt x="35" y="282"/>
                  </a:cubicBezTo>
                  <a:cubicBezTo>
                    <a:pt x="26" y="279"/>
                    <a:pt x="17" y="277"/>
                    <a:pt x="11" y="283"/>
                  </a:cubicBezTo>
                  <a:cubicBezTo>
                    <a:pt x="5" y="288"/>
                    <a:pt x="7" y="298"/>
                    <a:pt x="10" y="307"/>
                  </a:cubicBezTo>
                  <a:cubicBezTo>
                    <a:pt x="14" y="317"/>
                    <a:pt x="17" y="328"/>
                    <a:pt x="9" y="336"/>
                  </a:cubicBezTo>
                  <a:cubicBezTo>
                    <a:pt x="7" y="333"/>
                    <a:pt x="7" y="333"/>
                    <a:pt x="7" y="333"/>
                  </a:cubicBezTo>
                  <a:cubicBezTo>
                    <a:pt x="13" y="327"/>
                    <a:pt x="10" y="318"/>
                    <a:pt x="7" y="308"/>
                  </a:cubicBezTo>
                  <a:cubicBezTo>
                    <a:pt x="3" y="298"/>
                    <a:pt x="0" y="287"/>
                    <a:pt x="8" y="28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8">
              <a:extLst>
                <a:ext uri="{FF2B5EF4-FFF2-40B4-BE49-F238E27FC236}">
                  <a16:creationId xmlns:a16="http://schemas.microsoft.com/office/drawing/2014/main" id="{57D44AD6-0103-446C-8CE5-BCA91946BED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70637" y="1084263"/>
              <a:ext cx="1590675" cy="1590675"/>
            </a:xfrm>
            <a:custGeom>
              <a:avLst/>
              <a:gdLst>
                <a:gd name="T0" fmla="*/ 727 w 762"/>
                <a:gd name="T1" fmla="*/ 35 h 762"/>
                <a:gd name="T2" fmla="*/ 727 w 762"/>
                <a:gd name="T3" fmla="*/ 163 h 762"/>
                <a:gd name="T4" fmla="*/ 163 w 762"/>
                <a:gd name="T5" fmla="*/ 727 h 762"/>
                <a:gd name="T6" fmla="*/ 36 w 762"/>
                <a:gd name="T7" fmla="*/ 727 h 762"/>
                <a:gd name="T8" fmla="*/ 36 w 762"/>
                <a:gd name="T9" fmla="*/ 727 h 762"/>
                <a:gd name="T10" fmla="*/ 36 w 762"/>
                <a:gd name="T11" fmla="*/ 599 h 762"/>
                <a:gd name="T12" fmla="*/ 599 w 762"/>
                <a:gd name="T13" fmla="*/ 35 h 762"/>
                <a:gd name="T14" fmla="*/ 727 w 762"/>
                <a:gd name="T15" fmla="*/ 35 h 7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62" h="762">
                  <a:moveTo>
                    <a:pt x="727" y="35"/>
                  </a:moveTo>
                  <a:cubicBezTo>
                    <a:pt x="762" y="71"/>
                    <a:pt x="762" y="128"/>
                    <a:pt x="727" y="163"/>
                  </a:cubicBezTo>
                  <a:cubicBezTo>
                    <a:pt x="163" y="727"/>
                    <a:pt x="163" y="727"/>
                    <a:pt x="163" y="727"/>
                  </a:cubicBezTo>
                  <a:cubicBezTo>
                    <a:pt x="128" y="762"/>
                    <a:pt x="71" y="762"/>
                    <a:pt x="36" y="727"/>
                  </a:cubicBezTo>
                  <a:cubicBezTo>
                    <a:pt x="36" y="727"/>
                    <a:pt x="36" y="727"/>
                    <a:pt x="36" y="727"/>
                  </a:cubicBezTo>
                  <a:cubicBezTo>
                    <a:pt x="0" y="691"/>
                    <a:pt x="0" y="634"/>
                    <a:pt x="36" y="599"/>
                  </a:cubicBezTo>
                  <a:cubicBezTo>
                    <a:pt x="599" y="35"/>
                    <a:pt x="599" y="35"/>
                    <a:pt x="599" y="35"/>
                  </a:cubicBezTo>
                  <a:cubicBezTo>
                    <a:pt x="635" y="0"/>
                    <a:pt x="692" y="0"/>
                    <a:pt x="727" y="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9">
              <a:extLst>
                <a:ext uri="{FF2B5EF4-FFF2-40B4-BE49-F238E27FC236}">
                  <a16:creationId xmlns:a16="http://schemas.microsoft.com/office/drawing/2014/main" id="{646133DB-5BF3-402D-B4B7-24E37ABAD079}"/>
                </a:ext>
              </a:extLst>
            </p:cNvPr>
            <p:cNvSpPr>
              <a:spLocks/>
            </p:cNvSpPr>
            <p:nvPr/>
          </p:nvSpPr>
          <p:spPr bwMode="auto">
            <a:xfrm>
              <a:off x="8306592" y="1171575"/>
              <a:ext cx="950913" cy="954088"/>
            </a:xfrm>
            <a:custGeom>
              <a:avLst/>
              <a:gdLst>
                <a:gd name="T0" fmla="*/ 421 w 456"/>
                <a:gd name="T1" fmla="*/ 35 h 457"/>
                <a:gd name="T2" fmla="*/ 421 w 456"/>
                <a:gd name="T3" fmla="*/ 163 h 457"/>
                <a:gd name="T4" fmla="*/ 162 w 456"/>
                <a:gd name="T5" fmla="*/ 422 h 457"/>
                <a:gd name="T6" fmla="*/ 35 w 456"/>
                <a:gd name="T7" fmla="*/ 422 h 457"/>
                <a:gd name="T8" fmla="*/ 35 w 456"/>
                <a:gd name="T9" fmla="*/ 422 h 457"/>
                <a:gd name="T10" fmla="*/ 35 w 456"/>
                <a:gd name="T11" fmla="*/ 294 h 457"/>
                <a:gd name="T12" fmla="*/ 294 w 456"/>
                <a:gd name="T13" fmla="*/ 35 h 457"/>
                <a:gd name="T14" fmla="*/ 421 w 456"/>
                <a:gd name="T15" fmla="*/ 35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6" h="457">
                  <a:moveTo>
                    <a:pt x="421" y="35"/>
                  </a:moveTo>
                  <a:cubicBezTo>
                    <a:pt x="456" y="71"/>
                    <a:pt x="456" y="128"/>
                    <a:pt x="421" y="163"/>
                  </a:cubicBezTo>
                  <a:cubicBezTo>
                    <a:pt x="162" y="422"/>
                    <a:pt x="162" y="422"/>
                    <a:pt x="162" y="422"/>
                  </a:cubicBezTo>
                  <a:cubicBezTo>
                    <a:pt x="127" y="457"/>
                    <a:pt x="70" y="457"/>
                    <a:pt x="35" y="422"/>
                  </a:cubicBezTo>
                  <a:cubicBezTo>
                    <a:pt x="35" y="422"/>
                    <a:pt x="35" y="422"/>
                    <a:pt x="35" y="422"/>
                  </a:cubicBezTo>
                  <a:cubicBezTo>
                    <a:pt x="0" y="387"/>
                    <a:pt x="0" y="329"/>
                    <a:pt x="35" y="294"/>
                  </a:cubicBezTo>
                  <a:cubicBezTo>
                    <a:pt x="294" y="35"/>
                    <a:pt x="294" y="35"/>
                    <a:pt x="294" y="35"/>
                  </a:cubicBezTo>
                  <a:cubicBezTo>
                    <a:pt x="329" y="0"/>
                    <a:pt x="386" y="0"/>
                    <a:pt x="421" y="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10">
              <a:extLst>
                <a:ext uri="{FF2B5EF4-FFF2-40B4-BE49-F238E27FC236}">
                  <a16:creationId xmlns:a16="http://schemas.microsoft.com/office/drawing/2014/main" id="{19D65222-E109-4220-A985-F4F8CF805067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3324" y="1357313"/>
              <a:ext cx="1344612" cy="1343025"/>
            </a:xfrm>
            <a:custGeom>
              <a:avLst/>
              <a:gdLst>
                <a:gd name="T0" fmla="*/ 609 w 644"/>
                <a:gd name="T1" fmla="*/ 35 h 643"/>
                <a:gd name="T2" fmla="*/ 609 w 644"/>
                <a:gd name="T3" fmla="*/ 163 h 643"/>
                <a:gd name="T4" fmla="*/ 163 w 644"/>
                <a:gd name="T5" fmla="*/ 608 h 643"/>
                <a:gd name="T6" fmla="*/ 36 w 644"/>
                <a:gd name="T7" fmla="*/ 608 h 643"/>
                <a:gd name="T8" fmla="*/ 36 w 644"/>
                <a:gd name="T9" fmla="*/ 608 h 643"/>
                <a:gd name="T10" fmla="*/ 36 w 644"/>
                <a:gd name="T11" fmla="*/ 481 h 643"/>
                <a:gd name="T12" fmla="*/ 481 w 644"/>
                <a:gd name="T13" fmla="*/ 35 h 643"/>
                <a:gd name="T14" fmla="*/ 609 w 644"/>
                <a:gd name="T15" fmla="*/ 35 h 6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44" h="643">
                  <a:moveTo>
                    <a:pt x="609" y="35"/>
                  </a:moveTo>
                  <a:cubicBezTo>
                    <a:pt x="644" y="70"/>
                    <a:pt x="644" y="127"/>
                    <a:pt x="609" y="163"/>
                  </a:cubicBezTo>
                  <a:cubicBezTo>
                    <a:pt x="163" y="608"/>
                    <a:pt x="163" y="608"/>
                    <a:pt x="163" y="608"/>
                  </a:cubicBezTo>
                  <a:cubicBezTo>
                    <a:pt x="128" y="643"/>
                    <a:pt x="71" y="643"/>
                    <a:pt x="36" y="608"/>
                  </a:cubicBezTo>
                  <a:cubicBezTo>
                    <a:pt x="36" y="608"/>
                    <a:pt x="36" y="608"/>
                    <a:pt x="36" y="608"/>
                  </a:cubicBezTo>
                  <a:cubicBezTo>
                    <a:pt x="0" y="573"/>
                    <a:pt x="0" y="516"/>
                    <a:pt x="36" y="481"/>
                  </a:cubicBezTo>
                  <a:cubicBezTo>
                    <a:pt x="481" y="35"/>
                    <a:pt x="481" y="35"/>
                    <a:pt x="481" y="35"/>
                  </a:cubicBezTo>
                  <a:cubicBezTo>
                    <a:pt x="516" y="0"/>
                    <a:pt x="573" y="0"/>
                    <a:pt x="609" y="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11">
              <a:extLst>
                <a:ext uri="{FF2B5EF4-FFF2-40B4-BE49-F238E27FC236}">
                  <a16:creationId xmlns:a16="http://schemas.microsoft.com/office/drawing/2014/main" id="{8087E8D0-D4AE-4340-B4B4-726C11A5E7BC}"/>
                </a:ext>
              </a:extLst>
            </p:cNvPr>
            <p:cNvSpPr>
              <a:spLocks/>
            </p:cNvSpPr>
            <p:nvPr/>
          </p:nvSpPr>
          <p:spPr bwMode="auto">
            <a:xfrm>
              <a:off x="6724649" y="4189412"/>
              <a:ext cx="1344612" cy="1343025"/>
            </a:xfrm>
            <a:custGeom>
              <a:avLst/>
              <a:gdLst>
                <a:gd name="T0" fmla="*/ 609 w 644"/>
                <a:gd name="T1" fmla="*/ 35 h 643"/>
                <a:gd name="T2" fmla="*/ 609 w 644"/>
                <a:gd name="T3" fmla="*/ 163 h 643"/>
                <a:gd name="T4" fmla="*/ 163 w 644"/>
                <a:gd name="T5" fmla="*/ 608 h 643"/>
                <a:gd name="T6" fmla="*/ 35 w 644"/>
                <a:gd name="T7" fmla="*/ 608 h 643"/>
                <a:gd name="T8" fmla="*/ 35 w 644"/>
                <a:gd name="T9" fmla="*/ 608 h 643"/>
                <a:gd name="T10" fmla="*/ 35 w 644"/>
                <a:gd name="T11" fmla="*/ 480 h 643"/>
                <a:gd name="T12" fmla="*/ 481 w 644"/>
                <a:gd name="T13" fmla="*/ 35 h 643"/>
                <a:gd name="T14" fmla="*/ 609 w 644"/>
                <a:gd name="T15" fmla="*/ 35 h 6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44" h="643">
                  <a:moveTo>
                    <a:pt x="609" y="35"/>
                  </a:moveTo>
                  <a:cubicBezTo>
                    <a:pt x="644" y="70"/>
                    <a:pt x="644" y="127"/>
                    <a:pt x="609" y="163"/>
                  </a:cubicBezTo>
                  <a:cubicBezTo>
                    <a:pt x="163" y="608"/>
                    <a:pt x="163" y="608"/>
                    <a:pt x="163" y="608"/>
                  </a:cubicBezTo>
                  <a:cubicBezTo>
                    <a:pt x="128" y="643"/>
                    <a:pt x="71" y="643"/>
                    <a:pt x="35" y="608"/>
                  </a:cubicBezTo>
                  <a:cubicBezTo>
                    <a:pt x="35" y="608"/>
                    <a:pt x="35" y="608"/>
                    <a:pt x="35" y="608"/>
                  </a:cubicBezTo>
                  <a:cubicBezTo>
                    <a:pt x="0" y="573"/>
                    <a:pt x="0" y="516"/>
                    <a:pt x="35" y="480"/>
                  </a:cubicBezTo>
                  <a:cubicBezTo>
                    <a:pt x="481" y="35"/>
                    <a:pt x="481" y="35"/>
                    <a:pt x="481" y="35"/>
                  </a:cubicBezTo>
                  <a:cubicBezTo>
                    <a:pt x="516" y="0"/>
                    <a:pt x="573" y="0"/>
                    <a:pt x="609" y="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12">
              <a:extLst>
                <a:ext uri="{FF2B5EF4-FFF2-40B4-BE49-F238E27FC236}">
                  <a16:creationId xmlns:a16="http://schemas.microsoft.com/office/drawing/2014/main" id="{0BFCAD09-EEB4-421E-A901-CB6E7F8E5A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33698" y="3802585"/>
              <a:ext cx="430213" cy="430213"/>
            </a:xfrm>
            <a:custGeom>
              <a:avLst/>
              <a:gdLst>
                <a:gd name="T0" fmla="*/ 170 w 206"/>
                <a:gd name="T1" fmla="*/ 37 h 206"/>
                <a:gd name="T2" fmla="*/ 170 w 206"/>
                <a:gd name="T3" fmla="*/ 170 h 206"/>
                <a:gd name="T4" fmla="*/ 37 w 206"/>
                <a:gd name="T5" fmla="*/ 170 h 206"/>
                <a:gd name="T6" fmla="*/ 37 w 206"/>
                <a:gd name="T7" fmla="*/ 37 h 206"/>
                <a:gd name="T8" fmla="*/ 170 w 206"/>
                <a:gd name="T9" fmla="*/ 37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206">
                  <a:moveTo>
                    <a:pt x="170" y="37"/>
                  </a:moveTo>
                  <a:cubicBezTo>
                    <a:pt x="206" y="74"/>
                    <a:pt x="206" y="133"/>
                    <a:pt x="170" y="170"/>
                  </a:cubicBezTo>
                  <a:cubicBezTo>
                    <a:pt x="133" y="206"/>
                    <a:pt x="73" y="206"/>
                    <a:pt x="37" y="170"/>
                  </a:cubicBezTo>
                  <a:cubicBezTo>
                    <a:pt x="0" y="133"/>
                    <a:pt x="0" y="74"/>
                    <a:pt x="37" y="37"/>
                  </a:cubicBezTo>
                  <a:cubicBezTo>
                    <a:pt x="73" y="0"/>
                    <a:pt x="133" y="0"/>
                    <a:pt x="170" y="3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13">
              <a:extLst>
                <a:ext uri="{FF2B5EF4-FFF2-40B4-BE49-F238E27FC236}">
                  <a16:creationId xmlns:a16="http://schemas.microsoft.com/office/drawing/2014/main" id="{14AEE7A4-26A5-48EE-93E4-DA0D477572A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80158" y="948820"/>
              <a:ext cx="330055" cy="301354"/>
            </a:xfrm>
            <a:custGeom>
              <a:avLst/>
              <a:gdLst>
                <a:gd name="T0" fmla="*/ 123 w 245"/>
                <a:gd name="T1" fmla="*/ 223 h 223"/>
                <a:gd name="T2" fmla="*/ 44 w 245"/>
                <a:gd name="T3" fmla="*/ 190 h 223"/>
                <a:gd name="T4" fmla="*/ 44 w 245"/>
                <a:gd name="T5" fmla="*/ 32 h 223"/>
                <a:gd name="T6" fmla="*/ 123 w 245"/>
                <a:gd name="T7" fmla="*/ 0 h 223"/>
                <a:gd name="T8" fmla="*/ 202 w 245"/>
                <a:gd name="T9" fmla="*/ 32 h 223"/>
                <a:gd name="T10" fmla="*/ 202 w 245"/>
                <a:gd name="T11" fmla="*/ 32 h 223"/>
                <a:gd name="T12" fmla="*/ 202 w 245"/>
                <a:gd name="T13" fmla="*/ 190 h 223"/>
                <a:gd name="T14" fmla="*/ 123 w 245"/>
                <a:gd name="T15" fmla="*/ 223 h 223"/>
                <a:gd name="T16" fmla="*/ 123 w 245"/>
                <a:gd name="T17" fmla="*/ 36 h 223"/>
                <a:gd name="T18" fmla="*/ 69 w 245"/>
                <a:gd name="T19" fmla="*/ 58 h 223"/>
                <a:gd name="T20" fmla="*/ 69 w 245"/>
                <a:gd name="T21" fmla="*/ 165 h 223"/>
                <a:gd name="T22" fmla="*/ 123 w 245"/>
                <a:gd name="T23" fmla="*/ 187 h 223"/>
                <a:gd name="T24" fmla="*/ 176 w 245"/>
                <a:gd name="T25" fmla="*/ 165 h 223"/>
                <a:gd name="T26" fmla="*/ 176 w 245"/>
                <a:gd name="T27" fmla="*/ 58 h 223"/>
                <a:gd name="T28" fmla="*/ 123 w 245"/>
                <a:gd name="T29" fmla="*/ 36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5" h="223">
                  <a:moveTo>
                    <a:pt x="123" y="223"/>
                  </a:moveTo>
                  <a:cubicBezTo>
                    <a:pt x="93" y="223"/>
                    <a:pt x="65" y="212"/>
                    <a:pt x="44" y="190"/>
                  </a:cubicBezTo>
                  <a:cubicBezTo>
                    <a:pt x="0" y="147"/>
                    <a:pt x="0" y="76"/>
                    <a:pt x="44" y="32"/>
                  </a:cubicBezTo>
                  <a:cubicBezTo>
                    <a:pt x="65" y="11"/>
                    <a:pt x="93" y="0"/>
                    <a:pt x="123" y="0"/>
                  </a:cubicBezTo>
                  <a:cubicBezTo>
                    <a:pt x="153" y="0"/>
                    <a:pt x="181" y="11"/>
                    <a:pt x="202" y="32"/>
                  </a:cubicBezTo>
                  <a:cubicBezTo>
                    <a:pt x="202" y="32"/>
                    <a:pt x="202" y="32"/>
                    <a:pt x="202" y="32"/>
                  </a:cubicBezTo>
                  <a:cubicBezTo>
                    <a:pt x="245" y="76"/>
                    <a:pt x="245" y="147"/>
                    <a:pt x="202" y="190"/>
                  </a:cubicBezTo>
                  <a:cubicBezTo>
                    <a:pt x="181" y="212"/>
                    <a:pt x="153" y="223"/>
                    <a:pt x="123" y="223"/>
                  </a:cubicBezTo>
                  <a:close/>
                  <a:moveTo>
                    <a:pt x="123" y="36"/>
                  </a:moveTo>
                  <a:cubicBezTo>
                    <a:pt x="103" y="36"/>
                    <a:pt x="84" y="43"/>
                    <a:pt x="69" y="58"/>
                  </a:cubicBezTo>
                  <a:cubicBezTo>
                    <a:pt x="40" y="87"/>
                    <a:pt x="40" y="135"/>
                    <a:pt x="69" y="165"/>
                  </a:cubicBezTo>
                  <a:cubicBezTo>
                    <a:pt x="84" y="179"/>
                    <a:pt x="103" y="187"/>
                    <a:pt x="123" y="187"/>
                  </a:cubicBezTo>
                  <a:cubicBezTo>
                    <a:pt x="143" y="187"/>
                    <a:pt x="162" y="179"/>
                    <a:pt x="176" y="165"/>
                  </a:cubicBezTo>
                  <a:cubicBezTo>
                    <a:pt x="206" y="135"/>
                    <a:pt x="206" y="87"/>
                    <a:pt x="176" y="58"/>
                  </a:cubicBezTo>
                  <a:cubicBezTo>
                    <a:pt x="162" y="43"/>
                    <a:pt x="143" y="36"/>
                    <a:pt x="123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15">
              <a:extLst>
                <a:ext uri="{FF2B5EF4-FFF2-40B4-BE49-F238E27FC236}">
                  <a16:creationId xmlns:a16="http://schemas.microsoft.com/office/drawing/2014/main" id="{19845476-9D51-477D-973D-8A630CA15AFA}"/>
                </a:ext>
              </a:extLst>
            </p:cNvPr>
            <p:cNvSpPr>
              <a:spLocks/>
            </p:cNvSpPr>
            <p:nvPr/>
          </p:nvSpPr>
          <p:spPr bwMode="auto">
            <a:xfrm>
              <a:off x="7873998" y="730250"/>
              <a:ext cx="430213" cy="430213"/>
            </a:xfrm>
            <a:custGeom>
              <a:avLst/>
              <a:gdLst>
                <a:gd name="T0" fmla="*/ 169 w 206"/>
                <a:gd name="T1" fmla="*/ 37 h 206"/>
                <a:gd name="T2" fmla="*/ 169 w 206"/>
                <a:gd name="T3" fmla="*/ 170 h 206"/>
                <a:gd name="T4" fmla="*/ 37 w 206"/>
                <a:gd name="T5" fmla="*/ 170 h 206"/>
                <a:gd name="T6" fmla="*/ 37 w 206"/>
                <a:gd name="T7" fmla="*/ 37 h 206"/>
                <a:gd name="T8" fmla="*/ 169 w 206"/>
                <a:gd name="T9" fmla="*/ 37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206">
                  <a:moveTo>
                    <a:pt x="169" y="37"/>
                  </a:moveTo>
                  <a:cubicBezTo>
                    <a:pt x="206" y="74"/>
                    <a:pt x="206" y="133"/>
                    <a:pt x="169" y="170"/>
                  </a:cubicBezTo>
                  <a:cubicBezTo>
                    <a:pt x="133" y="206"/>
                    <a:pt x="73" y="206"/>
                    <a:pt x="37" y="170"/>
                  </a:cubicBezTo>
                  <a:cubicBezTo>
                    <a:pt x="0" y="133"/>
                    <a:pt x="0" y="74"/>
                    <a:pt x="37" y="37"/>
                  </a:cubicBezTo>
                  <a:cubicBezTo>
                    <a:pt x="73" y="0"/>
                    <a:pt x="133" y="0"/>
                    <a:pt x="169" y="3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16">
              <a:extLst>
                <a:ext uri="{FF2B5EF4-FFF2-40B4-BE49-F238E27FC236}">
                  <a16:creationId xmlns:a16="http://schemas.microsoft.com/office/drawing/2014/main" id="{C8D883B7-9D19-4A49-AB2B-F43869C464C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5237" y="5465761"/>
              <a:ext cx="430213" cy="430213"/>
            </a:xfrm>
            <a:custGeom>
              <a:avLst/>
              <a:gdLst>
                <a:gd name="T0" fmla="*/ 170 w 206"/>
                <a:gd name="T1" fmla="*/ 37 h 206"/>
                <a:gd name="T2" fmla="*/ 170 w 206"/>
                <a:gd name="T3" fmla="*/ 170 h 206"/>
                <a:gd name="T4" fmla="*/ 37 w 206"/>
                <a:gd name="T5" fmla="*/ 170 h 206"/>
                <a:gd name="T6" fmla="*/ 37 w 206"/>
                <a:gd name="T7" fmla="*/ 37 h 206"/>
                <a:gd name="T8" fmla="*/ 170 w 206"/>
                <a:gd name="T9" fmla="*/ 37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206">
                  <a:moveTo>
                    <a:pt x="170" y="37"/>
                  </a:moveTo>
                  <a:cubicBezTo>
                    <a:pt x="206" y="74"/>
                    <a:pt x="206" y="133"/>
                    <a:pt x="170" y="170"/>
                  </a:cubicBezTo>
                  <a:cubicBezTo>
                    <a:pt x="133" y="206"/>
                    <a:pt x="73" y="206"/>
                    <a:pt x="37" y="170"/>
                  </a:cubicBezTo>
                  <a:cubicBezTo>
                    <a:pt x="0" y="133"/>
                    <a:pt x="0" y="74"/>
                    <a:pt x="37" y="37"/>
                  </a:cubicBezTo>
                  <a:cubicBezTo>
                    <a:pt x="73" y="0"/>
                    <a:pt x="133" y="0"/>
                    <a:pt x="170" y="3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13">
              <a:extLst>
                <a:ext uri="{FF2B5EF4-FFF2-40B4-BE49-F238E27FC236}">
                  <a16:creationId xmlns:a16="http://schemas.microsoft.com/office/drawing/2014/main" id="{906193D6-4ACC-44C7-A541-26D7CA6D8CE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51425" y="5585890"/>
              <a:ext cx="330055" cy="301354"/>
            </a:xfrm>
            <a:custGeom>
              <a:avLst/>
              <a:gdLst>
                <a:gd name="T0" fmla="*/ 123 w 245"/>
                <a:gd name="T1" fmla="*/ 223 h 223"/>
                <a:gd name="T2" fmla="*/ 44 w 245"/>
                <a:gd name="T3" fmla="*/ 190 h 223"/>
                <a:gd name="T4" fmla="*/ 44 w 245"/>
                <a:gd name="T5" fmla="*/ 32 h 223"/>
                <a:gd name="T6" fmla="*/ 123 w 245"/>
                <a:gd name="T7" fmla="*/ 0 h 223"/>
                <a:gd name="T8" fmla="*/ 202 w 245"/>
                <a:gd name="T9" fmla="*/ 32 h 223"/>
                <a:gd name="T10" fmla="*/ 202 w 245"/>
                <a:gd name="T11" fmla="*/ 32 h 223"/>
                <a:gd name="T12" fmla="*/ 202 w 245"/>
                <a:gd name="T13" fmla="*/ 190 h 223"/>
                <a:gd name="T14" fmla="*/ 123 w 245"/>
                <a:gd name="T15" fmla="*/ 223 h 223"/>
                <a:gd name="T16" fmla="*/ 123 w 245"/>
                <a:gd name="T17" fmla="*/ 36 h 223"/>
                <a:gd name="T18" fmla="*/ 69 w 245"/>
                <a:gd name="T19" fmla="*/ 58 h 223"/>
                <a:gd name="T20" fmla="*/ 69 w 245"/>
                <a:gd name="T21" fmla="*/ 165 h 223"/>
                <a:gd name="T22" fmla="*/ 123 w 245"/>
                <a:gd name="T23" fmla="*/ 187 h 223"/>
                <a:gd name="T24" fmla="*/ 176 w 245"/>
                <a:gd name="T25" fmla="*/ 165 h 223"/>
                <a:gd name="T26" fmla="*/ 176 w 245"/>
                <a:gd name="T27" fmla="*/ 58 h 223"/>
                <a:gd name="T28" fmla="*/ 123 w 245"/>
                <a:gd name="T29" fmla="*/ 36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5" h="223">
                  <a:moveTo>
                    <a:pt x="123" y="223"/>
                  </a:moveTo>
                  <a:cubicBezTo>
                    <a:pt x="93" y="223"/>
                    <a:pt x="65" y="212"/>
                    <a:pt x="44" y="190"/>
                  </a:cubicBezTo>
                  <a:cubicBezTo>
                    <a:pt x="0" y="147"/>
                    <a:pt x="0" y="76"/>
                    <a:pt x="44" y="32"/>
                  </a:cubicBezTo>
                  <a:cubicBezTo>
                    <a:pt x="65" y="11"/>
                    <a:pt x="93" y="0"/>
                    <a:pt x="123" y="0"/>
                  </a:cubicBezTo>
                  <a:cubicBezTo>
                    <a:pt x="153" y="0"/>
                    <a:pt x="181" y="11"/>
                    <a:pt x="202" y="32"/>
                  </a:cubicBezTo>
                  <a:cubicBezTo>
                    <a:pt x="202" y="32"/>
                    <a:pt x="202" y="32"/>
                    <a:pt x="202" y="32"/>
                  </a:cubicBezTo>
                  <a:cubicBezTo>
                    <a:pt x="245" y="76"/>
                    <a:pt x="245" y="147"/>
                    <a:pt x="202" y="190"/>
                  </a:cubicBezTo>
                  <a:cubicBezTo>
                    <a:pt x="181" y="212"/>
                    <a:pt x="153" y="223"/>
                    <a:pt x="123" y="223"/>
                  </a:cubicBezTo>
                  <a:close/>
                  <a:moveTo>
                    <a:pt x="123" y="36"/>
                  </a:moveTo>
                  <a:cubicBezTo>
                    <a:pt x="103" y="36"/>
                    <a:pt x="84" y="43"/>
                    <a:pt x="69" y="58"/>
                  </a:cubicBezTo>
                  <a:cubicBezTo>
                    <a:pt x="40" y="87"/>
                    <a:pt x="40" y="135"/>
                    <a:pt x="69" y="165"/>
                  </a:cubicBezTo>
                  <a:cubicBezTo>
                    <a:pt x="84" y="179"/>
                    <a:pt x="103" y="187"/>
                    <a:pt x="123" y="187"/>
                  </a:cubicBezTo>
                  <a:cubicBezTo>
                    <a:pt x="143" y="187"/>
                    <a:pt x="162" y="179"/>
                    <a:pt x="176" y="165"/>
                  </a:cubicBezTo>
                  <a:cubicBezTo>
                    <a:pt x="206" y="135"/>
                    <a:pt x="206" y="87"/>
                    <a:pt x="176" y="58"/>
                  </a:cubicBezTo>
                  <a:cubicBezTo>
                    <a:pt x="162" y="43"/>
                    <a:pt x="143" y="36"/>
                    <a:pt x="123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9">
              <a:extLst>
                <a:ext uri="{FF2B5EF4-FFF2-40B4-BE49-F238E27FC236}">
                  <a16:creationId xmlns:a16="http://schemas.microsoft.com/office/drawing/2014/main" id="{E1455D4E-FF0C-4172-B22B-4739973850E0}"/>
                </a:ext>
              </a:extLst>
            </p:cNvPr>
            <p:cNvSpPr>
              <a:spLocks/>
            </p:cNvSpPr>
            <p:nvPr/>
          </p:nvSpPr>
          <p:spPr bwMode="auto">
            <a:xfrm>
              <a:off x="8183994" y="3779475"/>
              <a:ext cx="950913" cy="954088"/>
            </a:xfrm>
            <a:custGeom>
              <a:avLst/>
              <a:gdLst>
                <a:gd name="T0" fmla="*/ 421 w 456"/>
                <a:gd name="T1" fmla="*/ 35 h 457"/>
                <a:gd name="T2" fmla="*/ 421 w 456"/>
                <a:gd name="T3" fmla="*/ 163 h 457"/>
                <a:gd name="T4" fmla="*/ 162 w 456"/>
                <a:gd name="T5" fmla="*/ 422 h 457"/>
                <a:gd name="T6" fmla="*/ 35 w 456"/>
                <a:gd name="T7" fmla="*/ 422 h 457"/>
                <a:gd name="T8" fmla="*/ 35 w 456"/>
                <a:gd name="T9" fmla="*/ 422 h 457"/>
                <a:gd name="T10" fmla="*/ 35 w 456"/>
                <a:gd name="T11" fmla="*/ 294 h 457"/>
                <a:gd name="T12" fmla="*/ 294 w 456"/>
                <a:gd name="T13" fmla="*/ 35 h 457"/>
                <a:gd name="T14" fmla="*/ 421 w 456"/>
                <a:gd name="T15" fmla="*/ 35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6" h="457">
                  <a:moveTo>
                    <a:pt x="421" y="35"/>
                  </a:moveTo>
                  <a:cubicBezTo>
                    <a:pt x="456" y="71"/>
                    <a:pt x="456" y="128"/>
                    <a:pt x="421" y="163"/>
                  </a:cubicBezTo>
                  <a:cubicBezTo>
                    <a:pt x="162" y="422"/>
                    <a:pt x="162" y="422"/>
                    <a:pt x="162" y="422"/>
                  </a:cubicBezTo>
                  <a:cubicBezTo>
                    <a:pt x="127" y="457"/>
                    <a:pt x="70" y="457"/>
                    <a:pt x="35" y="422"/>
                  </a:cubicBezTo>
                  <a:cubicBezTo>
                    <a:pt x="35" y="422"/>
                    <a:pt x="35" y="422"/>
                    <a:pt x="35" y="422"/>
                  </a:cubicBezTo>
                  <a:cubicBezTo>
                    <a:pt x="0" y="387"/>
                    <a:pt x="0" y="329"/>
                    <a:pt x="35" y="294"/>
                  </a:cubicBezTo>
                  <a:cubicBezTo>
                    <a:pt x="294" y="35"/>
                    <a:pt x="294" y="35"/>
                    <a:pt x="294" y="35"/>
                  </a:cubicBezTo>
                  <a:cubicBezTo>
                    <a:pt x="329" y="0"/>
                    <a:pt x="386" y="0"/>
                    <a:pt x="421" y="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15">
              <a:extLst>
                <a:ext uri="{FF2B5EF4-FFF2-40B4-BE49-F238E27FC236}">
                  <a16:creationId xmlns:a16="http://schemas.microsoft.com/office/drawing/2014/main" id="{0DA38CA2-734E-4EAF-B00C-F7C6FD1F5A85}"/>
                </a:ext>
              </a:extLst>
            </p:cNvPr>
            <p:cNvSpPr>
              <a:spLocks/>
            </p:cNvSpPr>
            <p:nvPr/>
          </p:nvSpPr>
          <p:spPr bwMode="auto">
            <a:xfrm>
              <a:off x="9134907" y="3349262"/>
              <a:ext cx="430213" cy="430213"/>
            </a:xfrm>
            <a:custGeom>
              <a:avLst/>
              <a:gdLst>
                <a:gd name="T0" fmla="*/ 169 w 206"/>
                <a:gd name="T1" fmla="*/ 37 h 206"/>
                <a:gd name="T2" fmla="*/ 169 w 206"/>
                <a:gd name="T3" fmla="*/ 170 h 206"/>
                <a:gd name="T4" fmla="*/ 37 w 206"/>
                <a:gd name="T5" fmla="*/ 170 h 206"/>
                <a:gd name="T6" fmla="*/ 37 w 206"/>
                <a:gd name="T7" fmla="*/ 37 h 206"/>
                <a:gd name="T8" fmla="*/ 169 w 206"/>
                <a:gd name="T9" fmla="*/ 37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206">
                  <a:moveTo>
                    <a:pt x="169" y="37"/>
                  </a:moveTo>
                  <a:cubicBezTo>
                    <a:pt x="206" y="74"/>
                    <a:pt x="206" y="133"/>
                    <a:pt x="169" y="170"/>
                  </a:cubicBezTo>
                  <a:cubicBezTo>
                    <a:pt x="133" y="206"/>
                    <a:pt x="73" y="206"/>
                    <a:pt x="37" y="170"/>
                  </a:cubicBezTo>
                  <a:cubicBezTo>
                    <a:pt x="0" y="133"/>
                    <a:pt x="0" y="74"/>
                    <a:pt x="37" y="37"/>
                  </a:cubicBezTo>
                  <a:cubicBezTo>
                    <a:pt x="73" y="0"/>
                    <a:pt x="133" y="0"/>
                    <a:pt x="169" y="3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9">
              <a:extLst>
                <a:ext uri="{FF2B5EF4-FFF2-40B4-BE49-F238E27FC236}">
                  <a16:creationId xmlns:a16="http://schemas.microsoft.com/office/drawing/2014/main" id="{867AE189-75C4-4C2C-943B-4AFBF6F6CAE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4576" y="1879599"/>
              <a:ext cx="950913" cy="954088"/>
            </a:xfrm>
            <a:custGeom>
              <a:avLst/>
              <a:gdLst>
                <a:gd name="T0" fmla="*/ 421 w 456"/>
                <a:gd name="T1" fmla="*/ 35 h 457"/>
                <a:gd name="T2" fmla="*/ 421 w 456"/>
                <a:gd name="T3" fmla="*/ 163 h 457"/>
                <a:gd name="T4" fmla="*/ 162 w 456"/>
                <a:gd name="T5" fmla="*/ 422 h 457"/>
                <a:gd name="T6" fmla="*/ 35 w 456"/>
                <a:gd name="T7" fmla="*/ 422 h 457"/>
                <a:gd name="T8" fmla="*/ 35 w 456"/>
                <a:gd name="T9" fmla="*/ 422 h 457"/>
                <a:gd name="T10" fmla="*/ 35 w 456"/>
                <a:gd name="T11" fmla="*/ 294 h 457"/>
                <a:gd name="T12" fmla="*/ 294 w 456"/>
                <a:gd name="T13" fmla="*/ 35 h 457"/>
                <a:gd name="T14" fmla="*/ 421 w 456"/>
                <a:gd name="T15" fmla="*/ 35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6" h="457">
                  <a:moveTo>
                    <a:pt x="421" y="35"/>
                  </a:moveTo>
                  <a:cubicBezTo>
                    <a:pt x="456" y="71"/>
                    <a:pt x="456" y="128"/>
                    <a:pt x="421" y="163"/>
                  </a:cubicBezTo>
                  <a:cubicBezTo>
                    <a:pt x="162" y="422"/>
                    <a:pt x="162" y="422"/>
                    <a:pt x="162" y="422"/>
                  </a:cubicBezTo>
                  <a:cubicBezTo>
                    <a:pt x="127" y="457"/>
                    <a:pt x="70" y="457"/>
                    <a:pt x="35" y="422"/>
                  </a:cubicBezTo>
                  <a:cubicBezTo>
                    <a:pt x="35" y="422"/>
                    <a:pt x="35" y="422"/>
                    <a:pt x="35" y="422"/>
                  </a:cubicBezTo>
                  <a:cubicBezTo>
                    <a:pt x="0" y="387"/>
                    <a:pt x="0" y="329"/>
                    <a:pt x="35" y="294"/>
                  </a:cubicBezTo>
                  <a:cubicBezTo>
                    <a:pt x="294" y="35"/>
                    <a:pt x="294" y="35"/>
                    <a:pt x="294" y="35"/>
                  </a:cubicBezTo>
                  <a:cubicBezTo>
                    <a:pt x="329" y="0"/>
                    <a:pt x="386" y="0"/>
                    <a:pt x="421" y="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13">
              <a:extLst>
                <a:ext uri="{FF2B5EF4-FFF2-40B4-BE49-F238E27FC236}">
                  <a16:creationId xmlns:a16="http://schemas.microsoft.com/office/drawing/2014/main" id="{B849815C-AA1E-411A-BE2E-2548BCD3800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32790" y="2824939"/>
              <a:ext cx="330055" cy="301354"/>
            </a:xfrm>
            <a:custGeom>
              <a:avLst/>
              <a:gdLst>
                <a:gd name="T0" fmla="*/ 123 w 245"/>
                <a:gd name="T1" fmla="*/ 223 h 223"/>
                <a:gd name="T2" fmla="*/ 44 w 245"/>
                <a:gd name="T3" fmla="*/ 190 h 223"/>
                <a:gd name="T4" fmla="*/ 44 w 245"/>
                <a:gd name="T5" fmla="*/ 32 h 223"/>
                <a:gd name="T6" fmla="*/ 123 w 245"/>
                <a:gd name="T7" fmla="*/ 0 h 223"/>
                <a:gd name="T8" fmla="*/ 202 w 245"/>
                <a:gd name="T9" fmla="*/ 32 h 223"/>
                <a:gd name="T10" fmla="*/ 202 w 245"/>
                <a:gd name="T11" fmla="*/ 32 h 223"/>
                <a:gd name="T12" fmla="*/ 202 w 245"/>
                <a:gd name="T13" fmla="*/ 190 h 223"/>
                <a:gd name="T14" fmla="*/ 123 w 245"/>
                <a:gd name="T15" fmla="*/ 223 h 223"/>
                <a:gd name="T16" fmla="*/ 123 w 245"/>
                <a:gd name="T17" fmla="*/ 36 h 223"/>
                <a:gd name="T18" fmla="*/ 69 w 245"/>
                <a:gd name="T19" fmla="*/ 58 h 223"/>
                <a:gd name="T20" fmla="*/ 69 w 245"/>
                <a:gd name="T21" fmla="*/ 165 h 223"/>
                <a:gd name="T22" fmla="*/ 123 w 245"/>
                <a:gd name="T23" fmla="*/ 187 h 223"/>
                <a:gd name="T24" fmla="*/ 176 w 245"/>
                <a:gd name="T25" fmla="*/ 165 h 223"/>
                <a:gd name="T26" fmla="*/ 176 w 245"/>
                <a:gd name="T27" fmla="*/ 58 h 223"/>
                <a:gd name="T28" fmla="*/ 123 w 245"/>
                <a:gd name="T29" fmla="*/ 36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5" h="223">
                  <a:moveTo>
                    <a:pt x="123" y="223"/>
                  </a:moveTo>
                  <a:cubicBezTo>
                    <a:pt x="93" y="223"/>
                    <a:pt x="65" y="212"/>
                    <a:pt x="44" y="190"/>
                  </a:cubicBezTo>
                  <a:cubicBezTo>
                    <a:pt x="0" y="147"/>
                    <a:pt x="0" y="76"/>
                    <a:pt x="44" y="32"/>
                  </a:cubicBezTo>
                  <a:cubicBezTo>
                    <a:pt x="65" y="11"/>
                    <a:pt x="93" y="0"/>
                    <a:pt x="123" y="0"/>
                  </a:cubicBezTo>
                  <a:cubicBezTo>
                    <a:pt x="153" y="0"/>
                    <a:pt x="181" y="11"/>
                    <a:pt x="202" y="32"/>
                  </a:cubicBezTo>
                  <a:cubicBezTo>
                    <a:pt x="202" y="32"/>
                    <a:pt x="202" y="32"/>
                    <a:pt x="202" y="32"/>
                  </a:cubicBezTo>
                  <a:cubicBezTo>
                    <a:pt x="245" y="76"/>
                    <a:pt x="245" y="147"/>
                    <a:pt x="202" y="190"/>
                  </a:cubicBezTo>
                  <a:cubicBezTo>
                    <a:pt x="181" y="212"/>
                    <a:pt x="153" y="223"/>
                    <a:pt x="123" y="223"/>
                  </a:cubicBezTo>
                  <a:close/>
                  <a:moveTo>
                    <a:pt x="123" y="36"/>
                  </a:moveTo>
                  <a:cubicBezTo>
                    <a:pt x="103" y="36"/>
                    <a:pt x="84" y="43"/>
                    <a:pt x="69" y="58"/>
                  </a:cubicBezTo>
                  <a:cubicBezTo>
                    <a:pt x="40" y="87"/>
                    <a:pt x="40" y="135"/>
                    <a:pt x="69" y="165"/>
                  </a:cubicBezTo>
                  <a:cubicBezTo>
                    <a:pt x="84" y="179"/>
                    <a:pt x="103" y="187"/>
                    <a:pt x="123" y="187"/>
                  </a:cubicBezTo>
                  <a:cubicBezTo>
                    <a:pt x="143" y="187"/>
                    <a:pt x="162" y="179"/>
                    <a:pt x="176" y="165"/>
                  </a:cubicBezTo>
                  <a:cubicBezTo>
                    <a:pt x="206" y="135"/>
                    <a:pt x="206" y="87"/>
                    <a:pt x="176" y="58"/>
                  </a:cubicBezTo>
                  <a:cubicBezTo>
                    <a:pt x="162" y="43"/>
                    <a:pt x="143" y="36"/>
                    <a:pt x="123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6">
              <a:extLst>
                <a:ext uri="{FF2B5EF4-FFF2-40B4-BE49-F238E27FC236}">
                  <a16:creationId xmlns:a16="http://schemas.microsoft.com/office/drawing/2014/main" id="{1616A258-5FF2-4FEA-8F07-700D6770913C}"/>
                </a:ext>
              </a:extLst>
            </p:cNvPr>
            <p:cNvSpPr>
              <a:spLocks/>
            </p:cNvSpPr>
            <p:nvPr/>
          </p:nvSpPr>
          <p:spPr bwMode="auto">
            <a:xfrm>
              <a:off x="7440141" y="4765674"/>
              <a:ext cx="700088" cy="700088"/>
            </a:xfrm>
            <a:custGeom>
              <a:avLst/>
              <a:gdLst>
                <a:gd name="T0" fmla="*/ 328 w 335"/>
                <a:gd name="T1" fmla="*/ 56 h 335"/>
                <a:gd name="T2" fmla="*/ 299 w 335"/>
                <a:gd name="T3" fmla="*/ 57 h 335"/>
                <a:gd name="T4" fmla="*/ 274 w 335"/>
                <a:gd name="T5" fmla="*/ 57 h 335"/>
                <a:gd name="T6" fmla="*/ 274 w 335"/>
                <a:gd name="T7" fmla="*/ 81 h 335"/>
                <a:gd name="T8" fmla="*/ 273 w 335"/>
                <a:gd name="T9" fmla="*/ 110 h 335"/>
                <a:gd name="T10" fmla="*/ 245 w 335"/>
                <a:gd name="T11" fmla="*/ 111 h 335"/>
                <a:gd name="T12" fmla="*/ 220 w 335"/>
                <a:gd name="T13" fmla="*/ 111 h 335"/>
                <a:gd name="T14" fmla="*/ 220 w 335"/>
                <a:gd name="T15" fmla="*/ 136 h 335"/>
                <a:gd name="T16" fmla="*/ 219 w 335"/>
                <a:gd name="T17" fmla="*/ 164 h 335"/>
                <a:gd name="T18" fmla="*/ 190 w 335"/>
                <a:gd name="T19" fmla="*/ 165 h 335"/>
                <a:gd name="T20" fmla="*/ 166 w 335"/>
                <a:gd name="T21" fmla="*/ 166 h 335"/>
                <a:gd name="T22" fmla="*/ 165 w 335"/>
                <a:gd name="T23" fmla="*/ 190 h 335"/>
                <a:gd name="T24" fmla="*/ 164 w 335"/>
                <a:gd name="T25" fmla="*/ 219 h 335"/>
                <a:gd name="T26" fmla="*/ 136 w 335"/>
                <a:gd name="T27" fmla="*/ 220 h 335"/>
                <a:gd name="T28" fmla="*/ 111 w 335"/>
                <a:gd name="T29" fmla="*/ 220 h 335"/>
                <a:gd name="T30" fmla="*/ 111 w 335"/>
                <a:gd name="T31" fmla="*/ 245 h 335"/>
                <a:gd name="T32" fmla="*/ 110 w 335"/>
                <a:gd name="T33" fmla="*/ 273 h 335"/>
                <a:gd name="T34" fmla="*/ 81 w 335"/>
                <a:gd name="T35" fmla="*/ 274 h 335"/>
                <a:gd name="T36" fmla="*/ 57 w 335"/>
                <a:gd name="T37" fmla="*/ 274 h 335"/>
                <a:gd name="T38" fmla="*/ 57 w 335"/>
                <a:gd name="T39" fmla="*/ 299 h 335"/>
                <a:gd name="T40" fmla="*/ 56 w 335"/>
                <a:gd name="T41" fmla="*/ 327 h 335"/>
                <a:gd name="T42" fmla="*/ 27 w 335"/>
                <a:gd name="T43" fmla="*/ 329 h 335"/>
                <a:gd name="T44" fmla="*/ 2 w 335"/>
                <a:gd name="T45" fmla="*/ 329 h 335"/>
                <a:gd name="T46" fmla="*/ 0 w 335"/>
                <a:gd name="T47" fmla="*/ 326 h 335"/>
                <a:gd name="T48" fmla="*/ 28 w 335"/>
                <a:gd name="T49" fmla="*/ 325 h 335"/>
                <a:gd name="T50" fmla="*/ 53 w 335"/>
                <a:gd name="T51" fmla="*/ 325 h 335"/>
                <a:gd name="T52" fmla="*/ 53 w 335"/>
                <a:gd name="T53" fmla="*/ 300 h 335"/>
                <a:gd name="T54" fmla="*/ 54 w 335"/>
                <a:gd name="T55" fmla="*/ 271 h 335"/>
                <a:gd name="T56" fmla="*/ 83 w 335"/>
                <a:gd name="T57" fmla="*/ 270 h 335"/>
                <a:gd name="T58" fmla="*/ 107 w 335"/>
                <a:gd name="T59" fmla="*/ 270 h 335"/>
                <a:gd name="T60" fmla="*/ 107 w 335"/>
                <a:gd name="T61" fmla="*/ 246 h 335"/>
                <a:gd name="T62" fmla="*/ 108 w 335"/>
                <a:gd name="T63" fmla="*/ 217 h 335"/>
                <a:gd name="T64" fmla="*/ 137 w 335"/>
                <a:gd name="T65" fmla="*/ 216 h 335"/>
                <a:gd name="T66" fmla="*/ 162 w 335"/>
                <a:gd name="T67" fmla="*/ 216 h 335"/>
                <a:gd name="T68" fmla="*/ 162 w 335"/>
                <a:gd name="T69" fmla="*/ 191 h 335"/>
                <a:gd name="T70" fmla="*/ 163 w 335"/>
                <a:gd name="T71" fmla="*/ 163 h 335"/>
                <a:gd name="T72" fmla="*/ 191 w 335"/>
                <a:gd name="T73" fmla="*/ 162 h 335"/>
                <a:gd name="T74" fmla="*/ 216 w 335"/>
                <a:gd name="T75" fmla="*/ 162 h 335"/>
                <a:gd name="T76" fmla="*/ 216 w 335"/>
                <a:gd name="T77" fmla="*/ 137 h 335"/>
                <a:gd name="T78" fmla="*/ 217 w 335"/>
                <a:gd name="T79" fmla="*/ 108 h 335"/>
                <a:gd name="T80" fmla="*/ 246 w 335"/>
                <a:gd name="T81" fmla="*/ 107 h 335"/>
                <a:gd name="T82" fmla="*/ 270 w 335"/>
                <a:gd name="T83" fmla="*/ 107 h 335"/>
                <a:gd name="T84" fmla="*/ 270 w 335"/>
                <a:gd name="T85" fmla="*/ 83 h 335"/>
                <a:gd name="T86" fmla="*/ 271 w 335"/>
                <a:gd name="T87" fmla="*/ 54 h 335"/>
                <a:gd name="T88" fmla="*/ 300 w 335"/>
                <a:gd name="T89" fmla="*/ 53 h 335"/>
                <a:gd name="T90" fmla="*/ 325 w 335"/>
                <a:gd name="T91" fmla="*/ 53 h 335"/>
                <a:gd name="T92" fmla="*/ 325 w 335"/>
                <a:gd name="T93" fmla="*/ 28 h 335"/>
                <a:gd name="T94" fmla="*/ 326 w 335"/>
                <a:gd name="T95" fmla="*/ 0 h 335"/>
                <a:gd name="T96" fmla="*/ 329 w 335"/>
                <a:gd name="T97" fmla="*/ 2 h 335"/>
                <a:gd name="T98" fmla="*/ 329 w 335"/>
                <a:gd name="T99" fmla="*/ 27 h 335"/>
                <a:gd name="T100" fmla="*/ 328 w 335"/>
                <a:gd name="T101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35" h="335">
                  <a:moveTo>
                    <a:pt x="328" y="56"/>
                  </a:moveTo>
                  <a:cubicBezTo>
                    <a:pt x="320" y="63"/>
                    <a:pt x="309" y="60"/>
                    <a:pt x="299" y="57"/>
                  </a:cubicBezTo>
                  <a:cubicBezTo>
                    <a:pt x="289" y="54"/>
                    <a:pt x="280" y="51"/>
                    <a:pt x="274" y="57"/>
                  </a:cubicBezTo>
                  <a:cubicBezTo>
                    <a:pt x="268" y="63"/>
                    <a:pt x="271" y="72"/>
                    <a:pt x="274" y="81"/>
                  </a:cubicBezTo>
                  <a:cubicBezTo>
                    <a:pt x="277" y="92"/>
                    <a:pt x="281" y="102"/>
                    <a:pt x="273" y="110"/>
                  </a:cubicBezTo>
                  <a:cubicBezTo>
                    <a:pt x="265" y="118"/>
                    <a:pt x="255" y="114"/>
                    <a:pt x="245" y="111"/>
                  </a:cubicBezTo>
                  <a:cubicBezTo>
                    <a:pt x="235" y="108"/>
                    <a:pt x="226" y="105"/>
                    <a:pt x="220" y="111"/>
                  </a:cubicBezTo>
                  <a:cubicBezTo>
                    <a:pt x="214" y="117"/>
                    <a:pt x="217" y="126"/>
                    <a:pt x="220" y="136"/>
                  </a:cubicBezTo>
                  <a:cubicBezTo>
                    <a:pt x="223" y="146"/>
                    <a:pt x="226" y="157"/>
                    <a:pt x="219" y="164"/>
                  </a:cubicBezTo>
                  <a:cubicBezTo>
                    <a:pt x="211" y="172"/>
                    <a:pt x="200" y="169"/>
                    <a:pt x="190" y="165"/>
                  </a:cubicBezTo>
                  <a:cubicBezTo>
                    <a:pt x="181" y="162"/>
                    <a:pt x="171" y="160"/>
                    <a:pt x="166" y="166"/>
                  </a:cubicBezTo>
                  <a:cubicBezTo>
                    <a:pt x="160" y="171"/>
                    <a:pt x="162" y="181"/>
                    <a:pt x="165" y="190"/>
                  </a:cubicBezTo>
                  <a:cubicBezTo>
                    <a:pt x="169" y="200"/>
                    <a:pt x="172" y="211"/>
                    <a:pt x="164" y="219"/>
                  </a:cubicBezTo>
                  <a:cubicBezTo>
                    <a:pt x="157" y="226"/>
                    <a:pt x="146" y="223"/>
                    <a:pt x="136" y="220"/>
                  </a:cubicBezTo>
                  <a:cubicBezTo>
                    <a:pt x="126" y="217"/>
                    <a:pt x="117" y="214"/>
                    <a:pt x="111" y="220"/>
                  </a:cubicBezTo>
                  <a:cubicBezTo>
                    <a:pt x="105" y="226"/>
                    <a:pt x="108" y="235"/>
                    <a:pt x="111" y="245"/>
                  </a:cubicBezTo>
                  <a:cubicBezTo>
                    <a:pt x="114" y="255"/>
                    <a:pt x="118" y="265"/>
                    <a:pt x="110" y="273"/>
                  </a:cubicBezTo>
                  <a:cubicBezTo>
                    <a:pt x="102" y="281"/>
                    <a:pt x="92" y="277"/>
                    <a:pt x="81" y="274"/>
                  </a:cubicBezTo>
                  <a:cubicBezTo>
                    <a:pt x="72" y="271"/>
                    <a:pt x="63" y="268"/>
                    <a:pt x="57" y="274"/>
                  </a:cubicBezTo>
                  <a:cubicBezTo>
                    <a:pt x="51" y="280"/>
                    <a:pt x="54" y="289"/>
                    <a:pt x="57" y="299"/>
                  </a:cubicBezTo>
                  <a:cubicBezTo>
                    <a:pt x="60" y="309"/>
                    <a:pt x="63" y="320"/>
                    <a:pt x="56" y="327"/>
                  </a:cubicBezTo>
                  <a:cubicBezTo>
                    <a:pt x="48" y="335"/>
                    <a:pt x="37" y="332"/>
                    <a:pt x="27" y="329"/>
                  </a:cubicBezTo>
                  <a:cubicBezTo>
                    <a:pt x="17" y="326"/>
                    <a:pt x="8" y="323"/>
                    <a:pt x="2" y="329"/>
                  </a:cubicBezTo>
                  <a:cubicBezTo>
                    <a:pt x="0" y="326"/>
                    <a:pt x="0" y="326"/>
                    <a:pt x="0" y="326"/>
                  </a:cubicBezTo>
                  <a:cubicBezTo>
                    <a:pt x="7" y="318"/>
                    <a:pt x="18" y="322"/>
                    <a:pt x="28" y="325"/>
                  </a:cubicBezTo>
                  <a:cubicBezTo>
                    <a:pt x="38" y="328"/>
                    <a:pt x="47" y="331"/>
                    <a:pt x="53" y="325"/>
                  </a:cubicBezTo>
                  <a:cubicBezTo>
                    <a:pt x="59" y="319"/>
                    <a:pt x="56" y="310"/>
                    <a:pt x="53" y="300"/>
                  </a:cubicBezTo>
                  <a:cubicBezTo>
                    <a:pt x="50" y="290"/>
                    <a:pt x="46" y="279"/>
                    <a:pt x="54" y="271"/>
                  </a:cubicBezTo>
                  <a:cubicBezTo>
                    <a:pt x="62" y="264"/>
                    <a:pt x="72" y="267"/>
                    <a:pt x="83" y="270"/>
                  </a:cubicBezTo>
                  <a:cubicBezTo>
                    <a:pt x="92" y="273"/>
                    <a:pt x="101" y="276"/>
                    <a:pt x="107" y="270"/>
                  </a:cubicBezTo>
                  <a:cubicBezTo>
                    <a:pt x="113" y="264"/>
                    <a:pt x="110" y="255"/>
                    <a:pt x="107" y="246"/>
                  </a:cubicBezTo>
                  <a:cubicBezTo>
                    <a:pt x="104" y="235"/>
                    <a:pt x="101" y="225"/>
                    <a:pt x="108" y="217"/>
                  </a:cubicBezTo>
                  <a:cubicBezTo>
                    <a:pt x="116" y="209"/>
                    <a:pt x="127" y="213"/>
                    <a:pt x="137" y="216"/>
                  </a:cubicBezTo>
                  <a:cubicBezTo>
                    <a:pt x="147" y="219"/>
                    <a:pt x="156" y="222"/>
                    <a:pt x="162" y="216"/>
                  </a:cubicBezTo>
                  <a:cubicBezTo>
                    <a:pt x="168" y="210"/>
                    <a:pt x="165" y="201"/>
                    <a:pt x="162" y="191"/>
                  </a:cubicBezTo>
                  <a:cubicBezTo>
                    <a:pt x="158" y="181"/>
                    <a:pt x="155" y="170"/>
                    <a:pt x="163" y="163"/>
                  </a:cubicBezTo>
                  <a:cubicBezTo>
                    <a:pt x="170" y="155"/>
                    <a:pt x="181" y="158"/>
                    <a:pt x="191" y="162"/>
                  </a:cubicBezTo>
                  <a:cubicBezTo>
                    <a:pt x="201" y="165"/>
                    <a:pt x="210" y="168"/>
                    <a:pt x="216" y="162"/>
                  </a:cubicBezTo>
                  <a:cubicBezTo>
                    <a:pt x="222" y="156"/>
                    <a:pt x="219" y="147"/>
                    <a:pt x="216" y="137"/>
                  </a:cubicBezTo>
                  <a:cubicBezTo>
                    <a:pt x="213" y="127"/>
                    <a:pt x="209" y="116"/>
                    <a:pt x="217" y="108"/>
                  </a:cubicBezTo>
                  <a:cubicBezTo>
                    <a:pt x="225" y="101"/>
                    <a:pt x="235" y="104"/>
                    <a:pt x="246" y="107"/>
                  </a:cubicBezTo>
                  <a:cubicBezTo>
                    <a:pt x="255" y="110"/>
                    <a:pt x="264" y="113"/>
                    <a:pt x="270" y="107"/>
                  </a:cubicBezTo>
                  <a:cubicBezTo>
                    <a:pt x="276" y="101"/>
                    <a:pt x="273" y="92"/>
                    <a:pt x="270" y="83"/>
                  </a:cubicBezTo>
                  <a:cubicBezTo>
                    <a:pt x="267" y="72"/>
                    <a:pt x="264" y="62"/>
                    <a:pt x="271" y="54"/>
                  </a:cubicBezTo>
                  <a:cubicBezTo>
                    <a:pt x="279" y="46"/>
                    <a:pt x="290" y="50"/>
                    <a:pt x="300" y="53"/>
                  </a:cubicBezTo>
                  <a:cubicBezTo>
                    <a:pt x="310" y="56"/>
                    <a:pt x="319" y="59"/>
                    <a:pt x="325" y="53"/>
                  </a:cubicBezTo>
                  <a:cubicBezTo>
                    <a:pt x="331" y="47"/>
                    <a:pt x="328" y="38"/>
                    <a:pt x="325" y="28"/>
                  </a:cubicBezTo>
                  <a:cubicBezTo>
                    <a:pt x="322" y="18"/>
                    <a:pt x="318" y="7"/>
                    <a:pt x="326" y="0"/>
                  </a:cubicBezTo>
                  <a:cubicBezTo>
                    <a:pt x="329" y="2"/>
                    <a:pt x="329" y="2"/>
                    <a:pt x="329" y="2"/>
                  </a:cubicBezTo>
                  <a:cubicBezTo>
                    <a:pt x="323" y="8"/>
                    <a:pt x="326" y="17"/>
                    <a:pt x="329" y="27"/>
                  </a:cubicBezTo>
                  <a:cubicBezTo>
                    <a:pt x="332" y="37"/>
                    <a:pt x="335" y="48"/>
                    <a:pt x="328" y="5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6">
              <a:extLst>
                <a:ext uri="{FF2B5EF4-FFF2-40B4-BE49-F238E27FC236}">
                  <a16:creationId xmlns:a16="http://schemas.microsoft.com/office/drawing/2014/main" id="{672A61F6-0EBD-4962-95A5-23245A39BF5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6966" y="1084263"/>
              <a:ext cx="700088" cy="700088"/>
            </a:xfrm>
            <a:custGeom>
              <a:avLst/>
              <a:gdLst>
                <a:gd name="T0" fmla="*/ 328 w 335"/>
                <a:gd name="T1" fmla="*/ 56 h 335"/>
                <a:gd name="T2" fmla="*/ 299 w 335"/>
                <a:gd name="T3" fmla="*/ 57 h 335"/>
                <a:gd name="T4" fmla="*/ 274 w 335"/>
                <a:gd name="T5" fmla="*/ 57 h 335"/>
                <a:gd name="T6" fmla="*/ 274 w 335"/>
                <a:gd name="T7" fmla="*/ 81 h 335"/>
                <a:gd name="T8" fmla="*/ 273 w 335"/>
                <a:gd name="T9" fmla="*/ 110 h 335"/>
                <a:gd name="T10" fmla="*/ 245 w 335"/>
                <a:gd name="T11" fmla="*/ 111 h 335"/>
                <a:gd name="T12" fmla="*/ 220 w 335"/>
                <a:gd name="T13" fmla="*/ 111 h 335"/>
                <a:gd name="T14" fmla="*/ 220 w 335"/>
                <a:gd name="T15" fmla="*/ 136 h 335"/>
                <a:gd name="T16" fmla="*/ 219 w 335"/>
                <a:gd name="T17" fmla="*/ 164 h 335"/>
                <a:gd name="T18" fmla="*/ 190 w 335"/>
                <a:gd name="T19" fmla="*/ 165 h 335"/>
                <a:gd name="T20" fmla="*/ 166 w 335"/>
                <a:gd name="T21" fmla="*/ 166 h 335"/>
                <a:gd name="T22" fmla="*/ 165 w 335"/>
                <a:gd name="T23" fmla="*/ 190 h 335"/>
                <a:gd name="T24" fmla="*/ 164 w 335"/>
                <a:gd name="T25" fmla="*/ 219 h 335"/>
                <a:gd name="T26" fmla="*/ 136 w 335"/>
                <a:gd name="T27" fmla="*/ 220 h 335"/>
                <a:gd name="T28" fmla="*/ 111 w 335"/>
                <a:gd name="T29" fmla="*/ 220 h 335"/>
                <a:gd name="T30" fmla="*/ 111 w 335"/>
                <a:gd name="T31" fmla="*/ 245 h 335"/>
                <a:gd name="T32" fmla="*/ 110 w 335"/>
                <a:gd name="T33" fmla="*/ 273 h 335"/>
                <a:gd name="T34" fmla="*/ 81 w 335"/>
                <a:gd name="T35" fmla="*/ 274 h 335"/>
                <a:gd name="T36" fmla="*/ 57 w 335"/>
                <a:gd name="T37" fmla="*/ 274 h 335"/>
                <a:gd name="T38" fmla="*/ 57 w 335"/>
                <a:gd name="T39" fmla="*/ 299 h 335"/>
                <a:gd name="T40" fmla="*/ 56 w 335"/>
                <a:gd name="T41" fmla="*/ 327 h 335"/>
                <a:gd name="T42" fmla="*/ 27 w 335"/>
                <a:gd name="T43" fmla="*/ 329 h 335"/>
                <a:gd name="T44" fmla="*/ 2 w 335"/>
                <a:gd name="T45" fmla="*/ 329 h 335"/>
                <a:gd name="T46" fmla="*/ 0 w 335"/>
                <a:gd name="T47" fmla="*/ 326 h 335"/>
                <a:gd name="T48" fmla="*/ 28 w 335"/>
                <a:gd name="T49" fmla="*/ 325 h 335"/>
                <a:gd name="T50" fmla="*/ 53 w 335"/>
                <a:gd name="T51" fmla="*/ 325 h 335"/>
                <a:gd name="T52" fmla="*/ 53 w 335"/>
                <a:gd name="T53" fmla="*/ 300 h 335"/>
                <a:gd name="T54" fmla="*/ 54 w 335"/>
                <a:gd name="T55" fmla="*/ 271 h 335"/>
                <a:gd name="T56" fmla="*/ 83 w 335"/>
                <a:gd name="T57" fmla="*/ 270 h 335"/>
                <a:gd name="T58" fmla="*/ 107 w 335"/>
                <a:gd name="T59" fmla="*/ 270 h 335"/>
                <a:gd name="T60" fmla="*/ 107 w 335"/>
                <a:gd name="T61" fmla="*/ 246 h 335"/>
                <a:gd name="T62" fmla="*/ 108 w 335"/>
                <a:gd name="T63" fmla="*/ 217 h 335"/>
                <a:gd name="T64" fmla="*/ 137 w 335"/>
                <a:gd name="T65" fmla="*/ 216 h 335"/>
                <a:gd name="T66" fmla="*/ 162 w 335"/>
                <a:gd name="T67" fmla="*/ 216 h 335"/>
                <a:gd name="T68" fmla="*/ 162 w 335"/>
                <a:gd name="T69" fmla="*/ 191 h 335"/>
                <a:gd name="T70" fmla="*/ 163 w 335"/>
                <a:gd name="T71" fmla="*/ 163 h 335"/>
                <a:gd name="T72" fmla="*/ 191 w 335"/>
                <a:gd name="T73" fmla="*/ 162 h 335"/>
                <a:gd name="T74" fmla="*/ 216 w 335"/>
                <a:gd name="T75" fmla="*/ 162 h 335"/>
                <a:gd name="T76" fmla="*/ 216 w 335"/>
                <a:gd name="T77" fmla="*/ 137 h 335"/>
                <a:gd name="T78" fmla="*/ 217 w 335"/>
                <a:gd name="T79" fmla="*/ 108 h 335"/>
                <a:gd name="T80" fmla="*/ 246 w 335"/>
                <a:gd name="T81" fmla="*/ 107 h 335"/>
                <a:gd name="T82" fmla="*/ 270 w 335"/>
                <a:gd name="T83" fmla="*/ 107 h 335"/>
                <a:gd name="T84" fmla="*/ 270 w 335"/>
                <a:gd name="T85" fmla="*/ 83 h 335"/>
                <a:gd name="T86" fmla="*/ 271 w 335"/>
                <a:gd name="T87" fmla="*/ 54 h 335"/>
                <a:gd name="T88" fmla="*/ 300 w 335"/>
                <a:gd name="T89" fmla="*/ 53 h 335"/>
                <a:gd name="T90" fmla="*/ 325 w 335"/>
                <a:gd name="T91" fmla="*/ 53 h 335"/>
                <a:gd name="T92" fmla="*/ 325 w 335"/>
                <a:gd name="T93" fmla="*/ 28 h 335"/>
                <a:gd name="T94" fmla="*/ 326 w 335"/>
                <a:gd name="T95" fmla="*/ 0 h 335"/>
                <a:gd name="T96" fmla="*/ 329 w 335"/>
                <a:gd name="T97" fmla="*/ 2 h 335"/>
                <a:gd name="T98" fmla="*/ 329 w 335"/>
                <a:gd name="T99" fmla="*/ 27 h 335"/>
                <a:gd name="T100" fmla="*/ 328 w 335"/>
                <a:gd name="T101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35" h="335">
                  <a:moveTo>
                    <a:pt x="328" y="56"/>
                  </a:moveTo>
                  <a:cubicBezTo>
                    <a:pt x="320" y="63"/>
                    <a:pt x="309" y="60"/>
                    <a:pt x="299" y="57"/>
                  </a:cubicBezTo>
                  <a:cubicBezTo>
                    <a:pt x="289" y="54"/>
                    <a:pt x="280" y="51"/>
                    <a:pt x="274" y="57"/>
                  </a:cubicBezTo>
                  <a:cubicBezTo>
                    <a:pt x="268" y="63"/>
                    <a:pt x="271" y="72"/>
                    <a:pt x="274" y="81"/>
                  </a:cubicBezTo>
                  <a:cubicBezTo>
                    <a:pt x="277" y="92"/>
                    <a:pt x="281" y="102"/>
                    <a:pt x="273" y="110"/>
                  </a:cubicBezTo>
                  <a:cubicBezTo>
                    <a:pt x="265" y="118"/>
                    <a:pt x="255" y="114"/>
                    <a:pt x="245" y="111"/>
                  </a:cubicBezTo>
                  <a:cubicBezTo>
                    <a:pt x="235" y="108"/>
                    <a:pt x="226" y="105"/>
                    <a:pt x="220" y="111"/>
                  </a:cubicBezTo>
                  <a:cubicBezTo>
                    <a:pt x="214" y="117"/>
                    <a:pt x="217" y="126"/>
                    <a:pt x="220" y="136"/>
                  </a:cubicBezTo>
                  <a:cubicBezTo>
                    <a:pt x="223" y="146"/>
                    <a:pt x="226" y="157"/>
                    <a:pt x="219" y="164"/>
                  </a:cubicBezTo>
                  <a:cubicBezTo>
                    <a:pt x="211" y="172"/>
                    <a:pt x="200" y="169"/>
                    <a:pt x="190" y="165"/>
                  </a:cubicBezTo>
                  <a:cubicBezTo>
                    <a:pt x="181" y="162"/>
                    <a:pt x="171" y="160"/>
                    <a:pt x="166" y="166"/>
                  </a:cubicBezTo>
                  <a:cubicBezTo>
                    <a:pt x="160" y="171"/>
                    <a:pt x="162" y="181"/>
                    <a:pt x="165" y="190"/>
                  </a:cubicBezTo>
                  <a:cubicBezTo>
                    <a:pt x="169" y="200"/>
                    <a:pt x="172" y="211"/>
                    <a:pt x="164" y="219"/>
                  </a:cubicBezTo>
                  <a:cubicBezTo>
                    <a:pt x="157" y="226"/>
                    <a:pt x="146" y="223"/>
                    <a:pt x="136" y="220"/>
                  </a:cubicBezTo>
                  <a:cubicBezTo>
                    <a:pt x="126" y="217"/>
                    <a:pt x="117" y="214"/>
                    <a:pt x="111" y="220"/>
                  </a:cubicBezTo>
                  <a:cubicBezTo>
                    <a:pt x="105" y="226"/>
                    <a:pt x="108" y="235"/>
                    <a:pt x="111" y="245"/>
                  </a:cubicBezTo>
                  <a:cubicBezTo>
                    <a:pt x="114" y="255"/>
                    <a:pt x="118" y="265"/>
                    <a:pt x="110" y="273"/>
                  </a:cubicBezTo>
                  <a:cubicBezTo>
                    <a:pt x="102" y="281"/>
                    <a:pt x="92" y="277"/>
                    <a:pt x="81" y="274"/>
                  </a:cubicBezTo>
                  <a:cubicBezTo>
                    <a:pt x="72" y="271"/>
                    <a:pt x="63" y="268"/>
                    <a:pt x="57" y="274"/>
                  </a:cubicBezTo>
                  <a:cubicBezTo>
                    <a:pt x="51" y="280"/>
                    <a:pt x="54" y="289"/>
                    <a:pt x="57" y="299"/>
                  </a:cubicBezTo>
                  <a:cubicBezTo>
                    <a:pt x="60" y="309"/>
                    <a:pt x="63" y="320"/>
                    <a:pt x="56" y="327"/>
                  </a:cubicBezTo>
                  <a:cubicBezTo>
                    <a:pt x="48" y="335"/>
                    <a:pt x="37" y="332"/>
                    <a:pt x="27" y="329"/>
                  </a:cubicBezTo>
                  <a:cubicBezTo>
                    <a:pt x="17" y="326"/>
                    <a:pt x="8" y="323"/>
                    <a:pt x="2" y="329"/>
                  </a:cubicBezTo>
                  <a:cubicBezTo>
                    <a:pt x="0" y="326"/>
                    <a:pt x="0" y="326"/>
                    <a:pt x="0" y="326"/>
                  </a:cubicBezTo>
                  <a:cubicBezTo>
                    <a:pt x="7" y="318"/>
                    <a:pt x="18" y="322"/>
                    <a:pt x="28" y="325"/>
                  </a:cubicBezTo>
                  <a:cubicBezTo>
                    <a:pt x="38" y="328"/>
                    <a:pt x="47" y="331"/>
                    <a:pt x="53" y="325"/>
                  </a:cubicBezTo>
                  <a:cubicBezTo>
                    <a:pt x="59" y="319"/>
                    <a:pt x="56" y="310"/>
                    <a:pt x="53" y="300"/>
                  </a:cubicBezTo>
                  <a:cubicBezTo>
                    <a:pt x="50" y="290"/>
                    <a:pt x="46" y="279"/>
                    <a:pt x="54" y="271"/>
                  </a:cubicBezTo>
                  <a:cubicBezTo>
                    <a:pt x="62" y="264"/>
                    <a:pt x="72" y="267"/>
                    <a:pt x="83" y="270"/>
                  </a:cubicBezTo>
                  <a:cubicBezTo>
                    <a:pt x="92" y="273"/>
                    <a:pt x="101" y="276"/>
                    <a:pt x="107" y="270"/>
                  </a:cubicBezTo>
                  <a:cubicBezTo>
                    <a:pt x="113" y="264"/>
                    <a:pt x="110" y="255"/>
                    <a:pt x="107" y="246"/>
                  </a:cubicBezTo>
                  <a:cubicBezTo>
                    <a:pt x="104" y="235"/>
                    <a:pt x="101" y="225"/>
                    <a:pt x="108" y="217"/>
                  </a:cubicBezTo>
                  <a:cubicBezTo>
                    <a:pt x="116" y="209"/>
                    <a:pt x="127" y="213"/>
                    <a:pt x="137" y="216"/>
                  </a:cubicBezTo>
                  <a:cubicBezTo>
                    <a:pt x="147" y="219"/>
                    <a:pt x="156" y="222"/>
                    <a:pt x="162" y="216"/>
                  </a:cubicBezTo>
                  <a:cubicBezTo>
                    <a:pt x="168" y="210"/>
                    <a:pt x="165" y="201"/>
                    <a:pt x="162" y="191"/>
                  </a:cubicBezTo>
                  <a:cubicBezTo>
                    <a:pt x="158" y="181"/>
                    <a:pt x="155" y="170"/>
                    <a:pt x="163" y="163"/>
                  </a:cubicBezTo>
                  <a:cubicBezTo>
                    <a:pt x="170" y="155"/>
                    <a:pt x="181" y="158"/>
                    <a:pt x="191" y="162"/>
                  </a:cubicBezTo>
                  <a:cubicBezTo>
                    <a:pt x="201" y="165"/>
                    <a:pt x="210" y="168"/>
                    <a:pt x="216" y="162"/>
                  </a:cubicBezTo>
                  <a:cubicBezTo>
                    <a:pt x="222" y="156"/>
                    <a:pt x="219" y="147"/>
                    <a:pt x="216" y="137"/>
                  </a:cubicBezTo>
                  <a:cubicBezTo>
                    <a:pt x="213" y="127"/>
                    <a:pt x="209" y="116"/>
                    <a:pt x="217" y="108"/>
                  </a:cubicBezTo>
                  <a:cubicBezTo>
                    <a:pt x="225" y="101"/>
                    <a:pt x="235" y="104"/>
                    <a:pt x="246" y="107"/>
                  </a:cubicBezTo>
                  <a:cubicBezTo>
                    <a:pt x="255" y="110"/>
                    <a:pt x="264" y="113"/>
                    <a:pt x="270" y="107"/>
                  </a:cubicBezTo>
                  <a:cubicBezTo>
                    <a:pt x="276" y="101"/>
                    <a:pt x="273" y="92"/>
                    <a:pt x="270" y="83"/>
                  </a:cubicBezTo>
                  <a:cubicBezTo>
                    <a:pt x="267" y="72"/>
                    <a:pt x="264" y="62"/>
                    <a:pt x="271" y="54"/>
                  </a:cubicBezTo>
                  <a:cubicBezTo>
                    <a:pt x="279" y="46"/>
                    <a:pt x="290" y="50"/>
                    <a:pt x="300" y="53"/>
                  </a:cubicBezTo>
                  <a:cubicBezTo>
                    <a:pt x="310" y="56"/>
                    <a:pt x="319" y="59"/>
                    <a:pt x="325" y="53"/>
                  </a:cubicBezTo>
                  <a:cubicBezTo>
                    <a:pt x="331" y="47"/>
                    <a:pt x="328" y="38"/>
                    <a:pt x="325" y="28"/>
                  </a:cubicBezTo>
                  <a:cubicBezTo>
                    <a:pt x="322" y="18"/>
                    <a:pt x="318" y="7"/>
                    <a:pt x="326" y="0"/>
                  </a:cubicBezTo>
                  <a:cubicBezTo>
                    <a:pt x="329" y="2"/>
                    <a:pt x="329" y="2"/>
                    <a:pt x="329" y="2"/>
                  </a:cubicBezTo>
                  <a:cubicBezTo>
                    <a:pt x="323" y="8"/>
                    <a:pt x="326" y="17"/>
                    <a:pt x="329" y="27"/>
                  </a:cubicBezTo>
                  <a:cubicBezTo>
                    <a:pt x="332" y="37"/>
                    <a:pt x="335" y="48"/>
                    <a:pt x="328" y="5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4" name="Group 4" hidden="1">
            <a:extLst>
              <a:ext uri="{FF2B5EF4-FFF2-40B4-BE49-F238E27FC236}">
                <a16:creationId xmlns:a16="http://schemas.microsoft.com/office/drawing/2014/main" id="{10C88DAB-6669-4AF8-90E9-5DA0F63EBDFB}"/>
              </a:ext>
            </a:extLst>
          </p:cNvPr>
          <p:cNvGrpSpPr/>
          <p:nvPr userDrawn="1"/>
        </p:nvGrpSpPr>
        <p:grpSpPr>
          <a:xfrm>
            <a:off x="1879096" y="-11601"/>
            <a:ext cx="9160652" cy="6891683"/>
            <a:chOff x="2432790" y="730250"/>
            <a:chExt cx="7132330" cy="5365749"/>
          </a:xfrm>
          <a:solidFill>
            <a:schemeClr val="bg1">
              <a:lumMod val="95000"/>
              <a:alpha val="29000"/>
            </a:schemeClr>
          </a:solidFill>
        </p:grpSpPr>
        <p:sp>
          <p:nvSpPr>
            <p:cNvPr id="25" name="Freeform 5">
              <a:extLst>
                <a:ext uri="{FF2B5EF4-FFF2-40B4-BE49-F238E27FC236}">
                  <a16:creationId xmlns:a16="http://schemas.microsoft.com/office/drawing/2014/main" id="{FB40E949-5756-443F-9955-96371F22D89F}"/>
                </a:ext>
              </a:extLst>
            </p:cNvPr>
            <p:cNvSpPr>
              <a:spLocks/>
            </p:cNvSpPr>
            <p:nvPr/>
          </p:nvSpPr>
          <p:spPr bwMode="auto">
            <a:xfrm>
              <a:off x="3363912" y="800101"/>
              <a:ext cx="5110162" cy="5078412"/>
            </a:xfrm>
            <a:custGeom>
              <a:avLst/>
              <a:gdLst>
                <a:gd name="T0" fmla="*/ 1670 w 2447"/>
                <a:gd name="T1" fmla="*/ 937 h 2432"/>
                <a:gd name="T2" fmla="*/ 1589 w 2447"/>
                <a:gd name="T3" fmla="*/ 957 h 2432"/>
                <a:gd name="T4" fmla="*/ 1551 w 2447"/>
                <a:gd name="T5" fmla="*/ 930 h 2432"/>
                <a:gd name="T6" fmla="*/ 1550 w 2447"/>
                <a:gd name="T7" fmla="*/ 929 h 2432"/>
                <a:gd name="T8" fmla="*/ 1423 w 2447"/>
                <a:gd name="T9" fmla="*/ 929 h 2432"/>
                <a:gd name="T10" fmla="*/ 1311 w 2447"/>
                <a:gd name="T11" fmla="*/ 1041 h 2432"/>
                <a:gd name="T12" fmla="*/ 1183 w 2447"/>
                <a:gd name="T13" fmla="*/ 1041 h 2432"/>
                <a:gd name="T14" fmla="*/ 1183 w 2447"/>
                <a:gd name="T15" fmla="*/ 913 h 2432"/>
                <a:gd name="T16" fmla="*/ 1550 w 2447"/>
                <a:gd name="T17" fmla="*/ 546 h 2432"/>
                <a:gd name="T18" fmla="*/ 1555 w 2447"/>
                <a:gd name="T19" fmla="*/ 423 h 2432"/>
                <a:gd name="T20" fmla="*/ 1555 w 2447"/>
                <a:gd name="T21" fmla="*/ 423 h 2432"/>
                <a:gd name="T22" fmla="*/ 1523 w 2447"/>
                <a:gd name="T23" fmla="*/ 380 h 2432"/>
                <a:gd name="T24" fmla="*/ 1543 w 2447"/>
                <a:gd name="T25" fmla="*/ 299 h 2432"/>
                <a:gd name="T26" fmla="*/ 1678 w 2447"/>
                <a:gd name="T27" fmla="*/ 163 h 2432"/>
                <a:gd name="T28" fmla="*/ 1678 w 2447"/>
                <a:gd name="T29" fmla="*/ 36 h 2432"/>
                <a:gd name="T30" fmla="*/ 1550 w 2447"/>
                <a:gd name="T31" fmla="*/ 36 h 2432"/>
                <a:gd name="T32" fmla="*/ 1462 w 2447"/>
                <a:gd name="T33" fmla="*/ 124 h 2432"/>
                <a:gd name="T34" fmla="*/ 1381 w 2447"/>
                <a:gd name="T35" fmla="*/ 143 h 2432"/>
                <a:gd name="T36" fmla="*/ 1348 w 2447"/>
                <a:gd name="T37" fmla="*/ 121 h 2432"/>
                <a:gd name="T38" fmla="*/ 1343 w 2447"/>
                <a:gd name="T39" fmla="*/ 115 h 2432"/>
                <a:gd name="T40" fmla="*/ 1215 w 2447"/>
                <a:gd name="T41" fmla="*/ 115 h 2432"/>
                <a:gd name="T42" fmla="*/ 35 w 2447"/>
                <a:gd name="T43" fmla="*/ 1296 h 2432"/>
                <a:gd name="T44" fmla="*/ 35 w 2447"/>
                <a:gd name="T45" fmla="*/ 1424 h 2432"/>
                <a:gd name="T46" fmla="*/ 162 w 2447"/>
                <a:gd name="T47" fmla="*/ 1424 h 2432"/>
                <a:gd name="T48" fmla="*/ 266 w 2447"/>
                <a:gd name="T49" fmla="*/ 1320 h 2432"/>
                <a:gd name="T50" fmla="*/ 394 w 2447"/>
                <a:gd name="T51" fmla="*/ 1320 h 2432"/>
                <a:gd name="T52" fmla="*/ 394 w 2447"/>
                <a:gd name="T53" fmla="*/ 1447 h 2432"/>
                <a:gd name="T54" fmla="*/ 178 w 2447"/>
                <a:gd name="T55" fmla="*/ 1663 h 2432"/>
                <a:gd name="T56" fmla="*/ 178 w 2447"/>
                <a:gd name="T57" fmla="*/ 1790 h 2432"/>
                <a:gd name="T58" fmla="*/ 306 w 2447"/>
                <a:gd name="T59" fmla="*/ 1790 h 2432"/>
                <a:gd name="T60" fmla="*/ 497 w 2447"/>
                <a:gd name="T61" fmla="*/ 1599 h 2432"/>
                <a:gd name="T62" fmla="*/ 625 w 2447"/>
                <a:gd name="T63" fmla="*/ 1599 h 2432"/>
                <a:gd name="T64" fmla="*/ 625 w 2447"/>
                <a:gd name="T65" fmla="*/ 1727 h 2432"/>
                <a:gd name="T66" fmla="*/ 178 w 2447"/>
                <a:gd name="T67" fmla="*/ 2173 h 2432"/>
                <a:gd name="T68" fmla="*/ 178 w 2447"/>
                <a:gd name="T69" fmla="*/ 2301 h 2432"/>
                <a:gd name="T70" fmla="*/ 306 w 2447"/>
                <a:gd name="T71" fmla="*/ 2301 h 2432"/>
                <a:gd name="T72" fmla="*/ 673 w 2447"/>
                <a:gd name="T73" fmla="*/ 1934 h 2432"/>
                <a:gd name="T74" fmla="*/ 801 w 2447"/>
                <a:gd name="T75" fmla="*/ 1934 h 2432"/>
                <a:gd name="T76" fmla="*/ 801 w 2447"/>
                <a:gd name="T77" fmla="*/ 2062 h 2432"/>
                <a:gd name="T78" fmla="*/ 815 w 2447"/>
                <a:gd name="T79" fmla="*/ 2047 h 2432"/>
                <a:gd name="T80" fmla="*/ 815 w 2447"/>
                <a:gd name="T81" fmla="*/ 2175 h 2432"/>
                <a:gd name="T82" fmla="*/ 942 w 2447"/>
                <a:gd name="T83" fmla="*/ 2175 h 2432"/>
                <a:gd name="T84" fmla="*/ 968 w 2447"/>
                <a:gd name="T85" fmla="*/ 2149 h 2432"/>
                <a:gd name="T86" fmla="*/ 1096 w 2447"/>
                <a:gd name="T87" fmla="*/ 2149 h 2432"/>
                <a:gd name="T88" fmla="*/ 1096 w 2447"/>
                <a:gd name="T89" fmla="*/ 2277 h 2432"/>
                <a:gd name="T90" fmla="*/ 1104 w 2447"/>
                <a:gd name="T91" fmla="*/ 2269 h 2432"/>
                <a:gd name="T92" fmla="*/ 1104 w 2447"/>
                <a:gd name="T93" fmla="*/ 2397 h 2432"/>
                <a:gd name="T94" fmla="*/ 1231 w 2447"/>
                <a:gd name="T95" fmla="*/ 2397 h 2432"/>
                <a:gd name="T96" fmla="*/ 2412 w 2447"/>
                <a:gd name="T97" fmla="*/ 1216 h 2432"/>
                <a:gd name="T98" fmla="*/ 2412 w 2447"/>
                <a:gd name="T99" fmla="*/ 1089 h 2432"/>
                <a:gd name="T100" fmla="*/ 2284 w 2447"/>
                <a:gd name="T101" fmla="*/ 1089 h 2432"/>
                <a:gd name="T102" fmla="*/ 2252 w 2447"/>
                <a:gd name="T103" fmla="*/ 1120 h 2432"/>
                <a:gd name="T104" fmla="*/ 2125 w 2447"/>
                <a:gd name="T105" fmla="*/ 1120 h 2432"/>
                <a:gd name="T106" fmla="*/ 2125 w 2447"/>
                <a:gd name="T107" fmla="*/ 993 h 2432"/>
                <a:gd name="T108" fmla="*/ 2334 w 2447"/>
                <a:gd name="T109" fmla="*/ 784 h 2432"/>
                <a:gd name="T110" fmla="*/ 2334 w 2447"/>
                <a:gd name="T111" fmla="*/ 656 h 2432"/>
                <a:gd name="T112" fmla="*/ 2206 w 2447"/>
                <a:gd name="T113" fmla="*/ 656 h 2432"/>
                <a:gd name="T114" fmla="*/ 2196 w 2447"/>
                <a:gd name="T115" fmla="*/ 666 h 2432"/>
                <a:gd name="T116" fmla="*/ 2123 w 2447"/>
                <a:gd name="T117" fmla="*/ 678 h 2432"/>
                <a:gd name="T118" fmla="*/ 2088 w 2447"/>
                <a:gd name="T119" fmla="*/ 653 h 2432"/>
                <a:gd name="T120" fmla="*/ 2085 w 2447"/>
                <a:gd name="T121" fmla="*/ 650 h 2432"/>
                <a:gd name="T122" fmla="*/ 1957 w 2447"/>
                <a:gd name="T123" fmla="*/ 650 h 2432"/>
                <a:gd name="T124" fmla="*/ 1670 w 2447"/>
                <a:gd name="T125" fmla="*/ 937 h 24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447" h="2432">
                  <a:moveTo>
                    <a:pt x="1670" y="937"/>
                  </a:moveTo>
                  <a:cubicBezTo>
                    <a:pt x="1635" y="970"/>
                    <a:pt x="1604" y="963"/>
                    <a:pt x="1589" y="957"/>
                  </a:cubicBezTo>
                  <a:cubicBezTo>
                    <a:pt x="1569" y="948"/>
                    <a:pt x="1564" y="942"/>
                    <a:pt x="1551" y="930"/>
                  </a:cubicBezTo>
                  <a:cubicBezTo>
                    <a:pt x="1551" y="930"/>
                    <a:pt x="1551" y="929"/>
                    <a:pt x="1550" y="929"/>
                  </a:cubicBezTo>
                  <a:cubicBezTo>
                    <a:pt x="1515" y="894"/>
                    <a:pt x="1458" y="894"/>
                    <a:pt x="1423" y="929"/>
                  </a:cubicBezTo>
                  <a:cubicBezTo>
                    <a:pt x="1311" y="1041"/>
                    <a:pt x="1311" y="1041"/>
                    <a:pt x="1311" y="1041"/>
                  </a:cubicBezTo>
                  <a:cubicBezTo>
                    <a:pt x="1276" y="1076"/>
                    <a:pt x="1219" y="1076"/>
                    <a:pt x="1183" y="1041"/>
                  </a:cubicBezTo>
                  <a:cubicBezTo>
                    <a:pt x="1148" y="1005"/>
                    <a:pt x="1148" y="948"/>
                    <a:pt x="1183" y="913"/>
                  </a:cubicBezTo>
                  <a:cubicBezTo>
                    <a:pt x="1550" y="546"/>
                    <a:pt x="1550" y="546"/>
                    <a:pt x="1550" y="546"/>
                  </a:cubicBezTo>
                  <a:cubicBezTo>
                    <a:pt x="1584" y="512"/>
                    <a:pt x="1585" y="459"/>
                    <a:pt x="1555" y="423"/>
                  </a:cubicBezTo>
                  <a:cubicBezTo>
                    <a:pt x="1555" y="423"/>
                    <a:pt x="1555" y="423"/>
                    <a:pt x="1555" y="423"/>
                  </a:cubicBezTo>
                  <a:cubicBezTo>
                    <a:pt x="1539" y="406"/>
                    <a:pt x="1533" y="402"/>
                    <a:pt x="1523" y="380"/>
                  </a:cubicBezTo>
                  <a:cubicBezTo>
                    <a:pt x="1516" y="365"/>
                    <a:pt x="1510" y="334"/>
                    <a:pt x="1543" y="299"/>
                  </a:cubicBezTo>
                  <a:cubicBezTo>
                    <a:pt x="1678" y="163"/>
                    <a:pt x="1678" y="163"/>
                    <a:pt x="1678" y="163"/>
                  </a:cubicBezTo>
                  <a:cubicBezTo>
                    <a:pt x="1713" y="128"/>
                    <a:pt x="1713" y="71"/>
                    <a:pt x="1678" y="36"/>
                  </a:cubicBezTo>
                  <a:cubicBezTo>
                    <a:pt x="1643" y="0"/>
                    <a:pt x="1586" y="0"/>
                    <a:pt x="1550" y="36"/>
                  </a:cubicBezTo>
                  <a:cubicBezTo>
                    <a:pt x="1462" y="124"/>
                    <a:pt x="1462" y="124"/>
                    <a:pt x="1462" y="124"/>
                  </a:cubicBezTo>
                  <a:cubicBezTo>
                    <a:pt x="1427" y="156"/>
                    <a:pt x="1396" y="150"/>
                    <a:pt x="1381" y="143"/>
                  </a:cubicBezTo>
                  <a:cubicBezTo>
                    <a:pt x="1364" y="136"/>
                    <a:pt x="1358" y="130"/>
                    <a:pt x="1348" y="121"/>
                  </a:cubicBezTo>
                  <a:cubicBezTo>
                    <a:pt x="1346" y="119"/>
                    <a:pt x="1345" y="117"/>
                    <a:pt x="1343" y="115"/>
                  </a:cubicBezTo>
                  <a:cubicBezTo>
                    <a:pt x="1308" y="80"/>
                    <a:pt x="1251" y="80"/>
                    <a:pt x="1215" y="115"/>
                  </a:cubicBezTo>
                  <a:cubicBezTo>
                    <a:pt x="35" y="1296"/>
                    <a:pt x="35" y="1296"/>
                    <a:pt x="35" y="1296"/>
                  </a:cubicBezTo>
                  <a:cubicBezTo>
                    <a:pt x="0" y="1331"/>
                    <a:pt x="0" y="1388"/>
                    <a:pt x="35" y="1424"/>
                  </a:cubicBezTo>
                  <a:cubicBezTo>
                    <a:pt x="70" y="1459"/>
                    <a:pt x="127" y="1459"/>
                    <a:pt x="162" y="1424"/>
                  </a:cubicBezTo>
                  <a:cubicBezTo>
                    <a:pt x="266" y="1320"/>
                    <a:pt x="266" y="1320"/>
                    <a:pt x="266" y="1320"/>
                  </a:cubicBezTo>
                  <a:cubicBezTo>
                    <a:pt x="301" y="1285"/>
                    <a:pt x="359" y="1285"/>
                    <a:pt x="394" y="1320"/>
                  </a:cubicBezTo>
                  <a:cubicBezTo>
                    <a:pt x="429" y="1355"/>
                    <a:pt x="429" y="1412"/>
                    <a:pt x="394" y="1447"/>
                  </a:cubicBezTo>
                  <a:cubicBezTo>
                    <a:pt x="178" y="1663"/>
                    <a:pt x="178" y="1663"/>
                    <a:pt x="178" y="1663"/>
                  </a:cubicBezTo>
                  <a:cubicBezTo>
                    <a:pt x="143" y="1698"/>
                    <a:pt x="143" y="1755"/>
                    <a:pt x="178" y="1790"/>
                  </a:cubicBezTo>
                  <a:cubicBezTo>
                    <a:pt x="214" y="1826"/>
                    <a:pt x="271" y="1826"/>
                    <a:pt x="306" y="1790"/>
                  </a:cubicBezTo>
                  <a:cubicBezTo>
                    <a:pt x="497" y="1599"/>
                    <a:pt x="497" y="1599"/>
                    <a:pt x="497" y="1599"/>
                  </a:cubicBezTo>
                  <a:cubicBezTo>
                    <a:pt x="533" y="1564"/>
                    <a:pt x="590" y="1564"/>
                    <a:pt x="625" y="1599"/>
                  </a:cubicBezTo>
                  <a:cubicBezTo>
                    <a:pt x="660" y="1634"/>
                    <a:pt x="660" y="1691"/>
                    <a:pt x="625" y="1727"/>
                  </a:cubicBezTo>
                  <a:cubicBezTo>
                    <a:pt x="178" y="2173"/>
                    <a:pt x="178" y="2173"/>
                    <a:pt x="178" y="2173"/>
                  </a:cubicBezTo>
                  <a:cubicBezTo>
                    <a:pt x="143" y="2209"/>
                    <a:pt x="143" y="2266"/>
                    <a:pt x="178" y="2301"/>
                  </a:cubicBezTo>
                  <a:cubicBezTo>
                    <a:pt x="214" y="2336"/>
                    <a:pt x="271" y="2336"/>
                    <a:pt x="306" y="2301"/>
                  </a:cubicBezTo>
                  <a:cubicBezTo>
                    <a:pt x="673" y="1934"/>
                    <a:pt x="673" y="1934"/>
                    <a:pt x="673" y="1934"/>
                  </a:cubicBezTo>
                  <a:cubicBezTo>
                    <a:pt x="708" y="1899"/>
                    <a:pt x="765" y="1899"/>
                    <a:pt x="801" y="1934"/>
                  </a:cubicBezTo>
                  <a:cubicBezTo>
                    <a:pt x="836" y="1969"/>
                    <a:pt x="836" y="2026"/>
                    <a:pt x="801" y="2062"/>
                  </a:cubicBezTo>
                  <a:cubicBezTo>
                    <a:pt x="815" y="2047"/>
                    <a:pt x="815" y="2047"/>
                    <a:pt x="815" y="2047"/>
                  </a:cubicBezTo>
                  <a:cubicBezTo>
                    <a:pt x="779" y="2083"/>
                    <a:pt x="779" y="2140"/>
                    <a:pt x="815" y="2175"/>
                  </a:cubicBezTo>
                  <a:cubicBezTo>
                    <a:pt x="850" y="2210"/>
                    <a:pt x="907" y="2210"/>
                    <a:pt x="942" y="2175"/>
                  </a:cubicBezTo>
                  <a:cubicBezTo>
                    <a:pt x="968" y="2149"/>
                    <a:pt x="968" y="2149"/>
                    <a:pt x="968" y="2149"/>
                  </a:cubicBezTo>
                  <a:cubicBezTo>
                    <a:pt x="1003" y="2114"/>
                    <a:pt x="1060" y="2114"/>
                    <a:pt x="1096" y="2149"/>
                  </a:cubicBezTo>
                  <a:cubicBezTo>
                    <a:pt x="1131" y="2185"/>
                    <a:pt x="1131" y="2242"/>
                    <a:pt x="1096" y="2277"/>
                  </a:cubicBezTo>
                  <a:cubicBezTo>
                    <a:pt x="1104" y="2269"/>
                    <a:pt x="1104" y="2269"/>
                    <a:pt x="1104" y="2269"/>
                  </a:cubicBezTo>
                  <a:cubicBezTo>
                    <a:pt x="1068" y="2304"/>
                    <a:pt x="1068" y="2361"/>
                    <a:pt x="1104" y="2397"/>
                  </a:cubicBezTo>
                  <a:cubicBezTo>
                    <a:pt x="1139" y="2432"/>
                    <a:pt x="1196" y="2432"/>
                    <a:pt x="1231" y="2397"/>
                  </a:cubicBezTo>
                  <a:cubicBezTo>
                    <a:pt x="2412" y="1216"/>
                    <a:pt x="2412" y="1216"/>
                    <a:pt x="2412" y="1216"/>
                  </a:cubicBezTo>
                  <a:cubicBezTo>
                    <a:pt x="2447" y="1181"/>
                    <a:pt x="2447" y="1124"/>
                    <a:pt x="2412" y="1089"/>
                  </a:cubicBezTo>
                  <a:cubicBezTo>
                    <a:pt x="2377" y="1053"/>
                    <a:pt x="2319" y="1053"/>
                    <a:pt x="2284" y="1089"/>
                  </a:cubicBezTo>
                  <a:cubicBezTo>
                    <a:pt x="2252" y="1120"/>
                    <a:pt x="2252" y="1120"/>
                    <a:pt x="2252" y="1120"/>
                  </a:cubicBezTo>
                  <a:cubicBezTo>
                    <a:pt x="2217" y="1156"/>
                    <a:pt x="2160" y="1156"/>
                    <a:pt x="2125" y="1120"/>
                  </a:cubicBezTo>
                  <a:cubicBezTo>
                    <a:pt x="2089" y="1085"/>
                    <a:pt x="2089" y="1028"/>
                    <a:pt x="2125" y="993"/>
                  </a:cubicBezTo>
                  <a:cubicBezTo>
                    <a:pt x="2334" y="784"/>
                    <a:pt x="2334" y="784"/>
                    <a:pt x="2334" y="784"/>
                  </a:cubicBezTo>
                  <a:cubicBezTo>
                    <a:pt x="2369" y="748"/>
                    <a:pt x="2369" y="691"/>
                    <a:pt x="2334" y="656"/>
                  </a:cubicBezTo>
                  <a:cubicBezTo>
                    <a:pt x="2299" y="621"/>
                    <a:pt x="2241" y="621"/>
                    <a:pt x="2206" y="656"/>
                  </a:cubicBezTo>
                  <a:cubicBezTo>
                    <a:pt x="2196" y="666"/>
                    <a:pt x="2196" y="666"/>
                    <a:pt x="2196" y="666"/>
                  </a:cubicBezTo>
                  <a:cubicBezTo>
                    <a:pt x="2164" y="690"/>
                    <a:pt x="2137" y="684"/>
                    <a:pt x="2123" y="678"/>
                  </a:cubicBezTo>
                  <a:cubicBezTo>
                    <a:pt x="2105" y="670"/>
                    <a:pt x="2100" y="664"/>
                    <a:pt x="2088" y="653"/>
                  </a:cubicBezTo>
                  <a:cubicBezTo>
                    <a:pt x="2087" y="652"/>
                    <a:pt x="2086" y="651"/>
                    <a:pt x="2085" y="650"/>
                  </a:cubicBezTo>
                  <a:cubicBezTo>
                    <a:pt x="2049" y="615"/>
                    <a:pt x="1992" y="615"/>
                    <a:pt x="1957" y="650"/>
                  </a:cubicBezTo>
                  <a:lnTo>
                    <a:pt x="1670" y="937"/>
                  </a:lnTo>
                  <a:close/>
                </a:path>
              </a:pathLst>
            </a:custGeom>
            <a:solidFill>
              <a:srgbClr val="056B7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6">
              <a:extLst>
                <a:ext uri="{FF2B5EF4-FFF2-40B4-BE49-F238E27FC236}">
                  <a16:creationId xmlns:a16="http://schemas.microsoft.com/office/drawing/2014/main" id="{3A8898BC-BE0B-40CA-A882-F8B6C7B7D559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5702" y="2195512"/>
              <a:ext cx="700088" cy="700088"/>
            </a:xfrm>
            <a:custGeom>
              <a:avLst/>
              <a:gdLst>
                <a:gd name="T0" fmla="*/ 328 w 335"/>
                <a:gd name="T1" fmla="*/ 56 h 335"/>
                <a:gd name="T2" fmla="*/ 299 w 335"/>
                <a:gd name="T3" fmla="*/ 57 h 335"/>
                <a:gd name="T4" fmla="*/ 274 w 335"/>
                <a:gd name="T5" fmla="*/ 57 h 335"/>
                <a:gd name="T6" fmla="*/ 274 w 335"/>
                <a:gd name="T7" fmla="*/ 81 h 335"/>
                <a:gd name="T8" fmla="*/ 273 w 335"/>
                <a:gd name="T9" fmla="*/ 110 h 335"/>
                <a:gd name="T10" fmla="*/ 245 w 335"/>
                <a:gd name="T11" fmla="*/ 111 h 335"/>
                <a:gd name="T12" fmla="*/ 220 w 335"/>
                <a:gd name="T13" fmla="*/ 111 h 335"/>
                <a:gd name="T14" fmla="*/ 220 w 335"/>
                <a:gd name="T15" fmla="*/ 136 h 335"/>
                <a:gd name="T16" fmla="*/ 219 w 335"/>
                <a:gd name="T17" fmla="*/ 164 h 335"/>
                <a:gd name="T18" fmla="*/ 190 w 335"/>
                <a:gd name="T19" fmla="*/ 165 h 335"/>
                <a:gd name="T20" fmla="*/ 166 w 335"/>
                <a:gd name="T21" fmla="*/ 166 h 335"/>
                <a:gd name="T22" fmla="*/ 165 w 335"/>
                <a:gd name="T23" fmla="*/ 190 h 335"/>
                <a:gd name="T24" fmla="*/ 164 w 335"/>
                <a:gd name="T25" fmla="*/ 219 h 335"/>
                <a:gd name="T26" fmla="*/ 136 w 335"/>
                <a:gd name="T27" fmla="*/ 220 h 335"/>
                <a:gd name="T28" fmla="*/ 111 w 335"/>
                <a:gd name="T29" fmla="*/ 220 h 335"/>
                <a:gd name="T30" fmla="*/ 111 w 335"/>
                <a:gd name="T31" fmla="*/ 245 h 335"/>
                <a:gd name="T32" fmla="*/ 110 w 335"/>
                <a:gd name="T33" fmla="*/ 273 h 335"/>
                <a:gd name="T34" fmla="*/ 81 w 335"/>
                <a:gd name="T35" fmla="*/ 274 h 335"/>
                <a:gd name="T36" fmla="*/ 57 w 335"/>
                <a:gd name="T37" fmla="*/ 274 h 335"/>
                <a:gd name="T38" fmla="*/ 57 w 335"/>
                <a:gd name="T39" fmla="*/ 299 h 335"/>
                <a:gd name="T40" fmla="*/ 56 w 335"/>
                <a:gd name="T41" fmla="*/ 327 h 335"/>
                <a:gd name="T42" fmla="*/ 27 w 335"/>
                <a:gd name="T43" fmla="*/ 329 h 335"/>
                <a:gd name="T44" fmla="*/ 2 w 335"/>
                <a:gd name="T45" fmla="*/ 329 h 335"/>
                <a:gd name="T46" fmla="*/ 0 w 335"/>
                <a:gd name="T47" fmla="*/ 326 h 335"/>
                <a:gd name="T48" fmla="*/ 28 w 335"/>
                <a:gd name="T49" fmla="*/ 325 h 335"/>
                <a:gd name="T50" fmla="*/ 53 w 335"/>
                <a:gd name="T51" fmla="*/ 325 h 335"/>
                <a:gd name="T52" fmla="*/ 53 w 335"/>
                <a:gd name="T53" fmla="*/ 300 h 335"/>
                <a:gd name="T54" fmla="*/ 54 w 335"/>
                <a:gd name="T55" fmla="*/ 271 h 335"/>
                <a:gd name="T56" fmla="*/ 83 w 335"/>
                <a:gd name="T57" fmla="*/ 270 h 335"/>
                <a:gd name="T58" fmla="*/ 107 w 335"/>
                <a:gd name="T59" fmla="*/ 270 h 335"/>
                <a:gd name="T60" fmla="*/ 107 w 335"/>
                <a:gd name="T61" fmla="*/ 246 h 335"/>
                <a:gd name="T62" fmla="*/ 108 w 335"/>
                <a:gd name="T63" fmla="*/ 217 h 335"/>
                <a:gd name="T64" fmla="*/ 137 w 335"/>
                <a:gd name="T65" fmla="*/ 216 h 335"/>
                <a:gd name="T66" fmla="*/ 162 w 335"/>
                <a:gd name="T67" fmla="*/ 216 h 335"/>
                <a:gd name="T68" fmla="*/ 162 w 335"/>
                <a:gd name="T69" fmla="*/ 191 h 335"/>
                <a:gd name="T70" fmla="*/ 163 w 335"/>
                <a:gd name="T71" fmla="*/ 163 h 335"/>
                <a:gd name="T72" fmla="*/ 191 w 335"/>
                <a:gd name="T73" fmla="*/ 162 h 335"/>
                <a:gd name="T74" fmla="*/ 216 w 335"/>
                <a:gd name="T75" fmla="*/ 162 h 335"/>
                <a:gd name="T76" fmla="*/ 216 w 335"/>
                <a:gd name="T77" fmla="*/ 137 h 335"/>
                <a:gd name="T78" fmla="*/ 217 w 335"/>
                <a:gd name="T79" fmla="*/ 108 h 335"/>
                <a:gd name="T80" fmla="*/ 246 w 335"/>
                <a:gd name="T81" fmla="*/ 107 h 335"/>
                <a:gd name="T82" fmla="*/ 270 w 335"/>
                <a:gd name="T83" fmla="*/ 107 h 335"/>
                <a:gd name="T84" fmla="*/ 270 w 335"/>
                <a:gd name="T85" fmla="*/ 83 h 335"/>
                <a:gd name="T86" fmla="*/ 271 w 335"/>
                <a:gd name="T87" fmla="*/ 54 h 335"/>
                <a:gd name="T88" fmla="*/ 300 w 335"/>
                <a:gd name="T89" fmla="*/ 53 h 335"/>
                <a:gd name="T90" fmla="*/ 325 w 335"/>
                <a:gd name="T91" fmla="*/ 53 h 335"/>
                <a:gd name="T92" fmla="*/ 325 w 335"/>
                <a:gd name="T93" fmla="*/ 28 h 335"/>
                <a:gd name="T94" fmla="*/ 326 w 335"/>
                <a:gd name="T95" fmla="*/ 0 h 335"/>
                <a:gd name="T96" fmla="*/ 329 w 335"/>
                <a:gd name="T97" fmla="*/ 2 h 335"/>
                <a:gd name="T98" fmla="*/ 329 w 335"/>
                <a:gd name="T99" fmla="*/ 27 h 335"/>
                <a:gd name="T100" fmla="*/ 328 w 335"/>
                <a:gd name="T101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35" h="335">
                  <a:moveTo>
                    <a:pt x="328" y="56"/>
                  </a:moveTo>
                  <a:cubicBezTo>
                    <a:pt x="320" y="63"/>
                    <a:pt x="309" y="60"/>
                    <a:pt x="299" y="57"/>
                  </a:cubicBezTo>
                  <a:cubicBezTo>
                    <a:pt x="289" y="54"/>
                    <a:pt x="280" y="51"/>
                    <a:pt x="274" y="57"/>
                  </a:cubicBezTo>
                  <a:cubicBezTo>
                    <a:pt x="268" y="63"/>
                    <a:pt x="271" y="72"/>
                    <a:pt x="274" y="81"/>
                  </a:cubicBezTo>
                  <a:cubicBezTo>
                    <a:pt x="277" y="92"/>
                    <a:pt x="281" y="102"/>
                    <a:pt x="273" y="110"/>
                  </a:cubicBezTo>
                  <a:cubicBezTo>
                    <a:pt x="265" y="118"/>
                    <a:pt x="255" y="114"/>
                    <a:pt x="245" y="111"/>
                  </a:cubicBezTo>
                  <a:cubicBezTo>
                    <a:pt x="235" y="108"/>
                    <a:pt x="226" y="105"/>
                    <a:pt x="220" y="111"/>
                  </a:cubicBezTo>
                  <a:cubicBezTo>
                    <a:pt x="214" y="117"/>
                    <a:pt x="217" y="126"/>
                    <a:pt x="220" y="136"/>
                  </a:cubicBezTo>
                  <a:cubicBezTo>
                    <a:pt x="223" y="146"/>
                    <a:pt x="226" y="157"/>
                    <a:pt x="219" y="164"/>
                  </a:cubicBezTo>
                  <a:cubicBezTo>
                    <a:pt x="211" y="172"/>
                    <a:pt x="200" y="169"/>
                    <a:pt x="190" y="165"/>
                  </a:cubicBezTo>
                  <a:cubicBezTo>
                    <a:pt x="181" y="162"/>
                    <a:pt x="171" y="160"/>
                    <a:pt x="166" y="166"/>
                  </a:cubicBezTo>
                  <a:cubicBezTo>
                    <a:pt x="160" y="171"/>
                    <a:pt x="162" y="181"/>
                    <a:pt x="165" y="190"/>
                  </a:cubicBezTo>
                  <a:cubicBezTo>
                    <a:pt x="169" y="200"/>
                    <a:pt x="172" y="211"/>
                    <a:pt x="164" y="219"/>
                  </a:cubicBezTo>
                  <a:cubicBezTo>
                    <a:pt x="157" y="226"/>
                    <a:pt x="146" y="223"/>
                    <a:pt x="136" y="220"/>
                  </a:cubicBezTo>
                  <a:cubicBezTo>
                    <a:pt x="126" y="217"/>
                    <a:pt x="117" y="214"/>
                    <a:pt x="111" y="220"/>
                  </a:cubicBezTo>
                  <a:cubicBezTo>
                    <a:pt x="105" y="226"/>
                    <a:pt x="108" y="235"/>
                    <a:pt x="111" y="245"/>
                  </a:cubicBezTo>
                  <a:cubicBezTo>
                    <a:pt x="114" y="255"/>
                    <a:pt x="118" y="265"/>
                    <a:pt x="110" y="273"/>
                  </a:cubicBezTo>
                  <a:cubicBezTo>
                    <a:pt x="102" y="281"/>
                    <a:pt x="92" y="277"/>
                    <a:pt x="81" y="274"/>
                  </a:cubicBezTo>
                  <a:cubicBezTo>
                    <a:pt x="72" y="271"/>
                    <a:pt x="63" y="268"/>
                    <a:pt x="57" y="274"/>
                  </a:cubicBezTo>
                  <a:cubicBezTo>
                    <a:pt x="51" y="280"/>
                    <a:pt x="54" y="289"/>
                    <a:pt x="57" y="299"/>
                  </a:cubicBezTo>
                  <a:cubicBezTo>
                    <a:pt x="60" y="309"/>
                    <a:pt x="63" y="320"/>
                    <a:pt x="56" y="327"/>
                  </a:cubicBezTo>
                  <a:cubicBezTo>
                    <a:pt x="48" y="335"/>
                    <a:pt x="37" y="332"/>
                    <a:pt x="27" y="329"/>
                  </a:cubicBezTo>
                  <a:cubicBezTo>
                    <a:pt x="17" y="326"/>
                    <a:pt x="8" y="323"/>
                    <a:pt x="2" y="329"/>
                  </a:cubicBezTo>
                  <a:cubicBezTo>
                    <a:pt x="0" y="326"/>
                    <a:pt x="0" y="326"/>
                    <a:pt x="0" y="326"/>
                  </a:cubicBezTo>
                  <a:cubicBezTo>
                    <a:pt x="7" y="318"/>
                    <a:pt x="18" y="322"/>
                    <a:pt x="28" y="325"/>
                  </a:cubicBezTo>
                  <a:cubicBezTo>
                    <a:pt x="38" y="328"/>
                    <a:pt x="47" y="331"/>
                    <a:pt x="53" y="325"/>
                  </a:cubicBezTo>
                  <a:cubicBezTo>
                    <a:pt x="59" y="319"/>
                    <a:pt x="56" y="310"/>
                    <a:pt x="53" y="300"/>
                  </a:cubicBezTo>
                  <a:cubicBezTo>
                    <a:pt x="50" y="290"/>
                    <a:pt x="46" y="279"/>
                    <a:pt x="54" y="271"/>
                  </a:cubicBezTo>
                  <a:cubicBezTo>
                    <a:pt x="62" y="264"/>
                    <a:pt x="72" y="267"/>
                    <a:pt x="83" y="270"/>
                  </a:cubicBezTo>
                  <a:cubicBezTo>
                    <a:pt x="92" y="273"/>
                    <a:pt x="101" y="276"/>
                    <a:pt x="107" y="270"/>
                  </a:cubicBezTo>
                  <a:cubicBezTo>
                    <a:pt x="113" y="264"/>
                    <a:pt x="110" y="255"/>
                    <a:pt x="107" y="246"/>
                  </a:cubicBezTo>
                  <a:cubicBezTo>
                    <a:pt x="104" y="235"/>
                    <a:pt x="101" y="225"/>
                    <a:pt x="108" y="217"/>
                  </a:cubicBezTo>
                  <a:cubicBezTo>
                    <a:pt x="116" y="209"/>
                    <a:pt x="127" y="213"/>
                    <a:pt x="137" y="216"/>
                  </a:cubicBezTo>
                  <a:cubicBezTo>
                    <a:pt x="147" y="219"/>
                    <a:pt x="156" y="222"/>
                    <a:pt x="162" y="216"/>
                  </a:cubicBezTo>
                  <a:cubicBezTo>
                    <a:pt x="168" y="210"/>
                    <a:pt x="165" y="201"/>
                    <a:pt x="162" y="191"/>
                  </a:cubicBezTo>
                  <a:cubicBezTo>
                    <a:pt x="158" y="181"/>
                    <a:pt x="155" y="170"/>
                    <a:pt x="163" y="163"/>
                  </a:cubicBezTo>
                  <a:cubicBezTo>
                    <a:pt x="170" y="155"/>
                    <a:pt x="181" y="158"/>
                    <a:pt x="191" y="162"/>
                  </a:cubicBezTo>
                  <a:cubicBezTo>
                    <a:pt x="201" y="165"/>
                    <a:pt x="210" y="168"/>
                    <a:pt x="216" y="162"/>
                  </a:cubicBezTo>
                  <a:cubicBezTo>
                    <a:pt x="222" y="156"/>
                    <a:pt x="219" y="147"/>
                    <a:pt x="216" y="137"/>
                  </a:cubicBezTo>
                  <a:cubicBezTo>
                    <a:pt x="213" y="127"/>
                    <a:pt x="209" y="116"/>
                    <a:pt x="217" y="108"/>
                  </a:cubicBezTo>
                  <a:cubicBezTo>
                    <a:pt x="225" y="101"/>
                    <a:pt x="235" y="104"/>
                    <a:pt x="246" y="107"/>
                  </a:cubicBezTo>
                  <a:cubicBezTo>
                    <a:pt x="255" y="110"/>
                    <a:pt x="264" y="113"/>
                    <a:pt x="270" y="107"/>
                  </a:cubicBezTo>
                  <a:cubicBezTo>
                    <a:pt x="276" y="101"/>
                    <a:pt x="273" y="92"/>
                    <a:pt x="270" y="83"/>
                  </a:cubicBezTo>
                  <a:cubicBezTo>
                    <a:pt x="267" y="72"/>
                    <a:pt x="264" y="62"/>
                    <a:pt x="271" y="54"/>
                  </a:cubicBezTo>
                  <a:cubicBezTo>
                    <a:pt x="279" y="46"/>
                    <a:pt x="290" y="50"/>
                    <a:pt x="300" y="53"/>
                  </a:cubicBezTo>
                  <a:cubicBezTo>
                    <a:pt x="310" y="56"/>
                    <a:pt x="319" y="59"/>
                    <a:pt x="325" y="53"/>
                  </a:cubicBezTo>
                  <a:cubicBezTo>
                    <a:pt x="331" y="47"/>
                    <a:pt x="328" y="38"/>
                    <a:pt x="325" y="28"/>
                  </a:cubicBezTo>
                  <a:cubicBezTo>
                    <a:pt x="322" y="18"/>
                    <a:pt x="318" y="7"/>
                    <a:pt x="326" y="0"/>
                  </a:cubicBezTo>
                  <a:cubicBezTo>
                    <a:pt x="329" y="2"/>
                    <a:pt x="329" y="2"/>
                    <a:pt x="329" y="2"/>
                  </a:cubicBezTo>
                  <a:cubicBezTo>
                    <a:pt x="323" y="8"/>
                    <a:pt x="326" y="17"/>
                    <a:pt x="329" y="27"/>
                  </a:cubicBezTo>
                  <a:cubicBezTo>
                    <a:pt x="332" y="37"/>
                    <a:pt x="335" y="48"/>
                    <a:pt x="328" y="56"/>
                  </a:cubicBezTo>
                  <a:close/>
                </a:path>
              </a:pathLst>
            </a:custGeom>
            <a:solidFill>
              <a:srgbClr val="DF7D3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7">
              <a:extLst>
                <a:ext uri="{FF2B5EF4-FFF2-40B4-BE49-F238E27FC236}">
                  <a16:creationId xmlns:a16="http://schemas.microsoft.com/office/drawing/2014/main" id="{D30AE416-128A-4AFE-A8B8-D9C6D373DD5B}"/>
                </a:ext>
              </a:extLst>
            </p:cNvPr>
            <p:cNvSpPr>
              <a:spLocks/>
            </p:cNvSpPr>
            <p:nvPr/>
          </p:nvSpPr>
          <p:spPr bwMode="auto">
            <a:xfrm>
              <a:off x="3878262" y="5394324"/>
              <a:ext cx="701675" cy="701675"/>
            </a:xfrm>
            <a:custGeom>
              <a:avLst/>
              <a:gdLst>
                <a:gd name="T0" fmla="*/ 8 w 336"/>
                <a:gd name="T1" fmla="*/ 280 h 336"/>
                <a:gd name="T2" fmla="*/ 36 w 336"/>
                <a:gd name="T3" fmla="*/ 279 h 336"/>
                <a:gd name="T4" fmla="*/ 61 w 336"/>
                <a:gd name="T5" fmla="*/ 279 h 336"/>
                <a:gd name="T6" fmla="*/ 61 w 336"/>
                <a:gd name="T7" fmla="*/ 254 h 336"/>
                <a:gd name="T8" fmla="*/ 62 w 336"/>
                <a:gd name="T9" fmla="*/ 225 h 336"/>
                <a:gd name="T10" fmla="*/ 91 w 336"/>
                <a:gd name="T11" fmla="*/ 224 h 336"/>
                <a:gd name="T12" fmla="*/ 115 w 336"/>
                <a:gd name="T13" fmla="*/ 224 h 336"/>
                <a:gd name="T14" fmla="*/ 115 w 336"/>
                <a:gd name="T15" fmla="*/ 200 h 336"/>
                <a:gd name="T16" fmla="*/ 117 w 336"/>
                <a:gd name="T17" fmla="*/ 171 h 336"/>
                <a:gd name="T18" fmla="*/ 145 w 336"/>
                <a:gd name="T19" fmla="*/ 170 h 336"/>
                <a:gd name="T20" fmla="*/ 170 w 336"/>
                <a:gd name="T21" fmla="*/ 170 h 336"/>
                <a:gd name="T22" fmla="*/ 170 w 336"/>
                <a:gd name="T23" fmla="*/ 145 h 336"/>
                <a:gd name="T24" fmla="*/ 171 w 336"/>
                <a:gd name="T25" fmla="*/ 117 h 336"/>
                <a:gd name="T26" fmla="*/ 199 w 336"/>
                <a:gd name="T27" fmla="*/ 116 h 336"/>
                <a:gd name="T28" fmla="*/ 224 w 336"/>
                <a:gd name="T29" fmla="*/ 115 h 336"/>
                <a:gd name="T30" fmla="*/ 224 w 336"/>
                <a:gd name="T31" fmla="*/ 91 h 336"/>
                <a:gd name="T32" fmla="*/ 225 w 336"/>
                <a:gd name="T33" fmla="*/ 62 h 336"/>
                <a:gd name="T34" fmla="*/ 254 w 336"/>
                <a:gd name="T35" fmla="*/ 61 h 336"/>
                <a:gd name="T36" fmla="*/ 278 w 336"/>
                <a:gd name="T37" fmla="*/ 61 h 336"/>
                <a:gd name="T38" fmla="*/ 279 w 336"/>
                <a:gd name="T39" fmla="*/ 36 h 336"/>
                <a:gd name="T40" fmla="*/ 280 w 336"/>
                <a:gd name="T41" fmla="*/ 8 h 336"/>
                <a:gd name="T42" fmla="*/ 308 w 336"/>
                <a:gd name="T43" fmla="*/ 7 h 336"/>
                <a:gd name="T44" fmla="*/ 333 w 336"/>
                <a:gd name="T45" fmla="*/ 7 h 336"/>
                <a:gd name="T46" fmla="*/ 336 w 336"/>
                <a:gd name="T47" fmla="*/ 10 h 336"/>
                <a:gd name="T48" fmla="*/ 307 w 336"/>
                <a:gd name="T49" fmla="*/ 11 h 336"/>
                <a:gd name="T50" fmla="*/ 282 w 336"/>
                <a:gd name="T51" fmla="*/ 11 h 336"/>
                <a:gd name="T52" fmla="*/ 282 w 336"/>
                <a:gd name="T53" fmla="*/ 35 h 336"/>
                <a:gd name="T54" fmla="*/ 281 w 336"/>
                <a:gd name="T55" fmla="*/ 64 h 336"/>
                <a:gd name="T56" fmla="*/ 253 w 336"/>
                <a:gd name="T57" fmla="*/ 65 h 336"/>
                <a:gd name="T58" fmla="*/ 228 w 336"/>
                <a:gd name="T59" fmla="*/ 65 h 336"/>
                <a:gd name="T60" fmla="*/ 228 w 336"/>
                <a:gd name="T61" fmla="*/ 90 h 336"/>
                <a:gd name="T62" fmla="*/ 227 w 336"/>
                <a:gd name="T63" fmla="*/ 118 h 336"/>
                <a:gd name="T64" fmla="*/ 198 w 336"/>
                <a:gd name="T65" fmla="*/ 119 h 336"/>
                <a:gd name="T66" fmla="*/ 174 w 336"/>
                <a:gd name="T67" fmla="*/ 119 h 336"/>
                <a:gd name="T68" fmla="*/ 174 w 336"/>
                <a:gd name="T69" fmla="*/ 144 h 336"/>
                <a:gd name="T70" fmla="*/ 173 w 336"/>
                <a:gd name="T71" fmla="*/ 173 h 336"/>
                <a:gd name="T72" fmla="*/ 144 w 336"/>
                <a:gd name="T73" fmla="*/ 174 h 336"/>
                <a:gd name="T74" fmla="*/ 119 w 336"/>
                <a:gd name="T75" fmla="*/ 174 h 336"/>
                <a:gd name="T76" fmla="*/ 119 w 336"/>
                <a:gd name="T77" fmla="*/ 198 h 336"/>
                <a:gd name="T78" fmla="*/ 118 w 336"/>
                <a:gd name="T79" fmla="*/ 227 h 336"/>
                <a:gd name="T80" fmla="*/ 90 w 336"/>
                <a:gd name="T81" fmla="*/ 228 h 336"/>
                <a:gd name="T82" fmla="*/ 65 w 336"/>
                <a:gd name="T83" fmla="*/ 228 h 336"/>
                <a:gd name="T84" fmla="*/ 65 w 336"/>
                <a:gd name="T85" fmla="*/ 253 h 336"/>
                <a:gd name="T86" fmla="*/ 64 w 336"/>
                <a:gd name="T87" fmla="*/ 281 h 336"/>
                <a:gd name="T88" fmla="*/ 35 w 336"/>
                <a:gd name="T89" fmla="*/ 282 h 336"/>
                <a:gd name="T90" fmla="*/ 11 w 336"/>
                <a:gd name="T91" fmla="*/ 283 h 336"/>
                <a:gd name="T92" fmla="*/ 10 w 336"/>
                <a:gd name="T93" fmla="*/ 307 h 336"/>
                <a:gd name="T94" fmla="*/ 9 w 336"/>
                <a:gd name="T95" fmla="*/ 336 h 336"/>
                <a:gd name="T96" fmla="*/ 7 w 336"/>
                <a:gd name="T97" fmla="*/ 333 h 336"/>
                <a:gd name="T98" fmla="*/ 7 w 336"/>
                <a:gd name="T99" fmla="*/ 308 h 336"/>
                <a:gd name="T100" fmla="*/ 8 w 336"/>
                <a:gd name="T101" fmla="*/ 280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36" h="336">
                  <a:moveTo>
                    <a:pt x="8" y="280"/>
                  </a:moveTo>
                  <a:cubicBezTo>
                    <a:pt x="15" y="272"/>
                    <a:pt x="26" y="275"/>
                    <a:pt x="36" y="279"/>
                  </a:cubicBezTo>
                  <a:cubicBezTo>
                    <a:pt x="46" y="282"/>
                    <a:pt x="55" y="285"/>
                    <a:pt x="61" y="279"/>
                  </a:cubicBezTo>
                  <a:cubicBezTo>
                    <a:pt x="67" y="273"/>
                    <a:pt x="64" y="264"/>
                    <a:pt x="61" y="254"/>
                  </a:cubicBezTo>
                  <a:cubicBezTo>
                    <a:pt x="58" y="244"/>
                    <a:pt x="54" y="233"/>
                    <a:pt x="62" y="225"/>
                  </a:cubicBezTo>
                  <a:cubicBezTo>
                    <a:pt x="70" y="218"/>
                    <a:pt x="80" y="221"/>
                    <a:pt x="91" y="224"/>
                  </a:cubicBezTo>
                  <a:cubicBezTo>
                    <a:pt x="100" y="227"/>
                    <a:pt x="109" y="230"/>
                    <a:pt x="115" y="224"/>
                  </a:cubicBezTo>
                  <a:cubicBezTo>
                    <a:pt x="121" y="218"/>
                    <a:pt x="118" y="209"/>
                    <a:pt x="115" y="200"/>
                  </a:cubicBezTo>
                  <a:cubicBezTo>
                    <a:pt x="112" y="189"/>
                    <a:pt x="109" y="179"/>
                    <a:pt x="117" y="171"/>
                  </a:cubicBezTo>
                  <a:cubicBezTo>
                    <a:pt x="124" y="163"/>
                    <a:pt x="135" y="167"/>
                    <a:pt x="145" y="170"/>
                  </a:cubicBezTo>
                  <a:cubicBezTo>
                    <a:pt x="155" y="173"/>
                    <a:pt x="164" y="176"/>
                    <a:pt x="170" y="170"/>
                  </a:cubicBezTo>
                  <a:cubicBezTo>
                    <a:pt x="176" y="164"/>
                    <a:pt x="173" y="155"/>
                    <a:pt x="170" y="145"/>
                  </a:cubicBezTo>
                  <a:cubicBezTo>
                    <a:pt x="167" y="135"/>
                    <a:pt x="163" y="124"/>
                    <a:pt x="171" y="117"/>
                  </a:cubicBezTo>
                  <a:cubicBezTo>
                    <a:pt x="179" y="109"/>
                    <a:pt x="189" y="112"/>
                    <a:pt x="199" y="116"/>
                  </a:cubicBezTo>
                  <a:cubicBezTo>
                    <a:pt x="209" y="119"/>
                    <a:pt x="218" y="121"/>
                    <a:pt x="224" y="115"/>
                  </a:cubicBezTo>
                  <a:cubicBezTo>
                    <a:pt x="230" y="110"/>
                    <a:pt x="227" y="100"/>
                    <a:pt x="224" y="91"/>
                  </a:cubicBezTo>
                  <a:cubicBezTo>
                    <a:pt x="221" y="81"/>
                    <a:pt x="218" y="70"/>
                    <a:pt x="225" y="62"/>
                  </a:cubicBezTo>
                  <a:cubicBezTo>
                    <a:pt x="233" y="55"/>
                    <a:pt x="244" y="58"/>
                    <a:pt x="254" y="61"/>
                  </a:cubicBezTo>
                  <a:cubicBezTo>
                    <a:pt x="263" y="64"/>
                    <a:pt x="273" y="67"/>
                    <a:pt x="278" y="61"/>
                  </a:cubicBezTo>
                  <a:cubicBezTo>
                    <a:pt x="284" y="55"/>
                    <a:pt x="282" y="46"/>
                    <a:pt x="279" y="36"/>
                  </a:cubicBezTo>
                  <a:cubicBezTo>
                    <a:pt x="275" y="26"/>
                    <a:pt x="272" y="15"/>
                    <a:pt x="280" y="8"/>
                  </a:cubicBezTo>
                  <a:cubicBezTo>
                    <a:pt x="287" y="0"/>
                    <a:pt x="298" y="4"/>
                    <a:pt x="308" y="7"/>
                  </a:cubicBezTo>
                  <a:cubicBezTo>
                    <a:pt x="318" y="10"/>
                    <a:pt x="327" y="13"/>
                    <a:pt x="333" y="7"/>
                  </a:cubicBezTo>
                  <a:cubicBezTo>
                    <a:pt x="336" y="10"/>
                    <a:pt x="336" y="10"/>
                    <a:pt x="336" y="10"/>
                  </a:cubicBezTo>
                  <a:cubicBezTo>
                    <a:pt x="328" y="17"/>
                    <a:pt x="317" y="14"/>
                    <a:pt x="307" y="11"/>
                  </a:cubicBezTo>
                  <a:cubicBezTo>
                    <a:pt x="297" y="8"/>
                    <a:pt x="288" y="5"/>
                    <a:pt x="282" y="11"/>
                  </a:cubicBezTo>
                  <a:cubicBezTo>
                    <a:pt x="276" y="17"/>
                    <a:pt x="279" y="26"/>
                    <a:pt x="282" y="35"/>
                  </a:cubicBezTo>
                  <a:cubicBezTo>
                    <a:pt x="286" y="46"/>
                    <a:pt x="289" y="56"/>
                    <a:pt x="281" y="64"/>
                  </a:cubicBezTo>
                  <a:cubicBezTo>
                    <a:pt x="274" y="72"/>
                    <a:pt x="263" y="68"/>
                    <a:pt x="253" y="65"/>
                  </a:cubicBezTo>
                  <a:cubicBezTo>
                    <a:pt x="243" y="62"/>
                    <a:pt x="234" y="59"/>
                    <a:pt x="228" y="65"/>
                  </a:cubicBezTo>
                  <a:cubicBezTo>
                    <a:pt x="222" y="71"/>
                    <a:pt x="225" y="80"/>
                    <a:pt x="228" y="90"/>
                  </a:cubicBezTo>
                  <a:cubicBezTo>
                    <a:pt x="231" y="100"/>
                    <a:pt x="235" y="111"/>
                    <a:pt x="227" y="118"/>
                  </a:cubicBezTo>
                  <a:cubicBezTo>
                    <a:pt x="219" y="126"/>
                    <a:pt x="209" y="123"/>
                    <a:pt x="198" y="119"/>
                  </a:cubicBezTo>
                  <a:cubicBezTo>
                    <a:pt x="189" y="116"/>
                    <a:pt x="180" y="113"/>
                    <a:pt x="174" y="119"/>
                  </a:cubicBezTo>
                  <a:cubicBezTo>
                    <a:pt x="168" y="125"/>
                    <a:pt x="171" y="134"/>
                    <a:pt x="174" y="144"/>
                  </a:cubicBezTo>
                  <a:cubicBezTo>
                    <a:pt x="177" y="154"/>
                    <a:pt x="180" y="165"/>
                    <a:pt x="173" y="173"/>
                  </a:cubicBezTo>
                  <a:cubicBezTo>
                    <a:pt x="165" y="180"/>
                    <a:pt x="154" y="177"/>
                    <a:pt x="144" y="174"/>
                  </a:cubicBezTo>
                  <a:cubicBezTo>
                    <a:pt x="134" y="171"/>
                    <a:pt x="125" y="168"/>
                    <a:pt x="119" y="174"/>
                  </a:cubicBezTo>
                  <a:cubicBezTo>
                    <a:pt x="113" y="180"/>
                    <a:pt x="116" y="189"/>
                    <a:pt x="119" y="198"/>
                  </a:cubicBezTo>
                  <a:cubicBezTo>
                    <a:pt x="122" y="209"/>
                    <a:pt x="126" y="219"/>
                    <a:pt x="118" y="227"/>
                  </a:cubicBezTo>
                  <a:cubicBezTo>
                    <a:pt x="111" y="235"/>
                    <a:pt x="100" y="231"/>
                    <a:pt x="90" y="228"/>
                  </a:cubicBezTo>
                  <a:cubicBezTo>
                    <a:pt x="80" y="225"/>
                    <a:pt x="71" y="222"/>
                    <a:pt x="65" y="228"/>
                  </a:cubicBezTo>
                  <a:cubicBezTo>
                    <a:pt x="59" y="234"/>
                    <a:pt x="62" y="243"/>
                    <a:pt x="65" y="253"/>
                  </a:cubicBezTo>
                  <a:cubicBezTo>
                    <a:pt x="68" y="263"/>
                    <a:pt x="71" y="274"/>
                    <a:pt x="64" y="281"/>
                  </a:cubicBezTo>
                  <a:cubicBezTo>
                    <a:pt x="56" y="289"/>
                    <a:pt x="45" y="286"/>
                    <a:pt x="35" y="282"/>
                  </a:cubicBezTo>
                  <a:cubicBezTo>
                    <a:pt x="26" y="279"/>
                    <a:pt x="17" y="277"/>
                    <a:pt x="11" y="283"/>
                  </a:cubicBezTo>
                  <a:cubicBezTo>
                    <a:pt x="5" y="288"/>
                    <a:pt x="7" y="298"/>
                    <a:pt x="10" y="307"/>
                  </a:cubicBezTo>
                  <a:cubicBezTo>
                    <a:pt x="14" y="317"/>
                    <a:pt x="17" y="328"/>
                    <a:pt x="9" y="336"/>
                  </a:cubicBezTo>
                  <a:cubicBezTo>
                    <a:pt x="7" y="333"/>
                    <a:pt x="7" y="333"/>
                    <a:pt x="7" y="333"/>
                  </a:cubicBezTo>
                  <a:cubicBezTo>
                    <a:pt x="13" y="327"/>
                    <a:pt x="10" y="318"/>
                    <a:pt x="7" y="308"/>
                  </a:cubicBezTo>
                  <a:cubicBezTo>
                    <a:pt x="3" y="298"/>
                    <a:pt x="0" y="287"/>
                    <a:pt x="8" y="280"/>
                  </a:cubicBezTo>
                  <a:close/>
                </a:path>
              </a:pathLst>
            </a:custGeom>
            <a:solidFill>
              <a:srgbClr val="B5C6C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8">
              <a:extLst>
                <a:ext uri="{FF2B5EF4-FFF2-40B4-BE49-F238E27FC236}">
                  <a16:creationId xmlns:a16="http://schemas.microsoft.com/office/drawing/2014/main" id="{181E1D99-79F2-4D3E-894B-3AE7434E3D8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70637" y="1084263"/>
              <a:ext cx="1590675" cy="1590675"/>
            </a:xfrm>
            <a:custGeom>
              <a:avLst/>
              <a:gdLst>
                <a:gd name="T0" fmla="*/ 727 w 762"/>
                <a:gd name="T1" fmla="*/ 35 h 762"/>
                <a:gd name="T2" fmla="*/ 727 w 762"/>
                <a:gd name="T3" fmla="*/ 163 h 762"/>
                <a:gd name="T4" fmla="*/ 163 w 762"/>
                <a:gd name="T5" fmla="*/ 727 h 762"/>
                <a:gd name="T6" fmla="*/ 36 w 762"/>
                <a:gd name="T7" fmla="*/ 727 h 762"/>
                <a:gd name="T8" fmla="*/ 36 w 762"/>
                <a:gd name="T9" fmla="*/ 727 h 762"/>
                <a:gd name="T10" fmla="*/ 36 w 762"/>
                <a:gd name="T11" fmla="*/ 599 h 762"/>
                <a:gd name="T12" fmla="*/ 599 w 762"/>
                <a:gd name="T13" fmla="*/ 35 h 762"/>
                <a:gd name="T14" fmla="*/ 727 w 762"/>
                <a:gd name="T15" fmla="*/ 35 h 7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62" h="762">
                  <a:moveTo>
                    <a:pt x="727" y="35"/>
                  </a:moveTo>
                  <a:cubicBezTo>
                    <a:pt x="762" y="71"/>
                    <a:pt x="762" y="128"/>
                    <a:pt x="727" y="163"/>
                  </a:cubicBezTo>
                  <a:cubicBezTo>
                    <a:pt x="163" y="727"/>
                    <a:pt x="163" y="727"/>
                    <a:pt x="163" y="727"/>
                  </a:cubicBezTo>
                  <a:cubicBezTo>
                    <a:pt x="128" y="762"/>
                    <a:pt x="71" y="762"/>
                    <a:pt x="36" y="727"/>
                  </a:cubicBezTo>
                  <a:cubicBezTo>
                    <a:pt x="36" y="727"/>
                    <a:pt x="36" y="727"/>
                    <a:pt x="36" y="727"/>
                  </a:cubicBezTo>
                  <a:cubicBezTo>
                    <a:pt x="0" y="691"/>
                    <a:pt x="0" y="634"/>
                    <a:pt x="36" y="599"/>
                  </a:cubicBezTo>
                  <a:cubicBezTo>
                    <a:pt x="599" y="35"/>
                    <a:pt x="599" y="35"/>
                    <a:pt x="599" y="35"/>
                  </a:cubicBezTo>
                  <a:cubicBezTo>
                    <a:pt x="635" y="0"/>
                    <a:pt x="692" y="0"/>
                    <a:pt x="727" y="35"/>
                  </a:cubicBezTo>
                  <a:close/>
                </a:path>
              </a:pathLst>
            </a:custGeom>
            <a:solidFill>
              <a:srgbClr val="DF7D3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9">
              <a:extLst>
                <a:ext uri="{FF2B5EF4-FFF2-40B4-BE49-F238E27FC236}">
                  <a16:creationId xmlns:a16="http://schemas.microsoft.com/office/drawing/2014/main" id="{39EDB27D-A10A-439E-A3E8-1676482EC277}"/>
                </a:ext>
              </a:extLst>
            </p:cNvPr>
            <p:cNvSpPr>
              <a:spLocks/>
            </p:cNvSpPr>
            <p:nvPr/>
          </p:nvSpPr>
          <p:spPr bwMode="auto">
            <a:xfrm>
              <a:off x="8306592" y="1171575"/>
              <a:ext cx="950913" cy="954088"/>
            </a:xfrm>
            <a:custGeom>
              <a:avLst/>
              <a:gdLst>
                <a:gd name="T0" fmla="*/ 421 w 456"/>
                <a:gd name="T1" fmla="*/ 35 h 457"/>
                <a:gd name="T2" fmla="*/ 421 w 456"/>
                <a:gd name="T3" fmla="*/ 163 h 457"/>
                <a:gd name="T4" fmla="*/ 162 w 456"/>
                <a:gd name="T5" fmla="*/ 422 h 457"/>
                <a:gd name="T6" fmla="*/ 35 w 456"/>
                <a:gd name="T7" fmla="*/ 422 h 457"/>
                <a:gd name="T8" fmla="*/ 35 w 456"/>
                <a:gd name="T9" fmla="*/ 422 h 457"/>
                <a:gd name="T10" fmla="*/ 35 w 456"/>
                <a:gd name="T11" fmla="*/ 294 h 457"/>
                <a:gd name="T12" fmla="*/ 294 w 456"/>
                <a:gd name="T13" fmla="*/ 35 h 457"/>
                <a:gd name="T14" fmla="*/ 421 w 456"/>
                <a:gd name="T15" fmla="*/ 35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6" h="457">
                  <a:moveTo>
                    <a:pt x="421" y="35"/>
                  </a:moveTo>
                  <a:cubicBezTo>
                    <a:pt x="456" y="71"/>
                    <a:pt x="456" y="128"/>
                    <a:pt x="421" y="163"/>
                  </a:cubicBezTo>
                  <a:cubicBezTo>
                    <a:pt x="162" y="422"/>
                    <a:pt x="162" y="422"/>
                    <a:pt x="162" y="422"/>
                  </a:cubicBezTo>
                  <a:cubicBezTo>
                    <a:pt x="127" y="457"/>
                    <a:pt x="70" y="457"/>
                    <a:pt x="35" y="422"/>
                  </a:cubicBezTo>
                  <a:cubicBezTo>
                    <a:pt x="35" y="422"/>
                    <a:pt x="35" y="422"/>
                    <a:pt x="35" y="422"/>
                  </a:cubicBezTo>
                  <a:cubicBezTo>
                    <a:pt x="0" y="387"/>
                    <a:pt x="0" y="329"/>
                    <a:pt x="35" y="294"/>
                  </a:cubicBezTo>
                  <a:cubicBezTo>
                    <a:pt x="294" y="35"/>
                    <a:pt x="294" y="35"/>
                    <a:pt x="294" y="35"/>
                  </a:cubicBezTo>
                  <a:cubicBezTo>
                    <a:pt x="329" y="0"/>
                    <a:pt x="386" y="0"/>
                    <a:pt x="421" y="35"/>
                  </a:cubicBezTo>
                  <a:close/>
                </a:path>
              </a:pathLst>
            </a:custGeom>
            <a:solidFill>
              <a:srgbClr val="B5C6C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10">
              <a:extLst>
                <a:ext uri="{FF2B5EF4-FFF2-40B4-BE49-F238E27FC236}">
                  <a16:creationId xmlns:a16="http://schemas.microsoft.com/office/drawing/2014/main" id="{982ACD68-F6E9-4130-AA98-7DA52FF32385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3324" y="1357313"/>
              <a:ext cx="1344612" cy="1343025"/>
            </a:xfrm>
            <a:custGeom>
              <a:avLst/>
              <a:gdLst>
                <a:gd name="T0" fmla="*/ 609 w 644"/>
                <a:gd name="T1" fmla="*/ 35 h 643"/>
                <a:gd name="T2" fmla="*/ 609 w 644"/>
                <a:gd name="T3" fmla="*/ 163 h 643"/>
                <a:gd name="T4" fmla="*/ 163 w 644"/>
                <a:gd name="T5" fmla="*/ 608 h 643"/>
                <a:gd name="T6" fmla="*/ 36 w 644"/>
                <a:gd name="T7" fmla="*/ 608 h 643"/>
                <a:gd name="T8" fmla="*/ 36 w 644"/>
                <a:gd name="T9" fmla="*/ 608 h 643"/>
                <a:gd name="T10" fmla="*/ 36 w 644"/>
                <a:gd name="T11" fmla="*/ 481 h 643"/>
                <a:gd name="T12" fmla="*/ 481 w 644"/>
                <a:gd name="T13" fmla="*/ 35 h 643"/>
                <a:gd name="T14" fmla="*/ 609 w 644"/>
                <a:gd name="T15" fmla="*/ 35 h 6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44" h="643">
                  <a:moveTo>
                    <a:pt x="609" y="35"/>
                  </a:moveTo>
                  <a:cubicBezTo>
                    <a:pt x="644" y="70"/>
                    <a:pt x="644" y="127"/>
                    <a:pt x="609" y="163"/>
                  </a:cubicBezTo>
                  <a:cubicBezTo>
                    <a:pt x="163" y="608"/>
                    <a:pt x="163" y="608"/>
                    <a:pt x="163" y="608"/>
                  </a:cubicBezTo>
                  <a:cubicBezTo>
                    <a:pt x="128" y="643"/>
                    <a:pt x="71" y="643"/>
                    <a:pt x="36" y="608"/>
                  </a:cubicBezTo>
                  <a:cubicBezTo>
                    <a:pt x="36" y="608"/>
                    <a:pt x="36" y="608"/>
                    <a:pt x="36" y="608"/>
                  </a:cubicBezTo>
                  <a:cubicBezTo>
                    <a:pt x="0" y="573"/>
                    <a:pt x="0" y="516"/>
                    <a:pt x="36" y="481"/>
                  </a:cubicBezTo>
                  <a:cubicBezTo>
                    <a:pt x="481" y="35"/>
                    <a:pt x="481" y="35"/>
                    <a:pt x="481" y="35"/>
                  </a:cubicBezTo>
                  <a:cubicBezTo>
                    <a:pt x="516" y="0"/>
                    <a:pt x="573" y="0"/>
                    <a:pt x="609" y="35"/>
                  </a:cubicBezTo>
                  <a:close/>
                </a:path>
              </a:pathLst>
            </a:custGeom>
            <a:solidFill>
              <a:srgbClr val="DF7D3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11">
              <a:extLst>
                <a:ext uri="{FF2B5EF4-FFF2-40B4-BE49-F238E27FC236}">
                  <a16:creationId xmlns:a16="http://schemas.microsoft.com/office/drawing/2014/main" id="{CB4046B2-317F-42B7-A185-AC376A8DB790}"/>
                </a:ext>
              </a:extLst>
            </p:cNvPr>
            <p:cNvSpPr>
              <a:spLocks/>
            </p:cNvSpPr>
            <p:nvPr/>
          </p:nvSpPr>
          <p:spPr bwMode="auto">
            <a:xfrm>
              <a:off x="6724649" y="4189412"/>
              <a:ext cx="1344612" cy="1343025"/>
            </a:xfrm>
            <a:custGeom>
              <a:avLst/>
              <a:gdLst>
                <a:gd name="T0" fmla="*/ 609 w 644"/>
                <a:gd name="T1" fmla="*/ 35 h 643"/>
                <a:gd name="T2" fmla="*/ 609 w 644"/>
                <a:gd name="T3" fmla="*/ 163 h 643"/>
                <a:gd name="T4" fmla="*/ 163 w 644"/>
                <a:gd name="T5" fmla="*/ 608 h 643"/>
                <a:gd name="T6" fmla="*/ 35 w 644"/>
                <a:gd name="T7" fmla="*/ 608 h 643"/>
                <a:gd name="T8" fmla="*/ 35 w 644"/>
                <a:gd name="T9" fmla="*/ 608 h 643"/>
                <a:gd name="T10" fmla="*/ 35 w 644"/>
                <a:gd name="T11" fmla="*/ 480 h 643"/>
                <a:gd name="T12" fmla="*/ 481 w 644"/>
                <a:gd name="T13" fmla="*/ 35 h 643"/>
                <a:gd name="T14" fmla="*/ 609 w 644"/>
                <a:gd name="T15" fmla="*/ 35 h 6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44" h="643">
                  <a:moveTo>
                    <a:pt x="609" y="35"/>
                  </a:moveTo>
                  <a:cubicBezTo>
                    <a:pt x="644" y="70"/>
                    <a:pt x="644" y="127"/>
                    <a:pt x="609" y="163"/>
                  </a:cubicBezTo>
                  <a:cubicBezTo>
                    <a:pt x="163" y="608"/>
                    <a:pt x="163" y="608"/>
                    <a:pt x="163" y="608"/>
                  </a:cubicBezTo>
                  <a:cubicBezTo>
                    <a:pt x="128" y="643"/>
                    <a:pt x="71" y="643"/>
                    <a:pt x="35" y="608"/>
                  </a:cubicBezTo>
                  <a:cubicBezTo>
                    <a:pt x="35" y="608"/>
                    <a:pt x="35" y="608"/>
                    <a:pt x="35" y="608"/>
                  </a:cubicBezTo>
                  <a:cubicBezTo>
                    <a:pt x="0" y="573"/>
                    <a:pt x="0" y="516"/>
                    <a:pt x="35" y="480"/>
                  </a:cubicBezTo>
                  <a:cubicBezTo>
                    <a:pt x="481" y="35"/>
                    <a:pt x="481" y="35"/>
                    <a:pt x="481" y="35"/>
                  </a:cubicBezTo>
                  <a:cubicBezTo>
                    <a:pt x="516" y="0"/>
                    <a:pt x="573" y="0"/>
                    <a:pt x="609" y="35"/>
                  </a:cubicBezTo>
                  <a:close/>
                </a:path>
              </a:pathLst>
            </a:custGeom>
            <a:solidFill>
              <a:srgbClr val="DF7D3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12">
              <a:extLst>
                <a:ext uri="{FF2B5EF4-FFF2-40B4-BE49-F238E27FC236}">
                  <a16:creationId xmlns:a16="http://schemas.microsoft.com/office/drawing/2014/main" id="{8F50325A-B814-4D07-BF52-6A79228D0C21}"/>
                </a:ext>
              </a:extLst>
            </p:cNvPr>
            <p:cNvSpPr>
              <a:spLocks/>
            </p:cNvSpPr>
            <p:nvPr/>
          </p:nvSpPr>
          <p:spPr bwMode="auto">
            <a:xfrm>
              <a:off x="2933698" y="3802585"/>
              <a:ext cx="430213" cy="430213"/>
            </a:xfrm>
            <a:custGeom>
              <a:avLst/>
              <a:gdLst>
                <a:gd name="T0" fmla="*/ 170 w 206"/>
                <a:gd name="T1" fmla="*/ 37 h 206"/>
                <a:gd name="T2" fmla="*/ 170 w 206"/>
                <a:gd name="T3" fmla="*/ 170 h 206"/>
                <a:gd name="T4" fmla="*/ 37 w 206"/>
                <a:gd name="T5" fmla="*/ 170 h 206"/>
                <a:gd name="T6" fmla="*/ 37 w 206"/>
                <a:gd name="T7" fmla="*/ 37 h 206"/>
                <a:gd name="T8" fmla="*/ 170 w 206"/>
                <a:gd name="T9" fmla="*/ 37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206">
                  <a:moveTo>
                    <a:pt x="170" y="37"/>
                  </a:moveTo>
                  <a:cubicBezTo>
                    <a:pt x="206" y="74"/>
                    <a:pt x="206" y="133"/>
                    <a:pt x="170" y="170"/>
                  </a:cubicBezTo>
                  <a:cubicBezTo>
                    <a:pt x="133" y="206"/>
                    <a:pt x="73" y="206"/>
                    <a:pt x="37" y="170"/>
                  </a:cubicBezTo>
                  <a:cubicBezTo>
                    <a:pt x="0" y="133"/>
                    <a:pt x="0" y="74"/>
                    <a:pt x="37" y="37"/>
                  </a:cubicBezTo>
                  <a:cubicBezTo>
                    <a:pt x="73" y="0"/>
                    <a:pt x="133" y="0"/>
                    <a:pt x="170" y="37"/>
                  </a:cubicBezTo>
                  <a:close/>
                </a:path>
              </a:pathLst>
            </a:custGeom>
            <a:solidFill>
              <a:srgbClr val="DF7D3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13">
              <a:extLst>
                <a:ext uri="{FF2B5EF4-FFF2-40B4-BE49-F238E27FC236}">
                  <a16:creationId xmlns:a16="http://schemas.microsoft.com/office/drawing/2014/main" id="{F7CD3BF0-F299-445D-9F92-2EB16E02694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80158" y="948820"/>
              <a:ext cx="330055" cy="301354"/>
            </a:xfrm>
            <a:custGeom>
              <a:avLst/>
              <a:gdLst>
                <a:gd name="T0" fmla="*/ 123 w 245"/>
                <a:gd name="T1" fmla="*/ 223 h 223"/>
                <a:gd name="T2" fmla="*/ 44 w 245"/>
                <a:gd name="T3" fmla="*/ 190 h 223"/>
                <a:gd name="T4" fmla="*/ 44 w 245"/>
                <a:gd name="T5" fmla="*/ 32 h 223"/>
                <a:gd name="T6" fmla="*/ 123 w 245"/>
                <a:gd name="T7" fmla="*/ 0 h 223"/>
                <a:gd name="T8" fmla="*/ 202 w 245"/>
                <a:gd name="T9" fmla="*/ 32 h 223"/>
                <a:gd name="T10" fmla="*/ 202 w 245"/>
                <a:gd name="T11" fmla="*/ 32 h 223"/>
                <a:gd name="T12" fmla="*/ 202 w 245"/>
                <a:gd name="T13" fmla="*/ 190 h 223"/>
                <a:gd name="T14" fmla="*/ 123 w 245"/>
                <a:gd name="T15" fmla="*/ 223 h 223"/>
                <a:gd name="T16" fmla="*/ 123 w 245"/>
                <a:gd name="T17" fmla="*/ 36 h 223"/>
                <a:gd name="T18" fmla="*/ 69 w 245"/>
                <a:gd name="T19" fmla="*/ 58 h 223"/>
                <a:gd name="T20" fmla="*/ 69 w 245"/>
                <a:gd name="T21" fmla="*/ 165 h 223"/>
                <a:gd name="T22" fmla="*/ 123 w 245"/>
                <a:gd name="T23" fmla="*/ 187 h 223"/>
                <a:gd name="T24" fmla="*/ 176 w 245"/>
                <a:gd name="T25" fmla="*/ 165 h 223"/>
                <a:gd name="T26" fmla="*/ 176 w 245"/>
                <a:gd name="T27" fmla="*/ 58 h 223"/>
                <a:gd name="T28" fmla="*/ 123 w 245"/>
                <a:gd name="T29" fmla="*/ 36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5" h="223">
                  <a:moveTo>
                    <a:pt x="123" y="223"/>
                  </a:moveTo>
                  <a:cubicBezTo>
                    <a:pt x="93" y="223"/>
                    <a:pt x="65" y="212"/>
                    <a:pt x="44" y="190"/>
                  </a:cubicBezTo>
                  <a:cubicBezTo>
                    <a:pt x="0" y="147"/>
                    <a:pt x="0" y="76"/>
                    <a:pt x="44" y="32"/>
                  </a:cubicBezTo>
                  <a:cubicBezTo>
                    <a:pt x="65" y="11"/>
                    <a:pt x="93" y="0"/>
                    <a:pt x="123" y="0"/>
                  </a:cubicBezTo>
                  <a:cubicBezTo>
                    <a:pt x="153" y="0"/>
                    <a:pt x="181" y="11"/>
                    <a:pt x="202" y="32"/>
                  </a:cubicBezTo>
                  <a:cubicBezTo>
                    <a:pt x="202" y="32"/>
                    <a:pt x="202" y="32"/>
                    <a:pt x="202" y="32"/>
                  </a:cubicBezTo>
                  <a:cubicBezTo>
                    <a:pt x="245" y="76"/>
                    <a:pt x="245" y="147"/>
                    <a:pt x="202" y="190"/>
                  </a:cubicBezTo>
                  <a:cubicBezTo>
                    <a:pt x="181" y="212"/>
                    <a:pt x="153" y="223"/>
                    <a:pt x="123" y="223"/>
                  </a:cubicBezTo>
                  <a:close/>
                  <a:moveTo>
                    <a:pt x="123" y="36"/>
                  </a:moveTo>
                  <a:cubicBezTo>
                    <a:pt x="103" y="36"/>
                    <a:pt x="84" y="43"/>
                    <a:pt x="69" y="58"/>
                  </a:cubicBezTo>
                  <a:cubicBezTo>
                    <a:pt x="40" y="87"/>
                    <a:pt x="40" y="135"/>
                    <a:pt x="69" y="165"/>
                  </a:cubicBezTo>
                  <a:cubicBezTo>
                    <a:pt x="84" y="179"/>
                    <a:pt x="103" y="187"/>
                    <a:pt x="123" y="187"/>
                  </a:cubicBezTo>
                  <a:cubicBezTo>
                    <a:pt x="143" y="187"/>
                    <a:pt x="162" y="179"/>
                    <a:pt x="176" y="165"/>
                  </a:cubicBezTo>
                  <a:cubicBezTo>
                    <a:pt x="206" y="135"/>
                    <a:pt x="206" y="87"/>
                    <a:pt x="176" y="58"/>
                  </a:cubicBezTo>
                  <a:cubicBezTo>
                    <a:pt x="162" y="43"/>
                    <a:pt x="143" y="36"/>
                    <a:pt x="123" y="36"/>
                  </a:cubicBezTo>
                  <a:close/>
                </a:path>
              </a:pathLst>
            </a:custGeom>
            <a:solidFill>
              <a:srgbClr val="B5C6C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15">
              <a:extLst>
                <a:ext uri="{FF2B5EF4-FFF2-40B4-BE49-F238E27FC236}">
                  <a16:creationId xmlns:a16="http://schemas.microsoft.com/office/drawing/2014/main" id="{6E3D5AE5-B589-46F2-8F19-DC3CD9950C4F}"/>
                </a:ext>
              </a:extLst>
            </p:cNvPr>
            <p:cNvSpPr>
              <a:spLocks/>
            </p:cNvSpPr>
            <p:nvPr/>
          </p:nvSpPr>
          <p:spPr bwMode="auto">
            <a:xfrm>
              <a:off x="7873998" y="730250"/>
              <a:ext cx="430213" cy="430213"/>
            </a:xfrm>
            <a:custGeom>
              <a:avLst/>
              <a:gdLst>
                <a:gd name="T0" fmla="*/ 169 w 206"/>
                <a:gd name="T1" fmla="*/ 37 h 206"/>
                <a:gd name="T2" fmla="*/ 169 w 206"/>
                <a:gd name="T3" fmla="*/ 170 h 206"/>
                <a:gd name="T4" fmla="*/ 37 w 206"/>
                <a:gd name="T5" fmla="*/ 170 h 206"/>
                <a:gd name="T6" fmla="*/ 37 w 206"/>
                <a:gd name="T7" fmla="*/ 37 h 206"/>
                <a:gd name="T8" fmla="*/ 169 w 206"/>
                <a:gd name="T9" fmla="*/ 37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206">
                  <a:moveTo>
                    <a:pt x="169" y="37"/>
                  </a:moveTo>
                  <a:cubicBezTo>
                    <a:pt x="206" y="74"/>
                    <a:pt x="206" y="133"/>
                    <a:pt x="169" y="170"/>
                  </a:cubicBezTo>
                  <a:cubicBezTo>
                    <a:pt x="133" y="206"/>
                    <a:pt x="73" y="206"/>
                    <a:pt x="37" y="170"/>
                  </a:cubicBezTo>
                  <a:cubicBezTo>
                    <a:pt x="0" y="133"/>
                    <a:pt x="0" y="74"/>
                    <a:pt x="37" y="37"/>
                  </a:cubicBezTo>
                  <a:cubicBezTo>
                    <a:pt x="73" y="0"/>
                    <a:pt x="133" y="0"/>
                    <a:pt x="169" y="37"/>
                  </a:cubicBezTo>
                  <a:close/>
                </a:path>
              </a:pathLst>
            </a:custGeom>
            <a:solidFill>
              <a:srgbClr val="B5C6C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16">
              <a:extLst>
                <a:ext uri="{FF2B5EF4-FFF2-40B4-BE49-F238E27FC236}">
                  <a16:creationId xmlns:a16="http://schemas.microsoft.com/office/drawing/2014/main" id="{6E441AFA-4B27-4CEE-A3E8-20F90394B63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5237" y="5465761"/>
              <a:ext cx="430213" cy="430213"/>
            </a:xfrm>
            <a:custGeom>
              <a:avLst/>
              <a:gdLst>
                <a:gd name="T0" fmla="*/ 170 w 206"/>
                <a:gd name="T1" fmla="*/ 37 h 206"/>
                <a:gd name="T2" fmla="*/ 170 w 206"/>
                <a:gd name="T3" fmla="*/ 170 h 206"/>
                <a:gd name="T4" fmla="*/ 37 w 206"/>
                <a:gd name="T5" fmla="*/ 170 h 206"/>
                <a:gd name="T6" fmla="*/ 37 w 206"/>
                <a:gd name="T7" fmla="*/ 37 h 206"/>
                <a:gd name="T8" fmla="*/ 170 w 206"/>
                <a:gd name="T9" fmla="*/ 37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206">
                  <a:moveTo>
                    <a:pt x="170" y="37"/>
                  </a:moveTo>
                  <a:cubicBezTo>
                    <a:pt x="206" y="74"/>
                    <a:pt x="206" y="133"/>
                    <a:pt x="170" y="170"/>
                  </a:cubicBezTo>
                  <a:cubicBezTo>
                    <a:pt x="133" y="206"/>
                    <a:pt x="73" y="206"/>
                    <a:pt x="37" y="170"/>
                  </a:cubicBezTo>
                  <a:cubicBezTo>
                    <a:pt x="0" y="133"/>
                    <a:pt x="0" y="74"/>
                    <a:pt x="37" y="37"/>
                  </a:cubicBezTo>
                  <a:cubicBezTo>
                    <a:pt x="73" y="0"/>
                    <a:pt x="133" y="0"/>
                    <a:pt x="170" y="37"/>
                  </a:cubicBezTo>
                  <a:close/>
                </a:path>
              </a:pathLst>
            </a:custGeom>
            <a:solidFill>
              <a:srgbClr val="B5C6C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13">
              <a:extLst>
                <a:ext uri="{FF2B5EF4-FFF2-40B4-BE49-F238E27FC236}">
                  <a16:creationId xmlns:a16="http://schemas.microsoft.com/office/drawing/2014/main" id="{EC24BB25-E2C6-4AF2-AECB-B3B67800F46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51425" y="5585890"/>
              <a:ext cx="330055" cy="301354"/>
            </a:xfrm>
            <a:custGeom>
              <a:avLst/>
              <a:gdLst>
                <a:gd name="T0" fmla="*/ 123 w 245"/>
                <a:gd name="T1" fmla="*/ 223 h 223"/>
                <a:gd name="T2" fmla="*/ 44 w 245"/>
                <a:gd name="T3" fmla="*/ 190 h 223"/>
                <a:gd name="T4" fmla="*/ 44 w 245"/>
                <a:gd name="T5" fmla="*/ 32 h 223"/>
                <a:gd name="T6" fmla="*/ 123 w 245"/>
                <a:gd name="T7" fmla="*/ 0 h 223"/>
                <a:gd name="T8" fmla="*/ 202 w 245"/>
                <a:gd name="T9" fmla="*/ 32 h 223"/>
                <a:gd name="T10" fmla="*/ 202 w 245"/>
                <a:gd name="T11" fmla="*/ 32 h 223"/>
                <a:gd name="T12" fmla="*/ 202 w 245"/>
                <a:gd name="T13" fmla="*/ 190 h 223"/>
                <a:gd name="T14" fmla="*/ 123 w 245"/>
                <a:gd name="T15" fmla="*/ 223 h 223"/>
                <a:gd name="T16" fmla="*/ 123 w 245"/>
                <a:gd name="T17" fmla="*/ 36 h 223"/>
                <a:gd name="T18" fmla="*/ 69 w 245"/>
                <a:gd name="T19" fmla="*/ 58 h 223"/>
                <a:gd name="T20" fmla="*/ 69 w 245"/>
                <a:gd name="T21" fmla="*/ 165 h 223"/>
                <a:gd name="T22" fmla="*/ 123 w 245"/>
                <a:gd name="T23" fmla="*/ 187 h 223"/>
                <a:gd name="T24" fmla="*/ 176 w 245"/>
                <a:gd name="T25" fmla="*/ 165 h 223"/>
                <a:gd name="T26" fmla="*/ 176 w 245"/>
                <a:gd name="T27" fmla="*/ 58 h 223"/>
                <a:gd name="T28" fmla="*/ 123 w 245"/>
                <a:gd name="T29" fmla="*/ 36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5" h="223">
                  <a:moveTo>
                    <a:pt x="123" y="223"/>
                  </a:moveTo>
                  <a:cubicBezTo>
                    <a:pt x="93" y="223"/>
                    <a:pt x="65" y="212"/>
                    <a:pt x="44" y="190"/>
                  </a:cubicBezTo>
                  <a:cubicBezTo>
                    <a:pt x="0" y="147"/>
                    <a:pt x="0" y="76"/>
                    <a:pt x="44" y="32"/>
                  </a:cubicBezTo>
                  <a:cubicBezTo>
                    <a:pt x="65" y="11"/>
                    <a:pt x="93" y="0"/>
                    <a:pt x="123" y="0"/>
                  </a:cubicBezTo>
                  <a:cubicBezTo>
                    <a:pt x="153" y="0"/>
                    <a:pt x="181" y="11"/>
                    <a:pt x="202" y="32"/>
                  </a:cubicBezTo>
                  <a:cubicBezTo>
                    <a:pt x="202" y="32"/>
                    <a:pt x="202" y="32"/>
                    <a:pt x="202" y="32"/>
                  </a:cubicBezTo>
                  <a:cubicBezTo>
                    <a:pt x="245" y="76"/>
                    <a:pt x="245" y="147"/>
                    <a:pt x="202" y="190"/>
                  </a:cubicBezTo>
                  <a:cubicBezTo>
                    <a:pt x="181" y="212"/>
                    <a:pt x="153" y="223"/>
                    <a:pt x="123" y="223"/>
                  </a:cubicBezTo>
                  <a:close/>
                  <a:moveTo>
                    <a:pt x="123" y="36"/>
                  </a:moveTo>
                  <a:cubicBezTo>
                    <a:pt x="103" y="36"/>
                    <a:pt x="84" y="43"/>
                    <a:pt x="69" y="58"/>
                  </a:cubicBezTo>
                  <a:cubicBezTo>
                    <a:pt x="40" y="87"/>
                    <a:pt x="40" y="135"/>
                    <a:pt x="69" y="165"/>
                  </a:cubicBezTo>
                  <a:cubicBezTo>
                    <a:pt x="84" y="179"/>
                    <a:pt x="103" y="187"/>
                    <a:pt x="123" y="187"/>
                  </a:cubicBezTo>
                  <a:cubicBezTo>
                    <a:pt x="143" y="187"/>
                    <a:pt x="162" y="179"/>
                    <a:pt x="176" y="165"/>
                  </a:cubicBezTo>
                  <a:cubicBezTo>
                    <a:pt x="206" y="135"/>
                    <a:pt x="206" y="87"/>
                    <a:pt x="176" y="58"/>
                  </a:cubicBezTo>
                  <a:cubicBezTo>
                    <a:pt x="162" y="43"/>
                    <a:pt x="143" y="36"/>
                    <a:pt x="123" y="36"/>
                  </a:cubicBezTo>
                  <a:close/>
                </a:path>
              </a:pathLst>
            </a:custGeom>
            <a:solidFill>
              <a:srgbClr val="DF7D3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9">
              <a:extLst>
                <a:ext uri="{FF2B5EF4-FFF2-40B4-BE49-F238E27FC236}">
                  <a16:creationId xmlns:a16="http://schemas.microsoft.com/office/drawing/2014/main" id="{74E9CCB5-FCA6-4152-86C2-20E9EEE4D1CD}"/>
                </a:ext>
              </a:extLst>
            </p:cNvPr>
            <p:cNvSpPr>
              <a:spLocks/>
            </p:cNvSpPr>
            <p:nvPr/>
          </p:nvSpPr>
          <p:spPr bwMode="auto">
            <a:xfrm>
              <a:off x="8183994" y="3779475"/>
              <a:ext cx="950913" cy="954088"/>
            </a:xfrm>
            <a:custGeom>
              <a:avLst/>
              <a:gdLst>
                <a:gd name="T0" fmla="*/ 421 w 456"/>
                <a:gd name="T1" fmla="*/ 35 h 457"/>
                <a:gd name="T2" fmla="*/ 421 w 456"/>
                <a:gd name="T3" fmla="*/ 163 h 457"/>
                <a:gd name="T4" fmla="*/ 162 w 456"/>
                <a:gd name="T5" fmla="*/ 422 h 457"/>
                <a:gd name="T6" fmla="*/ 35 w 456"/>
                <a:gd name="T7" fmla="*/ 422 h 457"/>
                <a:gd name="T8" fmla="*/ 35 w 456"/>
                <a:gd name="T9" fmla="*/ 422 h 457"/>
                <a:gd name="T10" fmla="*/ 35 w 456"/>
                <a:gd name="T11" fmla="*/ 294 h 457"/>
                <a:gd name="T12" fmla="*/ 294 w 456"/>
                <a:gd name="T13" fmla="*/ 35 h 457"/>
                <a:gd name="T14" fmla="*/ 421 w 456"/>
                <a:gd name="T15" fmla="*/ 35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6" h="457">
                  <a:moveTo>
                    <a:pt x="421" y="35"/>
                  </a:moveTo>
                  <a:cubicBezTo>
                    <a:pt x="456" y="71"/>
                    <a:pt x="456" y="128"/>
                    <a:pt x="421" y="163"/>
                  </a:cubicBezTo>
                  <a:cubicBezTo>
                    <a:pt x="162" y="422"/>
                    <a:pt x="162" y="422"/>
                    <a:pt x="162" y="422"/>
                  </a:cubicBezTo>
                  <a:cubicBezTo>
                    <a:pt x="127" y="457"/>
                    <a:pt x="70" y="457"/>
                    <a:pt x="35" y="422"/>
                  </a:cubicBezTo>
                  <a:cubicBezTo>
                    <a:pt x="35" y="422"/>
                    <a:pt x="35" y="422"/>
                    <a:pt x="35" y="422"/>
                  </a:cubicBezTo>
                  <a:cubicBezTo>
                    <a:pt x="0" y="387"/>
                    <a:pt x="0" y="329"/>
                    <a:pt x="35" y="294"/>
                  </a:cubicBezTo>
                  <a:cubicBezTo>
                    <a:pt x="294" y="35"/>
                    <a:pt x="294" y="35"/>
                    <a:pt x="294" y="35"/>
                  </a:cubicBezTo>
                  <a:cubicBezTo>
                    <a:pt x="329" y="0"/>
                    <a:pt x="386" y="0"/>
                    <a:pt x="421" y="35"/>
                  </a:cubicBezTo>
                  <a:close/>
                </a:path>
              </a:pathLst>
            </a:custGeom>
            <a:solidFill>
              <a:srgbClr val="B5C6C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15">
              <a:extLst>
                <a:ext uri="{FF2B5EF4-FFF2-40B4-BE49-F238E27FC236}">
                  <a16:creationId xmlns:a16="http://schemas.microsoft.com/office/drawing/2014/main" id="{B9B5CFD2-248F-41D7-BCAB-CE759C6026DB}"/>
                </a:ext>
              </a:extLst>
            </p:cNvPr>
            <p:cNvSpPr>
              <a:spLocks/>
            </p:cNvSpPr>
            <p:nvPr/>
          </p:nvSpPr>
          <p:spPr bwMode="auto">
            <a:xfrm>
              <a:off x="9134907" y="3349262"/>
              <a:ext cx="430213" cy="430213"/>
            </a:xfrm>
            <a:custGeom>
              <a:avLst/>
              <a:gdLst>
                <a:gd name="T0" fmla="*/ 169 w 206"/>
                <a:gd name="T1" fmla="*/ 37 h 206"/>
                <a:gd name="T2" fmla="*/ 169 w 206"/>
                <a:gd name="T3" fmla="*/ 170 h 206"/>
                <a:gd name="T4" fmla="*/ 37 w 206"/>
                <a:gd name="T5" fmla="*/ 170 h 206"/>
                <a:gd name="T6" fmla="*/ 37 w 206"/>
                <a:gd name="T7" fmla="*/ 37 h 206"/>
                <a:gd name="T8" fmla="*/ 169 w 206"/>
                <a:gd name="T9" fmla="*/ 37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206">
                  <a:moveTo>
                    <a:pt x="169" y="37"/>
                  </a:moveTo>
                  <a:cubicBezTo>
                    <a:pt x="206" y="74"/>
                    <a:pt x="206" y="133"/>
                    <a:pt x="169" y="170"/>
                  </a:cubicBezTo>
                  <a:cubicBezTo>
                    <a:pt x="133" y="206"/>
                    <a:pt x="73" y="206"/>
                    <a:pt x="37" y="170"/>
                  </a:cubicBezTo>
                  <a:cubicBezTo>
                    <a:pt x="0" y="133"/>
                    <a:pt x="0" y="74"/>
                    <a:pt x="37" y="37"/>
                  </a:cubicBezTo>
                  <a:cubicBezTo>
                    <a:pt x="73" y="0"/>
                    <a:pt x="133" y="0"/>
                    <a:pt x="169" y="37"/>
                  </a:cubicBezTo>
                  <a:close/>
                </a:path>
              </a:pathLst>
            </a:custGeom>
            <a:solidFill>
              <a:srgbClr val="DF7D3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9">
              <a:extLst>
                <a:ext uri="{FF2B5EF4-FFF2-40B4-BE49-F238E27FC236}">
                  <a16:creationId xmlns:a16="http://schemas.microsoft.com/office/drawing/2014/main" id="{29D66215-E90E-4ECB-A9F3-2AD9609171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4576" y="1879599"/>
              <a:ext cx="950913" cy="954088"/>
            </a:xfrm>
            <a:custGeom>
              <a:avLst/>
              <a:gdLst>
                <a:gd name="T0" fmla="*/ 421 w 456"/>
                <a:gd name="T1" fmla="*/ 35 h 457"/>
                <a:gd name="T2" fmla="*/ 421 w 456"/>
                <a:gd name="T3" fmla="*/ 163 h 457"/>
                <a:gd name="T4" fmla="*/ 162 w 456"/>
                <a:gd name="T5" fmla="*/ 422 h 457"/>
                <a:gd name="T6" fmla="*/ 35 w 456"/>
                <a:gd name="T7" fmla="*/ 422 h 457"/>
                <a:gd name="T8" fmla="*/ 35 w 456"/>
                <a:gd name="T9" fmla="*/ 422 h 457"/>
                <a:gd name="T10" fmla="*/ 35 w 456"/>
                <a:gd name="T11" fmla="*/ 294 h 457"/>
                <a:gd name="T12" fmla="*/ 294 w 456"/>
                <a:gd name="T13" fmla="*/ 35 h 457"/>
                <a:gd name="T14" fmla="*/ 421 w 456"/>
                <a:gd name="T15" fmla="*/ 35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6" h="457">
                  <a:moveTo>
                    <a:pt x="421" y="35"/>
                  </a:moveTo>
                  <a:cubicBezTo>
                    <a:pt x="456" y="71"/>
                    <a:pt x="456" y="128"/>
                    <a:pt x="421" y="163"/>
                  </a:cubicBezTo>
                  <a:cubicBezTo>
                    <a:pt x="162" y="422"/>
                    <a:pt x="162" y="422"/>
                    <a:pt x="162" y="422"/>
                  </a:cubicBezTo>
                  <a:cubicBezTo>
                    <a:pt x="127" y="457"/>
                    <a:pt x="70" y="457"/>
                    <a:pt x="35" y="422"/>
                  </a:cubicBezTo>
                  <a:cubicBezTo>
                    <a:pt x="35" y="422"/>
                    <a:pt x="35" y="422"/>
                    <a:pt x="35" y="422"/>
                  </a:cubicBezTo>
                  <a:cubicBezTo>
                    <a:pt x="0" y="387"/>
                    <a:pt x="0" y="329"/>
                    <a:pt x="35" y="294"/>
                  </a:cubicBezTo>
                  <a:cubicBezTo>
                    <a:pt x="294" y="35"/>
                    <a:pt x="294" y="35"/>
                    <a:pt x="294" y="35"/>
                  </a:cubicBezTo>
                  <a:cubicBezTo>
                    <a:pt x="329" y="0"/>
                    <a:pt x="386" y="0"/>
                    <a:pt x="421" y="35"/>
                  </a:cubicBezTo>
                  <a:close/>
                </a:path>
              </a:pathLst>
            </a:custGeom>
            <a:solidFill>
              <a:srgbClr val="B5C6C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13">
              <a:extLst>
                <a:ext uri="{FF2B5EF4-FFF2-40B4-BE49-F238E27FC236}">
                  <a16:creationId xmlns:a16="http://schemas.microsoft.com/office/drawing/2014/main" id="{1D7FAE3D-15A0-4C21-A1E3-CA607683C46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32790" y="2824939"/>
              <a:ext cx="330055" cy="301354"/>
            </a:xfrm>
            <a:custGeom>
              <a:avLst/>
              <a:gdLst>
                <a:gd name="T0" fmla="*/ 123 w 245"/>
                <a:gd name="T1" fmla="*/ 223 h 223"/>
                <a:gd name="T2" fmla="*/ 44 w 245"/>
                <a:gd name="T3" fmla="*/ 190 h 223"/>
                <a:gd name="T4" fmla="*/ 44 w 245"/>
                <a:gd name="T5" fmla="*/ 32 h 223"/>
                <a:gd name="T6" fmla="*/ 123 w 245"/>
                <a:gd name="T7" fmla="*/ 0 h 223"/>
                <a:gd name="T8" fmla="*/ 202 w 245"/>
                <a:gd name="T9" fmla="*/ 32 h 223"/>
                <a:gd name="T10" fmla="*/ 202 w 245"/>
                <a:gd name="T11" fmla="*/ 32 h 223"/>
                <a:gd name="T12" fmla="*/ 202 w 245"/>
                <a:gd name="T13" fmla="*/ 190 h 223"/>
                <a:gd name="T14" fmla="*/ 123 w 245"/>
                <a:gd name="T15" fmla="*/ 223 h 223"/>
                <a:gd name="T16" fmla="*/ 123 w 245"/>
                <a:gd name="T17" fmla="*/ 36 h 223"/>
                <a:gd name="T18" fmla="*/ 69 w 245"/>
                <a:gd name="T19" fmla="*/ 58 h 223"/>
                <a:gd name="T20" fmla="*/ 69 w 245"/>
                <a:gd name="T21" fmla="*/ 165 h 223"/>
                <a:gd name="T22" fmla="*/ 123 w 245"/>
                <a:gd name="T23" fmla="*/ 187 h 223"/>
                <a:gd name="T24" fmla="*/ 176 w 245"/>
                <a:gd name="T25" fmla="*/ 165 h 223"/>
                <a:gd name="T26" fmla="*/ 176 w 245"/>
                <a:gd name="T27" fmla="*/ 58 h 223"/>
                <a:gd name="T28" fmla="*/ 123 w 245"/>
                <a:gd name="T29" fmla="*/ 36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5" h="223">
                  <a:moveTo>
                    <a:pt x="123" y="223"/>
                  </a:moveTo>
                  <a:cubicBezTo>
                    <a:pt x="93" y="223"/>
                    <a:pt x="65" y="212"/>
                    <a:pt x="44" y="190"/>
                  </a:cubicBezTo>
                  <a:cubicBezTo>
                    <a:pt x="0" y="147"/>
                    <a:pt x="0" y="76"/>
                    <a:pt x="44" y="32"/>
                  </a:cubicBezTo>
                  <a:cubicBezTo>
                    <a:pt x="65" y="11"/>
                    <a:pt x="93" y="0"/>
                    <a:pt x="123" y="0"/>
                  </a:cubicBezTo>
                  <a:cubicBezTo>
                    <a:pt x="153" y="0"/>
                    <a:pt x="181" y="11"/>
                    <a:pt x="202" y="32"/>
                  </a:cubicBezTo>
                  <a:cubicBezTo>
                    <a:pt x="202" y="32"/>
                    <a:pt x="202" y="32"/>
                    <a:pt x="202" y="32"/>
                  </a:cubicBezTo>
                  <a:cubicBezTo>
                    <a:pt x="245" y="76"/>
                    <a:pt x="245" y="147"/>
                    <a:pt x="202" y="190"/>
                  </a:cubicBezTo>
                  <a:cubicBezTo>
                    <a:pt x="181" y="212"/>
                    <a:pt x="153" y="223"/>
                    <a:pt x="123" y="223"/>
                  </a:cubicBezTo>
                  <a:close/>
                  <a:moveTo>
                    <a:pt x="123" y="36"/>
                  </a:moveTo>
                  <a:cubicBezTo>
                    <a:pt x="103" y="36"/>
                    <a:pt x="84" y="43"/>
                    <a:pt x="69" y="58"/>
                  </a:cubicBezTo>
                  <a:cubicBezTo>
                    <a:pt x="40" y="87"/>
                    <a:pt x="40" y="135"/>
                    <a:pt x="69" y="165"/>
                  </a:cubicBezTo>
                  <a:cubicBezTo>
                    <a:pt x="84" y="179"/>
                    <a:pt x="103" y="187"/>
                    <a:pt x="123" y="187"/>
                  </a:cubicBezTo>
                  <a:cubicBezTo>
                    <a:pt x="143" y="187"/>
                    <a:pt x="162" y="179"/>
                    <a:pt x="176" y="165"/>
                  </a:cubicBezTo>
                  <a:cubicBezTo>
                    <a:pt x="206" y="135"/>
                    <a:pt x="206" y="87"/>
                    <a:pt x="176" y="58"/>
                  </a:cubicBezTo>
                  <a:cubicBezTo>
                    <a:pt x="162" y="43"/>
                    <a:pt x="143" y="36"/>
                    <a:pt x="123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6">
              <a:extLst>
                <a:ext uri="{FF2B5EF4-FFF2-40B4-BE49-F238E27FC236}">
                  <a16:creationId xmlns:a16="http://schemas.microsoft.com/office/drawing/2014/main" id="{35930168-93B1-4E6E-9792-268F00B6B54E}"/>
                </a:ext>
              </a:extLst>
            </p:cNvPr>
            <p:cNvSpPr>
              <a:spLocks/>
            </p:cNvSpPr>
            <p:nvPr/>
          </p:nvSpPr>
          <p:spPr bwMode="auto">
            <a:xfrm>
              <a:off x="7440141" y="4765674"/>
              <a:ext cx="700088" cy="700088"/>
            </a:xfrm>
            <a:custGeom>
              <a:avLst/>
              <a:gdLst>
                <a:gd name="T0" fmla="*/ 328 w 335"/>
                <a:gd name="T1" fmla="*/ 56 h 335"/>
                <a:gd name="T2" fmla="*/ 299 w 335"/>
                <a:gd name="T3" fmla="*/ 57 h 335"/>
                <a:gd name="T4" fmla="*/ 274 w 335"/>
                <a:gd name="T5" fmla="*/ 57 h 335"/>
                <a:gd name="T6" fmla="*/ 274 w 335"/>
                <a:gd name="T7" fmla="*/ 81 h 335"/>
                <a:gd name="T8" fmla="*/ 273 w 335"/>
                <a:gd name="T9" fmla="*/ 110 h 335"/>
                <a:gd name="T10" fmla="*/ 245 w 335"/>
                <a:gd name="T11" fmla="*/ 111 h 335"/>
                <a:gd name="T12" fmla="*/ 220 w 335"/>
                <a:gd name="T13" fmla="*/ 111 h 335"/>
                <a:gd name="T14" fmla="*/ 220 w 335"/>
                <a:gd name="T15" fmla="*/ 136 h 335"/>
                <a:gd name="T16" fmla="*/ 219 w 335"/>
                <a:gd name="T17" fmla="*/ 164 h 335"/>
                <a:gd name="T18" fmla="*/ 190 w 335"/>
                <a:gd name="T19" fmla="*/ 165 h 335"/>
                <a:gd name="T20" fmla="*/ 166 w 335"/>
                <a:gd name="T21" fmla="*/ 166 h 335"/>
                <a:gd name="T22" fmla="*/ 165 w 335"/>
                <a:gd name="T23" fmla="*/ 190 h 335"/>
                <a:gd name="T24" fmla="*/ 164 w 335"/>
                <a:gd name="T25" fmla="*/ 219 h 335"/>
                <a:gd name="T26" fmla="*/ 136 w 335"/>
                <a:gd name="T27" fmla="*/ 220 h 335"/>
                <a:gd name="T28" fmla="*/ 111 w 335"/>
                <a:gd name="T29" fmla="*/ 220 h 335"/>
                <a:gd name="T30" fmla="*/ 111 w 335"/>
                <a:gd name="T31" fmla="*/ 245 h 335"/>
                <a:gd name="T32" fmla="*/ 110 w 335"/>
                <a:gd name="T33" fmla="*/ 273 h 335"/>
                <a:gd name="T34" fmla="*/ 81 w 335"/>
                <a:gd name="T35" fmla="*/ 274 h 335"/>
                <a:gd name="T36" fmla="*/ 57 w 335"/>
                <a:gd name="T37" fmla="*/ 274 h 335"/>
                <a:gd name="T38" fmla="*/ 57 w 335"/>
                <a:gd name="T39" fmla="*/ 299 h 335"/>
                <a:gd name="T40" fmla="*/ 56 w 335"/>
                <a:gd name="T41" fmla="*/ 327 h 335"/>
                <a:gd name="T42" fmla="*/ 27 w 335"/>
                <a:gd name="T43" fmla="*/ 329 h 335"/>
                <a:gd name="T44" fmla="*/ 2 w 335"/>
                <a:gd name="T45" fmla="*/ 329 h 335"/>
                <a:gd name="T46" fmla="*/ 0 w 335"/>
                <a:gd name="T47" fmla="*/ 326 h 335"/>
                <a:gd name="T48" fmla="*/ 28 w 335"/>
                <a:gd name="T49" fmla="*/ 325 h 335"/>
                <a:gd name="T50" fmla="*/ 53 w 335"/>
                <a:gd name="T51" fmla="*/ 325 h 335"/>
                <a:gd name="T52" fmla="*/ 53 w 335"/>
                <a:gd name="T53" fmla="*/ 300 h 335"/>
                <a:gd name="T54" fmla="*/ 54 w 335"/>
                <a:gd name="T55" fmla="*/ 271 h 335"/>
                <a:gd name="T56" fmla="*/ 83 w 335"/>
                <a:gd name="T57" fmla="*/ 270 h 335"/>
                <a:gd name="T58" fmla="*/ 107 w 335"/>
                <a:gd name="T59" fmla="*/ 270 h 335"/>
                <a:gd name="T60" fmla="*/ 107 w 335"/>
                <a:gd name="T61" fmla="*/ 246 h 335"/>
                <a:gd name="T62" fmla="*/ 108 w 335"/>
                <a:gd name="T63" fmla="*/ 217 h 335"/>
                <a:gd name="T64" fmla="*/ 137 w 335"/>
                <a:gd name="T65" fmla="*/ 216 h 335"/>
                <a:gd name="T66" fmla="*/ 162 w 335"/>
                <a:gd name="T67" fmla="*/ 216 h 335"/>
                <a:gd name="T68" fmla="*/ 162 w 335"/>
                <a:gd name="T69" fmla="*/ 191 h 335"/>
                <a:gd name="T70" fmla="*/ 163 w 335"/>
                <a:gd name="T71" fmla="*/ 163 h 335"/>
                <a:gd name="T72" fmla="*/ 191 w 335"/>
                <a:gd name="T73" fmla="*/ 162 h 335"/>
                <a:gd name="T74" fmla="*/ 216 w 335"/>
                <a:gd name="T75" fmla="*/ 162 h 335"/>
                <a:gd name="T76" fmla="*/ 216 w 335"/>
                <a:gd name="T77" fmla="*/ 137 h 335"/>
                <a:gd name="T78" fmla="*/ 217 w 335"/>
                <a:gd name="T79" fmla="*/ 108 h 335"/>
                <a:gd name="T80" fmla="*/ 246 w 335"/>
                <a:gd name="T81" fmla="*/ 107 h 335"/>
                <a:gd name="T82" fmla="*/ 270 w 335"/>
                <a:gd name="T83" fmla="*/ 107 h 335"/>
                <a:gd name="T84" fmla="*/ 270 w 335"/>
                <a:gd name="T85" fmla="*/ 83 h 335"/>
                <a:gd name="T86" fmla="*/ 271 w 335"/>
                <a:gd name="T87" fmla="*/ 54 h 335"/>
                <a:gd name="T88" fmla="*/ 300 w 335"/>
                <a:gd name="T89" fmla="*/ 53 h 335"/>
                <a:gd name="T90" fmla="*/ 325 w 335"/>
                <a:gd name="T91" fmla="*/ 53 h 335"/>
                <a:gd name="T92" fmla="*/ 325 w 335"/>
                <a:gd name="T93" fmla="*/ 28 h 335"/>
                <a:gd name="T94" fmla="*/ 326 w 335"/>
                <a:gd name="T95" fmla="*/ 0 h 335"/>
                <a:gd name="T96" fmla="*/ 329 w 335"/>
                <a:gd name="T97" fmla="*/ 2 h 335"/>
                <a:gd name="T98" fmla="*/ 329 w 335"/>
                <a:gd name="T99" fmla="*/ 27 h 335"/>
                <a:gd name="T100" fmla="*/ 328 w 335"/>
                <a:gd name="T101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35" h="335">
                  <a:moveTo>
                    <a:pt x="328" y="56"/>
                  </a:moveTo>
                  <a:cubicBezTo>
                    <a:pt x="320" y="63"/>
                    <a:pt x="309" y="60"/>
                    <a:pt x="299" y="57"/>
                  </a:cubicBezTo>
                  <a:cubicBezTo>
                    <a:pt x="289" y="54"/>
                    <a:pt x="280" y="51"/>
                    <a:pt x="274" y="57"/>
                  </a:cubicBezTo>
                  <a:cubicBezTo>
                    <a:pt x="268" y="63"/>
                    <a:pt x="271" y="72"/>
                    <a:pt x="274" y="81"/>
                  </a:cubicBezTo>
                  <a:cubicBezTo>
                    <a:pt x="277" y="92"/>
                    <a:pt x="281" y="102"/>
                    <a:pt x="273" y="110"/>
                  </a:cubicBezTo>
                  <a:cubicBezTo>
                    <a:pt x="265" y="118"/>
                    <a:pt x="255" y="114"/>
                    <a:pt x="245" y="111"/>
                  </a:cubicBezTo>
                  <a:cubicBezTo>
                    <a:pt x="235" y="108"/>
                    <a:pt x="226" y="105"/>
                    <a:pt x="220" y="111"/>
                  </a:cubicBezTo>
                  <a:cubicBezTo>
                    <a:pt x="214" y="117"/>
                    <a:pt x="217" y="126"/>
                    <a:pt x="220" y="136"/>
                  </a:cubicBezTo>
                  <a:cubicBezTo>
                    <a:pt x="223" y="146"/>
                    <a:pt x="226" y="157"/>
                    <a:pt x="219" y="164"/>
                  </a:cubicBezTo>
                  <a:cubicBezTo>
                    <a:pt x="211" y="172"/>
                    <a:pt x="200" y="169"/>
                    <a:pt x="190" y="165"/>
                  </a:cubicBezTo>
                  <a:cubicBezTo>
                    <a:pt x="181" y="162"/>
                    <a:pt x="171" y="160"/>
                    <a:pt x="166" y="166"/>
                  </a:cubicBezTo>
                  <a:cubicBezTo>
                    <a:pt x="160" y="171"/>
                    <a:pt x="162" y="181"/>
                    <a:pt x="165" y="190"/>
                  </a:cubicBezTo>
                  <a:cubicBezTo>
                    <a:pt x="169" y="200"/>
                    <a:pt x="172" y="211"/>
                    <a:pt x="164" y="219"/>
                  </a:cubicBezTo>
                  <a:cubicBezTo>
                    <a:pt x="157" y="226"/>
                    <a:pt x="146" y="223"/>
                    <a:pt x="136" y="220"/>
                  </a:cubicBezTo>
                  <a:cubicBezTo>
                    <a:pt x="126" y="217"/>
                    <a:pt x="117" y="214"/>
                    <a:pt x="111" y="220"/>
                  </a:cubicBezTo>
                  <a:cubicBezTo>
                    <a:pt x="105" y="226"/>
                    <a:pt x="108" y="235"/>
                    <a:pt x="111" y="245"/>
                  </a:cubicBezTo>
                  <a:cubicBezTo>
                    <a:pt x="114" y="255"/>
                    <a:pt x="118" y="265"/>
                    <a:pt x="110" y="273"/>
                  </a:cubicBezTo>
                  <a:cubicBezTo>
                    <a:pt x="102" y="281"/>
                    <a:pt x="92" y="277"/>
                    <a:pt x="81" y="274"/>
                  </a:cubicBezTo>
                  <a:cubicBezTo>
                    <a:pt x="72" y="271"/>
                    <a:pt x="63" y="268"/>
                    <a:pt x="57" y="274"/>
                  </a:cubicBezTo>
                  <a:cubicBezTo>
                    <a:pt x="51" y="280"/>
                    <a:pt x="54" y="289"/>
                    <a:pt x="57" y="299"/>
                  </a:cubicBezTo>
                  <a:cubicBezTo>
                    <a:pt x="60" y="309"/>
                    <a:pt x="63" y="320"/>
                    <a:pt x="56" y="327"/>
                  </a:cubicBezTo>
                  <a:cubicBezTo>
                    <a:pt x="48" y="335"/>
                    <a:pt x="37" y="332"/>
                    <a:pt x="27" y="329"/>
                  </a:cubicBezTo>
                  <a:cubicBezTo>
                    <a:pt x="17" y="326"/>
                    <a:pt x="8" y="323"/>
                    <a:pt x="2" y="329"/>
                  </a:cubicBezTo>
                  <a:cubicBezTo>
                    <a:pt x="0" y="326"/>
                    <a:pt x="0" y="326"/>
                    <a:pt x="0" y="326"/>
                  </a:cubicBezTo>
                  <a:cubicBezTo>
                    <a:pt x="7" y="318"/>
                    <a:pt x="18" y="322"/>
                    <a:pt x="28" y="325"/>
                  </a:cubicBezTo>
                  <a:cubicBezTo>
                    <a:pt x="38" y="328"/>
                    <a:pt x="47" y="331"/>
                    <a:pt x="53" y="325"/>
                  </a:cubicBezTo>
                  <a:cubicBezTo>
                    <a:pt x="59" y="319"/>
                    <a:pt x="56" y="310"/>
                    <a:pt x="53" y="300"/>
                  </a:cubicBezTo>
                  <a:cubicBezTo>
                    <a:pt x="50" y="290"/>
                    <a:pt x="46" y="279"/>
                    <a:pt x="54" y="271"/>
                  </a:cubicBezTo>
                  <a:cubicBezTo>
                    <a:pt x="62" y="264"/>
                    <a:pt x="72" y="267"/>
                    <a:pt x="83" y="270"/>
                  </a:cubicBezTo>
                  <a:cubicBezTo>
                    <a:pt x="92" y="273"/>
                    <a:pt x="101" y="276"/>
                    <a:pt x="107" y="270"/>
                  </a:cubicBezTo>
                  <a:cubicBezTo>
                    <a:pt x="113" y="264"/>
                    <a:pt x="110" y="255"/>
                    <a:pt x="107" y="246"/>
                  </a:cubicBezTo>
                  <a:cubicBezTo>
                    <a:pt x="104" y="235"/>
                    <a:pt x="101" y="225"/>
                    <a:pt x="108" y="217"/>
                  </a:cubicBezTo>
                  <a:cubicBezTo>
                    <a:pt x="116" y="209"/>
                    <a:pt x="127" y="213"/>
                    <a:pt x="137" y="216"/>
                  </a:cubicBezTo>
                  <a:cubicBezTo>
                    <a:pt x="147" y="219"/>
                    <a:pt x="156" y="222"/>
                    <a:pt x="162" y="216"/>
                  </a:cubicBezTo>
                  <a:cubicBezTo>
                    <a:pt x="168" y="210"/>
                    <a:pt x="165" y="201"/>
                    <a:pt x="162" y="191"/>
                  </a:cubicBezTo>
                  <a:cubicBezTo>
                    <a:pt x="158" y="181"/>
                    <a:pt x="155" y="170"/>
                    <a:pt x="163" y="163"/>
                  </a:cubicBezTo>
                  <a:cubicBezTo>
                    <a:pt x="170" y="155"/>
                    <a:pt x="181" y="158"/>
                    <a:pt x="191" y="162"/>
                  </a:cubicBezTo>
                  <a:cubicBezTo>
                    <a:pt x="201" y="165"/>
                    <a:pt x="210" y="168"/>
                    <a:pt x="216" y="162"/>
                  </a:cubicBezTo>
                  <a:cubicBezTo>
                    <a:pt x="222" y="156"/>
                    <a:pt x="219" y="147"/>
                    <a:pt x="216" y="137"/>
                  </a:cubicBezTo>
                  <a:cubicBezTo>
                    <a:pt x="213" y="127"/>
                    <a:pt x="209" y="116"/>
                    <a:pt x="217" y="108"/>
                  </a:cubicBezTo>
                  <a:cubicBezTo>
                    <a:pt x="225" y="101"/>
                    <a:pt x="235" y="104"/>
                    <a:pt x="246" y="107"/>
                  </a:cubicBezTo>
                  <a:cubicBezTo>
                    <a:pt x="255" y="110"/>
                    <a:pt x="264" y="113"/>
                    <a:pt x="270" y="107"/>
                  </a:cubicBezTo>
                  <a:cubicBezTo>
                    <a:pt x="276" y="101"/>
                    <a:pt x="273" y="92"/>
                    <a:pt x="270" y="83"/>
                  </a:cubicBezTo>
                  <a:cubicBezTo>
                    <a:pt x="267" y="72"/>
                    <a:pt x="264" y="62"/>
                    <a:pt x="271" y="54"/>
                  </a:cubicBezTo>
                  <a:cubicBezTo>
                    <a:pt x="279" y="46"/>
                    <a:pt x="290" y="50"/>
                    <a:pt x="300" y="53"/>
                  </a:cubicBezTo>
                  <a:cubicBezTo>
                    <a:pt x="310" y="56"/>
                    <a:pt x="319" y="59"/>
                    <a:pt x="325" y="53"/>
                  </a:cubicBezTo>
                  <a:cubicBezTo>
                    <a:pt x="331" y="47"/>
                    <a:pt x="328" y="38"/>
                    <a:pt x="325" y="28"/>
                  </a:cubicBezTo>
                  <a:cubicBezTo>
                    <a:pt x="322" y="18"/>
                    <a:pt x="318" y="7"/>
                    <a:pt x="326" y="0"/>
                  </a:cubicBezTo>
                  <a:cubicBezTo>
                    <a:pt x="329" y="2"/>
                    <a:pt x="329" y="2"/>
                    <a:pt x="329" y="2"/>
                  </a:cubicBezTo>
                  <a:cubicBezTo>
                    <a:pt x="323" y="8"/>
                    <a:pt x="326" y="17"/>
                    <a:pt x="329" y="27"/>
                  </a:cubicBezTo>
                  <a:cubicBezTo>
                    <a:pt x="332" y="37"/>
                    <a:pt x="335" y="48"/>
                    <a:pt x="328" y="56"/>
                  </a:cubicBezTo>
                  <a:close/>
                </a:path>
              </a:pathLst>
            </a:custGeom>
            <a:solidFill>
              <a:srgbClr val="B5C6C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6">
              <a:extLst>
                <a:ext uri="{FF2B5EF4-FFF2-40B4-BE49-F238E27FC236}">
                  <a16:creationId xmlns:a16="http://schemas.microsoft.com/office/drawing/2014/main" id="{85164F0C-241F-423B-B474-BD3735D58DE2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6966" y="1084263"/>
              <a:ext cx="700088" cy="700088"/>
            </a:xfrm>
            <a:custGeom>
              <a:avLst/>
              <a:gdLst>
                <a:gd name="T0" fmla="*/ 328 w 335"/>
                <a:gd name="T1" fmla="*/ 56 h 335"/>
                <a:gd name="T2" fmla="*/ 299 w 335"/>
                <a:gd name="T3" fmla="*/ 57 h 335"/>
                <a:gd name="T4" fmla="*/ 274 w 335"/>
                <a:gd name="T5" fmla="*/ 57 h 335"/>
                <a:gd name="T6" fmla="*/ 274 w 335"/>
                <a:gd name="T7" fmla="*/ 81 h 335"/>
                <a:gd name="T8" fmla="*/ 273 w 335"/>
                <a:gd name="T9" fmla="*/ 110 h 335"/>
                <a:gd name="T10" fmla="*/ 245 w 335"/>
                <a:gd name="T11" fmla="*/ 111 h 335"/>
                <a:gd name="T12" fmla="*/ 220 w 335"/>
                <a:gd name="T13" fmla="*/ 111 h 335"/>
                <a:gd name="T14" fmla="*/ 220 w 335"/>
                <a:gd name="T15" fmla="*/ 136 h 335"/>
                <a:gd name="T16" fmla="*/ 219 w 335"/>
                <a:gd name="T17" fmla="*/ 164 h 335"/>
                <a:gd name="T18" fmla="*/ 190 w 335"/>
                <a:gd name="T19" fmla="*/ 165 h 335"/>
                <a:gd name="T20" fmla="*/ 166 w 335"/>
                <a:gd name="T21" fmla="*/ 166 h 335"/>
                <a:gd name="T22" fmla="*/ 165 w 335"/>
                <a:gd name="T23" fmla="*/ 190 h 335"/>
                <a:gd name="T24" fmla="*/ 164 w 335"/>
                <a:gd name="T25" fmla="*/ 219 h 335"/>
                <a:gd name="T26" fmla="*/ 136 w 335"/>
                <a:gd name="T27" fmla="*/ 220 h 335"/>
                <a:gd name="T28" fmla="*/ 111 w 335"/>
                <a:gd name="T29" fmla="*/ 220 h 335"/>
                <a:gd name="T30" fmla="*/ 111 w 335"/>
                <a:gd name="T31" fmla="*/ 245 h 335"/>
                <a:gd name="T32" fmla="*/ 110 w 335"/>
                <a:gd name="T33" fmla="*/ 273 h 335"/>
                <a:gd name="T34" fmla="*/ 81 w 335"/>
                <a:gd name="T35" fmla="*/ 274 h 335"/>
                <a:gd name="T36" fmla="*/ 57 w 335"/>
                <a:gd name="T37" fmla="*/ 274 h 335"/>
                <a:gd name="T38" fmla="*/ 57 w 335"/>
                <a:gd name="T39" fmla="*/ 299 h 335"/>
                <a:gd name="T40" fmla="*/ 56 w 335"/>
                <a:gd name="T41" fmla="*/ 327 h 335"/>
                <a:gd name="T42" fmla="*/ 27 w 335"/>
                <a:gd name="T43" fmla="*/ 329 h 335"/>
                <a:gd name="T44" fmla="*/ 2 w 335"/>
                <a:gd name="T45" fmla="*/ 329 h 335"/>
                <a:gd name="T46" fmla="*/ 0 w 335"/>
                <a:gd name="T47" fmla="*/ 326 h 335"/>
                <a:gd name="T48" fmla="*/ 28 w 335"/>
                <a:gd name="T49" fmla="*/ 325 h 335"/>
                <a:gd name="T50" fmla="*/ 53 w 335"/>
                <a:gd name="T51" fmla="*/ 325 h 335"/>
                <a:gd name="T52" fmla="*/ 53 w 335"/>
                <a:gd name="T53" fmla="*/ 300 h 335"/>
                <a:gd name="T54" fmla="*/ 54 w 335"/>
                <a:gd name="T55" fmla="*/ 271 h 335"/>
                <a:gd name="T56" fmla="*/ 83 w 335"/>
                <a:gd name="T57" fmla="*/ 270 h 335"/>
                <a:gd name="T58" fmla="*/ 107 w 335"/>
                <a:gd name="T59" fmla="*/ 270 h 335"/>
                <a:gd name="T60" fmla="*/ 107 w 335"/>
                <a:gd name="T61" fmla="*/ 246 h 335"/>
                <a:gd name="T62" fmla="*/ 108 w 335"/>
                <a:gd name="T63" fmla="*/ 217 h 335"/>
                <a:gd name="T64" fmla="*/ 137 w 335"/>
                <a:gd name="T65" fmla="*/ 216 h 335"/>
                <a:gd name="T66" fmla="*/ 162 w 335"/>
                <a:gd name="T67" fmla="*/ 216 h 335"/>
                <a:gd name="T68" fmla="*/ 162 w 335"/>
                <a:gd name="T69" fmla="*/ 191 h 335"/>
                <a:gd name="T70" fmla="*/ 163 w 335"/>
                <a:gd name="T71" fmla="*/ 163 h 335"/>
                <a:gd name="T72" fmla="*/ 191 w 335"/>
                <a:gd name="T73" fmla="*/ 162 h 335"/>
                <a:gd name="T74" fmla="*/ 216 w 335"/>
                <a:gd name="T75" fmla="*/ 162 h 335"/>
                <a:gd name="T76" fmla="*/ 216 w 335"/>
                <a:gd name="T77" fmla="*/ 137 h 335"/>
                <a:gd name="T78" fmla="*/ 217 w 335"/>
                <a:gd name="T79" fmla="*/ 108 h 335"/>
                <a:gd name="T80" fmla="*/ 246 w 335"/>
                <a:gd name="T81" fmla="*/ 107 h 335"/>
                <a:gd name="T82" fmla="*/ 270 w 335"/>
                <a:gd name="T83" fmla="*/ 107 h 335"/>
                <a:gd name="T84" fmla="*/ 270 w 335"/>
                <a:gd name="T85" fmla="*/ 83 h 335"/>
                <a:gd name="T86" fmla="*/ 271 w 335"/>
                <a:gd name="T87" fmla="*/ 54 h 335"/>
                <a:gd name="T88" fmla="*/ 300 w 335"/>
                <a:gd name="T89" fmla="*/ 53 h 335"/>
                <a:gd name="T90" fmla="*/ 325 w 335"/>
                <a:gd name="T91" fmla="*/ 53 h 335"/>
                <a:gd name="T92" fmla="*/ 325 w 335"/>
                <a:gd name="T93" fmla="*/ 28 h 335"/>
                <a:gd name="T94" fmla="*/ 326 w 335"/>
                <a:gd name="T95" fmla="*/ 0 h 335"/>
                <a:gd name="T96" fmla="*/ 329 w 335"/>
                <a:gd name="T97" fmla="*/ 2 h 335"/>
                <a:gd name="T98" fmla="*/ 329 w 335"/>
                <a:gd name="T99" fmla="*/ 27 h 335"/>
                <a:gd name="T100" fmla="*/ 328 w 335"/>
                <a:gd name="T101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35" h="335">
                  <a:moveTo>
                    <a:pt x="328" y="56"/>
                  </a:moveTo>
                  <a:cubicBezTo>
                    <a:pt x="320" y="63"/>
                    <a:pt x="309" y="60"/>
                    <a:pt x="299" y="57"/>
                  </a:cubicBezTo>
                  <a:cubicBezTo>
                    <a:pt x="289" y="54"/>
                    <a:pt x="280" y="51"/>
                    <a:pt x="274" y="57"/>
                  </a:cubicBezTo>
                  <a:cubicBezTo>
                    <a:pt x="268" y="63"/>
                    <a:pt x="271" y="72"/>
                    <a:pt x="274" y="81"/>
                  </a:cubicBezTo>
                  <a:cubicBezTo>
                    <a:pt x="277" y="92"/>
                    <a:pt x="281" y="102"/>
                    <a:pt x="273" y="110"/>
                  </a:cubicBezTo>
                  <a:cubicBezTo>
                    <a:pt x="265" y="118"/>
                    <a:pt x="255" y="114"/>
                    <a:pt x="245" y="111"/>
                  </a:cubicBezTo>
                  <a:cubicBezTo>
                    <a:pt x="235" y="108"/>
                    <a:pt x="226" y="105"/>
                    <a:pt x="220" y="111"/>
                  </a:cubicBezTo>
                  <a:cubicBezTo>
                    <a:pt x="214" y="117"/>
                    <a:pt x="217" y="126"/>
                    <a:pt x="220" y="136"/>
                  </a:cubicBezTo>
                  <a:cubicBezTo>
                    <a:pt x="223" y="146"/>
                    <a:pt x="226" y="157"/>
                    <a:pt x="219" y="164"/>
                  </a:cubicBezTo>
                  <a:cubicBezTo>
                    <a:pt x="211" y="172"/>
                    <a:pt x="200" y="169"/>
                    <a:pt x="190" y="165"/>
                  </a:cubicBezTo>
                  <a:cubicBezTo>
                    <a:pt x="181" y="162"/>
                    <a:pt x="171" y="160"/>
                    <a:pt x="166" y="166"/>
                  </a:cubicBezTo>
                  <a:cubicBezTo>
                    <a:pt x="160" y="171"/>
                    <a:pt x="162" y="181"/>
                    <a:pt x="165" y="190"/>
                  </a:cubicBezTo>
                  <a:cubicBezTo>
                    <a:pt x="169" y="200"/>
                    <a:pt x="172" y="211"/>
                    <a:pt x="164" y="219"/>
                  </a:cubicBezTo>
                  <a:cubicBezTo>
                    <a:pt x="157" y="226"/>
                    <a:pt x="146" y="223"/>
                    <a:pt x="136" y="220"/>
                  </a:cubicBezTo>
                  <a:cubicBezTo>
                    <a:pt x="126" y="217"/>
                    <a:pt x="117" y="214"/>
                    <a:pt x="111" y="220"/>
                  </a:cubicBezTo>
                  <a:cubicBezTo>
                    <a:pt x="105" y="226"/>
                    <a:pt x="108" y="235"/>
                    <a:pt x="111" y="245"/>
                  </a:cubicBezTo>
                  <a:cubicBezTo>
                    <a:pt x="114" y="255"/>
                    <a:pt x="118" y="265"/>
                    <a:pt x="110" y="273"/>
                  </a:cubicBezTo>
                  <a:cubicBezTo>
                    <a:pt x="102" y="281"/>
                    <a:pt x="92" y="277"/>
                    <a:pt x="81" y="274"/>
                  </a:cubicBezTo>
                  <a:cubicBezTo>
                    <a:pt x="72" y="271"/>
                    <a:pt x="63" y="268"/>
                    <a:pt x="57" y="274"/>
                  </a:cubicBezTo>
                  <a:cubicBezTo>
                    <a:pt x="51" y="280"/>
                    <a:pt x="54" y="289"/>
                    <a:pt x="57" y="299"/>
                  </a:cubicBezTo>
                  <a:cubicBezTo>
                    <a:pt x="60" y="309"/>
                    <a:pt x="63" y="320"/>
                    <a:pt x="56" y="327"/>
                  </a:cubicBezTo>
                  <a:cubicBezTo>
                    <a:pt x="48" y="335"/>
                    <a:pt x="37" y="332"/>
                    <a:pt x="27" y="329"/>
                  </a:cubicBezTo>
                  <a:cubicBezTo>
                    <a:pt x="17" y="326"/>
                    <a:pt x="8" y="323"/>
                    <a:pt x="2" y="329"/>
                  </a:cubicBezTo>
                  <a:cubicBezTo>
                    <a:pt x="0" y="326"/>
                    <a:pt x="0" y="326"/>
                    <a:pt x="0" y="326"/>
                  </a:cubicBezTo>
                  <a:cubicBezTo>
                    <a:pt x="7" y="318"/>
                    <a:pt x="18" y="322"/>
                    <a:pt x="28" y="325"/>
                  </a:cubicBezTo>
                  <a:cubicBezTo>
                    <a:pt x="38" y="328"/>
                    <a:pt x="47" y="331"/>
                    <a:pt x="53" y="325"/>
                  </a:cubicBezTo>
                  <a:cubicBezTo>
                    <a:pt x="59" y="319"/>
                    <a:pt x="56" y="310"/>
                    <a:pt x="53" y="300"/>
                  </a:cubicBezTo>
                  <a:cubicBezTo>
                    <a:pt x="50" y="290"/>
                    <a:pt x="46" y="279"/>
                    <a:pt x="54" y="271"/>
                  </a:cubicBezTo>
                  <a:cubicBezTo>
                    <a:pt x="62" y="264"/>
                    <a:pt x="72" y="267"/>
                    <a:pt x="83" y="270"/>
                  </a:cubicBezTo>
                  <a:cubicBezTo>
                    <a:pt x="92" y="273"/>
                    <a:pt x="101" y="276"/>
                    <a:pt x="107" y="270"/>
                  </a:cubicBezTo>
                  <a:cubicBezTo>
                    <a:pt x="113" y="264"/>
                    <a:pt x="110" y="255"/>
                    <a:pt x="107" y="246"/>
                  </a:cubicBezTo>
                  <a:cubicBezTo>
                    <a:pt x="104" y="235"/>
                    <a:pt x="101" y="225"/>
                    <a:pt x="108" y="217"/>
                  </a:cubicBezTo>
                  <a:cubicBezTo>
                    <a:pt x="116" y="209"/>
                    <a:pt x="127" y="213"/>
                    <a:pt x="137" y="216"/>
                  </a:cubicBezTo>
                  <a:cubicBezTo>
                    <a:pt x="147" y="219"/>
                    <a:pt x="156" y="222"/>
                    <a:pt x="162" y="216"/>
                  </a:cubicBezTo>
                  <a:cubicBezTo>
                    <a:pt x="168" y="210"/>
                    <a:pt x="165" y="201"/>
                    <a:pt x="162" y="191"/>
                  </a:cubicBezTo>
                  <a:cubicBezTo>
                    <a:pt x="158" y="181"/>
                    <a:pt x="155" y="170"/>
                    <a:pt x="163" y="163"/>
                  </a:cubicBezTo>
                  <a:cubicBezTo>
                    <a:pt x="170" y="155"/>
                    <a:pt x="181" y="158"/>
                    <a:pt x="191" y="162"/>
                  </a:cubicBezTo>
                  <a:cubicBezTo>
                    <a:pt x="201" y="165"/>
                    <a:pt x="210" y="168"/>
                    <a:pt x="216" y="162"/>
                  </a:cubicBezTo>
                  <a:cubicBezTo>
                    <a:pt x="222" y="156"/>
                    <a:pt x="219" y="147"/>
                    <a:pt x="216" y="137"/>
                  </a:cubicBezTo>
                  <a:cubicBezTo>
                    <a:pt x="213" y="127"/>
                    <a:pt x="209" y="116"/>
                    <a:pt x="217" y="108"/>
                  </a:cubicBezTo>
                  <a:cubicBezTo>
                    <a:pt x="225" y="101"/>
                    <a:pt x="235" y="104"/>
                    <a:pt x="246" y="107"/>
                  </a:cubicBezTo>
                  <a:cubicBezTo>
                    <a:pt x="255" y="110"/>
                    <a:pt x="264" y="113"/>
                    <a:pt x="270" y="107"/>
                  </a:cubicBezTo>
                  <a:cubicBezTo>
                    <a:pt x="276" y="101"/>
                    <a:pt x="273" y="92"/>
                    <a:pt x="270" y="83"/>
                  </a:cubicBezTo>
                  <a:cubicBezTo>
                    <a:pt x="267" y="72"/>
                    <a:pt x="264" y="62"/>
                    <a:pt x="271" y="54"/>
                  </a:cubicBezTo>
                  <a:cubicBezTo>
                    <a:pt x="279" y="46"/>
                    <a:pt x="290" y="50"/>
                    <a:pt x="300" y="53"/>
                  </a:cubicBezTo>
                  <a:cubicBezTo>
                    <a:pt x="310" y="56"/>
                    <a:pt x="319" y="59"/>
                    <a:pt x="325" y="53"/>
                  </a:cubicBezTo>
                  <a:cubicBezTo>
                    <a:pt x="331" y="47"/>
                    <a:pt x="328" y="38"/>
                    <a:pt x="325" y="28"/>
                  </a:cubicBezTo>
                  <a:cubicBezTo>
                    <a:pt x="322" y="18"/>
                    <a:pt x="318" y="7"/>
                    <a:pt x="326" y="0"/>
                  </a:cubicBezTo>
                  <a:cubicBezTo>
                    <a:pt x="329" y="2"/>
                    <a:pt x="329" y="2"/>
                    <a:pt x="329" y="2"/>
                  </a:cubicBezTo>
                  <a:cubicBezTo>
                    <a:pt x="323" y="8"/>
                    <a:pt x="326" y="17"/>
                    <a:pt x="329" y="27"/>
                  </a:cubicBezTo>
                  <a:cubicBezTo>
                    <a:pt x="332" y="37"/>
                    <a:pt x="335" y="48"/>
                    <a:pt x="328" y="56"/>
                  </a:cubicBezTo>
                  <a:close/>
                </a:path>
              </a:pathLst>
            </a:custGeom>
            <a:solidFill>
              <a:srgbClr val="DF7D3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60" name="Título 1">
            <a:extLst>
              <a:ext uri="{FF2B5EF4-FFF2-40B4-BE49-F238E27FC236}">
                <a16:creationId xmlns:a16="http://schemas.microsoft.com/office/drawing/2014/main" id="{98D06922-A180-4194-ACEC-953D5103F4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097" y="411941"/>
            <a:ext cx="11151917" cy="666423"/>
          </a:xfrm>
        </p:spPr>
        <p:txBody>
          <a:bodyPr>
            <a:noAutofit/>
          </a:bodyPr>
          <a:lstStyle>
            <a:lvl1pPr marL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s-ES" sz="4400" kern="1200" dirty="0">
                <a:solidFill>
                  <a:srgbClr val="0384DA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s-ES" err="1"/>
              <a:t>Slide</a:t>
            </a:r>
            <a:r>
              <a:rPr lang="es-ES"/>
              <a:t> </a:t>
            </a:r>
            <a:r>
              <a:rPr lang="es-ES" err="1"/>
              <a:t>title</a:t>
            </a:r>
            <a:endParaRPr lang="es-ES"/>
          </a:p>
        </p:txBody>
      </p:sp>
      <p:sp>
        <p:nvSpPr>
          <p:cNvPr id="61" name="Text Placeholder 4">
            <a:extLst>
              <a:ext uri="{FF2B5EF4-FFF2-40B4-BE49-F238E27FC236}">
                <a16:creationId xmlns:a16="http://schemas.microsoft.com/office/drawing/2014/main" id="{9F18853C-7D08-473C-A37D-BE5177E38A5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5097" y="1238486"/>
            <a:ext cx="7901989" cy="487808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800"/>
              </a:spcBef>
              <a:buNone/>
              <a:defRPr sz="3001">
                <a:solidFill>
                  <a:srgbClr val="404040"/>
                </a:solidFill>
                <a:latin typeface="+mj-lt"/>
              </a:defRPr>
            </a:lvl1pPr>
            <a:lvl2pPr marL="0" indent="0">
              <a:buNone/>
              <a:defRPr sz="1500">
                <a:solidFill>
                  <a:srgbClr val="404040"/>
                </a:solidFill>
              </a:defRPr>
            </a:lvl2pPr>
            <a:lvl3pPr marL="173878" indent="0">
              <a:buNone/>
              <a:defRPr sz="1500">
                <a:solidFill>
                  <a:srgbClr val="404040"/>
                </a:solidFill>
              </a:defRPr>
            </a:lvl3pPr>
            <a:lvl4pPr marL="342991" indent="0">
              <a:buNone/>
              <a:defRPr sz="1500">
                <a:solidFill>
                  <a:srgbClr val="404040"/>
                </a:solidFill>
              </a:defRPr>
            </a:lvl4pPr>
            <a:lvl5pPr marL="520442" indent="0">
              <a:buNone/>
              <a:defRPr sz="1500">
                <a:solidFill>
                  <a:srgbClr val="40404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5" name="Text Placeholder 4">
            <a:extLst>
              <a:ext uri="{FF2B5EF4-FFF2-40B4-BE49-F238E27FC236}">
                <a16:creationId xmlns:a16="http://schemas.microsoft.com/office/drawing/2014/main" id="{7916D886-1042-4EE2-A667-D742DC38C78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795507" y="1238486"/>
            <a:ext cx="2884804" cy="487808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800"/>
              </a:spcBef>
              <a:buNone/>
              <a:defRPr sz="3001">
                <a:solidFill>
                  <a:srgbClr val="404040"/>
                </a:solidFill>
                <a:latin typeface="+mj-lt"/>
              </a:defRPr>
            </a:lvl1pPr>
            <a:lvl2pPr marL="0" indent="0">
              <a:buNone/>
              <a:defRPr sz="1500">
                <a:solidFill>
                  <a:srgbClr val="404040"/>
                </a:solidFill>
              </a:defRPr>
            </a:lvl2pPr>
            <a:lvl3pPr marL="173878" indent="0">
              <a:buNone/>
              <a:defRPr sz="1500">
                <a:solidFill>
                  <a:srgbClr val="404040"/>
                </a:solidFill>
              </a:defRPr>
            </a:lvl3pPr>
            <a:lvl4pPr marL="342991" indent="0">
              <a:buNone/>
              <a:defRPr sz="1500">
                <a:solidFill>
                  <a:srgbClr val="404040"/>
                </a:solidFill>
              </a:defRPr>
            </a:lvl4pPr>
            <a:lvl5pPr marL="520442" indent="0">
              <a:buNone/>
              <a:defRPr sz="1500">
                <a:solidFill>
                  <a:srgbClr val="40404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3" name="Gráfico 42">
            <a:extLst>
              <a:ext uri="{FF2B5EF4-FFF2-40B4-BE49-F238E27FC236}">
                <a16:creationId xmlns:a16="http://schemas.microsoft.com/office/drawing/2014/main" id="{07E15E04-E990-4A97-B502-309AF04B4C6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73143" y="6264475"/>
            <a:ext cx="1680299" cy="514995"/>
          </a:xfrm>
          <a:prstGeom prst="rect">
            <a:avLst/>
          </a:prstGeom>
        </p:spPr>
      </p:pic>
      <p:grpSp>
        <p:nvGrpSpPr>
          <p:cNvPr id="64" name="Grupo 63">
            <a:extLst>
              <a:ext uri="{FF2B5EF4-FFF2-40B4-BE49-F238E27FC236}">
                <a16:creationId xmlns:a16="http://schemas.microsoft.com/office/drawing/2014/main" id="{66914072-C81B-4519-AC27-5FBF11CAD0C5}"/>
              </a:ext>
            </a:extLst>
          </p:cNvPr>
          <p:cNvGrpSpPr/>
          <p:nvPr userDrawn="1"/>
        </p:nvGrpSpPr>
        <p:grpSpPr>
          <a:xfrm>
            <a:off x="9813631" y="6311629"/>
            <a:ext cx="2305226" cy="464331"/>
            <a:chOff x="9955553" y="5742544"/>
            <a:chExt cx="2305226" cy="464331"/>
          </a:xfrm>
        </p:grpSpPr>
        <p:sp>
          <p:nvSpPr>
            <p:cNvPr id="70" name="CuadroTexto 69">
              <a:extLst>
                <a:ext uri="{FF2B5EF4-FFF2-40B4-BE49-F238E27FC236}">
                  <a16:creationId xmlns:a16="http://schemas.microsoft.com/office/drawing/2014/main" id="{7D9DD4D0-31D9-4287-8BA6-7094127FE33B}"/>
                </a:ext>
              </a:extLst>
            </p:cNvPr>
            <p:cNvSpPr txBox="1"/>
            <p:nvPr userDrawn="1"/>
          </p:nvSpPr>
          <p:spPr>
            <a:xfrm>
              <a:off x="10253731" y="5742544"/>
              <a:ext cx="2007048" cy="464331"/>
            </a:xfrm>
            <a:prstGeom prst="rect">
              <a:avLst/>
            </a:prstGeom>
            <a:noFill/>
          </p:spPr>
          <p:txBody>
            <a:bodyPr wrap="square" lIns="180000" tIns="108000" rIns="180000" bIns="108000" rtlCol="0" anchor="ctr" anchorCtr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s-ES" sz="1600" i="0" spc="-7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ea typeface="Cambria" panose="02040503050406030204" pitchFamily="18" charset="0"/>
                  <a:cs typeface="Segoe UI" panose="020B0502040204020203" pitchFamily="34" charset="0"/>
                </a:rPr>
                <a:t>#</a:t>
              </a:r>
              <a:r>
                <a:rPr lang="en-US" sz="1600" i="0" spc="-70" noProof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ea typeface="Cambria" panose="02040503050406030204" pitchFamily="18" charset="0"/>
                  <a:cs typeface="Segoe UI" panose="020B0502040204020203" pitchFamily="34" charset="0"/>
                </a:rPr>
                <a:t>M365MADVirtual</a:t>
              </a:r>
            </a:p>
          </p:txBody>
        </p:sp>
        <p:pic>
          <p:nvPicPr>
            <p:cNvPr id="71" name="Imagen 70">
              <a:extLst>
                <a:ext uri="{FF2B5EF4-FFF2-40B4-BE49-F238E27FC236}">
                  <a16:creationId xmlns:a16="http://schemas.microsoft.com/office/drawing/2014/main" id="{A826E1B0-6D7C-423E-9915-DC44E141BD2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9955553" y="5852050"/>
              <a:ext cx="348003" cy="2829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984878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spea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>
          <a:xfrm>
            <a:off x="1879096" y="-11601"/>
            <a:ext cx="9160652" cy="6891683"/>
            <a:chOff x="2432790" y="730250"/>
            <a:chExt cx="7132330" cy="5365749"/>
          </a:xfrm>
          <a:solidFill>
            <a:schemeClr val="bg1">
              <a:lumMod val="95000"/>
              <a:alpha val="29000"/>
            </a:schemeClr>
          </a:solidFill>
        </p:grpSpPr>
        <p:sp>
          <p:nvSpPr>
            <p:cNvPr id="6" name="Freeform 5"/>
            <p:cNvSpPr>
              <a:spLocks/>
            </p:cNvSpPr>
            <p:nvPr/>
          </p:nvSpPr>
          <p:spPr bwMode="auto">
            <a:xfrm>
              <a:off x="3363912" y="800101"/>
              <a:ext cx="5110162" cy="5078412"/>
            </a:xfrm>
            <a:custGeom>
              <a:avLst/>
              <a:gdLst>
                <a:gd name="T0" fmla="*/ 1670 w 2447"/>
                <a:gd name="T1" fmla="*/ 937 h 2432"/>
                <a:gd name="T2" fmla="*/ 1589 w 2447"/>
                <a:gd name="T3" fmla="*/ 957 h 2432"/>
                <a:gd name="T4" fmla="*/ 1551 w 2447"/>
                <a:gd name="T5" fmla="*/ 930 h 2432"/>
                <a:gd name="T6" fmla="*/ 1550 w 2447"/>
                <a:gd name="T7" fmla="*/ 929 h 2432"/>
                <a:gd name="T8" fmla="*/ 1423 w 2447"/>
                <a:gd name="T9" fmla="*/ 929 h 2432"/>
                <a:gd name="T10" fmla="*/ 1311 w 2447"/>
                <a:gd name="T11" fmla="*/ 1041 h 2432"/>
                <a:gd name="T12" fmla="*/ 1183 w 2447"/>
                <a:gd name="T13" fmla="*/ 1041 h 2432"/>
                <a:gd name="T14" fmla="*/ 1183 w 2447"/>
                <a:gd name="T15" fmla="*/ 913 h 2432"/>
                <a:gd name="T16" fmla="*/ 1550 w 2447"/>
                <a:gd name="T17" fmla="*/ 546 h 2432"/>
                <a:gd name="T18" fmla="*/ 1555 w 2447"/>
                <a:gd name="T19" fmla="*/ 423 h 2432"/>
                <a:gd name="T20" fmla="*/ 1555 w 2447"/>
                <a:gd name="T21" fmla="*/ 423 h 2432"/>
                <a:gd name="T22" fmla="*/ 1523 w 2447"/>
                <a:gd name="T23" fmla="*/ 380 h 2432"/>
                <a:gd name="T24" fmla="*/ 1543 w 2447"/>
                <a:gd name="T25" fmla="*/ 299 h 2432"/>
                <a:gd name="T26" fmla="*/ 1678 w 2447"/>
                <a:gd name="T27" fmla="*/ 163 h 2432"/>
                <a:gd name="T28" fmla="*/ 1678 w 2447"/>
                <a:gd name="T29" fmla="*/ 36 h 2432"/>
                <a:gd name="T30" fmla="*/ 1550 w 2447"/>
                <a:gd name="T31" fmla="*/ 36 h 2432"/>
                <a:gd name="T32" fmla="*/ 1462 w 2447"/>
                <a:gd name="T33" fmla="*/ 124 h 2432"/>
                <a:gd name="T34" fmla="*/ 1381 w 2447"/>
                <a:gd name="T35" fmla="*/ 143 h 2432"/>
                <a:gd name="T36" fmla="*/ 1348 w 2447"/>
                <a:gd name="T37" fmla="*/ 121 h 2432"/>
                <a:gd name="T38" fmla="*/ 1343 w 2447"/>
                <a:gd name="T39" fmla="*/ 115 h 2432"/>
                <a:gd name="T40" fmla="*/ 1215 w 2447"/>
                <a:gd name="T41" fmla="*/ 115 h 2432"/>
                <a:gd name="T42" fmla="*/ 35 w 2447"/>
                <a:gd name="T43" fmla="*/ 1296 h 2432"/>
                <a:gd name="T44" fmla="*/ 35 w 2447"/>
                <a:gd name="T45" fmla="*/ 1424 h 2432"/>
                <a:gd name="T46" fmla="*/ 162 w 2447"/>
                <a:gd name="T47" fmla="*/ 1424 h 2432"/>
                <a:gd name="T48" fmla="*/ 266 w 2447"/>
                <a:gd name="T49" fmla="*/ 1320 h 2432"/>
                <a:gd name="T50" fmla="*/ 394 w 2447"/>
                <a:gd name="T51" fmla="*/ 1320 h 2432"/>
                <a:gd name="T52" fmla="*/ 394 w 2447"/>
                <a:gd name="T53" fmla="*/ 1447 h 2432"/>
                <a:gd name="T54" fmla="*/ 178 w 2447"/>
                <a:gd name="T55" fmla="*/ 1663 h 2432"/>
                <a:gd name="T56" fmla="*/ 178 w 2447"/>
                <a:gd name="T57" fmla="*/ 1790 h 2432"/>
                <a:gd name="T58" fmla="*/ 306 w 2447"/>
                <a:gd name="T59" fmla="*/ 1790 h 2432"/>
                <a:gd name="T60" fmla="*/ 497 w 2447"/>
                <a:gd name="T61" fmla="*/ 1599 h 2432"/>
                <a:gd name="T62" fmla="*/ 625 w 2447"/>
                <a:gd name="T63" fmla="*/ 1599 h 2432"/>
                <a:gd name="T64" fmla="*/ 625 w 2447"/>
                <a:gd name="T65" fmla="*/ 1727 h 2432"/>
                <a:gd name="T66" fmla="*/ 178 w 2447"/>
                <a:gd name="T67" fmla="*/ 2173 h 2432"/>
                <a:gd name="T68" fmla="*/ 178 w 2447"/>
                <a:gd name="T69" fmla="*/ 2301 h 2432"/>
                <a:gd name="T70" fmla="*/ 306 w 2447"/>
                <a:gd name="T71" fmla="*/ 2301 h 2432"/>
                <a:gd name="T72" fmla="*/ 673 w 2447"/>
                <a:gd name="T73" fmla="*/ 1934 h 2432"/>
                <a:gd name="T74" fmla="*/ 801 w 2447"/>
                <a:gd name="T75" fmla="*/ 1934 h 2432"/>
                <a:gd name="T76" fmla="*/ 801 w 2447"/>
                <a:gd name="T77" fmla="*/ 2062 h 2432"/>
                <a:gd name="T78" fmla="*/ 815 w 2447"/>
                <a:gd name="T79" fmla="*/ 2047 h 2432"/>
                <a:gd name="T80" fmla="*/ 815 w 2447"/>
                <a:gd name="T81" fmla="*/ 2175 h 2432"/>
                <a:gd name="T82" fmla="*/ 942 w 2447"/>
                <a:gd name="T83" fmla="*/ 2175 h 2432"/>
                <a:gd name="T84" fmla="*/ 968 w 2447"/>
                <a:gd name="T85" fmla="*/ 2149 h 2432"/>
                <a:gd name="T86" fmla="*/ 1096 w 2447"/>
                <a:gd name="T87" fmla="*/ 2149 h 2432"/>
                <a:gd name="T88" fmla="*/ 1096 w 2447"/>
                <a:gd name="T89" fmla="*/ 2277 h 2432"/>
                <a:gd name="T90" fmla="*/ 1104 w 2447"/>
                <a:gd name="T91" fmla="*/ 2269 h 2432"/>
                <a:gd name="T92" fmla="*/ 1104 w 2447"/>
                <a:gd name="T93" fmla="*/ 2397 h 2432"/>
                <a:gd name="T94" fmla="*/ 1231 w 2447"/>
                <a:gd name="T95" fmla="*/ 2397 h 2432"/>
                <a:gd name="T96" fmla="*/ 2412 w 2447"/>
                <a:gd name="T97" fmla="*/ 1216 h 2432"/>
                <a:gd name="T98" fmla="*/ 2412 w 2447"/>
                <a:gd name="T99" fmla="*/ 1089 h 2432"/>
                <a:gd name="T100" fmla="*/ 2284 w 2447"/>
                <a:gd name="T101" fmla="*/ 1089 h 2432"/>
                <a:gd name="T102" fmla="*/ 2252 w 2447"/>
                <a:gd name="T103" fmla="*/ 1120 h 2432"/>
                <a:gd name="T104" fmla="*/ 2125 w 2447"/>
                <a:gd name="T105" fmla="*/ 1120 h 2432"/>
                <a:gd name="T106" fmla="*/ 2125 w 2447"/>
                <a:gd name="T107" fmla="*/ 993 h 2432"/>
                <a:gd name="T108" fmla="*/ 2334 w 2447"/>
                <a:gd name="T109" fmla="*/ 784 h 2432"/>
                <a:gd name="T110" fmla="*/ 2334 w 2447"/>
                <a:gd name="T111" fmla="*/ 656 h 2432"/>
                <a:gd name="T112" fmla="*/ 2206 w 2447"/>
                <a:gd name="T113" fmla="*/ 656 h 2432"/>
                <a:gd name="T114" fmla="*/ 2196 w 2447"/>
                <a:gd name="T115" fmla="*/ 666 h 2432"/>
                <a:gd name="T116" fmla="*/ 2123 w 2447"/>
                <a:gd name="T117" fmla="*/ 678 h 2432"/>
                <a:gd name="T118" fmla="*/ 2088 w 2447"/>
                <a:gd name="T119" fmla="*/ 653 h 2432"/>
                <a:gd name="T120" fmla="*/ 2085 w 2447"/>
                <a:gd name="T121" fmla="*/ 650 h 2432"/>
                <a:gd name="T122" fmla="*/ 1957 w 2447"/>
                <a:gd name="T123" fmla="*/ 650 h 2432"/>
                <a:gd name="T124" fmla="*/ 1670 w 2447"/>
                <a:gd name="T125" fmla="*/ 937 h 24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447" h="2432">
                  <a:moveTo>
                    <a:pt x="1670" y="937"/>
                  </a:moveTo>
                  <a:cubicBezTo>
                    <a:pt x="1635" y="970"/>
                    <a:pt x="1604" y="963"/>
                    <a:pt x="1589" y="957"/>
                  </a:cubicBezTo>
                  <a:cubicBezTo>
                    <a:pt x="1569" y="948"/>
                    <a:pt x="1564" y="942"/>
                    <a:pt x="1551" y="930"/>
                  </a:cubicBezTo>
                  <a:cubicBezTo>
                    <a:pt x="1551" y="930"/>
                    <a:pt x="1551" y="929"/>
                    <a:pt x="1550" y="929"/>
                  </a:cubicBezTo>
                  <a:cubicBezTo>
                    <a:pt x="1515" y="894"/>
                    <a:pt x="1458" y="894"/>
                    <a:pt x="1423" y="929"/>
                  </a:cubicBezTo>
                  <a:cubicBezTo>
                    <a:pt x="1311" y="1041"/>
                    <a:pt x="1311" y="1041"/>
                    <a:pt x="1311" y="1041"/>
                  </a:cubicBezTo>
                  <a:cubicBezTo>
                    <a:pt x="1276" y="1076"/>
                    <a:pt x="1219" y="1076"/>
                    <a:pt x="1183" y="1041"/>
                  </a:cubicBezTo>
                  <a:cubicBezTo>
                    <a:pt x="1148" y="1005"/>
                    <a:pt x="1148" y="948"/>
                    <a:pt x="1183" y="913"/>
                  </a:cubicBezTo>
                  <a:cubicBezTo>
                    <a:pt x="1550" y="546"/>
                    <a:pt x="1550" y="546"/>
                    <a:pt x="1550" y="546"/>
                  </a:cubicBezTo>
                  <a:cubicBezTo>
                    <a:pt x="1584" y="512"/>
                    <a:pt x="1585" y="459"/>
                    <a:pt x="1555" y="423"/>
                  </a:cubicBezTo>
                  <a:cubicBezTo>
                    <a:pt x="1555" y="423"/>
                    <a:pt x="1555" y="423"/>
                    <a:pt x="1555" y="423"/>
                  </a:cubicBezTo>
                  <a:cubicBezTo>
                    <a:pt x="1539" y="406"/>
                    <a:pt x="1533" y="402"/>
                    <a:pt x="1523" y="380"/>
                  </a:cubicBezTo>
                  <a:cubicBezTo>
                    <a:pt x="1516" y="365"/>
                    <a:pt x="1510" y="334"/>
                    <a:pt x="1543" y="299"/>
                  </a:cubicBezTo>
                  <a:cubicBezTo>
                    <a:pt x="1678" y="163"/>
                    <a:pt x="1678" y="163"/>
                    <a:pt x="1678" y="163"/>
                  </a:cubicBezTo>
                  <a:cubicBezTo>
                    <a:pt x="1713" y="128"/>
                    <a:pt x="1713" y="71"/>
                    <a:pt x="1678" y="36"/>
                  </a:cubicBezTo>
                  <a:cubicBezTo>
                    <a:pt x="1643" y="0"/>
                    <a:pt x="1586" y="0"/>
                    <a:pt x="1550" y="36"/>
                  </a:cubicBezTo>
                  <a:cubicBezTo>
                    <a:pt x="1462" y="124"/>
                    <a:pt x="1462" y="124"/>
                    <a:pt x="1462" y="124"/>
                  </a:cubicBezTo>
                  <a:cubicBezTo>
                    <a:pt x="1427" y="156"/>
                    <a:pt x="1396" y="150"/>
                    <a:pt x="1381" y="143"/>
                  </a:cubicBezTo>
                  <a:cubicBezTo>
                    <a:pt x="1364" y="136"/>
                    <a:pt x="1358" y="130"/>
                    <a:pt x="1348" y="121"/>
                  </a:cubicBezTo>
                  <a:cubicBezTo>
                    <a:pt x="1346" y="119"/>
                    <a:pt x="1345" y="117"/>
                    <a:pt x="1343" y="115"/>
                  </a:cubicBezTo>
                  <a:cubicBezTo>
                    <a:pt x="1308" y="80"/>
                    <a:pt x="1251" y="80"/>
                    <a:pt x="1215" y="115"/>
                  </a:cubicBezTo>
                  <a:cubicBezTo>
                    <a:pt x="35" y="1296"/>
                    <a:pt x="35" y="1296"/>
                    <a:pt x="35" y="1296"/>
                  </a:cubicBezTo>
                  <a:cubicBezTo>
                    <a:pt x="0" y="1331"/>
                    <a:pt x="0" y="1388"/>
                    <a:pt x="35" y="1424"/>
                  </a:cubicBezTo>
                  <a:cubicBezTo>
                    <a:pt x="70" y="1459"/>
                    <a:pt x="127" y="1459"/>
                    <a:pt x="162" y="1424"/>
                  </a:cubicBezTo>
                  <a:cubicBezTo>
                    <a:pt x="266" y="1320"/>
                    <a:pt x="266" y="1320"/>
                    <a:pt x="266" y="1320"/>
                  </a:cubicBezTo>
                  <a:cubicBezTo>
                    <a:pt x="301" y="1285"/>
                    <a:pt x="359" y="1285"/>
                    <a:pt x="394" y="1320"/>
                  </a:cubicBezTo>
                  <a:cubicBezTo>
                    <a:pt x="429" y="1355"/>
                    <a:pt x="429" y="1412"/>
                    <a:pt x="394" y="1447"/>
                  </a:cubicBezTo>
                  <a:cubicBezTo>
                    <a:pt x="178" y="1663"/>
                    <a:pt x="178" y="1663"/>
                    <a:pt x="178" y="1663"/>
                  </a:cubicBezTo>
                  <a:cubicBezTo>
                    <a:pt x="143" y="1698"/>
                    <a:pt x="143" y="1755"/>
                    <a:pt x="178" y="1790"/>
                  </a:cubicBezTo>
                  <a:cubicBezTo>
                    <a:pt x="214" y="1826"/>
                    <a:pt x="271" y="1826"/>
                    <a:pt x="306" y="1790"/>
                  </a:cubicBezTo>
                  <a:cubicBezTo>
                    <a:pt x="497" y="1599"/>
                    <a:pt x="497" y="1599"/>
                    <a:pt x="497" y="1599"/>
                  </a:cubicBezTo>
                  <a:cubicBezTo>
                    <a:pt x="533" y="1564"/>
                    <a:pt x="590" y="1564"/>
                    <a:pt x="625" y="1599"/>
                  </a:cubicBezTo>
                  <a:cubicBezTo>
                    <a:pt x="660" y="1634"/>
                    <a:pt x="660" y="1691"/>
                    <a:pt x="625" y="1727"/>
                  </a:cubicBezTo>
                  <a:cubicBezTo>
                    <a:pt x="178" y="2173"/>
                    <a:pt x="178" y="2173"/>
                    <a:pt x="178" y="2173"/>
                  </a:cubicBezTo>
                  <a:cubicBezTo>
                    <a:pt x="143" y="2209"/>
                    <a:pt x="143" y="2266"/>
                    <a:pt x="178" y="2301"/>
                  </a:cubicBezTo>
                  <a:cubicBezTo>
                    <a:pt x="214" y="2336"/>
                    <a:pt x="271" y="2336"/>
                    <a:pt x="306" y="2301"/>
                  </a:cubicBezTo>
                  <a:cubicBezTo>
                    <a:pt x="673" y="1934"/>
                    <a:pt x="673" y="1934"/>
                    <a:pt x="673" y="1934"/>
                  </a:cubicBezTo>
                  <a:cubicBezTo>
                    <a:pt x="708" y="1899"/>
                    <a:pt x="765" y="1899"/>
                    <a:pt x="801" y="1934"/>
                  </a:cubicBezTo>
                  <a:cubicBezTo>
                    <a:pt x="836" y="1969"/>
                    <a:pt x="836" y="2026"/>
                    <a:pt x="801" y="2062"/>
                  </a:cubicBezTo>
                  <a:cubicBezTo>
                    <a:pt x="815" y="2047"/>
                    <a:pt x="815" y="2047"/>
                    <a:pt x="815" y="2047"/>
                  </a:cubicBezTo>
                  <a:cubicBezTo>
                    <a:pt x="779" y="2083"/>
                    <a:pt x="779" y="2140"/>
                    <a:pt x="815" y="2175"/>
                  </a:cubicBezTo>
                  <a:cubicBezTo>
                    <a:pt x="850" y="2210"/>
                    <a:pt x="907" y="2210"/>
                    <a:pt x="942" y="2175"/>
                  </a:cubicBezTo>
                  <a:cubicBezTo>
                    <a:pt x="968" y="2149"/>
                    <a:pt x="968" y="2149"/>
                    <a:pt x="968" y="2149"/>
                  </a:cubicBezTo>
                  <a:cubicBezTo>
                    <a:pt x="1003" y="2114"/>
                    <a:pt x="1060" y="2114"/>
                    <a:pt x="1096" y="2149"/>
                  </a:cubicBezTo>
                  <a:cubicBezTo>
                    <a:pt x="1131" y="2185"/>
                    <a:pt x="1131" y="2242"/>
                    <a:pt x="1096" y="2277"/>
                  </a:cubicBezTo>
                  <a:cubicBezTo>
                    <a:pt x="1104" y="2269"/>
                    <a:pt x="1104" y="2269"/>
                    <a:pt x="1104" y="2269"/>
                  </a:cubicBezTo>
                  <a:cubicBezTo>
                    <a:pt x="1068" y="2304"/>
                    <a:pt x="1068" y="2361"/>
                    <a:pt x="1104" y="2397"/>
                  </a:cubicBezTo>
                  <a:cubicBezTo>
                    <a:pt x="1139" y="2432"/>
                    <a:pt x="1196" y="2432"/>
                    <a:pt x="1231" y="2397"/>
                  </a:cubicBezTo>
                  <a:cubicBezTo>
                    <a:pt x="2412" y="1216"/>
                    <a:pt x="2412" y="1216"/>
                    <a:pt x="2412" y="1216"/>
                  </a:cubicBezTo>
                  <a:cubicBezTo>
                    <a:pt x="2447" y="1181"/>
                    <a:pt x="2447" y="1124"/>
                    <a:pt x="2412" y="1089"/>
                  </a:cubicBezTo>
                  <a:cubicBezTo>
                    <a:pt x="2377" y="1053"/>
                    <a:pt x="2319" y="1053"/>
                    <a:pt x="2284" y="1089"/>
                  </a:cubicBezTo>
                  <a:cubicBezTo>
                    <a:pt x="2252" y="1120"/>
                    <a:pt x="2252" y="1120"/>
                    <a:pt x="2252" y="1120"/>
                  </a:cubicBezTo>
                  <a:cubicBezTo>
                    <a:pt x="2217" y="1156"/>
                    <a:pt x="2160" y="1156"/>
                    <a:pt x="2125" y="1120"/>
                  </a:cubicBezTo>
                  <a:cubicBezTo>
                    <a:pt x="2089" y="1085"/>
                    <a:pt x="2089" y="1028"/>
                    <a:pt x="2125" y="993"/>
                  </a:cubicBezTo>
                  <a:cubicBezTo>
                    <a:pt x="2334" y="784"/>
                    <a:pt x="2334" y="784"/>
                    <a:pt x="2334" y="784"/>
                  </a:cubicBezTo>
                  <a:cubicBezTo>
                    <a:pt x="2369" y="748"/>
                    <a:pt x="2369" y="691"/>
                    <a:pt x="2334" y="656"/>
                  </a:cubicBezTo>
                  <a:cubicBezTo>
                    <a:pt x="2299" y="621"/>
                    <a:pt x="2241" y="621"/>
                    <a:pt x="2206" y="656"/>
                  </a:cubicBezTo>
                  <a:cubicBezTo>
                    <a:pt x="2196" y="666"/>
                    <a:pt x="2196" y="666"/>
                    <a:pt x="2196" y="666"/>
                  </a:cubicBezTo>
                  <a:cubicBezTo>
                    <a:pt x="2164" y="690"/>
                    <a:pt x="2137" y="684"/>
                    <a:pt x="2123" y="678"/>
                  </a:cubicBezTo>
                  <a:cubicBezTo>
                    <a:pt x="2105" y="670"/>
                    <a:pt x="2100" y="664"/>
                    <a:pt x="2088" y="653"/>
                  </a:cubicBezTo>
                  <a:cubicBezTo>
                    <a:pt x="2087" y="652"/>
                    <a:pt x="2086" y="651"/>
                    <a:pt x="2085" y="650"/>
                  </a:cubicBezTo>
                  <a:cubicBezTo>
                    <a:pt x="2049" y="615"/>
                    <a:pt x="1992" y="615"/>
                    <a:pt x="1957" y="650"/>
                  </a:cubicBezTo>
                  <a:lnTo>
                    <a:pt x="1670" y="937"/>
                  </a:lnTo>
                  <a:close/>
                </a:path>
              </a:pathLst>
            </a:custGeom>
            <a:solidFill>
              <a:srgbClr val="0384D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8165702" y="2195512"/>
              <a:ext cx="700088" cy="700088"/>
            </a:xfrm>
            <a:custGeom>
              <a:avLst/>
              <a:gdLst>
                <a:gd name="T0" fmla="*/ 328 w 335"/>
                <a:gd name="T1" fmla="*/ 56 h 335"/>
                <a:gd name="T2" fmla="*/ 299 w 335"/>
                <a:gd name="T3" fmla="*/ 57 h 335"/>
                <a:gd name="T4" fmla="*/ 274 w 335"/>
                <a:gd name="T5" fmla="*/ 57 h 335"/>
                <a:gd name="T6" fmla="*/ 274 w 335"/>
                <a:gd name="T7" fmla="*/ 81 h 335"/>
                <a:gd name="T8" fmla="*/ 273 w 335"/>
                <a:gd name="T9" fmla="*/ 110 h 335"/>
                <a:gd name="T10" fmla="*/ 245 w 335"/>
                <a:gd name="T11" fmla="*/ 111 h 335"/>
                <a:gd name="T12" fmla="*/ 220 w 335"/>
                <a:gd name="T13" fmla="*/ 111 h 335"/>
                <a:gd name="T14" fmla="*/ 220 w 335"/>
                <a:gd name="T15" fmla="*/ 136 h 335"/>
                <a:gd name="T16" fmla="*/ 219 w 335"/>
                <a:gd name="T17" fmla="*/ 164 h 335"/>
                <a:gd name="T18" fmla="*/ 190 w 335"/>
                <a:gd name="T19" fmla="*/ 165 h 335"/>
                <a:gd name="T20" fmla="*/ 166 w 335"/>
                <a:gd name="T21" fmla="*/ 166 h 335"/>
                <a:gd name="T22" fmla="*/ 165 w 335"/>
                <a:gd name="T23" fmla="*/ 190 h 335"/>
                <a:gd name="T24" fmla="*/ 164 w 335"/>
                <a:gd name="T25" fmla="*/ 219 h 335"/>
                <a:gd name="T26" fmla="*/ 136 w 335"/>
                <a:gd name="T27" fmla="*/ 220 h 335"/>
                <a:gd name="T28" fmla="*/ 111 w 335"/>
                <a:gd name="T29" fmla="*/ 220 h 335"/>
                <a:gd name="T30" fmla="*/ 111 w 335"/>
                <a:gd name="T31" fmla="*/ 245 h 335"/>
                <a:gd name="T32" fmla="*/ 110 w 335"/>
                <a:gd name="T33" fmla="*/ 273 h 335"/>
                <a:gd name="T34" fmla="*/ 81 w 335"/>
                <a:gd name="T35" fmla="*/ 274 h 335"/>
                <a:gd name="T36" fmla="*/ 57 w 335"/>
                <a:gd name="T37" fmla="*/ 274 h 335"/>
                <a:gd name="T38" fmla="*/ 57 w 335"/>
                <a:gd name="T39" fmla="*/ 299 h 335"/>
                <a:gd name="T40" fmla="*/ 56 w 335"/>
                <a:gd name="T41" fmla="*/ 327 h 335"/>
                <a:gd name="T42" fmla="*/ 27 w 335"/>
                <a:gd name="T43" fmla="*/ 329 h 335"/>
                <a:gd name="T44" fmla="*/ 2 w 335"/>
                <a:gd name="T45" fmla="*/ 329 h 335"/>
                <a:gd name="T46" fmla="*/ 0 w 335"/>
                <a:gd name="T47" fmla="*/ 326 h 335"/>
                <a:gd name="T48" fmla="*/ 28 w 335"/>
                <a:gd name="T49" fmla="*/ 325 h 335"/>
                <a:gd name="T50" fmla="*/ 53 w 335"/>
                <a:gd name="T51" fmla="*/ 325 h 335"/>
                <a:gd name="T52" fmla="*/ 53 w 335"/>
                <a:gd name="T53" fmla="*/ 300 h 335"/>
                <a:gd name="T54" fmla="*/ 54 w 335"/>
                <a:gd name="T55" fmla="*/ 271 h 335"/>
                <a:gd name="T56" fmla="*/ 83 w 335"/>
                <a:gd name="T57" fmla="*/ 270 h 335"/>
                <a:gd name="T58" fmla="*/ 107 w 335"/>
                <a:gd name="T59" fmla="*/ 270 h 335"/>
                <a:gd name="T60" fmla="*/ 107 w 335"/>
                <a:gd name="T61" fmla="*/ 246 h 335"/>
                <a:gd name="T62" fmla="*/ 108 w 335"/>
                <a:gd name="T63" fmla="*/ 217 h 335"/>
                <a:gd name="T64" fmla="*/ 137 w 335"/>
                <a:gd name="T65" fmla="*/ 216 h 335"/>
                <a:gd name="T66" fmla="*/ 162 w 335"/>
                <a:gd name="T67" fmla="*/ 216 h 335"/>
                <a:gd name="T68" fmla="*/ 162 w 335"/>
                <a:gd name="T69" fmla="*/ 191 h 335"/>
                <a:gd name="T70" fmla="*/ 163 w 335"/>
                <a:gd name="T71" fmla="*/ 163 h 335"/>
                <a:gd name="T72" fmla="*/ 191 w 335"/>
                <a:gd name="T73" fmla="*/ 162 h 335"/>
                <a:gd name="T74" fmla="*/ 216 w 335"/>
                <a:gd name="T75" fmla="*/ 162 h 335"/>
                <a:gd name="T76" fmla="*/ 216 w 335"/>
                <a:gd name="T77" fmla="*/ 137 h 335"/>
                <a:gd name="T78" fmla="*/ 217 w 335"/>
                <a:gd name="T79" fmla="*/ 108 h 335"/>
                <a:gd name="T80" fmla="*/ 246 w 335"/>
                <a:gd name="T81" fmla="*/ 107 h 335"/>
                <a:gd name="T82" fmla="*/ 270 w 335"/>
                <a:gd name="T83" fmla="*/ 107 h 335"/>
                <a:gd name="T84" fmla="*/ 270 w 335"/>
                <a:gd name="T85" fmla="*/ 83 h 335"/>
                <a:gd name="T86" fmla="*/ 271 w 335"/>
                <a:gd name="T87" fmla="*/ 54 h 335"/>
                <a:gd name="T88" fmla="*/ 300 w 335"/>
                <a:gd name="T89" fmla="*/ 53 h 335"/>
                <a:gd name="T90" fmla="*/ 325 w 335"/>
                <a:gd name="T91" fmla="*/ 53 h 335"/>
                <a:gd name="T92" fmla="*/ 325 w 335"/>
                <a:gd name="T93" fmla="*/ 28 h 335"/>
                <a:gd name="T94" fmla="*/ 326 w 335"/>
                <a:gd name="T95" fmla="*/ 0 h 335"/>
                <a:gd name="T96" fmla="*/ 329 w 335"/>
                <a:gd name="T97" fmla="*/ 2 h 335"/>
                <a:gd name="T98" fmla="*/ 329 w 335"/>
                <a:gd name="T99" fmla="*/ 27 h 335"/>
                <a:gd name="T100" fmla="*/ 328 w 335"/>
                <a:gd name="T101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35" h="335">
                  <a:moveTo>
                    <a:pt x="328" y="56"/>
                  </a:moveTo>
                  <a:cubicBezTo>
                    <a:pt x="320" y="63"/>
                    <a:pt x="309" y="60"/>
                    <a:pt x="299" y="57"/>
                  </a:cubicBezTo>
                  <a:cubicBezTo>
                    <a:pt x="289" y="54"/>
                    <a:pt x="280" y="51"/>
                    <a:pt x="274" y="57"/>
                  </a:cubicBezTo>
                  <a:cubicBezTo>
                    <a:pt x="268" y="63"/>
                    <a:pt x="271" y="72"/>
                    <a:pt x="274" y="81"/>
                  </a:cubicBezTo>
                  <a:cubicBezTo>
                    <a:pt x="277" y="92"/>
                    <a:pt x="281" y="102"/>
                    <a:pt x="273" y="110"/>
                  </a:cubicBezTo>
                  <a:cubicBezTo>
                    <a:pt x="265" y="118"/>
                    <a:pt x="255" y="114"/>
                    <a:pt x="245" y="111"/>
                  </a:cubicBezTo>
                  <a:cubicBezTo>
                    <a:pt x="235" y="108"/>
                    <a:pt x="226" y="105"/>
                    <a:pt x="220" y="111"/>
                  </a:cubicBezTo>
                  <a:cubicBezTo>
                    <a:pt x="214" y="117"/>
                    <a:pt x="217" y="126"/>
                    <a:pt x="220" y="136"/>
                  </a:cubicBezTo>
                  <a:cubicBezTo>
                    <a:pt x="223" y="146"/>
                    <a:pt x="226" y="157"/>
                    <a:pt x="219" y="164"/>
                  </a:cubicBezTo>
                  <a:cubicBezTo>
                    <a:pt x="211" y="172"/>
                    <a:pt x="200" y="169"/>
                    <a:pt x="190" y="165"/>
                  </a:cubicBezTo>
                  <a:cubicBezTo>
                    <a:pt x="181" y="162"/>
                    <a:pt x="171" y="160"/>
                    <a:pt x="166" y="166"/>
                  </a:cubicBezTo>
                  <a:cubicBezTo>
                    <a:pt x="160" y="171"/>
                    <a:pt x="162" y="181"/>
                    <a:pt x="165" y="190"/>
                  </a:cubicBezTo>
                  <a:cubicBezTo>
                    <a:pt x="169" y="200"/>
                    <a:pt x="172" y="211"/>
                    <a:pt x="164" y="219"/>
                  </a:cubicBezTo>
                  <a:cubicBezTo>
                    <a:pt x="157" y="226"/>
                    <a:pt x="146" y="223"/>
                    <a:pt x="136" y="220"/>
                  </a:cubicBezTo>
                  <a:cubicBezTo>
                    <a:pt x="126" y="217"/>
                    <a:pt x="117" y="214"/>
                    <a:pt x="111" y="220"/>
                  </a:cubicBezTo>
                  <a:cubicBezTo>
                    <a:pt x="105" y="226"/>
                    <a:pt x="108" y="235"/>
                    <a:pt x="111" y="245"/>
                  </a:cubicBezTo>
                  <a:cubicBezTo>
                    <a:pt x="114" y="255"/>
                    <a:pt x="118" y="265"/>
                    <a:pt x="110" y="273"/>
                  </a:cubicBezTo>
                  <a:cubicBezTo>
                    <a:pt x="102" y="281"/>
                    <a:pt x="92" y="277"/>
                    <a:pt x="81" y="274"/>
                  </a:cubicBezTo>
                  <a:cubicBezTo>
                    <a:pt x="72" y="271"/>
                    <a:pt x="63" y="268"/>
                    <a:pt x="57" y="274"/>
                  </a:cubicBezTo>
                  <a:cubicBezTo>
                    <a:pt x="51" y="280"/>
                    <a:pt x="54" y="289"/>
                    <a:pt x="57" y="299"/>
                  </a:cubicBezTo>
                  <a:cubicBezTo>
                    <a:pt x="60" y="309"/>
                    <a:pt x="63" y="320"/>
                    <a:pt x="56" y="327"/>
                  </a:cubicBezTo>
                  <a:cubicBezTo>
                    <a:pt x="48" y="335"/>
                    <a:pt x="37" y="332"/>
                    <a:pt x="27" y="329"/>
                  </a:cubicBezTo>
                  <a:cubicBezTo>
                    <a:pt x="17" y="326"/>
                    <a:pt x="8" y="323"/>
                    <a:pt x="2" y="329"/>
                  </a:cubicBezTo>
                  <a:cubicBezTo>
                    <a:pt x="0" y="326"/>
                    <a:pt x="0" y="326"/>
                    <a:pt x="0" y="326"/>
                  </a:cubicBezTo>
                  <a:cubicBezTo>
                    <a:pt x="7" y="318"/>
                    <a:pt x="18" y="322"/>
                    <a:pt x="28" y="325"/>
                  </a:cubicBezTo>
                  <a:cubicBezTo>
                    <a:pt x="38" y="328"/>
                    <a:pt x="47" y="331"/>
                    <a:pt x="53" y="325"/>
                  </a:cubicBezTo>
                  <a:cubicBezTo>
                    <a:pt x="59" y="319"/>
                    <a:pt x="56" y="310"/>
                    <a:pt x="53" y="300"/>
                  </a:cubicBezTo>
                  <a:cubicBezTo>
                    <a:pt x="50" y="290"/>
                    <a:pt x="46" y="279"/>
                    <a:pt x="54" y="271"/>
                  </a:cubicBezTo>
                  <a:cubicBezTo>
                    <a:pt x="62" y="264"/>
                    <a:pt x="72" y="267"/>
                    <a:pt x="83" y="270"/>
                  </a:cubicBezTo>
                  <a:cubicBezTo>
                    <a:pt x="92" y="273"/>
                    <a:pt x="101" y="276"/>
                    <a:pt x="107" y="270"/>
                  </a:cubicBezTo>
                  <a:cubicBezTo>
                    <a:pt x="113" y="264"/>
                    <a:pt x="110" y="255"/>
                    <a:pt x="107" y="246"/>
                  </a:cubicBezTo>
                  <a:cubicBezTo>
                    <a:pt x="104" y="235"/>
                    <a:pt x="101" y="225"/>
                    <a:pt x="108" y="217"/>
                  </a:cubicBezTo>
                  <a:cubicBezTo>
                    <a:pt x="116" y="209"/>
                    <a:pt x="127" y="213"/>
                    <a:pt x="137" y="216"/>
                  </a:cubicBezTo>
                  <a:cubicBezTo>
                    <a:pt x="147" y="219"/>
                    <a:pt x="156" y="222"/>
                    <a:pt x="162" y="216"/>
                  </a:cubicBezTo>
                  <a:cubicBezTo>
                    <a:pt x="168" y="210"/>
                    <a:pt x="165" y="201"/>
                    <a:pt x="162" y="191"/>
                  </a:cubicBezTo>
                  <a:cubicBezTo>
                    <a:pt x="158" y="181"/>
                    <a:pt x="155" y="170"/>
                    <a:pt x="163" y="163"/>
                  </a:cubicBezTo>
                  <a:cubicBezTo>
                    <a:pt x="170" y="155"/>
                    <a:pt x="181" y="158"/>
                    <a:pt x="191" y="162"/>
                  </a:cubicBezTo>
                  <a:cubicBezTo>
                    <a:pt x="201" y="165"/>
                    <a:pt x="210" y="168"/>
                    <a:pt x="216" y="162"/>
                  </a:cubicBezTo>
                  <a:cubicBezTo>
                    <a:pt x="222" y="156"/>
                    <a:pt x="219" y="147"/>
                    <a:pt x="216" y="137"/>
                  </a:cubicBezTo>
                  <a:cubicBezTo>
                    <a:pt x="213" y="127"/>
                    <a:pt x="209" y="116"/>
                    <a:pt x="217" y="108"/>
                  </a:cubicBezTo>
                  <a:cubicBezTo>
                    <a:pt x="225" y="101"/>
                    <a:pt x="235" y="104"/>
                    <a:pt x="246" y="107"/>
                  </a:cubicBezTo>
                  <a:cubicBezTo>
                    <a:pt x="255" y="110"/>
                    <a:pt x="264" y="113"/>
                    <a:pt x="270" y="107"/>
                  </a:cubicBezTo>
                  <a:cubicBezTo>
                    <a:pt x="276" y="101"/>
                    <a:pt x="273" y="92"/>
                    <a:pt x="270" y="83"/>
                  </a:cubicBezTo>
                  <a:cubicBezTo>
                    <a:pt x="267" y="72"/>
                    <a:pt x="264" y="62"/>
                    <a:pt x="271" y="54"/>
                  </a:cubicBezTo>
                  <a:cubicBezTo>
                    <a:pt x="279" y="46"/>
                    <a:pt x="290" y="50"/>
                    <a:pt x="300" y="53"/>
                  </a:cubicBezTo>
                  <a:cubicBezTo>
                    <a:pt x="310" y="56"/>
                    <a:pt x="319" y="59"/>
                    <a:pt x="325" y="53"/>
                  </a:cubicBezTo>
                  <a:cubicBezTo>
                    <a:pt x="331" y="47"/>
                    <a:pt x="328" y="38"/>
                    <a:pt x="325" y="28"/>
                  </a:cubicBezTo>
                  <a:cubicBezTo>
                    <a:pt x="322" y="18"/>
                    <a:pt x="318" y="7"/>
                    <a:pt x="326" y="0"/>
                  </a:cubicBezTo>
                  <a:cubicBezTo>
                    <a:pt x="329" y="2"/>
                    <a:pt x="329" y="2"/>
                    <a:pt x="329" y="2"/>
                  </a:cubicBezTo>
                  <a:cubicBezTo>
                    <a:pt x="323" y="8"/>
                    <a:pt x="326" y="17"/>
                    <a:pt x="329" y="27"/>
                  </a:cubicBezTo>
                  <a:cubicBezTo>
                    <a:pt x="332" y="37"/>
                    <a:pt x="335" y="48"/>
                    <a:pt x="328" y="56"/>
                  </a:cubicBezTo>
                  <a:close/>
                </a:path>
              </a:pathLst>
            </a:custGeom>
            <a:solidFill>
              <a:srgbClr val="DF7D3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3878262" y="5394324"/>
              <a:ext cx="701675" cy="701675"/>
            </a:xfrm>
            <a:custGeom>
              <a:avLst/>
              <a:gdLst>
                <a:gd name="T0" fmla="*/ 8 w 336"/>
                <a:gd name="T1" fmla="*/ 280 h 336"/>
                <a:gd name="T2" fmla="*/ 36 w 336"/>
                <a:gd name="T3" fmla="*/ 279 h 336"/>
                <a:gd name="T4" fmla="*/ 61 w 336"/>
                <a:gd name="T5" fmla="*/ 279 h 336"/>
                <a:gd name="T6" fmla="*/ 61 w 336"/>
                <a:gd name="T7" fmla="*/ 254 h 336"/>
                <a:gd name="T8" fmla="*/ 62 w 336"/>
                <a:gd name="T9" fmla="*/ 225 h 336"/>
                <a:gd name="T10" fmla="*/ 91 w 336"/>
                <a:gd name="T11" fmla="*/ 224 h 336"/>
                <a:gd name="T12" fmla="*/ 115 w 336"/>
                <a:gd name="T13" fmla="*/ 224 h 336"/>
                <a:gd name="T14" fmla="*/ 115 w 336"/>
                <a:gd name="T15" fmla="*/ 200 h 336"/>
                <a:gd name="T16" fmla="*/ 117 w 336"/>
                <a:gd name="T17" fmla="*/ 171 h 336"/>
                <a:gd name="T18" fmla="*/ 145 w 336"/>
                <a:gd name="T19" fmla="*/ 170 h 336"/>
                <a:gd name="T20" fmla="*/ 170 w 336"/>
                <a:gd name="T21" fmla="*/ 170 h 336"/>
                <a:gd name="T22" fmla="*/ 170 w 336"/>
                <a:gd name="T23" fmla="*/ 145 h 336"/>
                <a:gd name="T24" fmla="*/ 171 w 336"/>
                <a:gd name="T25" fmla="*/ 117 h 336"/>
                <a:gd name="T26" fmla="*/ 199 w 336"/>
                <a:gd name="T27" fmla="*/ 116 h 336"/>
                <a:gd name="T28" fmla="*/ 224 w 336"/>
                <a:gd name="T29" fmla="*/ 115 h 336"/>
                <a:gd name="T30" fmla="*/ 224 w 336"/>
                <a:gd name="T31" fmla="*/ 91 h 336"/>
                <a:gd name="T32" fmla="*/ 225 w 336"/>
                <a:gd name="T33" fmla="*/ 62 h 336"/>
                <a:gd name="T34" fmla="*/ 254 w 336"/>
                <a:gd name="T35" fmla="*/ 61 h 336"/>
                <a:gd name="T36" fmla="*/ 278 w 336"/>
                <a:gd name="T37" fmla="*/ 61 h 336"/>
                <a:gd name="T38" fmla="*/ 279 w 336"/>
                <a:gd name="T39" fmla="*/ 36 h 336"/>
                <a:gd name="T40" fmla="*/ 280 w 336"/>
                <a:gd name="T41" fmla="*/ 8 h 336"/>
                <a:gd name="T42" fmla="*/ 308 w 336"/>
                <a:gd name="T43" fmla="*/ 7 h 336"/>
                <a:gd name="T44" fmla="*/ 333 w 336"/>
                <a:gd name="T45" fmla="*/ 7 h 336"/>
                <a:gd name="T46" fmla="*/ 336 w 336"/>
                <a:gd name="T47" fmla="*/ 10 h 336"/>
                <a:gd name="T48" fmla="*/ 307 w 336"/>
                <a:gd name="T49" fmla="*/ 11 h 336"/>
                <a:gd name="T50" fmla="*/ 282 w 336"/>
                <a:gd name="T51" fmla="*/ 11 h 336"/>
                <a:gd name="T52" fmla="*/ 282 w 336"/>
                <a:gd name="T53" fmla="*/ 35 h 336"/>
                <a:gd name="T54" fmla="*/ 281 w 336"/>
                <a:gd name="T55" fmla="*/ 64 h 336"/>
                <a:gd name="T56" fmla="*/ 253 w 336"/>
                <a:gd name="T57" fmla="*/ 65 h 336"/>
                <a:gd name="T58" fmla="*/ 228 w 336"/>
                <a:gd name="T59" fmla="*/ 65 h 336"/>
                <a:gd name="T60" fmla="*/ 228 w 336"/>
                <a:gd name="T61" fmla="*/ 90 h 336"/>
                <a:gd name="T62" fmla="*/ 227 w 336"/>
                <a:gd name="T63" fmla="*/ 118 h 336"/>
                <a:gd name="T64" fmla="*/ 198 w 336"/>
                <a:gd name="T65" fmla="*/ 119 h 336"/>
                <a:gd name="T66" fmla="*/ 174 w 336"/>
                <a:gd name="T67" fmla="*/ 119 h 336"/>
                <a:gd name="T68" fmla="*/ 174 w 336"/>
                <a:gd name="T69" fmla="*/ 144 h 336"/>
                <a:gd name="T70" fmla="*/ 173 w 336"/>
                <a:gd name="T71" fmla="*/ 173 h 336"/>
                <a:gd name="T72" fmla="*/ 144 w 336"/>
                <a:gd name="T73" fmla="*/ 174 h 336"/>
                <a:gd name="T74" fmla="*/ 119 w 336"/>
                <a:gd name="T75" fmla="*/ 174 h 336"/>
                <a:gd name="T76" fmla="*/ 119 w 336"/>
                <a:gd name="T77" fmla="*/ 198 h 336"/>
                <a:gd name="T78" fmla="*/ 118 w 336"/>
                <a:gd name="T79" fmla="*/ 227 h 336"/>
                <a:gd name="T80" fmla="*/ 90 w 336"/>
                <a:gd name="T81" fmla="*/ 228 h 336"/>
                <a:gd name="T82" fmla="*/ 65 w 336"/>
                <a:gd name="T83" fmla="*/ 228 h 336"/>
                <a:gd name="T84" fmla="*/ 65 w 336"/>
                <a:gd name="T85" fmla="*/ 253 h 336"/>
                <a:gd name="T86" fmla="*/ 64 w 336"/>
                <a:gd name="T87" fmla="*/ 281 h 336"/>
                <a:gd name="T88" fmla="*/ 35 w 336"/>
                <a:gd name="T89" fmla="*/ 282 h 336"/>
                <a:gd name="T90" fmla="*/ 11 w 336"/>
                <a:gd name="T91" fmla="*/ 283 h 336"/>
                <a:gd name="T92" fmla="*/ 10 w 336"/>
                <a:gd name="T93" fmla="*/ 307 h 336"/>
                <a:gd name="T94" fmla="*/ 9 w 336"/>
                <a:gd name="T95" fmla="*/ 336 h 336"/>
                <a:gd name="T96" fmla="*/ 7 w 336"/>
                <a:gd name="T97" fmla="*/ 333 h 336"/>
                <a:gd name="T98" fmla="*/ 7 w 336"/>
                <a:gd name="T99" fmla="*/ 308 h 336"/>
                <a:gd name="T100" fmla="*/ 8 w 336"/>
                <a:gd name="T101" fmla="*/ 280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36" h="336">
                  <a:moveTo>
                    <a:pt x="8" y="280"/>
                  </a:moveTo>
                  <a:cubicBezTo>
                    <a:pt x="15" y="272"/>
                    <a:pt x="26" y="275"/>
                    <a:pt x="36" y="279"/>
                  </a:cubicBezTo>
                  <a:cubicBezTo>
                    <a:pt x="46" y="282"/>
                    <a:pt x="55" y="285"/>
                    <a:pt x="61" y="279"/>
                  </a:cubicBezTo>
                  <a:cubicBezTo>
                    <a:pt x="67" y="273"/>
                    <a:pt x="64" y="264"/>
                    <a:pt x="61" y="254"/>
                  </a:cubicBezTo>
                  <a:cubicBezTo>
                    <a:pt x="58" y="244"/>
                    <a:pt x="54" y="233"/>
                    <a:pt x="62" y="225"/>
                  </a:cubicBezTo>
                  <a:cubicBezTo>
                    <a:pt x="70" y="218"/>
                    <a:pt x="80" y="221"/>
                    <a:pt x="91" y="224"/>
                  </a:cubicBezTo>
                  <a:cubicBezTo>
                    <a:pt x="100" y="227"/>
                    <a:pt x="109" y="230"/>
                    <a:pt x="115" y="224"/>
                  </a:cubicBezTo>
                  <a:cubicBezTo>
                    <a:pt x="121" y="218"/>
                    <a:pt x="118" y="209"/>
                    <a:pt x="115" y="200"/>
                  </a:cubicBezTo>
                  <a:cubicBezTo>
                    <a:pt x="112" y="189"/>
                    <a:pt x="109" y="179"/>
                    <a:pt x="117" y="171"/>
                  </a:cubicBezTo>
                  <a:cubicBezTo>
                    <a:pt x="124" y="163"/>
                    <a:pt x="135" y="167"/>
                    <a:pt x="145" y="170"/>
                  </a:cubicBezTo>
                  <a:cubicBezTo>
                    <a:pt x="155" y="173"/>
                    <a:pt x="164" y="176"/>
                    <a:pt x="170" y="170"/>
                  </a:cubicBezTo>
                  <a:cubicBezTo>
                    <a:pt x="176" y="164"/>
                    <a:pt x="173" y="155"/>
                    <a:pt x="170" y="145"/>
                  </a:cubicBezTo>
                  <a:cubicBezTo>
                    <a:pt x="167" y="135"/>
                    <a:pt x="163" y="124"/>
                    <a:pt x="171" y="117"/>
                  </a:cubicBezTo>
                  <a:cubicBezTo>
                    <a:pt x="179" y="109"/>
                    <a:pt x="189" y="112"/>
                    <a:pt x="199" y="116"/>
                  </a:cubicBezTo>
                  <a:cubicBezTo>
                    <a:pt x="209" y="119"/>
                    <a:pt x="218" y="121"/>
                    <a:pt x="224" y="115"/>
                  </a:cubicBezTo>
                  <a:cubicBezTo>
                    <a:pt x="230" y="110"/>
                    <a:pt x="227" y="100"/>
                    <a:pt x="224" y="91"/>
                  </a:cubicBezTo>
                  <a:cubicBezTo>
                    <a:pt x="221" y="81"/>
                    <a:pt x="218" y="70"/>
                    <a:pt x="225" y="62"/>
                  </a:cubicBezTo>
                  <a:cubicBezTo>
                    <a:pt x="233" y="55"/>
                    <a:pt x="244" y="58"/>
                    <a:pt x="254" y="61"/>
                  </a:cubicBezTo>
                  <a:cubicBezTo>
                    <a:pt x="263" y="64"/>
                    <a:pt x="273" y="67"/>
                    <a:pt x="278" y="61"/>
                  </a:cubicBezTo>
                  <a:cubicBezTo>
                    <a:pt x="284" y="55"/>
                    <a:pt x="282" y="46"/>
                    <a:pt x="279" y="36"/>
                  </a:cubicBezTo>
                  <a:cubicBezTo>
                    <a:pt x="275" y="26"/>
                    <a:pt x="272" y="15"/>
                    <a:pt x="280" y="8"/>
                  </a:cubicBezTo>
                  <a:cubicBezTo>
                    <a:pt x="287" y="0"/>
                    <a:pt x="298" y="4"/>
                    <a:pt x="308" y="7"/>
                  </a:cubicBezTo>
                  <a:cubicBezTo>
                    <a:pt x="318" y="10"/>
                    <a:pt x="327" y="13"/>
                    <a:pt x="333" y="7"/>
                  </a:cubicBezTo>
                  <a:cubicBezTo>
                    <a:pt x="336" y="10"/>
                    <a:pt x="336" y="10"/>
                    <a:pt x="336" y="10"/>
                  </a:cubicBezTo>
                  <a:cubicBezTo>
                    <a:pt x="328" y="17"/>
                    <a:pt x="317" y="14"/>
                    <a:pt x="307" y="11"/>
                  </a:cubicBezTo>
                  <a:cubicBezTo>
                    <a:pt x="297" y="8"/>
                    <a:pt x="288" y="5"/>
                    <a:pt x="282" y="11"/>
                  </a:cubicBezTo>
                  <a:cubicBezTo>
                    <a:pt x="276" y="17"/>
                    <a:pt x="279" y="26"/>
                    <a:pt x="282" y="35"/>
                  </a:cubicBezTo>
                  <a:cubicBezTo>
                    <a:pt x="286" y="46"/>
                    <a:pt x="289" y="56"/>
                    <a:pt x="281" y="64"/>
                  </a:cubicBezTo>
                  <a:cubicBezTo>
                    <a:pt x="274" y="72"/>
                    <a:pt x="263" y="68"/>
                    <a:pt x="253" y="65"/>
                  </a:cubicBezTo>
                  <a:cubicBezTo>
                    <a:pt x="243" y="62"/>
                    <a:pt x="234" y="59"/>
                    <a:pt x="228" y="65"/>
                  </a:cubicBezTo>
                  <a:cubicBezTo>
                    <a:pt x="222" y="71"/>
                    <a:pt x="225" y="80"/>
                    <a:pt x="228" y="90"/>
                  </a:cubicBezTo>
                  <a:cubicBezTo>
                    <a:pt x="231" y="100"/>
                    <a:pt x="235" y="111"/>
                    <a:pt x="227" y="118"/>
                  </a:cubicBezTo>
                  <a:cubicBezTo>
                    <a:pt x="219" y="126"/>
                    <a:pt x="209" y="123"/>
                    <a:pt x="198" y="119"/>
                  </a:cubicBezTo>
                  <a:cubicBezTo>
                    <a:pt x="189" y="116"/>
                    <a:pt x="180" y="113"/>
                    <a:pt x="174" y="119"/>
                  </a:cubicBezTo>
                  <a:cubicBezTo>
                    <a:pt x="168" y="125"/>
                    <a:pt x="171" y="134"/>
                    <a:pt x="174" y="144"/>
                  </a:cubicBezTo>
                  <a:cubicBezTo>
                    <a:pt x="177" y="154"/>
                    <a:pt x="180" y="165"/>
                    <a:pt x="173" y="173"/>
                  </a:cubicBezTo>
                  <a:cubicBezTo>
                    <a:pt x="165" y="180"/>
                    <a:pt x="154" y="177"/>
                    <a:pt x="144" y="174"/>
                  </a:cubicBezTo>
                  <a:cubicBezTo>
                    <a:pt x="134" y="171"/>
                    <a:pt x="125" y="168"/>
                    <a:pt x="119" y="174"/>
                  </a:cubicBezTo>
                  <a:cubicBezTo>
                    <a:pt x="113" y="180"/>
                    <a:pt x="116" y="189"/>
                    <a:pt x="119" y="198"/>
                  </a:cubicBezTo>
                  <a:cubicBezTo>
                    <a:pt x="122" y="209"/>
                    <a:pt x="126" y="219"/>
                    <a:pt x="118" y="227"/>
                  </a:cubicBezTo>
                  <a:cubicBezTo>
                    <a:pt x="111" y="235"/>
                    <a:pt x="100" y="231"/>
                    <a:pt x="90" y="228"/>
                  </a:cubicBezTo>
                  <a:cubicBezTo>
                    <a:pt x="80" y="225"/>
                    <a:pt x="71" y="222"/>
                    <a:pt x="65" y="228"/>
                  </a:cubicBezTo>
                  <a:cubicBezTo>
                    <a:pt x="59" y="234"/>
                    <a:pt x="62" y="243"/>
                    <a:pt x="65" y="253"/>
                  </a:cubicBezTo>
                  <a:cubicBezTo>
                    <a:pt x="68" y="263"/>
                    <a:pt x="71" y="274"/>
                    <a:pt x="64" y="281"/>
                  </a:cubicBezTo>
                  <a:cubicBezTo>
                    <a:pt x="56" y="289"/>
                    <a:pt x="45" y="286"/>
                    <a:pt x="35" y="282"/>
                  </a:cubicBezTo>
                  <a:cubicBezTo>
                    <a:pt x="26" y="279"/>
                    <a:pt x="17" y="277"/>
                    <a:pt x="11" y="283"/>
                  </a:cubicBezTo>
                  <a:cubicBezTo>
                    <a:pt x="5" y="288"/>
                    <a:pt x="7" y="298"/>
                    <a:pt x="10" y="307"/>
                  </a:cubicBezTo>
                  <a:cubicBezTo>
                    <a:pt x="14" y="317"/>
                    <a:pt x="17" y="328"/>
                    <a:pt x="9" y="336"/>
                  </a:cubicBezTo>
                  <a:cubicBezTo>
                    <a:pt x="7" y="333"/>
                    <a:pt x="7" y="333"/>
                    <a:pt x="7" y="333"/>
                  </a:cubicBezTo>
                  <a:cubicBezTo>
                    <a:pt x="13" y="327"/>
                    <a:pt x="10" y="318"/>
                    <a:pt x="7" y="308"/>
                  </a:cubicBezTo>
                  <a:cubicBezTo>
                    <a:pt x="3" y="298"/>
                    <a:pt x="0" y="287"/>
                    <a:pt x="8" y="28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auto">
            <a:xfrm>
              <a:off x="6370637" y="1084263"/>
              <a:ext cx="1590675" cy="1590675"/>
            </a:xfrm>
            <a:custGeom>
              <a:avLst/>
              <a:gdLst>
                <a:gd name="T0" fmla="*/ 727 w 762"/>
                <a:gd name="T1" fmla="*/ 35 h 762"/>
                <a:gd name="T2" fmla="*/ 727 w 762"/>
                <a:gd name="T3" fmla="*/ 163 h 762"/>
                <a:gd name="T4" fmla="*/ 163 w 762"/>
                <a:gd name="T5" fmla="*/ 727 h 762"/>
                <a:gd name="T6" fmla="*/ 36 w 762"/>
                <a:gd name="T7" fmla="*/ 727 h 762"/>
                <a:gd name="T8" fmla="*/ 36 w 762"/>
                <a:gd name="T9" fmla="*/ 727 h 762"/>
                <a:gd name="T10" fmla="*/ 36 w 762"/>
                <a:gd name="T11" fmla="*/ 599 h 762"/>
                <a:gd name="T12" fmla="*/ 599 w 762"/>
                <a:gd name="T13" fmla="*/ 35 h 762"/>
                <a:gd name="T14" fmla="*/ 727 w 762"/>
                <a:gd name="T15" fmla="*/ 35 h 7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62" h="762">
                  <a:moveTo>
                    <a:pt x="727" y="35"/>
                  </a:moveTo>
                  <a:cubicBezTo>
                    <a:pt x="762" y="71"/>
                    <a:pt x="762" y="128"/>
                    <a:pt x="727" y="163"/>
                  </a:cubicBezTo>
                  <a:cubicBezTo>
                    <a:pt x="163" y="727"/>
                    <a:pt x="163" y="727"/>
                    <a:pt x="163" y="727"/>
                  </a:cubicBezTo>
                  <a:cubicBezTo>
                    <a:pt x="128" y="762"/>
                    <a:pt x="71" y="762"/>
                    <a:pt x="36" y="727"/>
                  </a:cubicBezTo>
                  <a:cubicBezTo>
                    <a:pt x="36" y="727"/>
                    <a:pt x="36" y="727"/>
                    <a:pt x="36" y="727"/>
                  </a:cubicBezTo>
                  <a:cubicBezTo>
                    <a:pt x="0" y="691"/>
                    <a:pt x="0" y="634"/>
                    <a:pt x="36" y="599"/>
                  </a:cubicBezTo>
                  <a:cubicBezTo>
                    <a:pt x="599" y="35"/>
                    <a:pt x="599" y="35"/>
                    <a:pt x="599" y="35"/>
                  </a:cubicBezTo>
                  <a:cubicBezTo>
                    <a:pt x="635" y="0"/>
                    <a:pt x="692" y="0"/>
                    <a:pt x="727" y="35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8306592" y="1171575"/>
              <a:ext cx="950913" cy="954088"/>
            </a:xfrm>
            <a:custGeom>
              <a:avLst/>
              <a:gdLst>
                <a:gd name="T0" fmla="*/ 421 w 456"/>
                <a:gd name="T1" fmla="*/ 35 h 457"/>
                <a:gd name="T2" fmla="*/ 421 w 456"/>
                <a:gd name="T3" fmla="*/ 163 h 457"/>
                <a:gd name="T4" fmla="*/ 162 w 456"/>
                <a:gd name="T5" fmla="*/ 422 h 457"/>
                <a:gd name="T6" fmla="*/ 35 w 456"/>
                <a:gd name="T7" fmla="*/ 422 h 457"/>
                <a:gd name="T8" fmla="*/ 35 w 456"/>
                <a:gd name="T9" fmla="*/ 422 h 457"/>
                <a:gd name="T10" fmla="*/ 35 w 456"/>
                <a:gd name="T11" fmla="*/ 294 h 457"/>
                <a:gd name="T12" fmla="*/ 294 w 456"/>
                <a:gd name="T13" fmla="*/ 35 h 457"/>
                <a:gd name="T14" fmla="*/ 421 w 456"/>
                <a:gd name="T15" fmla="*/ 35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6" h="457">
                  <a:moveTo>
                    <a:pt x="421" y="35"/>
                  </a:moveTo>
                  <a:cubicBezTo>
                    <a:pt x="456" y="71"/>
                    <a:pt x="456" y="128"/>
                    <a:pt x="421" y="163"/>
                  </a:cubicBezTo>
                  <a:cubicBezTo>
                    <a:pt x="162" y="422"/>
                    <a:pt x="162" y="422"/>
                    <a:pt x="162" y="422"/>
                  </a:cubicBezTo>
                  <a:cubicBezTo>
                    <a:pt x="127" y="457"/>
                    <a:pt x="70" y="457"/>
                    <a:pt x="35" y="422"/>
                  </a:cubicBezTo>
                  <a:cubicBezTo>
                    <a:pt x="35" y="422"/>
                    <a:pt x="35" y="422"/>
                    <a:pt x="35" y="422"/>
                  </a:cubicBezTo>
                  <a:cubicBezTo>
                    <a:pt x="0" y="387"/>
                    <a:pt x="0" y="329"/>
                    <a:pt x="35" y="294"/>
                  </a:cubicBezTo>
                  <a:cubicBezTo>
                    <a:pt x="294" y="35"/>
                    <a:pt x="294" y="35"/>
                    <a:pt x="294" y="35"/>
                  </a:cubicBezTo>
                  <a:cubicBezTo>
                    <a:pt x="329" y="0"/>
                    <a:pt x="386" y="0"/>
                    <a:pt x="421" y="35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3743324" y="1357313"/>
              <a:ext cx="1344612" cy="1343025"/>
            </a:xfrm>
            <a:custGeom>
              <a:avLst/>
              <a:gdLst>
                <a:gd name="T0" fmla="*/ 609 w 644"/>
                <a:gd name="T1" fmla="*/ 35 h 643"/>
                <a:gd name="T2" fmla="*/ 609 w 644"/>
                <a:gd name="T3" fmla="*/ 163 h 643"/>
                <a:gd name="T4" fmla="*/ 163 w 644"/>
                <a:gd name="T5" fmla="*/ 608 h 643"/>
                <a:gd name="T6" fmla="*/ 36 w 644"/>
                <a:gd name="T7" fmla="*/ 608 h 643"/>
                <a:gd name="T8" fmla="*/ 36 w 644"/>
                <a:gd name="T9" fmla="*/ 608 h 643"/>
                <a:gd name="T10" fmla="*/ 36 w 644"/>
                <a:gd name="T11" fmla="*/ 481 h 643"/>
                <a:gd name="T12" fmla="*/ 481 w 644"/>
                <a:gd name="T13" fmla="*/ 35 h 643"/>
                <a:gd name="T14" fmla="*/ 609 w 644"/>
                <a:gd name="T15" fmla="*/ 35 h 6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44" h="643">
                  <a:moveTo>
                    <a:pt x="609" y="35"/>
                  </a:moveTo>
                  <a:cubicBezTo>
                    <a:pt x="644" y="70"/>
                    <a:pt x="644" y="127"/>
                    <a:pt x="609" y="163"/>
                  </a:cubicBezTo>
                  <a:cubicBezTo>
                    <a:pt x="163" y="608"/>
                    <a:pt x="163" y="608"/>
                    <a:pt x="163" y="608"/>
                  </a:cubicBezTo>
                  <a:cubicBezTo>
                    <a:pt x="128" y="643"/>
                    <a:pt x="71" y="643"/>
                    <a:pt x="36" y="608"/>
                  </a:cubicBezTo>
                  <a:cubicBezTo>
                    <a:pt x="36" y="608"/>
                    <a:pt x="36" y="608"/>
                    <a:pt x="36" y="608"/>
                  </a:cubicBezTo>
                  <a:cubicBezTo>
                    <a:pt x="0" y="573"/>
                    <a:pt x="0" y="516"/>
                    <a:pt x="36" y="481"/>
                  </a:cubicBezTo>
                  <a:cubicBezTo>
                    <a:pt x="481" y="35"/>
                    <a:pt x="481" y="35"/>
                    <a:pt x="481" y="35"/>
                  </a:cubicBezTo>
                  <a:cubicBezTo>
                    <a:pt x="516" y="0"/>
                    <a:pt x="573" y="0"/>
                    <a:pt x="609" y="35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1"/>
            <p:cNvSpPr>
              <a:spLocks/>
            </p:cNvSpPr>
            <p:nvPr/>
          </p:nvSpPr>
          <p:spPr bwMode="auto">
            <a:xfrm>
              <a:off x="6724649" y="4189412"/>
              <a:ext cx="1344612" cy="1343025"/>
            </a:xfrm>
            <a:custGeom>
              <a:avLst/>
              <a:gdLst>
                <a:gd name="T0" fmla="*/ 609 w 644"/>
                <a:gd name="T1" fmla="*/ 35 h 643"/>
                <a:gd name="T2" fmla="*/ 609 w 644"/>
                <a:gd name="T3" fmla="*/ 163 h 643"/>
                <a:gd name="T4" fmla="*/ 163 w 644"/>
                <a:gd name="T5" fmla="*/ 608 h 643"/>
                <a:gd name="T6" fmla="*/ 35 w 644"/>
                <a:gd name="T7" fmla="*/ 608 h 643"/>
                <a:gd name="T8" fmla="*/ 35 w 644"/>
                <a:gd name="T9" fmla="*/ 608 h 643"/>
                <a:gd name="T10" fmla="*/ 35 w 644"/>
                <a:gd name="T11" fmla="*/ 480 h 643"/>
                <a:gd name="T12" fmla="*/ 481 w 644"/>
                <a:gd name="T13" fmla="*/ 35 h 643"/>
                <a:gd name="T14" fmla="*/ 609 w 644"/>
                <a:gd name="T15" fmla="*/ 35 h 6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44" h="643">
                  <a:moveTo>
                    <a:pt x="609" y="35"/>
                  </a:moveTo>
                  <a:cubicBezTo>
                    <a:pt x="644" y="70"/>
                    <a:pt x="644" y="127"/>
                    <a:pt x="609" y="163"/>
                  </a:cubicBezTo>
                  <a:cubicBezTo>
                    <a:pt x="163" y="608"/>
                    <a:pt x="163" y="608"/>
                    <a:pt x="163" y="608"/>
                  </a:cubicBezTo>
                  <a:cubicBezTo>
                    <a:pt x="128" y="643"/>
                    <a:pt x="71" y="643"/>
                    <a:pt x="35" y="608"/>
                  </a:cubicBezTo>
                  <a:cubicBezTo>
                    <a:pt x="35" y="608"/>
                    <a:pt x="35" y="608"/>
                    <a:pt x="35" y="608"/>
                  </a:cubicBezTo>
                  <a:cubicBezTo>
                    <a:pt x="0" y="573"/>
                    <a:pt x="0" y="516"/>
                    <a:pt x="35" y="480"/>
                  </a:cubicBezTo>
                  <a:cubicBezTo>
                    <a:pt x="481" y="35"/>
                    <a:pt x="481" y="35"/>
                    <a:pt x="481" y="35"/>
                  </a:cubicBezTo>
                  <a:cubicBezTo>
                    <a:pt x="516" y="0"/>
                    <a:pt x="573" y="0"/>
                    <a:pt x="609" y="35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>
              <a:off x="2933698" y="3802585"/>
              <a:ext cx="430213" cy="430213"/>
            </a:xfrm>
            <a:custGeom>
              <a:avLst/>
              <a:gdLst>
                <a:gd name="T0" fmla="*/ 170 w 206"/>
                <a:gd name="T1" fmla="*/ 37 h 206"/>
                <a:gd name="T2" fmla="*/ 170 w 206"/>
                <a:gd name="T3" fmla="*/ 170 h 206"/>
                <a:gd name="T4" fmla="*/ 37 w 206"/>
                <a:gd name="T5" fmla="*/ 170 h 206"/>
                <a:gd name="T6" fmla="*/ 37 w 206"/>
                <a:gd name="T7" fmla="*/ 37 h 206"/>
                <a:gd name="T8" fmla="*/ 170 w 206"/>
                <a:gd name="T9" fmla="*/ 37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206">
                  <a:moveTo>
                    <a:pt x="170" y="37"/>
                  </a:moveTo>
                  <a:cubicBezTo>
                    <a:pt x="206" y="74"/>
                    <a:pt x="206" y="133"/>
                    <a:pt x="170" y="170"/>
                  </a:cubicBezTo>
                  <a:cubicBezTo>
                    <a:pt x="133" y="206"/>
                    <a:pt x="73" y="206"/>
                    <a:pt x="37" y="170"/>
                  </a:cubicBezTo>
                  <a:cubicBezTo>
                    <a:pt x="0" y="133"/>
                    <a:pt x="0" y="74"/>
                    <a:pt x="37" y="37"/>
                  </a:cubicBezTo>
                  <a:cubicBezTo>
                    <a:pt x="73" y="0"/>
                    <a:pt x="133" y="0"/>
                    <a:pt x="170" y="3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3"/>
            <p:cNvSpPr>
              <a:spLocks noEditPoints="1"/>
            </p:cNvSpPr>
            <p:nvPr/>
          </p:nvSpPr>
          <p:spPr bwMode="auto">
            <a:xfrm>
              <a:off x="5180158" y="948820"/>
              <a:ext cx="330055" cy="301354"/>
            </a:xfrm>
            <a:custGeom>
              <a:avLst/>
              <a:gdLst>
                <a:gd name="T0" fmla="*/ 123 w 245"/>
                <a:gd name="T1" fmla="*/ 223 h 223"/>
                <a:gd name="T2" fmla="*/ 44 w 245"/>
                <a:gd name="T3" fmla="*/ 190 h 223"/>
                <a:gd name="T4" fmla="*/ 44 w 245"/>
                <a:gd name="T5" fmla="*/ 32 h 223"/>
                <a:gd name="T6" fmla="*/ 123 w 245"/>
                <a:gd name="T7" fmla="*/ 0 h 223"/>
                <a:gd name="T8" fmla="*/ 202 w 245"/>
                <a:gd name="T9" fmla="*/ 32 h 223"/>
                <a:gd name="T10" fmla="*/ 202 w 245"/>
                <a:gd name="T11" fmla="*/ 32 h 223"/>
                <a:gd name="T12" fmla="*/ 202 w 245"/>
                <a:gd name="T13" fmla="*/ 190 h 223"/>
                <a:gd name="T14" fmla="*/ 123 w 245"/>
                <a:gd name="T15" fmla="*/ 223 h 223"/>
                <a:gd name="T16" fmla="*/ 123 w 245"/>
                <a:gd name="T17" fmla="*/ 36 h 223"/>
                <a:gd name="T18" fmla="*/ 69 w 245"/>
                <a:gd name="T19" fmla="*/ 58 h 223"/>
                <a:gd name="T20" fmla="*/ 69 w 245"/>
                <a:gd name="T21" fmla="*/ 165 h 223"/>
                <a:gd name="T22" fmla="*/ 123 w 245"/>
                <a:gd name="T23" fmla="*/ 187 h 223"/>
                <a:gd name="T24" fmla="*/ 176 w 245"/>
                <a:gd name="T25" fmla="*/ 165 h 223"/>
                <a:gd name="T26" fmla="*/ 176 w 245"/>
                <a:gd name="T27" fmla="*/ 58 h 223"/>
                <a:gd name="T28" fmla="*/ 123 w 245"/>
                <a:gd name="T29" fmla="*/ 36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5" h="223">
                  <a:moveTo>
                    <a:pt x="123" y="223"/>
                  </a:moveTo>
                  <a:cubicBezTo>
                    <a:pt x="93" y="223"/>
                    <a:pt x="65" y="212"/>
                    <a:pt x="44" y="190"/>
                  </a:cubicBezTo>
                  <a:cubicBezTo>
                    <a:pt x="0" y="147"/>
                    <a:pt x="0" y="76"/>
                    <a:pt x="44" y="32"/>
                  </a:cubicBezTo>
                  <a:cubicBezTo>
                    <a:pt x="65" y="11"/>
                    <a:pt x="93" y="0"/>
                    <a:pt x="123" y="0"/>
                  </a:cubicBezTo>
                  <a:cubicBezTo>
                    <a:pt x="153" y="0"/>
                    <a:pt x="181" y="11"/>
                    <a:pt x="202" y="32"/>
                  </a:cubicBezTo>
                  <a:cubicBezTo>
                    <a:pt x="202" y="32"/>
                    <a:pt x="202" y="32"/>
                    <a:pt x="202" y="32"/>
                  </a:cubicBezTo>
                  <a:cubicBezTo>
                    <a:pt x="245" y="76"/>
                    <a:pt x="245" y="147"/>
                    <a:pt x="202" y="190"/>
                  </a:cubicBezTo>
                  <a:cubicBezTo>
                    <a:pt x="181" y="212"/>
                    <a:pt x="153" y="223"/>
                    <a:pt x="123" y="223"/>
                  </a:cubicBezTo>
                  <a:close/>
                  <a:moveTo>
                    <a:pt x="123" y="36"/>
                  </a:moveTo>
                  <a:cubicBezTo>
                    <a:pt x="103" y="36"/>
                    <a:pt x="84" y="43"/>
                    <a:pt x="69" y="58"/>
                  </a:cubicBezTo>
                  <a:cubicBezTo>
                    <a:pt x="40" y="87"/>
                    <a:pt x="40" y="135"/>
                    <a:pt x="69" y="165"/>
                  </a:cubicBezTo>
                  <a:cubicBezTo>
                    <a:pt x="84" y="179"/>
                    <a:pt x="103" y="187"/>
                    <a:pt x="123" y="187"/>
                  </a:cubicBezTo>
                  <a:cubicBezTo>
                    <a:pt x="143" y="187"/>
                    <a:pt x="162" y="179"/>
                    <a:pt x="176" y="165"/>
                  </a:cubicBezTo>
                  <a:cubicBezTo>
                    <a:pt x="206" y="135"/>
                    <a:pt x="206" y="87"/>
                    <a:pt x="176" y="58"/>
                  </a:cubicBezTo>
                  <a:cubicBezTo>
                    <a:pt x="162" y="43"/>
                    <a:pt x="143" y="36"/>
                    <a:pt x="123" y="36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5"/>
            <p:cNvSpPr>
              <a:spLocks/>
            </p:cNvSpPr>
            <p:nvPr/>
          </p:nvSpPr>
          <p:spPr bwMode="auto">
            <a:xfrm>
              <a:off x="7873998" y="730250"/>
              <a:ext cx="430213" cy="430213"/>
            </a:xfrm>
            <a:custGeom>
              <a:avLst/>
              <a:gdLst>
                <a:gd name="T0" fmla="*/ 169 w 206"/>
                <a:gd name="T1" fmla="*/ 37 h 206"/>
                <a:gd name="T2" fmla="*/ 169 w 206"/>
                <a:gd name="T3" fmla="*/ 170 h 206"/>
                <a:gd name="T4" fmla="*/ 37 w 206"/>
                <a:gd name="T5" fmla="*/ 170 h 206"/>
                <a:gd name="T6" fmla="*/ 37 w 206"/>
                <a:gd name="T7" fmla="*/ 37 h 206"/>
                <a:gd name="T8" fmla="*/ 169 w 206"/>
                <a:gd name="T9" fmla="*/ 37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206">
                  <a:moveTo>
                    <a:pt x="169" y="37"/>
                  </a:moveTo>
                  <a:cubicBezTo>
                    <a:pt x="206" y="74"/>
                    <a:pt x="206" y="133"/>
                    <a:pt x="169" y="170"/>
                  </a:cubicBezTo>
                  <a:cubicBezTo>
                    <a:pt x="133" y="206"/>
                    <a:pt x="73" y="206"/>
                    <a:pt x="37" y="170"/>
                  </a:cubicBezTo>
                  <a:cubicBezTo>
                    <a:pt x="0" y="133"/>
                    <a:pt x="0" y="74"/>
                    <a:pt x="37" y="37"/>
                  </a:cubicBezTo>
                  <a:cubicBezTo>
                    <a:pt x="73" y="0"/>
                    <a:pt x="133" y="0"/>
                    <a:pt x="169" y="37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6"/>
            <p:cNvSpPr>
              <a:spLocks/>
            </p:cNvSpPr>
            <p:nvPr/>
          </p:nvSpPr>
          <p:spPr bwMode="auto">
            <a:xfrm>
              <a:off x="6345237" y="5465761"/>
              <a:ext cx="430213" cy="430213"/>
            </a:xfrm>
            <a:custGeom>
              <a:avLst/>
              <a:gdLst>
                <a:gd name="T0" fmla="*/ 170 w 206"/>
                <a:gd name="T1" fmla="*/ 37 h 206"/>
                <a:gd name="T2" fmla="*/ 170 w 206"/>
                <a:gd name="T3" fmla="*/ 170 h 206"/>
                <a:gd name="T4" fmla="*/ 37 w 206"/>
                <a:gd name="T5" fmla="*/ 170 h 206"/>
                <a:gd name="T6" fmla="*/ 37 w 206"/>
                <a:gd name="T7" fmla="*/ 37 h 206"/>
                <a:gd name="T8" fmla="*/ 170 w 206"/>
                <a:gd name="T9" fmla="*/ 37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206">
                  <a:moveTo>
                    <a:pt x="170" y="37"/>
                  </a:moveTo>
                  <a:cubicBezTo>
                    <a:pt x="206" y="74"/>
                    <a:pt x="206" y="133"/>
                    <a:pt x="170" y="170"/>
                  </a:cubicBezTo>
                  <a:cubicBezTo>
                    <a:pt x="133" y="206"/>
                    <a:pt x="73" y="206"/>
                    <a:pt x="37" y="170"/>
                  </a:cubicBezTo>
                  <a:cubicBezTo>
                    <a:pt x="0" y="133"/>
                    <a:pt x="0" y="74"/>
                    <a:pt x="37" y="37"/>
                  </a:cubicBezTo>
                  <a:cubicBezTo>
                    <a:pt x="73" y="0"/>
                    <a:pt x="133" y="0"/>
                    <a:pt x="170" y="37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3"/>
            <p:cNvSpPr>
              <a:spLocks noEditPoints="1"/>
            </p:cNvSpPr>
            <p:nvPr/>
          </p:nvSpPr>
          <p:spPr bwMode="auto">
            <a:xfrm>
              <a:off x="5051425" y="5585890"/>
              <a:ext cx="330055" cy="301354"/>
            </a:xfrm>
            <a:custGeom>
              <a:avLst/>
              <a:gdLst>
                <a:gd name="T0" fmla="*/ 123 w 245"/>
                <a:gd name="T1" fmla="*/ 223 h 223"/>
                <a:gd name="T2" fmla="*/ 44 w 245"/>
                <a:gd name="T3" fmla="*/ 190 h 223"/>
                <a:gd name="T4" fmla="*/ 44 w 245"/>
                <a:gd name="T5" fmla="*/ 32 h 223"/>
                <a:gd name="T6" fmla="*/ 123 w 245"/>
                <a:gd name="T7" fmla="*/ 0 h 223"/>
                <a:gd name="T8" fmla="*/ 202 w 245"/>
                <a:gd name="T9" fmla="*/ 32 h 223"/>
                <a:gd name="T10" fmla="*/ 202 w 245"/>
                <a:gd name="T11" fmla="*/ 32 h 223"/>
                <a:gd name="T12" fmla="*/ 202 w 245"/>
                <a:gd name="T13" fmla="*/ 190 h 223"/>
                <a:gd name="T14" fmla="*/ 123 w 245"/>
                <a:gd name="T15" fmla="*/ 223 h 223"/>
                <a:gd name="T16" fmla="*/ 123 w 245"/>
                <a:gd name="T17" fmla="*/ 36 h 223"/>
                <a:gd name="T18" fmla="*/ 69 w 245"/>
                <a:gd name="T19" fmla="*/ 58 h 223"/>
                <a:gd name="T20" fmla="*/ 69 w 245"/>
                <a:gd name="T21" fmla="*/ 165 h 223"/>
                <a:gd name="T22" fmla="*/ 123 w 245"/>
                <a:gd name="T23" fmla="*/ 187 h 223"/>
                <a:gd name="T24" fmla="*/ 176 w 245"/>
                <a:gd name="T25" fmla="*/ 165 h 223"/>
                <a:gd name="T26" fmla="*/ 176 w 245"/>
                <a:gd name="T27" fmla="*/ 58 h 223"/>
                <a:gd name="T28" fmla="*/ 123 w 245"/>
                <a:gd name="T29" fmla="*/ 36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5" h="223">
                  <a:moveTo>
                    <a:pt x="123" y="223"/>
                  </a:moveTo>
                  <a:cubicBezTo>
                    <a:pt x="93" y="223"/>
                    <a:pt x="65" y="212"/>
                    <a:pt x="44" y="190"/>
                  </a:cubicBezTo>
                  <a:cubicBezTo>
                    <a:pt x="0" y="147"/>
                    <a:pt x="0" y="76"/>
                    <a:pt x="44" y="32"/>
                  </a:cubicBezTo>
                  <a:cubicBezTo>
                    <a:pt x="65" y="11"/>
                    <a:pt x="93" y="0"/>
                    <a:pt x="123" y="0"/>
                  </a:cubicBezTo>
                  <a:cubicBezTo>
                    <a:pt x="153" y="0"/>
                    <a:pt x="181" y="11"/>
                    <a:pt x="202" y="32"/>
                  </a:cubicBezTo>
                  <a:cubicBezTo>
                    <a:pt x="202" y="32"/>
                    <a:pt x="202" y="32"/>
                    <a:pt x="202" y="32"/>
                  </a:cubicBezTo>
                  <a:cubicBezTo>
                    <a:pt x="245" y="76"/>
                    <a:pt x="245" y="147"/>
                    <a:pt x="202" y="190"/>
                  </a:cubicBezTo>
                  <a:cubicBezTo>
                    <a:pt x="181" y="212"/>
                    <a:pt x="153" y="223"/>
                    <a:pt x="123" y="223"/>
                  </a:cubicBezTo>
                  <a:close/>
                  <a:moveTo>
                    <a:pt x="123" y="36"/>
                  </a:moveTo>
                  <a:cubicBezTo>
                    <a:pt x="103" y="36"/>
                    <a:pt x="84" y="43"/>
                    <a:pt x="69" y="58"/>
                  </a:cubicBezTo>
                  <a:cubicBezTo>
                    <a:pt x="40" y="87"/>
                    <a:pt x="40" y="135"/>
                    <a:pt x="69" y="165"/>
                  </a:cubicBezTo>
                  <a:cubicBezTo>
                    <a:pt x="84" y="179"/>
                    <a:pt x="103" y="187"/>
                    <a:pt x="123" y="187"/>
                  </a:cubicBezTo>
                  <a:cubicBezTo>
                    <a:pt x="143" y="187"/>
                    <a:pt x="162" y="179"/>
                    <a:pt x="176" y="165"/>
                  </a:cubicBezTo>
                  <a:cubicBezTo>
                    <a:pt x="206" y="135"/>
                    <a:pt x="206" y="87"/>
                    <a:pt x="176" y="58"/>
                  </a:cubicBezTo>
                  <a:cubicBezTo>
                    <a:pt x="162" y="43"/>
                    <a:pt x="143" y="36"/>
                    <a:pt x="123" y="36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9"/>
            <p:cNvSpPr>
              <a:spLocks/>
            </p:cNvSpPr>
            <p:nvPr/>
          </p:nvSpPr>
          <p:spPr bwMode="auto">
            <a:xfrm>
              <a:off x="8183994" y="3779475"/>
              <a:ext cx="950913" cy="954088"/>
            </a:xfrm>
            <a:custGeom>
              <a:avLst/>
              <a:gdLst>
                <a:gd name="T0" fmla="*/ 421 w 456"/>
                <a:gd name="T1" fmla="*/ 35 h 457"/>
                <a:gd name="T2" fmla="*/ 421 w 456"/>
                <a:gd name="T3" fmla="*/ 163 h 457"/>
                <a:gd name="T4" fmla="*/ 162 w 456"/>
                <a:gd name="T5" fmla="*/ 422 h 457"/>
                <a:gd name="T6" fmla="*/ 35 w 456"/>
                <a:gd name="T7" fmla="*/ 422 h 457"/>
                <a:gd name="T8" fmla="*/ 35 w 456"/>
                <a:gd name="T9" fmla="*/ 422 h 457"/>
                <a:gd name="T10" fmla="*/ 35 w 456"/>
                <a:gd name="T11" fmla="*/ 294 h 457"/>
                <a:gd name="T12" fmla="*/ 294 w 456"/>
                <a:gd name="T13" fmla="*/ 35 h 457"/>
                <a:gd name="T14" fmla="*/ 421 w 456"/>
                <a:gd name="T15" fmla="*/ 35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6" h="457">
                  <a:moveTo>
                    <a:pt x="421" y="35"/>
                  </a:moveTo>
                  <a:cubicBezTo>
                    <a:pt x="456" y="71"/>
                    <a:pt x="456" y="128"/>
                    <a:pt x="421" y="163"/>
                  </a:cubicBezTo>
                  <a:cubicBezTo>
                    <a:pt x="162" y="422"/>
                    <a:pt x="162" y="422"/>
                    <a:pt x="162" y="422"/>
                  </a:cubicBezTo>
                  <a:cubicBezTo>
                    <a:pt x="127" y="457"/>
                    <a:pt x="70" y="457"/>
                    <a:pt x="35" y="422"/>
                  </a:cubicBezTo>
                  <a:cubicBezTo>
                    <a:pt x="35" y="422"/>
                    <a:pt x="35" y="422"/>
                    <a:pt x="35" y="422"/>
                  </a:cubicBezTo>
                  <a:cubicBezTo>
                    <a:pt x="0" y="387"/>
                    <a:pt x="0" y="329"/>
                    <a:pt x="35" y="294"/>
                  </a:cubicBezTo>
                  <a:cubicBezTo>
                    <a:pt x="294" y="35"/>
                    <a:pt x="294" y="35"/>
                    <a:pt x="294" y="35"/>
                  </a:cubicBezTo>
                  <a:cubicBezTo>
                    <a:pt x="329" y="0"/>
                    <a:pt x="386" y="0"/>
                    <a:pt x="421" y="35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5"/>
            <p:cNvSpPr>
              <a:spLocks/>
            </p:cNvSpPr>
            <p:nvPr/>
          </p:nvSpPr>
          <p:spPr bwMode="auto">
            <a:xfrm>
              <a:off x="9134907" y="3349262"/>
              <a:ext cx="430213" cy="430213"/>
            </a:xfrm>
            <a:custGeom>
              <a:avLst/>
              <a:gdLst>
                <a:gd name="T0" fmla="*/ 169 w 206"/>
                <a:gd name="T1" fmla="*/ 37 h 206"/>
                <a:gd name="T2" fmla="*/ 169 w 206"/>
                <a:gd name="T3" fmla="*/ 170 h 206"/>
                <a:gd name="T4" fmla="*/ 37 w 206"/>
                <a:gd name="T5" fmla="*/ 170 h 206"/>
                <a:gd name="T6" fmla="*/ 37 w 206"/>
                <a:gd name="T7" fmla="*/ 37 h 206"/>
                <a:gd name="T8" fmla="*/ 169 w 206"/>
                <a:gd name="T9" fmla="*/ 37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206">
                  <a:moveTo>
                    <a:pt x="169" y="37"/>
                  </a:moveTo>
                  <a:cubicBezTo>
                    <a:pt x="206" y="74"/>
                    <a:pt x="206" y="133"/>
                    <a:pt x="169" y="170"/>
                  </a:cubicBezTo>
                  <a:cubicBezTo>
                    <a:pt x="133" y="206"/>
                    <a:pt x="73" y="206"/>
                    <a:pt x="37" y="170"/>
                  </a:cubicBezTo>
                  <a:cubicBezTo>
                    <a:pt x="0" y="133"/>
                    <a:pt x="0" y="74"/>
                    <a:pt x="37" y="37"/>
                  </a:cubicBezTo>
                  <a:cubicBezTo>
                    <a:pt x="73" y="0"/>
                    <a:pt x="133" y="0"/>
                    <a:pt x="169" y="3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9"/>
            <p:cNvSpPr>
              <a:spLocks/>
            </p:cNvSpPr>
            <p:nvPr/>
          </p:nvSpPr>
          <p:spPr bwMode="auto">
            <a:xfrm>
              <a:off x="2764576" y="1879599"/>
              <a:ext cx="950913" cy="954088"/>
            </a:xfrm>
            <a:custGeom>
              <a:avLst/>
              <a:gdLst>
                <a:gd name="T0" fmla="*/ 421 w 456"/>
                <a:gd name="T1" fmla="*/ 35 h 457"/>
                <a:gd name="T2" fmla="*/ 421 w 456"/>
                <a:gd name="T3" fmla="*/ 163 h 457"/>
                <a:gd name="T4" fmla="*/ 162 w 456"/>
                <a:gd name="T5" fmla="*/ 422 h 457"/>
                <a:gd name="T6" fmla="*/ 35 w 456"/>
                <a:gd name="T7" fmla="*/ 422 h 457"/>
                <a:gd name="T8" fmla="*/ 35 w 456"/>
                <a:gd name="T9" fmla="*/ 422 h 457"/>
                <a:gd name="T10" fmla="*/ 35 w 456"/>
                <a:gd name="T11" fmla="*/ 294 h 457"/>
                <a:gd name="T12" fmla="*/ 294 w 456"/>
                <a:gd name="T13" fmla="*/ 35 h 457"/>
                <a:gd name="T14" fmla="*/ 421 w 456"/>
                <a:gd name="T15" fmla="*/ 35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6" h="457">
                  <a:moveTo>
                    <a:pt x="421" y="35"/>
                  </a:moveTo>
                  <a:cubicBezTo>
                    <a:pt x="456" y="71"/>
                    <a:pt x="456" y="128"/>
                    <a:pt x="421" y="163"/>
                  </a:cubicBezTo>
                  <a:cubicBezTo>
                    <a:pt x="162" y="422"/>
                    <a:pt x="162" y="422"/>
                    <a:pt x="162" y="422"/>
                  </a:cubicBezTo>
                  <a:cubicBezTo>
                    <a:pt x="127" y="457"/>
                    <a:pt x="70" y="457"/>
                    <a:pt x="35" y="422"/>
                  </a:cubicBezTo>
                  <a:cubicBezTo>
                    <a:pt x="35" y="422"/>
                    <a:pt x="35" y="422"/>
                    <a:pt x="35" y="422"/>
                  </a:cubicBezTo>
                  <a:cubicBezTo>
                    <a:pt x="0" y="387"/>
                    <a:pt x="0" y="329"/>
                    <a:pt x="35" y="294"/>
                  </a:cubicBezTo>
                  <a:cubicBezTo>
                    <a:pt x="294" y="35"/>
                    <a:pt x="294" y="35"/>
                    <a:pt x="294" y="35"/>
                  </a:cubicBezTo>
                  <a:cubicBezTo>
                    <a:pt x="329" y="0"/>
                    <a:pt x="386" y="0"/>
                    <a:pt x="421" y="35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3"/>
            <p:cNvSpPr>
              <a:spLocks noEditPoints="1"/>
            </p:cNvSpPr>
            <p:nvPr/>
          </p:nvSpPr>
          <p:spPr bwMode="auto">
            <a:xfrm>
              <a:off x="2432790" y="2824939"/>
              <a:ext cx="330055" cy="301354"/>
            </a:xfrm>
            <a:custGeom>
              <a:avLst/>
              <a:gdLst>
                <a:gd name="T0" fmla="*/ 123 w 245"/>
                <a:gd name="T1" fmla="*/ 223 h 223"/>
                <a:gd name="T2" fmla="*/ 44 w 245"/>
                <a:gd name="T3" fmla="*/ 190 h 223"/>
                <a:gd name="T4" fmla="*/ 44 w 245"/>
                <a:gd name="T5" fmla="*/ 32 h 223"/>
                <a:gd name="T6" fmla="*/ 123 w 245"/>
                <a:gd name="T7" fmla="*/ 0 h 223"/>
                <a:gd name="T8" fmla="*/ 202 w 245"/>
                <a:gd name="T9" fmla="*/ 32 h 223"/>
                <a:gd name="T10" fmla="*/ 202 w 245"/>
                <a:gd name="T11" fmla="*/ 32 h 223"/>
                <a:gd name="T12" fmla="*/ 202 w 245"/>
                <a:gd name="T13" fmla="*/ 190 h 223"/>
                <a:gd name="T14" fmla="*/ 123 w 245"/>
                <a:gd name="T15" fmla="*/ 223 h 223"/>
                <a:gd name="T16" fmla="*/ 123 w 245"/>
                <a:gd name="T17" fmla="*/ 36 h 223"/>
                <a:gd name="T18" fmla="*/ 69 w 245"/>
                <a:gd name="T19" fmla="*/ 58 h 223"/>
                <a:gd name="T20" fmla="*/ 69 w 245"/>
                <a:gd name="T21" fmla="*/ 165 h 223"/>
                <a:gd name="T22" fmla="*/ 123 w 245"/>
                <a:gd name="T23" fmla="*/ 187 h 223"/>
                <a:gd name="T24" fmla="*/ 176 w 245"/>
                <a:gd name="T25" fmla="*/ 165 h 223"/>
                <a:gd name="T26" fmla="*/ 176 w 245"/>
                <a:gd name="T27" fmla="*/ 58 h 223"/>
                <a:gd name="T28" fmla="*/ 123 w 245"/>
                <a:gd name="T29" fmla="*/ 36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5" h="223">
                  <a:moveTo>
                    <a:pt x="123" y="223"/>
                  </a:moveTo>
                  <a:cubicBezTo>
                    <a:pt x="93" y="223"/>
                    <a:pt x="65" y="212"/>
                    <a:pt x="44" y="190"/>
                  </a:cubicBezTo>
                  <a:cubicBezTo>
                    <a:pt x="0" y="147"/>
                    <a:pt x="0" y="76"/>
                    <a:pt x="44" y="32"/>
                  </a:cubicBezTo>
                  <a:cubicBezTo>
                    <a:pt x="65" y="11"/>
                    <a:pt x="93" y="0"/>
                    <a:pt x="123" y="0"/>
                  </a:cubicBezTo>
                  <a:cubicBezTo>
                    <a:pt x="153" y="0"/>
                    <a:pt x="181" y="11"/>
                    <a:pt x="202" y="32"/>
                  </a:cubicBezTo>
                  <a:cubicBezTo>
                    <a:pt x="202" y="32"/>
                    <a:pt x="202" y="32"/>
                    <a:pt x="202" y="32"/>
                  </a:cubicBezTo>
                  <a:cubicBezTo>
                    <a:pt x="245" y="76"/>
                    <a:pt x="245" y="147"/>
                    <a:pt x="202" y="190"/>
                  </a:cubicBezTo>
                  <a:cubicBezTo>
                    <a:pt x="181" y="212"/>
                    <a:pt x="153" y="223"/>
                    <a:pt x="123" y="223"/>
                  </a:cubicBezTo>
                  <a:close/>
                  <a:moveTo>
                    <a:pt x="123" y="36"/>
                  </a:moveTo>
                  <a:cubicBezTo>
                    <a:pt x="103" y="36"/>
                    <a:pt x="84" y="43"/>
                    <a:pt x="69" y="58"/>
                  </a:cubicBezTo>
                  <a:cubicBezTo>
                    <a:pt x="40" y="87"/>
                    <a:pt x="40" y="135"/>
                    <a:pt x="69" y="165"/>
                  </a:cubicBezTo>
                  <a:cubicBezTo>
                    <a:pt x="84" y="179"/>
                    <a:pt x="103" y="187"/>
                    <a:pt x="123" y="187"/>
                  </a:cubicBezTo>
                  <a:cubicBezTo>
                    <a:pt x="143" y="187"/>
                    <a:pt x="162" y="179"/>
                    <a:pt x="176" y="165"/>
                  </a:cubicBezTo>
                  <a:cubicBezTo>
                    <a:pt x="206" y="135"/>
                    <a:pt x="206" y="87"/>
                    <a:pt x="176" y="58"/>
                  </a:cubicBezTo>
                  <a:cubicBezTo>
                    <a:pt x="162" y="43"/>
                    <a:pt x="143" y="36"/>
                    <a:pt x="123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6"/>
            <p:cNvSpPr>
              <a:spLocks/>
            </p:cNvSpPr>
            <p:nvPr/>
          </p:nvSpPr>
          <p:spPr bwMode="auto">
            <a:xfrm>
              <a:off x="7440141" y="4765674"/>
              <a:ext cx="700088" cy="700088"/>
            </a:xfrm>
            <a:custGeom>
              <a:avLst/>
              <a:gdLst>
                <a:gd name="T0" fmla="*/ 328 w 335"/>
                <a:gd name="T1" fmla="*/ 56 h 335"/>
                <a:gd name="T2" fmla="*/ 299 w 335"/>
                <a:gd name="T3" fmla="*/ 57 h 335"/>
                <a:gd name="T4" fmla="*/ 274 w 335"/>
                <a:gd name="T5" fmla="*/ 57 h 335"/>
                <a:gd name="T6" fmla="*/ 274 w 335"/>
                <a:gd name="T7" fmla="*/ 81 h 335"/>
                <a:gd name="T8" fmla="*/ 273 w 335"/>
                <a:gd name="T9" fmla="*/ 110 h 335"/>
                <a:gd name="T10" fmla="*/ 245 w 335"/>
                <a:gd name="T11" fmla="*/ 111 h 335"/>
                <a:gd name="T12" fmla="*/ 220 w 335"/>
                <a:gd name="T13" fmla="*/ 111 h 335"/>
                <a:gd name="T14" fmla="*/ 220 w 335"/>
                <a:gd name="T15" fmla="*/ 136 h 335"/>
                <a:gd name="T16" fmla="*/ 219 w 335"/>
                <a:gd name="T17" fmla="*/ 164 h 335"/>
                <a:gd name="T18" fmla="*/ 190 w 335"/>
                <a:gd name="T19" fmla="*/ 165 h 335"/>
                <a:gd name="T20" fmla="*/ 166 w 335"/>
                <a:gd name="T21" fmla="*/ 166 h 335"/>
                <a:gd name="T22" fmla="*/ 165 w 335"/>
                <a:gd name="T23" fmla="*/ 190 h 335"/>
                <a:gd name="T24" fmla="*/ 164 w 335"/>
                <a:gd name="T25" fmla="*/ 219 h 335"/>
                <a:gd name="T26" fmla="*/ 136 w 335"/>
                <a:gd name="T27" fmla="*/ 220 h 335"/>
                <a:gd name="T28" fmla="*/ 111 w 335"/>
                <a:gd name="T29" fmla="*/ 220 h 335"/>
                <a:gd name="T30" fmla="*/ 111 w 335"/>
                <a:gd name="T31" fmla="*/ 245 h 335"/>
                <a:gd name="T32" fmla="*/ 110 w 335"/>
                <a:gd name="T33" fmla="*/ 273 h 335"/>
                <a:gd name="T34" fmla="*/ 81 w 335"/>
                <a:gd name="T35" fmla="*/ 274 h 335"/>
                <a:gd name="T36" fmla="*/ 57 w 335"/>
                <a:gd name="T37" fmla="*/ 274 h 335"/>
                <a:gd name="T38" fmla="*/ 57 w 335"/>
                <a:gd name="T39" fmla="*/ 299 h 335"/>
                <a:gd name="T40" fmla="*/ 56 w 335"/>
                <a:gd name="T41" fmla="*/ 327 h 335"/>
                <a:gd name="T42" fmla="*/ 27 w 335"/>
                <a:gd name="T43" fmla="*/ 329 h 335"/>
                <a:gd name="T44" fmla="*/ 2 w 335"/>
                <a:gd name="T45" fmla="*/ 329 h 335"/>
                <a:gd name="T46" fmla="*/ 0 w 335"/>
                <a:gd name="T47" fmla="*/ 326 h 335"/>
                <a:gd name="T48" fmla="*/ 28 w 335"/>
                <a:gd name="T49" fmla="*/ 325 h 335"/>
                <a:gd name="T50" fmla="*/ 53 w 335"/>
                <a:gd name="T51" fmla="*/ 325 h 335"/>
                <a:gd name="T52" fmla="*/ 53 w 335"/>
                <a:gd name="T53" fmla="*/ 300 h 335"/>
                <a:gd name="T54" fmla="*/ 54 w 335"/>
                <a:gd name="T55" fmla="*/ 271 h 335"/>
                <a:gd name="T56" fmla="*/ 83 w 335"/>
                <a:gd name="T57" fmla="*/ 270 h 335"/>
                <a:gd name="T58" fmla="*/ 107 w 335"/>
                <a:gd name="T59" fmla="*/ 270 h 335"/>
                <a:gd name="T60" fmla="*/ 107 w 335"/>
                <a:gd name="T61" fmla="*/ 246 h 335"/>
                <a:gd name="T62" fmla="*/ 108 w 335"/>
                <a:gd name="T63" fmla="*/ 217 h 335"/>
                <a:gd name="T64" fmla="*/ 137 w 335"/>
                <a:gd name="T65" fmla="*/ 216 h 335"/>
                <a:gd name="T66" fmla="*/ 162 w 335"/>
                <a:gd name="T67" fmla="*/ 216 h 335"/>
                <a:gd name="T68" fmla="*/ 162 w 335"/>
                <a:gd name="T69" fmla="*/ 191 h 335"/>
                <a:gd name="T70" fmla="*/ 163 w 335"/>
                <a:gd name="T71" fmla="*/ 163 h 335"/>
                <a:gd name="T72" fmla="*/ 191 w 335"/>
                <a:gd name="T73" fmla="*/ 162 h 335"/>
                <a:gd name="T74" fmla="*/ 216 w 335"/>
                <a:gd name="T75" fmla="*/ 162 h 335"/>
                <a:gd name="T76" fmla="*/ 216 w 335"/>
                <a:gd name="T77" fmla="*/ 137 h 335"/>
                <a:gd name="T78" fmla="*/ 217 w 335"/>
                <a:gd name="T79" fmla="*/ 108 h 335"/>
                <a:gd name="T80" fmla="*/ 246 w 335"/>
                <a:gd name="T81" fmla="*/ 107 h 335"/>
                <a:gd name="T82" fmla="*/ 270 w 335"/>
                <a:gd name="T83" fmla="*/ 107 h 335"/>
                <a:gd name="T84" fmla="*/ 270 w 335"/>
                <a:gd name="T85" fmla="*/ 83 h 335"/>
                <a:gd name="T86" fmla="*/ 271 w 335"/>
                <a:gd name="T87" fmla="*/ 54 h 335"/>
                <a:gd name="T88" fmla="*/ 300 w 335"/>
                <a:gd name="T89" fmla="*/ 53 h 335"/>
                <a:gd name="T90" fmla="*/ 325 w 335"/>
                <a:gd name="T91" fmla="*/ 53 h 335"/>
                <a:gd name="T92" fmla="*/ 325 w 335"/>
                <a:gd name="T93" fmla="*/ 28 h 335"/>
                <a:gd name="T94" fmla="*/ 326 w 335"/>
                <a:gd name="T95" fmla="*/ 0 h 335"/>
                <a:gd name="T96" fmla="*/ 329 w 335"/>
                <a:gd name="T97" fmla="*/ 2 h 335"/>
                <a:gd name="T98" fmla="*/ 329 w 335"/>
                <a:gd name="T99" fmla="*/ 27 h 335"/>
                <a:gd name="T100" fmla="*/ 328 w 335"/>
                <a:gd name="T101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35" h="335">
                  <a:moveTo>
                    <a:pt x="328" y="56"/>
                  </a:moveTo>
                  <a:cubicBezTo>
                    <a:pt x="320" y="63"/>
                    <a:pt x="309" y="60"/>
                    <a:pt x="299" y="57"/>
                  </a:cubicBezTo>
                  <a:cubicBezTo>
                    <a:pt x="289" y="54"/>
                    <a:pt x="280" y="51"/>
                    <a:pt x="274" y="57"/>
                  </a:cubicBezTo>
                  <a:cubicBezTo>
                    <a:pt x="268" y="63"/>
                    <a:pt x="271" y="72"/>
                    <a:pt x="274" y="81"/>
                  </a:cubicBezTo>
                  <a:cubicBezTo>
                    <a:pt x="277" y="92"/>
                    <a:pt x="281" y="102"/>
                    <a:pt x="273" y="110"/>
                  </a:cubicBezTo>
                  <a:cubicBezTo>
                    <a:pt x="265" y="118"/>
                    <a:pt x="255" y="114"/>
                    <a:pt x="245" y="111"/>
                  </a:cubicBezTo>
                  <a:cubicBezTo>
                    <a:pt x="235" y="108"/>
                    <a:pt x="226" y="105"/>
                    <a:pt x="220" y="111"/>
                  </a:cubicBezTo>
                  <a:cubicBezTo>
                    <a:pt x="214" y="117"/>
                    <a:pt x="217" y="126"/>
                    <a:pt x="220" y="136"/>
                  </a:cubicBezTo>
                  <a:cubicBezTo>
                    <a:pt x="223" y="146"/>
                    <a:pt x="226" y="157"/>
                    <a:pt x="219" y="164"/>
                  </a:cubicBezTo>
                  <a:cubicBezTo>
                    <a:pt x="211" y="172"/>
                    <a:pt x="200" y="169"/>
                    <a:pt x="190" y="165"/>
                  </a:cubicBezTo>
                  <a:cubicBezTo>
                    <a:pt x="181" y="162"/>
                    <a:pt x="171" y="160"/>
                    <a:pt x="166" y="166"/>
                  </a:cubicBezTo>
                  <a:cubicBezTo>
                    <a:pt x="160" y="171"/>
                    <a:pt x="162" y="181"/>
                    <a:pt x="165" y="190"/>
                  </a:cubicBezTo>
                  <a:cubicBezTo>
                    <a:pt x="169" y="200"/>
                    <a:pt x="172" y="211"/>
                    <a:pt x="164" y="219"/>
                  </a:cubicBezTo>
                  <a:cubicBezTo>
                    <a:pt x="157" y="226"/>
                    <a:pt x="146" y="223"/>
                    <a:pt x="136" y="220"/>
                  </a:cubicBezTo>
                  <a:cubicBezTo>
                    <a:pt x="126" y="217"/>
                    <a:pt x="117" y="214"/>
                    <a:pt x="111" y="220"/>
                  </a:cubicBezTo>
                  <a:cubicBezTo>
                    <a:pt x="105" y="226"/>
                    <a:pt x="108" y="235"/>
                    <a:pt x="111" y="245"/>
                  </a:cubicBezTo>
                  <a:cubicBezTo>
                    <a:pt x="114" y="255"/>
                    <a:pt x="118" y="265"/>
                    <a:pt x="110" y="273"/>
                  </a:cubicBezTo>
                  <a:cubicBezTo>
                    <a:pt x="102" y="281"/>
                    <a:pt x="92" y="277"/>
                    <a:pt x="81" y="274"/>
                  </a:cubicBezTo>
                  <a:cubicBezTo>
                    <a:pt x="72" y="271"/>
                    <a:pt x="63" y="268"/>
                    <a:pt x="57" y="274"/>
                  </a:cubicBezTo>
                  <a:cubicBezTo>
                    <a:pt x="51" y="280"/>
                    <a:pt x="54" y="289"/>
                    <a:pt x="57" y="299"/>
                  </a:cubicBezTo>
                  <a:cubicBezTo>
                    <a:pt x="60" y="309"/>
                    <a:pt x="63" y="320"/>
                    <a:pt x="56" y="327"/>
                  </a:cubicBezTo>
                  <a:cubicBezTo>
                    <a:pt x="48" y="335"/>
                    <a:pt x="37" y="332"/>
                    <a:pt x="27" y="329"/>
                  </a:cubicBezTo>
                  <a:cubicBezTo>
                    <a:pt x="17" y="326"/>
                    <a:pt x="8" y="323"/>
                    <a:pt x="2" y="329"/>
                  </a:cubicBezTo>
                  <a:cubicBezTo>
                    <a:pt x="0" y="326"/>
                    <a:pt x="0" y="326"/>
                    <a:pt x="0" y="326"/>
                  </a:cubicBezTo>
                  <a:cubicBezTo>
                    <a:pt x="7" y="318"/>
                    <a:pt x="18" y="322"/>
                    <a:pt x="28" y="325"/>
                  </a:cubicBezTo>
                  <a:cubicBezTo>
                    <a:pt x="38" y="328"/>
                    <a:pt x="47" y="331"/>
                    <a:pt x="53" y="325"/>
                  </a:cubicBezTo>
                  <a:cubicBezTo>
                    <a:pt x="59" y="319"/>
                    <a:pt x="56" y="310"/>
                    <a:pt x="53" y="300"/>
                  </a:cubicBezTo>
                  <a:cubicBezTo>
                    <a:pt x="50" y="290"/>
                    <a:pt x="46" y="279"/>
                    <a:pt x="54" y="271"/>
                  </a:cubicBezTo>
                  <a:cubicBezTo>
                    <a:pt x="62" y="264"/>
                    <a:pt x="72" y="267"/>
                    <a:pt x="83" y="270"/>
                  </a:cubicBezTo>
                  <a:cubicBezTo>
                    <a:pt x="92" y="273"/>
                    <a:pt x="101" y="276"/>
                    <a:pt x="107" y="270"/>
                  </a:cubicBezTo>
                  <a:cubicBezTo>
                    <a:pt x="113" y="264"/>
                    <a:pt x="110" y="255"/>
                    <a:pt x="107" y="246"/>
                  </a:cubicBezTo>
                  <a:cubicBezTo>
                    <a:pt x="104" y="235"/>
                    <a:pt x="101" y="225"/>
                    <a:pt x="108" y="217"/>
                  </a:cubicBezTo>
                  <a:cubicBezTo>
                    <a:pt x="116" y="209"/>
                    <a:pt x="127" y="213"/>
                    <a:pt x="137" y="216"/>
                  </a:cubicBezTo>
                  <a:cubicBezTo>
                    <a:pt x="147" y="219"/>
                    <a:pt x="156" y="222"/>
                    <a:pt x="162" y="216"/>
                  </a:cubicBezTo>
                  <a:cubicBezTo>
                    <a:pt x="168" y="210"/>
                    <a:pt x="165" y="201"/>
                    <a:pt x="162" y="191"/>
                  </a:cubicBezTo>
                  <a:cubicBezTo>
                    <a:pt x="158" y="181"/>
                    <a:pt x="155" y="170"/>
                    <a:pt x="163" y="163"/>
                  </a:cubicBezTo>
                  <a:cubicBezTo>
                    <a:pt x="170" y="155"/>
                    <a:pt x="181" y="158"/>
                    <a:pt x="191" y="162"/>
                  </a:cubicBezTo>
                  <a:cubicBezTo>
                    <a:pt x="201" y="165"/>
                    <a:pt x="210" y="168"/>
                    <a:pt x="216" y="162"/>
                  </a:cubicBezTo>
                  <a:cubicBezTo>
                    <a:pt x="222" y="156"/>
                    <a:pt x="219" y="147"/>
                    <a:pt x="216" y="137"/>
                  </a:cubicBezTo>
                  <a:cubicBezTo>
                    <a:pt x="213" y="127"/>
                    <a:pt x="209" y="116"/>
                    <a:pt x="217" y="108"/>
                  </a:cubicBezTo>
                  <a:cubicBezTo>
                    <a:pt x="225" y="101"/>
                    <a:pt x="235" y="104"/>
                    <a:pt x="246" y="107"/>
                  </a:cubicBezTo>
                  <a:cubicBezTo>
                    <a:pt x="255" y="110"/>
                    <a:pt x="264" y="113"/>
                    <a:pt x="270" y="107"/>
                  </a:cubicBezTo>
                  <a:cubicBezTo>
                    <a:pt x="276" y="101"/>
                    <a:pt x="273" y="92"/>
                    <a:pt x="270" y="83"/>
                  </a:cubicBezTo>
                  <a:cubicBezTo>
                    <a:pt x="267" y="72"/>
                    <a:pt x="264" y="62"/>
                    <a:pt x="271" y="54"/>
                  </a:cubicBezTo>
                  <a:cubicBezTo>
                    <a:pt x="279" y="46"/>
                    <a:pt x="290" y="50"/>
                    <a:pt x="300" y="53"/>
                  </a:cubicBezTo>
                  <a:cubicBezTo>
                    <a:pt x="310" y="56"/>
                    <a:pt x="319" y="59"/>
                    <a:pt x="325" y="53"/>
                  </a:cubicBezTo>
                  <a:cubicBezTo>
                    <a:pt x="331" y="47"/>
                    <a:pt x="328" y="38"/>
                    <a:pt x="325" y="28"/>
                  </a:cubicBezTo>
                  <a:cubicBezTo>
                    <a:pt x="322" y="18"/>
                    <a:pt x="318" y="7"/>
                    <a:pt x="326" y="0"/>
                  </a:cubicBezTo>
                  <a:cubicBezTo>
                    <a:pt x="329" y="2"/>
                    <a:pt x="329" y="2"/>
                    <a:pt x="329" y="2"/>
                  </a:cubicBezTo>
                  <a:cubicBezTo>
                    <a:pt x="323" y="8"/>
                    <a:pt x="326" y="17"/>
                    <a:pt x="329" y="27"/>
                  </a:cubicBezTo>
                  <a:cubicBezTo>
                    <a:pt x="332" y="37"/>
                    <a:pt x="335" y="48"/>
                    <a:pt x="328" y="56"/>
                  </a:cubicBezTo>
                  <a:close/>
                </a:path>
              </a:pathLst>
            </a:custGeom>
            <a:solidFill>
              <a:srgbClr val="B5C6C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6"/>
            <p:cNvSpPr>
              <a:spLocks/>
            </p:cNvSpPr>
            <p:nvPr/>
          </p:nvSpPr>
          <p:spPr bwMode="auto">
            <a:xfrm>
              <a:off x="3756966" y="1084263"/>
              <a:ext cx="700088" cy="700088"/>
            </a:xfrm>
            <a:custGeom>
              <a:avLst/>
              <a:gdLst>
                <a:gd name="T0" fmla="*/ 328 w 335"/>
                <a:gd name="T1" fmla="*/ 56 h 335"/>
                <a:gd name="T2" fmla="*/ 299 w 335"/>
                <a:gd name="T3" fmla="*/ 57 h 335"/>
                <a:gd name="T4" fmla="*/ 274 w 335"/>
                <a:gd name="T5" fmla="*/ 57 h 335"/>
                <a:gd name="T6" fmla="*/ 274 w 335"/>
                <a:gd name="T7" fmla="*/ 81 h 335"/>
                <a:gd name="T8" fmla="*/ 273 w 335"/>
                <a:gd name="T9" fmla="*/ 110 h 335"/>
                <a:gd name="T10" fmla="*/ 245 w 335"/>
                <a:gd name="T11" fmla="*/ 111 h 335"/>
                <a:gd name="T12" fmla="*/ 220 w 335"/>
                <a:gd name="T13" fmla="*/ 111 h 335"/>
                <a:gd name="T14" fmla="*/ 220 w 335"/>
                <a:gd name="T15" fmla="*/ 136 h 335"/>
                <a:gd name="T16" fmla="*/ 219 w 335"/>
                <a:gd name="T17" fmla="*/ 164 h 335"/>
                <a:gd name="T18" fmla="*/ 190 w 335"/>
                <a:gd name="T19" fmla="*/ 165 h 335"/>
                <a:gd name="T20" fmla="*/ 166 w 335"/>
                <a:gd name="T21" fmla="*/ 166 h 335"/>
                <a:gd name="T22" fmla="*/ 165 w 335"/>
                <a:gd name="T23" fmla="*/ 190 h 335"/>
                <a:gd name="T24" fmla="*/ 164 w 335"/>
                <a:gd name="T25" fmla="*/ 219 h 335"/>
                <a:gd name="T26" fmla="*/ 136 w 335"/>
                <a:gd name="T27" fmla="*/ 220 h 335"/>
                <a:gd name="T28" fmla="*/ 111 w 335"/>
                <a:gd name="T29" fmla="*/ 220 h 335"/>
                <a:gd name="T30" fmla="*/ 111 w 335"/>
                <a:gd name="T31" fmla="*/ 245 h 335"/>
                <a:gd name="T32" fmla="*/ 110 w 335"/>
                <a:gd name="T33" fmla="*/ 273 h 335"/>
                <a:gd name="T34" fmla="*/ 81 w 335"/>
                <a:gd name="T35" fmla="*/ 274 h 335"/>
                <a:gd name="T36" fmla="*/ 57 w 335"/>
                <a:gd name="T37" fmla="*/ 274 h 335"/>
                <a:gd name="T38" fmla="*/ 57 w 335"/>
                <a:gd name="T39" fmla="*/ 299 h 335"/>
                <a:gd name="T40" fmla="*/ 56 w 335"/>
                <a:gd name="T41" fmla="*/ 327 h 335"/>
                <a:gd name="T42" fmla="*/ 27 w 335"/>
                <a:gd name="T43" fmla="*/ 329 h 335"/>
                <a:gd name="T44" fmla="*/ 2 w 335"/>
                <a:gd name="T45" fmla="*/ 329 h 335"/>
                <a:gd name="T46" fmla="*/ 0 w 335"/>
                <a:gd name="T47" fmla="*/ 326 h 335"/>
                <a:gd name="T48" fmla="*/ 28 w 335"/>
                <a:gd name="T49" fmla="*/ 325 h 335"/>
                <a:gd name="T50" fmla="*/ 53 w 335"/>
                <a:gd name="T51" fmla="*/ 325 h 335"/>
                <a:gd name="T52" fmla="*/ 53 w 335"/>
                <a:gd name="T53" fmla="*/ 300 h 335"/>
                <a:gd name="T54" fmla="*/ 54 w 335"/>
                <a:gd name="T55" fmla="*/ 271 h 335"/>
                <a:gd name="T56" fmla="*/ 83 w 335"/>
                <a:gd name="T57" fmla="*/ 270 h 335"/>
                <a:gd name="T58" fmla="*/ 107 w 335"/>
                <a:gd name="T59" fmla="*/ 270 h 335"/>
                <a:gd name="T60" fmla="*/ 107 w 335"/>
                <a:gd name="T61" fmla="*/ 246 h 335"/>
                <a:gd name="T62" fmla="*/ 108 w 335"/>
                <a:gd name="T63" fmla="*/ 217 h 335"/>
                <a:gd name="T64" fmla="*/ 137 w 335"/>
                <a:gd name="T65" fmla="*/ 216 h 335"/>
                <a:gd name="T66" fmla="*/ 162 w 335"/>
                <a:gd name="T67" fmla="*/ 216 h 335"/>
                <a:gd name="T68" fmla="*/ 162 w 335"/>
                <a:gd name="T69" fmla="*/ 191 h 335"/>
                <a:gd name="T70" fmla="*/ 163 w 335"/>
                <a:gd name="T71" fmla="*/ 163 h 335"/>
                <a:gd name="T72" fmla="*/ 191 w 335"/>
                <a:gd name="T73" fmla="*/ 162 h 335"/>
                <a:gd name="T74" fmla="*/ 216 w 335"/>
                <a:gd name="T75" fmla="*/ 162 h 335"/>
                <a:gd name="T76" fmla="*/ 216 w 335"/>
                <a:gd name="T77" fmla="*/ 137 h 335"/>
                <a:gd name="T78" fmla="*/ 217 w 335"/>
                <a:gd name="T79" fmla="*/ 108 h 335"/>
                <a:gd name="T80" fmla="*/ 246 w 335"/>
                <a:gd name="T81" fmla="*/ 107 h 335"/>
                <a:gd name="T82" fmla="*/ 270 w 335"/>
                <a:gd name="T83" fmla="*/ 107 h 335"/>
                <a:gd name="T84" fmla="*/ 270 w 335"/>
                <a:gd name="T85" fmla="*/ 83 h 335"/>
                <a:gd name="T86" fmla="*/ 271 w 335"/>
                <a:gd name="T87" fmla="*/ 54 h 335"/>
                <a:gd name="T88" fmla="*/ 300 w 335"/>
                <a:gd name="T89" fmla="*/ 53 h 335"/>
                <a:gd name="T90" fmla="*/ 325 w 335"/>
                <a:gd name="T91" fmla="*/ 53 h 335"/>
                <a:gd name="T92" fmla="*/ 325 w 335"/>
                <a:gd name="T93" fmla="*/ 28 h 335"/>
                <a:gd name="T94" fmla="*/ 326 w 335"/>
                <a:gd name="T95" fmla="*/ 0 h 335"/>
                <a:gd name="T96" fmla="*/ 329 w 335"/>
                <a:gd name="T97" fmla="*/ 2 h 335"/>
                <a:gd name="T98" fmla="*/ 329 w 335"/>
                <a:gd name="T99" fmla="*/ 27 h 335"/>
                <a:gd name="T100" fmla="*/ 328 w 335"/>
                <a:gd name="T101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35" h="335">
                  <a:moveTo>
                    <a:pt x="328" y="56"/>
                  </a:moveTo>
                  <a:cubicBezTo>
                    <a:pt x="320" y="63"/>
                    <a:pt x="309" y="60"/>
                    <a:pt x="299" y="57"/>
                  </a:cubicBezTo>
                  <a:cubicBezTo>
                    <a:pt x="289" y="54"/>
                    <a:pt x="280" y="51"/>
                    <a:pt x="274" y="57"/>
                  </a:cubicBezTo>
                  <a:cubicBezTo>
                    <a:pt x="268" y="63"/>
                    <a:pt x="271" y="72"/>
                    <a:pt x="274" y="81"/>
                  </a:cubicBezTo>
                  <a:cubicBezTo>
                    <a:pt x="277" y="92"/>
                    <a:pt x="281" y="102"/>
                    <a:pt x="273" y="110"/>
                  </a:cubicBezTo>
                  <a:cubicBezTo>
                    <a:pt x="265" y="118"/>
                    <a:pt x="255" y="114"/>
                    <a:pt x="245" y="111"/>
                  </a:cubicBezTo>
                  <a:cubicBezTo>
                    <a:pt x="235" y="108"/>
                    <a:pt x="226" y="105"/>
                    <a:pt x="220" y="111"/>
                  </a:cubicBezTo>
                  <a:cubicBezTo>
                    <a:pt x="214" y="117"/>
                    <a:pt x="217" y="126"/>
                    <a:pt x="220" y="136"/>
                  </a:cubicBezTo>
                  <a:cubicBezTo>
                    <a:pt x="223" y="146"/>
                    <a:pt x="226" y="157"/>
                    <a:pt x="219" y="164"/>
                  </a:cubicBezTo>
                  <a:cubicBezTo>
                    <a:pt x="211" y="172"/>
                    <a:pt x="200" y="169"/>
                    <a:pt x="190" y="165"/>
                  </a:cubicBezTo>
                  <a:cubicBezTo>
                    <a:pt x="181" y="162"/>
                    <a:pt x="171" y="160"/>
                    <a:pt x="166" y="166"/>
                  </a:cubicBezTo>
                  <a:cubicBezTo>
                    <a:pt x="160" y="171"/>
                    <a:pt x="162" y="181"/>
                    <a:pt x="165" y="190"/>
                  </a:cubicBezTo>
                  <a:cubicBezTo>
                    <a:pt x="169" y="200"/>
                    <a:pt x="172" y="211"/>
                    <a:pt x="164" y="219"/>
                  </a:cubicBezTo>
                  <a:cubicBezTo>
                    <a:pt x="157" y="226"/>
                    <a:pt x="146" y="223"/>
                    <a:pt x="136" y="220"/>
                  </a:cubicBezTo>
                  <a:cubicBezTo>
                    <a:pt x="126" y="217"/>
                    <a:pt x="117" y="214"/>
                    <a:pt x="111" y="220"/>
                  </a:cubicBezTo>
                  <a:cubicBezTo>
                    <a:pt x="105" y="226"/>
                    <a:pt x="108" y="235"/>
                    <a:pt x="111" y="245"/>
                  </a:cubicBezTo>
                  <a:cubicBezTo>
                    <a:pt x="114" y="255"/>
                    <a:pt x="118" y="265"/>
                    <a:pt x="110" y="273"/>
                  </a:cubicBezTo>
                  <a:cubicBezTo>
                    <a:pt x="102" y="281"/>
                    <a:pt x="92" y="277"/>
                    <a:pt x="81" y="274"/>
                  </a:cubicBezTo>
                  <a:cubicBezTo>
                    <a:pt x="72" y="271"/>
                    <a:pt x="63" y="268"/>
                    <a:pt x="57" y="274"/>
                  </a:cubicBezTo>
                  <a:cubicBezTo>
                    <a:pt x="51" y="280"/>
                    <a:pt x="54" y="289"/>
                    <a:pt x="57" y="299"/>
                  </a:cubicBezTo>
                  <a:cubicBezTo>
                    <a:pt x="60" y="309"/>
                    <a:pt x="63" y="320"/>
                    <a:pt x="56" y="327"/>
                  </a:cubicBezTo>
                  <a:cubicBezTo>
                    <a:pt x="48" y="335"/>
                    <a:pt x="37" y="332"/>
                    <a:pt x="27" y="329"/>
                  </a:cubicBezTo>
                  <a:cubicBezTo>
                    <a:pt x="17" y="326"/>
                    <a:pt x="8" y="323"/>
                    <a:pt x="2" y="329"/>
                  </a:cubicBezTo>
                  <a:cubicBezTo>
                    <a:pt x="0" y="326"/>
                    <a:pt x="0" y="326"/>
                    <a:pt x="0" y="326"/>
                  </a:cubicBezTo>
                  <a:cubicBezTo>
                    <a:pt x="7" y="318"/>
                    <a:pt x="18" y="322"/>
                    <a:pt x="28" y="325"/>
                  </a:cubicBezTo>
                  <a:cubicBezTo>
                    <a:pt x="38" y="328"/>
                    <a:pt x="47" y="331"/>
                    <a:pt x="53" y="325"/>
                  </a:cubicBezTo>
                  <a:cubicBezTo>
                    <a:pt x="59" y="319"/>
                    <a:pt x="56" y="310"/>
                    <a:pt x="53" y="300"/>
                  </a:cubicBezTo>
                  <a:cubicBezTo>
                    <a:pt x="50" y="290"/>
                    <a:pt x="46" y="279"/>
                    <a:pt x="54" y="271"/>
                  </a:cubicBezTo>
                  <a:cubicBezTo>
                    <a:pt x="62" y="264"/>
                    <a:pt x="72" y="267"/>
                    <a:pt x="83" y="270"/>
                  </a:cubicBezTo>
                  <a:cubicBezTo>
                    <a:pt x="92" y="273"/>
                    <a:pt x="101" y="276"/>
                    <a:pt x="107" y="270"/>
                  </a:cubicBezTo>
                  <a:cubicBezTo>
                    <a:pt x="113" y="264"/>
                    <a:pt x="110" y="255"/>
                    <a:pt x="107" y="246"/>
                  </a:cubicBezTo>
                  <a:cubicBezTo>
                    <a:pt x="104" y="235"/>
                    <a:pt x="101" y="225"/>
                    <a:pt x="108" y="217"/>
                  </a:cubicBezTo>
                  <a:cubicBezTo>
                    <a:pt x="116" y="209"/>
                    <a:pt x="127" y="213"/>
                    <a:pt x="137" y="216"/>
                  </a:cubicBezTo>
                  <a:cubicBezTo>
                    <a:pt x="147" y="219"/>
                    <a:pt x="156" y="222"/>
                    <a:pt x="162" y="216"/>
                  </a:cubicBezTo>
                  <a:cubicBezTo>
                    <a:pt x="168" y="210"/>
                    <a:pt x="165" y="201"/>
                    <a:pt x="162" y="191"/>
                  </a:cubicBezTo>
                  <a:cubicBezTo>
                    <a:pt x="158" y="181"/>
                    <a:pt x="155" y="170"/>
                    <a:pt x="163" y="163"/>
                  </a:cubicBezTo>
                  <a:cubicBezTo>
                    <a:pt x="170" y="155"/>
                    <a:pt x="181" y="158"/>
                    <a:pt x="191" y="162"/>
                  </a:cubicBezTo>
                  <a:cubicBezTo>
                    <a:pt x="201" y="165"/>
                    <a:pt x="210" y="168"/>
                    <a:pt x="216" y="162"/>
                  </a:cubicBezTo>
                  <a:cubicBezTo>
                    <a:pt x="222" y="156"/>
                    <a:pt x="219" y="147"/>
                    <a:pt x="216" y="137"/>
                  </a:cubicBezTo>
                  <a:cubicBezTo>
                    <a:pt x="213" y="127"/>
                    <a:pt x="209" y="116"/>
                    <a:pt x="217" y="108"/>
                  </a:cubicBezTo>
                  <a:cubicBezTo>
                    <a:pt x="225" y="101"/>
                    <a:pt x="235" y="104"/>
                    <a:pt x="246" y="107"/>
                  </a:cubicBezTo>
                  <a:cubicBezTo>
                    <a:pt x="255" y="110"/>
                    <a:pt x="264" y="113"/>
                    <a:pt x="270" y="107"/>
                  </a:cubicBezTo>
                  <a:cubicBezTo>
                    <a:pt x="276" y="101"/>
                    <a:pt x="273" y="92"/>
                    <a:pt x="270" y="83"/>
                  </a:cubicBezTo>
                  <a:cubicBezTo>
                    <a:pt x="267" y="72"/>
                    <a:pt x="264" y="62"/>
                    <a:pt x="271" y="54"/>
                  </a:cubicBezTo>
                  <a:cubicBezTo>
                    <a:pt x="279" y="46"/>
                    <a:pt x="290" y="50"/>
                    <a:pt x="300" y="53"/>
                  </a:cubicBezTo>
                  <a:cubicBezTo>
                    <a:pt x="310" y="56"/>
                    <a:pt x="319" y="59"/>
                    <a:pt x="325" y="53"/>
                  </a:cubicBezTo>
                  <a:cubicBezTo>
                    <a:pt x="331" y="47"/>
                    <a:pt x="328" y="38"/>
                    <a:pt x="325" y="28"/>
                  </a:cubicBezTo>
                  <a:cubicBezTo>
                    <a:pt x="322" y="18"/>
                    <a:pt x="318" y="7"/>
                    <a:pt x="326" y="0"/>
                  </a:cubicBezTo>
                  <a:cubicBezTo>
                    <a:pt x="329" y="2"/>
                    <a:pt x="329" y="2"/>
                    <a:pt x="329" y="2"/>
                  </a:cubicBezTo>
                  <a:cubicBezTo>
                    <a:pt x="323" y="8"/>
                    <a:pt x="326" y="17"/>
                    <a:pt x="329" y="27"/>
                  </a:cubicBezTo>
                  <a:cubicBezTo>
                    <a:pt x="332" y="37"/>
                    <a:pt x="335" y="48"/>
                    <a:pt x="328" y="5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7" name="Picture Placeholder 26"/>
          <p:cNvSpPr>
            <a:spLocks noGrp="1"/>
          </p:cNvSpPr>
          <p:nvPr>
            <p:ph type="pic" sz="quarter" idx="10" hasCustomPrompt="1"/>
          </p:nvPr>
        </p:nvSpPr>
        <p:spPr>
          <a:xfrm>
            <a:off x="923077" y="809397"/>
            <a:ext cx="2314575" cy="2312988"/>
          </a:xfrm>
          <a:prstGeom prst="ellipse">
            <a:avLst/>
          </a:prstGeom>
          <a:solidFill>
            <a:srgbClr val="0384DA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Speakers picture</a:t>
            </a:r>
          </a:p>
        </p:txBody>
      </p:sp>
      <p:pic>
        <p:nvPicPr>
          <p:cNvPr id="34" name="Imagen 33">
            <a:extLst>
              <a:ext uri="{FF2B5EF4-FFF2-40B4-BE49-F238E27FC236}">
                <a16:creationId xmlns:a16="http://schemas.microsoft.com/office/drawing/2014/main" id="{96968BC9-7234-4842-9EDF-BD2F3CB106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55037" y="3874403"/>
            <a:ext cx="360000" cy="292679"/>
          </a:xfrm>
          <a:prstGeom prst="rect">
            <a:avLst/>
          </a:prstGeom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1C75D975-1FB5-4B60-A039-A88B935963E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054" y="3336566"/>
            <a:ext cx="360000" cy="360000"/>
          </a:xfrm>
          <a:prstGeom prst="rect">
            <a:avLst/>
          </a:prstGeom>
        </p:spPr>
      </p:pic>
      <p:sp>
        <p:nvSpPr>
          <p:cNvPr id="46" name="Freeform 9">
            <a:extLst>
              <a:ext uri="{FF2B5EF4-FFF2-40B4-BE49-F238E27FC236}">
                <a16:creationId xmlns:a16="http://schemas.microsoft.com/office/drawing/2014/main" id="{524EE8CA-C200-4AAF-845E-C7D62517995B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765027" y="4365394"/>
            <a:ext cx="324000" cy="324000"/>
          </a:xfrm>
          <a:custGeom>
            <a:avLst/>
            <a:gdLst>
              <a:gd name="T0" fmla="*/ 333 w 360"/>
              <a:gd name="T1" fmla="*/ 0 h 360"/>
              <a:gd name="T2" fmla="*/ 26 w 360"/>
              <a:gd name="T3" fmla="*/ 0 h 360"/>
              <a:gd name="T4" fmla="*/ 0 w 360"/>
              <a:gd name="T5" fmla="*/ 25 h 360"/>
              <a:gd name="T6" fmla="*/ 0 w 360"/>
              <a:gd name="T7" fmla="*/ 334 h 360"/>
              <a:gd name="T8" fmla="*/ 26 w 360"/>
              <a:gd name="T9" fmla="*/ 360 h 360"/>
              <a:gd name="T10" fmla="*/ 333 w 360"/>
              <a:gd name="T11" fmla="*/ 360 h 360"/>
              <a:gd name="T12" fmla="*/ 360 w 360"/>
              <a:gd name="T13" fmla="*/ 334 h 360"/>
              <a:gd name="T14" fmla="*/ 360 w 360"/>
              <a:gd name="T15" fmla="*/ 25 h 360"/>
              <a:gd name="T16" fmla="*/ 333 w 360"/>
              <a:gd name="T17" fmla="*/ 0 h 360"/>
              <a:gd name="T18" fmla="*/ 109 w 360"/>
              <a:gd name="T19" fmla="*/ 301 h 360"/>
              <a:gd name="T20" fmla="*/ 54 w 360"/>
              <a:gd name="T21" fmla="*/ 301 h 360"/>
              <a:gd name="T22" fmla="*/ 54 w 360"/>
              <a:gd name="T23" fmla="*/ 138 h 360"/>
              <a:gd name="T24" fmla="*/ 109 w 360"/>
              <a:gd name="T25" fmla="*/ 138 h 360"/>
              <a:gd name="T26" fmla="*/ 109 w 360"/>
              <a:gd name="T27" fmla="*/ 301 h 360"/>
              <a:gd name="T28" fmla="*/ 82 w 360"/>
              <a:gd name="T29" fmla="*/ 116 h 360"/>
              <a:gd name="T30" fmla="*/ 81 w 360"/>
              <a:gd name="T31" fmla="*/ 116 h 360"/>
              <a:gd name="T32" fmla="*/ 51 w 360"/>
              <a:gd name="T33" fmla="*/ 88 h 360"/>
              <a:gd name="T34" fmla="*/ 82 w 360"/>
              <a:gd name="T35" fmla="*/ 60 h 360"/>
              <a:gd name="T36" fmla="*/ 112 w 360"/>
              <a:gd name="T37" fmla="*/ 88 h 360"/>
              <a:gd name="T38" fmla="*/ 82 w 360"/>
              <a:gd name="T39" fmla="*/ 116 h 360"/>
              <a:gd name="T40" fmla="*/ 305 w 360"/>
              <a:gd name="T41" fmla="*/ 301 h 360"/>
              <a:gd name="T42" fmla="*/ 251 w 360"/>
              <a:gd name="T43" fmla="*/ 301 h 360"/>
              <a:gd name="T44" fmla="*/ 251 w 360"/>
              <a:gd name="T45" fmla="*/ 214 h 360"/>
              <a:gd name="T46" fmla="*/ 223 w 360"/>
              <a:gd name="T47" fmla="*/ 177 h 360"/>
              <a:gd name="T48" fmla="*/ 195 w 360"/>
              <a:gd name="T49" fmla="*/ 197 h 360"/>
              <a:gd name="T50" fmla="*/ 193 w 360"/>
              <a:gd name="T51" fmla="*/ 210 h 360"/>
              <a:gd name="T52" fmla="*/ 193 w 360"/>
              <a:gd name="T53" fmla="*/ 301 h 360"/>
              <a:gd name="T54" fmla="*/ 139 w 360"/>
              <a:gd name="T55" fmla="*/ 301 h 360"/>
              <a:gd name="T56" fmla="*/ 139 w 360"/>
              <a:gd name="T57" fmla="*/ 138 h 360"/>
              <a:gd name="T58" fmla="*/ 193 w 360"/>
              <a:gd name="T59" fmla="*/ 138 h 360"/>
              <a:gd name="T60" fmla="*/ 193 w 360"/>
              <a:gd name="T61" fmla="*/ 161 h 360"/>
              <a:gd name="T62" fmla="*/ 242 w 360"/>
              <a:gd name="T63" fmla="*/ 135 h 360"/>
              <a:gd name="T64" fmla="*/ 305 w 360"/>
              <a:gd name="T65" fmla="*/ 208 h 360"/>
              <a:gd name="T66" fmla="*/ 305 w 360"/>
              <a:gd name="T67" fmla="*/ 301 h 360"/>
              <a:gd name="T68" fmla="*/ 193 w 360"/>
              <a:gd name="T69" fmla="*/ 162 h 360"/>
              <a:gd name="T70" fmla="*/ 193 w 360"/>
              <a:gd name="T71" fmla="*/ 161 h 360"/>
              <a:gd name="T72" fmla="*/ 193 w 360"/>
              <a:gd name="T73" fmla="*/ 162 h 3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360" h="360">
                <a:moveTo>
                  <a:pt x="333" y="0"/>
                </a:moveTo>
                <a:cubicBezTo>
                  <a:pt x="26" y="0"/>
                  <a:pt x="26" y="0"/>
                  <a:pt x="26" y="0"/>
                </a:cubicBezTo>
                <a:cubicBezTo>
                  <a:pt x="12" y="0"/>
                  <a:pt x="0" y="11"/>
                  <a:pt x="0" y="25"/>
                </a:cubicBezTo>
                <a:cubicBezTo>
                  <a:pt x="0" y="334"/>
                  <a:pt x="0" y="334"/>
                  <a:pt x="0" y="334"/>
                </a:cubicBezTo>
                <a:cubicBezTo>
                  <a:pt x="0" y="348"/>
                  <a:pt x="12" y="360"/>
                  <a:pt x="26" y="360"/>
                </a:cubicBezTo>
                <a:cubicBezTo>
                  <a:pt x="333" y="360"/>
                  <a:pt x="333" y="360"/>
                  <a:pt x="333" y="360"/>
                </a:cubicBezTo>
                <a:cubicBezTo>
                  <a:pt x="348" y="360"/>
                  <a:pt x="360" y="348"/>
                  <a:pt x="360" y="334"/>
                </a:cubicBezTo>
                <a:cubicBezTo>
                  <a:pt x="360" y="25"/>
                  <a:pt x="360" y="25"/>
                  <a:pt x="360" y="25"/>
                </a:cubicBezTo>
                <a:cubicBezTo>
                  <a:pt x="360" y="11"/>
                  <a:pt x="348" y="0"/>
                  <a:pt x="333" y="0"/>
                </a:cubicBezTo>
                <a:close/>
                <a:moveTo>
                  <a:pt x="109" y="301"/>
                </a:moveTo>
                <a:cubicBezTo>
                  <a:pt x="54" y="301"/>
                  <a:pt x="54" y="301"/>
                  <a:pt x="54" y="301"/>
                </a:cubicBezTo>
                <a:cubicBezTo>
                  <a:pt x="54" y="138"/>
                  <a:pt x="54" y="138"/>
                  <a:pt x="54" y="138"/>
                </a:cubicBezTo>
                <a:cubicBezTo>
                  <a:pt x="109" y="138"/>
                  <a:pt x="109" y="138"/>
                  <a:pt x="109" y="138"/>
                </a:cubicBezTo>
                <a:lnTo>
                  <a:pt x="109" y="301"/>
                </a:lnTo>
                <a:close/>
                <a:moveTo>
                  <a:pt x="82" y="116"/>
                </a:moveTo>
                <a:cubicBezTo>
                  <a:pt x="81" y="116"/>
                  <a:pt x="81" y="116"/>
                  <a:pt x="81" y="116"/>
                </a:cubicBezTo>
                <a:cubicBezTo>
                  <a:pt x="63" y="116"/>
                  <a:pt x="51" y="104"/>
                  <a:pt x="51" y="88"/>
                </a:cubicBezTo>
                <a:cubicBezTo>
                  <a:pt x="51" y="72"/>
                  <a:pt x="63" y="60"/>
                  <a:pt x="82" y="60"/>
                </a:cubicBezTo>
                <a:cubicBezTo>
                  <a:pt x="101" y="60"/>
                  <a:pt x="112" y="72"/>
                  <a:pt x="112" y="88"/>
                </a:cubicBezTo>
                <a:cubicBezTo>
                  <a:pt x="112" y="104"/>
                  <a:pt x="101" y="116"/>
                  <a:pt x="82" y="116"/>
                </a:cubicBezTo>
                <a:close/>
                <a:moveTo>
                  <a:pt x="305" y="301"/>
                </a:moveTo>
                <a:cubicBezTo>
                  <a:pt x="251" y="301"/>
                  <a:pt x="251" y="301"/>
                  <a:pt x="251" y="301"/>
                </a:cubicBezTo>
                <a:cubicBezTo>
                  <a:pt x="251" y="214"/>
                  <a:pt x="251" y="214"/>
                  <a:pt x="251" y="214"/>
                </a:cubicBezTo>
                <a:cubicBezTo>
                  <a:pt x="251" y="192"/>
                  <a:pt x="243" y="177"/>
                  <a:pt x="223" y="177"/>
                </a:cubicBezTo>
                <a:cubicBezTo>
                  <a:pt x="208" y="177"/>
                  <a:pt x="199" y="187"/>
                  <a:pt x="195" y="197"/>
                </a:cubicBezTo>
                <a:cubicBezTo>
                  <a:pt x="194" y="200"/>
                  <a:pt x="193" y="205"/>
                  <a:pt x="193" y="210"/>
                </a:cubicBezTo>
                <a:cubicBezTo>
                  <a:pt x="193" y="301"/>
                  <a:pt x="193" y="301"/>
                  <a:pt x="193" y="301"/>
                </a:cubicBezTo>
                <a:cubicBezTo>
                  <a:pt x="139" y="301"/>
                  <a:pt x="139" y="301"/>
                  <a:pt x="139" y="301"/>
                </a:cubicBezTo>
                <a:cubicBezTo>
                  <a:pt x="139" y="301"/>
                  <a:pt x="140" y="154"/>
                  <a:pt x="139" y="138"/>
                </a:cubicBezTo>
                <a:cubicBezTo>
                  <a:pt x="193" y="138"/>
                  <a:pt x="193" y="138"/>
                  <a:pt x="193" y="138"/>
                </a:cubicBezTo>
                <a:cubicBezTo>
                  <a:pt x="193" y="161"/>
                  <a:pt x="193" y="161"/>
                  <a:pt x="193" y="161"/>
                </a:cubicBezTo>
                <a:cubicBezTo>
                  <a:pt x="201" y="150"/>
                  <a:pt x="213" y="135"/>
                  <a:pt x="242" y="135"/>
                </a:cubicBezTo>
                <a:cubicBezTo>
                  <a:pt x="278" y="135"/>
                  <a:pt x="305" y="158"/>
                  <a:pt x="305" y="208"/>
                </a:cubicBezTo>
                <a:lnTo>
                  <a:pt x="305" y="301"/>
                </a:lnTo>
                <a:close/>
                <a:moveTo>
                  <a:pt x="193" y="162"/>
                </a:moveTo>
                <a:cubicBezTo>
                  <a:pt x="193" y="162"/>
                  <a:pt x="193" y="162"/>
                  <a:pt x="193" y="161"/>
                </a:cubicBezTo>
                <a:cubicBezTo>
                  <a:pt x="193" y="162"/>
                  <a:pt x="193" y="162"/>
                  <a:pt x="193" y="162"/>
                </a:cubicBezTo>
                <a:close/>
              </a:path>
            </a:pathLst>
          </a:custGeom>
          <a:solidFill>
            <a:srgbClr val="0097BD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69" name="Text Placeholder 4">
            <a:extLst>
              <a:ext uri="{FF2B5EF4-FFF2-40B4-BE49-F238E27FC236}">
                <a16:creationId xmlns:a16="http://schemas.microsoft.com/office/drawing/2014/main" id="{3920D92E-DC01-4862-B22E-67E7361C5C6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431780" y="806748"/>
            <a:ext cx="8347505" cy="921230"/>
          </a:xfrm>
          <a:solidFill>
            <a:schemeClr val="bg1">
              <a:lumMod val="95000"/>
              <a:alpha val="90000"/>
            </a:schemeClr>
          </a:solidFill>
        </p:spPr>
        <p:txBody>
          <a:bodyPr lIns="180000" tIns="180000" rIns="180000" bIns="180000" anchor="ctr" anchorCtr="0">
            <a:noAutofit/>
          </a:bodyPr>
          <a:lstStyle>
            <a:lvl1pPr marL="0" indent="0">
              <a:buNone/>
              <a:defRPr sz="4400" cap="all" baseline="0">
                <a:solidFill>
                  <a:srgbClr val="404040"/>
                </a:solidFill>
                <a:latin typeface="+mj-lt"/>
                <a:cs typeface="Segoe UI Light" panose="020B0502040204020203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71" name="Text Placeholder 4">
            <a:extLst>
              <a:ext uri="{FF2B5EF4-FFF2-40B4-BE49-F238E27FC236}">
                <a16:creationId xmlns:a16="http://schemas.microsoft.com/office/drawing/2014/main" id="{EF0E8208-81CF-4DCC-B0E7-90C2E0BA0C2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431779" y="1863309"/>
            <a:ext cx="8347505" cy="584981"/>
          </a:xfrm>
          <a:solidFill>
            <a:schemeClr val="bg1">
              <a:lumMod val="95000"/>
              <a:alpha val="90000"/>
            </a:schemeClr>
          </a:solidFill>
        </p:spPr>
        <p:txBody>
          <a:bodyPr lIns="180000" tIns="180000" rIns="180000" bIns="180000" anchor="ctr" anchorCtr="0">
            <a:noAutofit/>
          </a:bodyPr>
          <a:lstStyle>
            <a:lvl1pPr marL="0" indent="0">
              <a:buNone/>
              <a:defRPr sz="2800" cap="none" baseline="0">
                <a:solidFill>
                  <a:srgbClr val="404040"/>
                </a:solidFill>
                <a:latin typeface="+mj-lt"/>
                <a:cs typeface="Segoe UI Light" panose="020B0502040204020203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Speaker Title</a:t>
            </a:r>
          </a:p>
        </p:txBody>
      </p:sp>
      <p:sp>
        <p:nvSpPr>
          <p:cNvPr id="73" name="Text Placeholder 4">
            <a:extLst>
              <a:ext uri="{FF2B5EF4-FFF2-40B4-BE49-F238E27FC236}">
                <a16:creationId xmlns:a16="http://schemas.microsoft.com/office/drawing/2014/main" id="{28A6F7DF-9B6E-408F-9964-903E17436C2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31778" y="2580511"/>
            <a:ext cx="8347505" cy="584981"/>
          </a:xfrm>
          <a:solidFill>
            <a:schemeClr val="bg1">
              <a:lumMod val="95000"/>
              <a:alpha val="90000"/>
            </a:schemeClr>
          </a:solidFill>
        </p:spPr>
        <p:txBody>
          <a:bodyPr lIns="180000" tIns="180000" rIns="180000" bIns="180000" anchor="ctr" anchorCtr="0">
            <a:noAutofit/>
          </a:bodyPr>
          <a:lstStyle>
            <a:lvl1pPr marL="0" indent="0">
              <a:buNone/>
              <a:defRPr sz="2800" cap="none" baseline="0">
                <a:solidFill>
                  <a:srgbClr val="404040"/>
                </a:solidFill>
                <a:latin typeface="+mj-lt"/>
                <a:cs typeface="Segoe UI Light" panose="020B0502040204020203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Speaker Company</a:t>
            </a:r>
          </a:p>
        </p:txBody>
      </p:sp>
      <p:sp>
        <p:nvSpPr>
          <p:cNvPr id="75" name="Text Placeholder 4">
            <a:extLst>
              <a:ext uri="{FF2B5EF4-FFF2-40B4-BE49-F238E27FC236}">
                <a16:creationId xmlns:a16="http://schemas.microsoft.com/office/drawing/2014/main" id="{8F428E7E-C6C9-44AD-8EB9-26B1A1DA823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62400" y="3297713"/>
            <a:ext cx="3509950" cy="431245"/>
          </a:xfrm>
          <a:solidFill>
            <a:schemeClr val="bg1">
              <a:lumMod val="95000"/>
              <a:alpha val="90000"/>
            </a:schemeClr>
          </a:solidFill>
        </p:spPr>
        <p:txBody>
          <a:bodyPr lIns="180000" tIns="180000" rIns="180000" bIns="180000" anchor="ctr" anchorCtr="0">
            <a:noAutofit/>
          </a:bodyPr>
          <a:lstStyle>
            <a:lvl1pPr marL="0" indent="0">
              <a:buNone/>
              <a:defRPr sz="1600" cap="none" baseline="0">
                <a:solidFill>
                  <a:srgbClr val="404040"/>
                </a:solidFill>
                <a:latin typeface="+mj-lt"/>
                <a:cs typeface="Segoe UI Light" panose="020B0502040204020203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Speaker Blog</a:t>
            </a:r>
          </a:p>
        </p:txBody>
      </p:sp>
      <p:sp>
        <p:nvSpPr>
          <p:cNvPr id="77" name="Text Placeholder 4">
            <a:extLst>
              <a:ext uri="{FF2B5EF4-FFF2-40B4-BE49-F238E27FC236}">
                <a16:creationId xmlns:a16="http://schemas.microsoft.com/office/drawing/2014/main" id="{FD401E2A-9B3B-4624-9BEA-218BC5B6DD7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62354" y="3803508"/>
            <a:ext cx="3509950" cy="431245"/>
          </a:xfrm>
          <a:solidFill>
            <a:schemeClr val="bg1">
              <a:lumMod val="95000"/>
              <a:alpha val="90000"/>
            </a:schemeClr>
          </a:solidFill>
        </p:spPr>
        <p:txBody>
          <a:bodyPr lIns="180000" tIns="180000" rIns="180000" bIns="180000" anchor="ctr" anchorCtr="0">
            <a:noAutofit/>
          </a:bodyPr>
          <a:lstStyle>
            <a:lvl1pPr marL="0" indent="0">
              <a:buNone/>
              <a:defRPr sz="1600" cap="none" baseline="0">
                <a:solidFill>
                  <a:srgbClr val="404040"/>
                </a:solidFill>
                <a:latin typeface="+mj-lt"/>
                <a:cs typeface="Segoe UI Light" panose="020B0502040204020203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Speaker Twitter</a:t>
            </a:r>
          </a:p>
        </p:txBody>
      </p:sp>
      <p:sp>
        <p:nvSpPr>
          <p:cNvPr id="78" name="Text Placeholder 4">
            <a:extLst>
              <a:ext uri="{FF2B5EF4-FFF2-40B4-BE49-F238E27FC236}">
                <a16:creationId xmlns:a16="http://schemas.microsoft.com/office/drawing/2014/main" id="{D420DE8B-1405-4E37-98B3-1D87D25B4FB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62354" y="4312089"/>
            <a:ext cx="3509950" cy="431245"/>
          </a:xfrm>
          <a:solidFill>
            <a:schemeClr val="bg1">
              <a:lumMod val="95000"/>
              <a:alpha val="90000"/>
            </a:schemeClr>
          </a:solidFill>
        </p:spPr>
        <p:txBody>
          <a:bodyPr lIns="180000" tIns="180000" rIns="180000" bIns="180000" anchor="ctr" anchorCtr="0">
            <a:noAutofit/>
          </a:bodyPr>
          <a:lstStyle>
            <a:lvl1pPr marL="0" indent="0">
              <a:buNone/>
              <a:defRPr sz="1600" cap="none" baseline="0">
                <a:solidFill>
                  <a:srgbClr val="404040"/>
                </a:solidFill>
                <a:latin typeface="+mj-lt"/>
                <a:cs typeface="Segoe UI Light" panose="020B0502040204020203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Speaker LinkedIn</a:t>
            </a:r>
          </a:p>
        </p:txBody>
      </p:sp>
      <p:sp>
        <p:nvSpPr>
          <p:cNvPr id="80" name="Text Placeholder 4">
            <a:extLst>
              <a:ext uri="{FF2B5EF4-FFF2-40B4-BE49-F238E27FC236}">
                <a16:creationId xmlns:a16="http://schemas.microsoft.com/office/drawing/2014/main" id="{8B3BDCD3-BE6C-452A-A86C-D9B8E63D546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62399" y="4811261"/>
            <a:ext cx="8879141" cy="1313991"/>
          </a:xfrm>
          <a:solidFill>
            <a:schemeClr val="bg1">
              <a:lumMod val="95000"/>
              <a:alpha val="90000"/>
            </a:schemeClr>
          </a:solidFill>
        </p:spPr>
        <p:txBody>
          <a:bodyPr lIns="180000" tIns="180000" rIns="180000" bIns="180000" anchor="t" anchorCtr="0">
            <a:noAutofit/>
          </a:bodyPr>
          <a:lstStyle>
            <a:lvl1pPr marL="0" indent="0">
              <a:buNone/>
              <a:defRPr sz="1600" cap="none" baseline="0">
                <a:solidFill>
                  <a:srgbClr val="404040"/>
                </a:solidFill>
                <a:latin typeface="+mj-lt"/>
                <a:cs typeface="Segoe UI Light" panose="020B0502040204020203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About me…</a:t>
            </a:r>
          </a:p>
        </p:txBody>
      </p:sp>
      <p:pic>
        <p:nvPicPr>
          <p:cNvPr id="37" name="Gráfico 36">
            <a:extLst>
              <a:ext uri="{FF2B5EF4-FFF2-40B4-BE49-F238E27FC236}">
                <a16:creationId xmlns:a16="http://schemas.microsoft.com/office/drawing/2014/main" id="{7566538E-2975-4A8F-B8F5-7A5993F0251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73143" y="6264475"/>
            <a:ext cx="1680299" cy="514995"/>
          </a:xfrm>
          <a:prstGeom prst="rect">
            <a:avLst/>
          </a:prstGeom>
        </p:spPr>
      </p:pic>
      <p:grpSp>
        <p:nvGrpSpPr>
          <p:cNvPr id="38" name="Grupo 37">
            <a:extLst>
              <a:ext uri="{FF2B5EF4-FFF2-40B4-BE49-F238E27FC236}">
                <a16:creationId xmlns:a16="http://schemas.microsoft.com/office/drawing/2014/main" id="{102F4359-CD75-40F5-8AD1-78F643286F03}"/>
              </a:ext>
            </a:extLst>
          </p:cNvPr>
          <p:cNvGrpSpPr/>
          <p:nvPr userDrawn="1"/>
        </p:nvGrpSpPr>
        <p:grpSpPr>
          <a:xfrm>
            <a:off x="9813631" y="6311629"/>
            <a:ext cx="2305226" cy="464331"/>
            <a:chOff x="9955553" y="5742544"/>
            <a:chExt cx="2305226" cy="464331"/>
          </a:xfrm>
        </p:grpSpPr>
        <p:sp>
          <p:nvSpPr>
            <p:cNvPr id="39" name="CuadroTexto 38">
              <a:extLst>
                <a:ext uri="{FF2B5EF4-FFF2-40B4-BE49-F238E27FC236}">
                  <a16:creationId xmlns:a16="http://schemas.microsoft.com/office/drawing/2014/main" id="{561BD33F-3440-4383-8A24-3452AC62A560}"/>
                </a:ext>
              </a:extLst>
            </p:cNvPr>
            <p:cNvSpPr txBox="1"/>
            <p:nvPr userDrawn="1"/>
          </p:nvSpPr>
          <p:spPr>
            <a:xfrm>
              <a:off x="10253731" y="5742544"/>
              <a:ext cx="2007048" cy="464331"/>
            </a:xfrm>
            <a:prstGeom prst="rect">
              <a:avLst/>
            </a:prstGeom>
            <a:noFill/>
          </p:spPr>
          <p:txBody>
            <a:bodyPr wrap="square" lIns="180000" tIns="108000" rIns="180000" bIns="108000" rtlCol="0" anchor="ctr" anchorCtr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s-ES" sz="1600" i="0" spc="-7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ea typeface="Cambria" panose="02040503050406030204" pitchFamily="18" charset="0"/>
                  <a:cs typeface="Segoe UI" panose="020B0502040204020203" pitchFamily="34" charset="0"/>
                </a:rPr>
                <a:t>#</a:t>
              </a:r>
              <a:r>
                <a:rPr lang="en-US" sz="1600" i="0" spc="-70" noProof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ea typeface="Cambria" panose="02040503050406030204" pitchFamily="18" charset="0"/>
                  <a:cs typeface="Segoe UI" panose="020B0502040204020203" pitchFamily="34" charset="0"/>
                </a:rPr>
                <a:t>M365MADVirtual</a:t>
              </a:r>
            </a:p>
          </p:txBody>
        </p:sp>
        <p:pic>
          <p:nvPicPr>
            <p:cNvPr id="40" name="Imagen 39">
              <a:extLst>
                <a:ext uri="{FF2B5EF4-FFF2-40B4-BE49-F238E27FC236}">
                  <a16:creationId xmlns:a16="http://schemas.microsoft.com/office/drawing/2014/main" id="{E2740122-F0EF-48D5-A2FE-EF31E88864F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9955553" y="5852050"/>
              <a:ext cx="348003" cy="2829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8171290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arePoint Stain (One column. Light Grey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4">
            <a:extLst>
              <a:ext uri="{FF2B5EF4-FFF2-40B4-BE49-F238E27FC236}">
                <a16:creationId xmlns:a16="http://schemas.microsoft.com/office/drawing/2014/main" id="{FCA9D63D-3E3A-44F7-AFC7-A56386CD61AE}"/>
              </a:ext>
            </a:extLst>
          </p:cNvPr>
          <p:cNvGrpSpPr/>
          <p:nvPr userDrawn="1"/>
        </p:nvGrpSpPr>
        <p:grpSpPr>
          <a:xfrm>
            <a:off x="7813397" y="-713781"/>
            <a:ext cx="4981868" cy="3747927"/>
            <a:chOff x="2432790" y="730250"/>
            <a:chExt cx="7132330" cy="5365749"/>
          </a:xfrm>
          <a:solidFill>
            <a:srgbClr val="EEEEEE"/>
          </a:solidFill>
        </p:grpSpPr>
        <p:sp>
          <p:nvSpPr>
            <p:cNvPr id="46" name="Freeform 5">
              <a:extLst>
                <a:ext uri="{FF2B5EF4-FFF2-40B4-BE49-F238E27FC236}">
                  <a16:creationId xmlns:a16="http://schemas.microsoft.com/office/drawing/2014/main" id="{440C22B1-C06B-45C6-8728-CD8C97E53A01}"/>
                </a:ext>
              </a:extLst>
            </p:cNvPr>
            <p:cNvSpPr>
              <a:spLocks/>
            </p:cNvSpPr>
            <p:nvPr/>
          </p:nvSpPr>
          <p:spPr bwMode="auto">
            <a:xfrm>
              <a:off x="3363912" y="800101"/>
              <a:ext cx="5110162" cy="5078412"/>
            </a:xfrm>
            <a:custGeom>
              <a:avLst/>
              <a:gdLst>
                <a:gd name="T0" fmla="*/ 1670 w 2447"/>
                <a:gd name="T1" fmla="*/ 937 h 2432"/>
                <a:gd name="T2" fmla="*/ 1589 w 2447"/>
                <a:gd name="T3" fmla="*/ 957 h 2432"/>
                <a:gd name="T4" fmla="*/ 1551 w 2447"/>
                <a:gd name="T5" fmla="*/ 930 h 2432"/>
                <a:gd name="T6" fmla="*/ 1550 w 2447"/>
                <a:gd name="T7" fmla="*/ 929 h 2432"/>
                <a:gd name="T8" fmla="*/ 1423 w 2447"/>
                <a:gd name="T9" fmla="*/ 929 h 2432"/>
                <a:gd name="T10" fmla="*/ 1311 w 2447"/>
                <a:gd name="T11" fmla="*/ 1041 h 2432"/>
                <a:gd name="T12" fmla="*/ 1183 w 2447"/>
                <a:gd name="T13" fmla="*/ 1041 h 2432"/>
                <a:gd name="T14" fmla="*/ 1183 w 2447"/>
                <a:gd name="T15" fmla="*/ 913 h 2432"/>
                <a:gd name="T16" fmla="*/ 1550 w 2447"/>
                <a:gd name="T17" fmla="*/ 546 h 2432"/>
                <a:gd name="T18" fmla="*/ 1555 w 2447"/>
                <a:gd name="T19" fmla="*/ 423 h 2432"/>
                <a:gd name="T20" fmla="*/ 1555 w 2447"/>
                <a:gd name="T21" fmla="*/ 423 h 2432"/>
                <a:gd name="T22" fmla="*/ 1523 w 2447"/>
                <a:gd name="T23" fmla="*/ 380 h 2432"/>
                <a:gd name="T24" fmla="*/ 1543 w 2447"/>
                <a:gd name="T25" fmla="*/ 299 h 2432"/>
                <a:gd name="T26" fmla="*/ 1678 w 2447"/>
                <a:gd name="T27" fmla="*/ 163 h 2432"/>
                <a:gd name="T28" fmla="*/ 1678 w 2447"/>
                <a:gd name="T29" fmla="*/ 36 h 2432"/>
                <a:gd name="T30" fmla="*/ 1550 w 2447"/>
                <a:gd name="T31" fmla="*/ 36 h 2432"/>
                <a:gd name="T32" fmla="*/ 1462 w 2447"/>
                <a:gd name="T33" fmla="*/ 124 h 2432"/>
                <a:gd name="T34" fmla="*/ 1381 w 2447"/>
                <a:gd name="T35" fmla="*/ 143 h 2432"/>
                <a:gd name="T36" fmla="*/ 1348 w 2447"/>
                <a:gd name="T37" fmla="*/ 121 h 2432"/>
                <a:gd name="T38" fmla="*/ 1343 w 2447"/>
                <a:gd name="T39" fmla="*/ 115 h 2432"/>
                <a:gd name="T40" fmla="*/ 1215 w 2447"/>
                <a:gd name="T41" fmla="*/ 115 h 2432"/>
                <a:gd name="T42" fmla="*/ 35 w 2447"/>
                <a:gd name="T43" fmla="*/ 1296 h 2432"/>
                <a:gd name="T44" fmla="*/ 35 w 2447"/>
                <a:gd name="T45" fmla="*/ 1424 h 2432"/>
                <a:gd name="T46" fmla="*/ 162 w 2447"/>
                <a:gd name="T47" fmla="*/ 1424 h 2432"/>
                <a:gd name="T48" fmla="*/ 266 w 2447"/>
                <a:gd name="T49" fmla="*/ 1320 h 2432"/>
                <a:gd name="T50" fmla="*/ 394 w 2447"/>
                <a:gd name="T51" fmla="*/ 1320 h 2432"/>
                <a:gd name="T52" fmla="*/ 394 w 2447"/>
                <a:gd name="T53" fmla="*/ 1447 h 2432"/>
                <a:gd name="T54" fmla="*/ 178 w 2447"/>
                <a:gd name="T55" fmla="*/ 1663 h 2432"/>
                <a:gd name="T56" fmla="*/ 178 w 2447"/>
                <a:gd name="T57" fmla="*/ 1790 h 2432"/>
                <a:gd name="T58" fmla="*/ 306 w 2447"/>
                <a:gd name="T59" fmla="*/ 1790 h 2432"/>
                <a:gd name="T60" fmla="*/ 497 w 2447"/>
                <a:gd name="T61" fmla="*/ 1599 h 2432"/>
                <a:gd name="T62" fmla="*/ 625 w 2447"/>
                <a:gd name="T63" fmla="*/ 1599 h 2432"/>
                <a:gd name="T64" fmla="*/ 625 w 2447"/>
                <a:gd name="T65" fmla="*/ 1727 h 2432"/>
                <a:gd name="T66" fmla="*/ 178 w 2447"/>
                <a:gd name="T67" fmla="*/ 2173 h 2432"/>
                <a:gd name="T68" fmla="*/ 178 w 2447"/>
                <a:gd name="T69" fmla="*/ 2301 h 2432"/>
                <a:gd name="T70" fmla="*/ 306 w 2447"/>
                <a:gd name="T71" fmla="*/ 2301 h 2432"/>
                <a:gd name="T72" fmla="*/ 673 w 2447"/>
                <a:gd name="T73" fmla="*/ 1934 h 2432"/>
                <a:gd name="T74" fmla="*/ 801 w 2447"/>
                <a:gd name="T75" fmla="*/ 1934 h 2432"/>
                <a:gd name="T76" fmla="*/ 801 w 2447"/>
                <a:gd name="T77" fmla="*/ 2062 h 2432"/>
                <a:gd name="T78" fmla="*/ 815 w 2447"/>
                <a:gd name="T79" fmla="*/ 2047 h 2432"/>
                <a:gd name="T80" fmla="*/ 815 w 2447"/>
                <a:gd name="T81" fmla="*/ 2175 h 2432"/>
                <a:gd name="T82" fmla="*/ 942 w 2447"/>
                <a:gd name="T83" fmla="*/ 2175 h 2432"/>
                <a:gd name="T84" fmla="*/ 968 w 2447"/>
                <a:gd name="T85" fmla="*/ 2149 h 2432"/>
                <a:gd name="T86" fmla="*/ 1096 w 2447"/>
                <a:gd name="T87" fmla="*/ 2149 h 2432"/>
                <a:gd name="T88" fmla="*/ 1096 w 2447"/>
                <a:gd name="T89" fmla="*/ 2277 h 2432"/>
                <a:gd name="T90" fmla="*/ 1104 w 2447"/>
                <a:gd name="T91" fmla="*/ 2269 h 2432"/>
                <a:gd name="T92" fmla="*/ 1104 w 2447"/>
                <a:gd name="T93" fmla="*/ 2397 h 2432"/>
                <a:gd name="T94" fmla="*/ 1231 w 2447"/>
                <a:gd name="T95" fmla="*/ 2397 h 2432"/>
                <a:gd name="T96" fmla="*/ 2412 w 2447"/>
                <a:gd name="T97" fmla="*/ 1216 h 2432"/>
                <a:gd name="T98" fmla="*/ 2412 w 2447"/>
                <a:gd name="T99" fmla="*/ 1089 h 2432"/>
                <a:gd name="T100" fmla="*/ 2284 w 2447"/>
                <a:gd name="T101" fmla="*/ 1089 h 2432"/>
                <a:gd name="T102" fmla="*/ 2252 w 2447"/>
                <a:gd name="T103" fmla="*/ 1120 h 2432"/>
                <a:gd name="T104" fmla="*/ 2125 w 2447"/>
                <a:gd name="T105" fmla="*/ 1120 h 2432"/>
                <a:gd name="T106" fmla="*/ 2125 w 2447"/>
                <a:gd name="T107" fmla="*/ 993 h 2432"/>
                <a:gd name="T108" fmla="*/ 2334 w 2447"/>
                <a:gd name="T109" fmla="*/ 784 h 2432"/>
                <a:gd name="T110" fmla="*/ 2334 w 2447"/>
                <a:gd name="T111" fmla="*/ 656 h 2432"/>
                <a:gd name="T112" fmla="*/ 2206 w 2447"/>
                <a:gd name="T113" fmla="*/ 656 h 2432"/>
                <a:gd name="T114" fmla="*/ 2196 w 2447"/>
                <a:gd name="T115" fmla="*/ 666 h 2432"/>
                <a:gd name="T116" fmla="*/ 2123 w 2447"/>
                <a:gd name="T117" fmla="*/ 678 h 2432"/>
                <a:gd name="T118" fmla="*/ 2088 w 2447"/>
                <a:gd name="T119" fmla="*/ 653 h 2432"/>
                <a:gd name="T120" fmla="*/ 2085 w 2447"/>
                <a:gd name="T121" fmla="*/ 650 h 2432"/>
                <a:gd name="T122" fmla="*/ 1957 w 2447"/>
                <a:gd name="T123" fmla="*/ 650 h 2432"/>
                <a:gd name="T124" fmla="*/ 1670 w 2447"/>
                <a:gd name="T125" fmla="*/ 937 h 24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447" h="2432">
                  <a:moveTo>
                    <a:pt x="1670" y="937"/>
                  </a:moveTo>
                  <a:cubicBezTo>
                    <a:pt x="1635" y="970"/>
                    <a:pt x="1604" y="963"/>
                    <a:pt x="1589" y="957"/>
                  </a:cubicBezTo>
                  <a:cubicBezTo>
                    <a:pt x="1569" y="948"/>
                    <a:pt x="1564" y="942"/>
                    <a:pt x="1551" y="930"/>
                  </a:cubicBezTo>
                  <a:cubicBezTo>
                    <a:pt x="1551" y="930"/>
                    <a:pt x="1551" y="929"/>
                    <a:pt x="1550" y="929"/>
                  </a:cubicBezTo>
                  <a:cubicBezTo>
                    <a:pt x="1515" y="894"/>
                    <a:pt x="1458" y="894"/>
                    <a:pt x="1423" y="929"/>
                  </a:cubicBezTo>
                  <a:cubicBezTo>
                    <a:pt x="1311" y="1041"/>
                    <a:pt x="1311" y="1041"/>
                    <a:pt x="1311" y="1041"/>
                  </a:cubicBezTo>
                  <a:cubicBezTo>
                    <a:pt x="1276" y="1076"/>
                    <a:pt x="1219" y="1076"/>
                    <a:pt x="1183" y="1041"/>
                  </a:cubicBezTo>
                  <a:cubicBezTo>
                    <a:pt x="1148" y="1005"/>
                    <a:pt x="1148" y="948"/>
                    <a:pt x="1183" y="913"/>
                  </a:cubicBezTo>
                  <a:cubicBezTo>
                    <a:pt x="1550" y="546"/>
                    <a:pt x="1550" y="546"/>
                    <a:pt x="1550" y="546"/>
                  </a:cubicBezTo>
                  <a:cubicBezTo>
                    <a:pt x="1584" y="512"/>
                    <a:pt x="1585" y="459"/>
                    <a:pt x="1555" y="423"/>
                  </a:cubicBezTo>
                  <a:cubicBezTo>
                    <a:pt x="1555" y="423"/>
                    <a:pt x="1555" y="423"/>
                    <a:pt x="1555" y="423"/>
                  </a:cubicBezTo>
                  <a:cubicBezTo>
                    <a:pt x="1539" y="406"/>
                    <a:pt x="1533" y="402"/>
                    <a:pt x="1523" y="380"/>
                  </a:cubicBezTo>
                  <a:cubicBezTo>
                    <a:pt x="1516" y="365"/>
                    <a:pt x="1510" y="334"/>
                    <a:pt x="1543" y="299"/>
                  </a:cubicBezTo>
                  <a:cubicBezTo>
                    <a:pt x="1678" y="163"/>
                    <a:pt x="1678" y="163"/>
                    <a:pt x="1678" y="163"/>
                  </a:cubicBezTo>
                  <a:cubicBezTo>
                    <a:pt x="1713" y="128"/>
                    <a:pt x="1713" y="71"/>
                    <a:pt x="1678" y="36"/>
                  </a:cubicBezTo>
                  <a:cubicBezTo>
                    <a:pt x="1643" y="0"/>
                    <a:pt x="1586" y="0"/>
                    <a:pt x="1550" y="36"/>
                  </a:cubicBezTo>
                  <a:cubicBezTo>
                    <a:pt x="1462" y="124"/>
                    <a:pt x="1462" y="124"/>
                    <a:pt x="1462" y="124"/>
                  </a:cubicBezTo>
                  <a:cubicBezTo>
                    <a:pt x="1427" y="156"/>
                    <a:pt x="1396" y="150"/>
                    <a:pt x="1381" y="143"/>
                  </a:cubicBezTo>
                  <a:cubicBezTo>
                    <a:pt x="1364" y="136"/>
                    <a:pt x="1358" y="130"/>
                    <a:pt x="1348" y="121"/>
                  </a:cubicBezTo>
                  <a:cubicBezTo>
                    <a:pt x="1346" y="119"/>
                    <a:pt x="1345" y="117"/>
                    <a:pt x="1343" y="115"/>
                  </a:cubicBezTo>
                  <a:cubicBezTo>
                    <a:pt x="1308" y="80"/>
                    <a:pt x="1251" y="80"/>
                    <a:pt x="1215" y="115"/>
                  </a:cubicBezTo>
                  <a:cubicBezTo>
                    <a:pt x="35" y="1296"/>
                    <a:pt x="35" y="1296"/>
                    <a:pt x="35" y="1296"/>
                  </a:cubicBezTo>
                  <a:cubicBezTo>
                    <a:pt x="0" y="1331"/>
                    <a:pt x="0" y="1388"/>
                    <a:pt x="35" y="1424"/>
                  </a:cubicBezTo>
                  <a:cubicBezTo>
                    <a:pt x="70" y="1459"/>
                    <a:pt x="127" y="1459"/>
                    <a:pt x="162" y="1424"/>
                  </a:cubicBezTo>
                  <a:cubicBezTo>
                    <a:pt x="266" y="1320"/>
                    <a:pt x="266" y="1320"/>
                    <a:pt x="266" y="1320"/>
                  </a:cubicBezTo>
                  <a:cubicBezTo>
                    <a:pt x="301" y="1285"/>
                    <a:pt x="359" y="1285"/>
                    <a:pt x="394" y="1320"/>
                  </a:cubicBezTo>
                  <a:cubicBezTo>
                    <a:pt x="429" y="1355"/>
                    <a:pt x="429" y="1412"/>
                    <a:pt x="394" y="1447"/>
                  </a:cubicBezTo>
                  <a:cubicBezTo>
                    <a:pt x="178" y="1663"/>
                    <a:pt x="178" y="1663"/>
                    <a:pt x="178" y="1663"/>
                  </a:cubicBezTo>
                  <a:cubicBezTo>
                    <a:pt x="143" y="1698"/>
                    <a:pt x="143" y="1755"/>
                    <a:pt x="178" y="1790"/>
                  </a:cubicBezTo>
                  <a:cubicBezTo>
                    <a:pt x="214" y="1826"/>
                    <a:pt x="271" y="1826"/>
                    <a:pt x="306" y="1790"/>
                  </a:cubicBezTo>
                  <a:cubicBezTo>
                    <a:pt x="497" y="1599"/>
                    <a:pt x="497" y="1599"/>
                    <a:pt x="497" y="1599"/>
                  </a:cubicBezTo>
                  <a:cubicBezTo>
                    <a:pt x="533" y="1564"/>
                    <a:pt x="590" y="1564"/>
                    <a:pt x="625" y="1599"/>
                  </a:cubicBezTo>
                  <a:cubicBezTo>
                    <a:pt x="660" y="1634"/>
                    <a:pt x="660" y="1691"/>
                    <a:pt x="625" y="1727"/>
                  </a:cubicBezTo>
                  <a:cubicBezTo>
                    <a:pt x="178" y="2173"/>
                    <a:pt x="178" y="2173"/>
                    <a:pt x="178" y="2173"/>
                  </a:cubicBezTo>
                  <a:cubicBezTo>
                    <a:pt x="143" y="2209"/>
                    <a:pt x="143" y="2266"/>
                    <a:pt x="178" y="2301"/>
                  </a:cubicBezTo>
                  <a:cubicBezTo>
                    <a:pt x="214" y="2336"/>
                    <a:pt x="271" y="2336"/>
                    <a:pt x="306" y="2301"/>
                  </a:cubicBezTo>
                  <a:cubicBezTo>
                    <a:pt x="673" y="1934"/>
                    <a:pt x="673" y="1934"/>
                    <a:pt x="673" y="1934"/>
                  </a:cubicBezTo>
                  <a:cubicBezTo>
                    <a:pt x="708" y="1899"/>
                    <a:pt x="765" y="1899"/>
                    <a:pt x="801" y="1934"/>
                  </a:cubicBezTo>
                  <a:cubicBezTo>
                    <a:pt x="836" y="1969"/>
                    <a:pt x="836" y="2026"/>
                    <a:pt x="801" y="2062"/>
                  </a:cubicBezTo>
                  <a:cubicBezTo>
                    <a:pt x="815" y="2047"/>
                    <a:pt x="815" y="2047"/>
                    <a:pt x="815" y="2047"/>
                  </a:cubicBezTo>
                  <a:cubicBezTo>
                    <a:pt x="779" y="2083"/>
                    <a:pt x="779" y="2140"/>
                    <a:pt x="815" y="2175"/>
                  </a:cubicBezTo>
                  <a:cubicBezTo>
                    <a:pt x="850" y="2210"/>
                    <a:pt x="907" y="2210"/>
                    <a:pt x="942" y="2175"/>
                  </a:cubicBezTo>
                  <a:cubicBezTo>
                    <a:pt x="968" y="2149"/>
                    <a:pt x="968" y="2149"/>
                    <a:pt x="968" y="2149"/>
                  </a:cubicBezTo>
                  <a:cubicBezTo>
                    <a:pt x="1003" y="2114"/>
                    <a:pt x="1060" y="2114"/>
                    <a:pt x="1096" y="2149"/>
                  </a:cubicBezTo>
                  <a:cubicBezTo>
                    <a:pt x="1131" y="2185"/>
                    <a:pt x="1131" y="2242"/>
                    <a:pt x="1096" y="2277"/>
                  </a:cubicBezTo>
                  <a:cubicBezTo>
                    <a:pt x="1104" y="2269"/>
                    <a:pt x="1104" y="2269"/>
                    <a:pt x="1104" y="2269"/>
                  </a:cubicBezTo>
                  <a:cubicBezTo>
                    <a:pt x="1068" y="2304"/>
                    <a:pt x="1068" y="2361"/>
                    <a:pt x="1104" y="2397"/>
                  </a:cubicBezTo>
                  <a:cubicBezTo>
                    <a:pt x="1139" y="2432"/>
                    <a:pt x="1196" y="2432"/>
                    <a:pt x="1231" y="2397"/>
                  </a:cubicBezTo>
                  <a:cubicBezTo>
                    <a:pt x="2412" y="1216"/>
                    <a:pt x="2412" y="1216"/>
                    <a:pt x="2412" y="1216"/>
                  </a:cubicBezTo>
                  <a:cubicBezTo>
                    <a:pt x="2447" y="1181"/>
                    <a:pt x="2447" y="1124"/>
                    <a:pt x="2412" y="1089"/>
                  </a:cubicBezTo>
                  <a:cubicBezTo>
                    <a:pt x="2377" y="1053"/>
                    <a:pt x="2319" y="1053"/>
                    <a:pt x="2284" y="1089"/>
                  </a:cubicBezTo>
                  <a:cubicBezTo>
                    <a:pt x="2252" y="1120"/>
                    <a:pt x="2252" y="1120"/>
                    <a:pt x="2252" y="1120"/>
                  </a:cubicBezTo>
                  <a:cubicBezTo>
                    <a:pt x="2217" y="1156"/>
                    <a:pt x="2160" y="1156"/>
                    <a:pt x="2125" y="1120"/>
                  </a:cubicBezTo>
                  <a:cubicBezTo>
                    <a:pt x="2089" y="1085"/>
                    <a:pt x="2089" y="1028"/>
                    <a:pt x="2125" y="993"/>
                  </a:cubicBezTo>
                  <a:cubicBezTo>
                    <a:pt x="2334" y="784"/>
                    <a:pt x="2334" y="784"/>
                    <a:pt x="2334" y="784"/>
                  </a:cubicBezTo>
                  <a:cubicBezTo>
                    <a:pt x="2369" y="748"/>
                    <a:pt x="2369" y="691"/>
                    <a:pt x="2334" y="656"/>
                  </a:cubicBezTo>
                  <a:cubicBezTo>
                    <a:pt x="2299" y="621"/>
                    <a:pt x="2241" y="621"/>
                    <a:pt x="2206" y="656"/>
                  </a:cubicBezTo>
                  <a:cubicBezTo>
                    <a:pt x="2196" y="666"/>
                    <a:pt x="2196" y="666"/>
                    <a:pt x="2196" y="666"/>
                  </a:cubicBezTo>
                  <a:cubicBezTo>
                    <a:pt x="2164" y="690"/>
                    <a:pt x="2137" y="684"/>
                    <a:pt x="2123" y="678"/>
                  </a:cubicBezTo>
                  <a:cubicBezTo>
                    <a:pt x="2105" y="670"/>
                    <a:pt x="2100" y="664"/>
                    <a:pt x="2088" y="653"/>
                  </a:cubicBezTo>
                  <a:cubicBezTo>
                    <a:pt x="2087" y="652"/>
                    <a:pt x="2086" y="651"/>
                    <a:pt x="2085" y="650"/>
                  </a:cubicBezTo>
                  <a:cubicBezTo>
                    <a:pt x="2049" y="615"/>
                    <a:pt x="1992" y="615"/>
                    <a:pt x="1957" y="650"/>
                  </a:cubicBezTo>
                  <a:lnTo>
                    <a:pt x="1670" y="93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6">
              <a:extLst>
                <a:ext uri="{FF2B5EF4-FFF2-40B4-BE49-F238E27FC236}">
                  <a16:creationId xmlns:a16="http://schemas.microsoft.com/office/drawing/2014/main" id="{1503A849-FAFA-4065-B68C-F17129555213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5702" y="2195512"/>
              <a:ext cx="700088" cy="700088"/>
            </a:xfrm>
            <a:custGeom>
              <a:avLst/>
              <a:gdLst>
                <a:gd name="T0" fmla="*/ 328 w 335"/>
                <a:gd name="T1" fmla="*/ 56 h 335"/>
                <a:gd name="T2" fmla="*/ 299 w 335"/>
                <a:gd name="T3" fmla="*/ 57 h 335"/>
                <a:gd name="T4" fmla="*/ 274 w 335"/>
                <a:gd name="T5" fmla="*/ 57 h 335"/>
                <a:gd name="T6" fmla="*/ 274 w 335"/>
                <a:gd name="T7" fmla="*/ 81 h 335"/>
                <a:gd name="T8" fmla="*/ 273 w 335"/>
                <a:gd name="T9" fmla="*/ 110 h 335"/>
                <a:gd name="T10" fmla="*/ 245 w 335"/>
                <a:gd name="T11" fmla="*/ 111 h 335"/>
                <a:gd name="T12" fmla="*/ 220 w 335"/>
                <a:gd name="T13" fmla="*/ 111 h 335"/>
                <a:gd name="T14" fmla="*/ 220 w 335"/>
                <a:gd name="T15" fmla="*/ 136 h 335"/>
                <a:gd name="T16" fmla="*/ 219 w 335"/>
                <a:gd name="T17" fmla="*/ 164 h 335"/>
                <a:gd name="T18" fmla="*/ 190 w 335"/>
                <a:gd name="T19" fmla="*/ 165 h 335"/>
                <a:gd name="T20" fmla="*/ 166 w 335"/>
                <a:gd name="T21" fmla="*/ 166 h 335"/>
                <a:gd name="T22" fmla="*/ 165 w 335"/>
                <a:gd name="T23" fmla="*/ 190 h 335"/>
                <a:gd name="T24" fmla="*/ 164 w 335"/>
                <a:gd name="T25" fmla="*/ 219 h 335"/>
                <a:gd name="T26" fmla="*/ 136 w 335"/>
                <a:gd name="T27" fmla="*/ 220 h 335"/>
                <a:gd name="T28" fmla="*/ 111 w 335"/>
                <a:gd name="T29" fmla="*/ 220 h 335"/>
                <a:gd name="T30" fmla="*/ 111 w 335"/>
                <a:gd name="T31" fmla="*/ 245 h 335"/>
                <a:gd name="T32" fmla="*/ 110 w 335"/>
                <a:gd name="T33" fmla="*/ 273 h 335"/>
                <a:gd name="T34" fmla="*/ 81 w 335"/>
                <a:gd name="T35" fmla="*/ 274 h 335"/>
                <a:gd name="T36" fmla="*/ 57 w 335"/>
                <a:gd name="T37" fmla="*/ 274 h 335"/>
                <a:gd name="T38" fmla="*/ 57 w 335"/>
                <a:gd name="T39" fmla="*/ 299 h 335"/>
                <a:gd name="T40" fmla="*/ 56 w 335"/>
                <a:gd name="T41" fmla="*/ 327 h 335"/>
                <a:gd name="T42" fmla="*/ 27 w 335"/>
                <a:gd name="T43" fmla="*/ 329 h 335"/>
                <a:gd name="T44" fmla="*/ 2 w 335"/>
                <a:gd name="T45" fmla="*/ 329 h 335"/>
                <a:gd name="T46" fmla="*/ 0 w 335"/>
                <a:gd name="T47" fmla="*/ 326 h 335"/>
                <a:gd name="T48" fmla="*/ 28 w 335"/>
                <a:gd name="T49" fmla="*/ 325 h 335"/>
                <a:gd name="T50" fmla="*/ 53 w 335"/>
                <a:gd name="T51" fmla="*/ 325 h 335"/>
                <a:gd name="T52" fmla="*/ 53 w 335"/>
                <a:gd name="T53" fmla="*/ 300 h 335"/>
                <a:gd name="T54" fmla="*/ 54 w 335"/>
                <a:gd name="T55" fmla="*/ 271 h 335"/>
                <a:gd name="T56" fmla="*/ 83 w 335"/>
                <a:gd name="T57" fmla="*/ 270 h 335"/>
                <a:gd name="T58" fmla="*/ 107 w 335"/>
                <a:gd name="T59" fmla="*/ 270 h 335"/>
                <a:gd name="T60" fmla="*/ 107 w 335"/>
                <a:gd name="T61" fmla="*/ 246 h 335"/>
                <a:gd name="T62" fmla="*/ 108 w 335"/>
                <a:gd name="T63" fmla="*/ 217 h 335"/>
                <a:gd name="T64" fmla="*/ 137 w 335"/>
                <a:gd name="T65" fmla="*/ 216 h 335"/>
                <a:gd name="T66" fmla="*/ 162 w 335"/>
                <a:gd name="T67" fmla="*/ 216 h 335"/>
                <a:gd name="T68" fmla="*/ 162 w 335"/>
                <a:gd name="T69" fmla="*/ 191 h 335"/>
                <a:gd name="T70" fmla="*/ 163 w 335"/>
                <a:gd name="T71" fmla="*/ 163 h 335"/>
                <a:gd name="T72" fmla="*/ 191 w 335"/>
                <a:gd name="T73" fmla="*/ 162 h 335"/>
                <a:gd name="T74" fmla="*/ 216 w 335"/>
                <a:gd name="T75" fmla="*/ 162 h 335"/>
                <a:gd name="T76" fmla="*/ 216 w 335"/>
                <a:gd name="T77" fmla="*/ 137 h 335"/>
                <a:gd name="T78" fmla="*/ 217 w 335"/>
                <a:gd name="T79" fmla="*/ 108 h 335"/>
                <a:gd name="T80" fmla="*/ 246 w 335"/>
                <a:gd name="T81" fmla="*/ 107 h 335"/>
                <a:gd name="T82" fmla="*/ 270 w 335"/>
                <a:gd name="T83" fmla="*/ 107 h 335"/>
                <a:gd name="T84" fmla="*/ 270 w 335"/>
                <a:gd name="T85" fmla="*/ 83 h 335"/>
                <a:gd name="T86" fmla="*/ 271 w 335"/>
                <a:gd name="T87" fmla="*/ 54 h 335"/>
                <a:gd name="T88" fmla="*/ 300 w 335"/>
                <a:gd name="T89" fmla="*/ 53 h 335"/>
                <a:gd name="T90" fmla="*/ 325 w 335"/>
                <a:gd name="T91" fmla="*/ 53 h 335"/>
                <a:gd name="T92" fmla="*/ 325 w 335"/>
                <a:gd name="T93" fmla="*/ 28 h 335"/>
                <a:gd name="T94" fmla="*/ 326 w 335"/>
                <a:gd name="T95" fmla="*/ 0 h 335"/>
                <a:gd name="T96" fmla="*/ 329 w 335"/>
                <a:gd name="T97" fmla="*/ 2 h 335"/>
                <a:gd name="T98" fmla="*/ 329 w 335"/>
                <a:gd name="T99" fmla="*/ 27 h 335"/>
                <a:gd name="T100" fmla="*/ 328 w 335"/>
                <a:gd name="T101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35" h="335">
                  <a:moveTo>
                    <a:pt x="328" y="56"/>
                  </a:moveTo>
                  <a:cubicBezTo>
                    <a:pt x="320" y="63"/>
                    <a:pt x="309" y="60"/>
                    <a:pt x="299" y="57"/>
                  </a:cubicBezTo>
                  <a:cubicBezTo>
                    <a:pt x="289" y="54"/>
                    <a:pt x="280" y="51"/>
                    <a:pt x="274" y="57"/>
                  </a:cubicBezTo>
                  <a:cubicBezTo>
                    <a:pt x="268" y="63"/>
                    <a:pt x="271" y="72"/>
                    <a:pt x="274" y="81"/>
                  </a:cubicBezTo>
                  <a:cubicBezTo>
                    <a:pt x="277" y="92"/>
                    <a:pt x="281" y="102"/>
                    <a:pt x="273" y="110"/>
                  </a:cubicBezTo>
                  <a:cubicBezTo>
                    <a:pt x="265" y="118"/>
                    <a:pt x="255" y="114"/>
                    <a:pt x="245" y="111"/>
                  </a:cubicBezTo>
                  <a:cubicBezTo>
                    <a:pt x="235" y="108"/>
                    <a:pt x="226" y="105"/>
                    <a:pt x="220" y="111"/>
                  </a:cubicBezTo>
                  <a:cubicBezTo>
                    <a:pt x="214" y="117"/>
                    <a:pt x="217" y="126"/>
                    <a:pt x="220" y="136"/>
                  </a:cubicBezTo>
                  <a:cubicBezTo>
                    <a:pt x="223" y="146"/>
                    <a:pt x="226" y="157"/>
                    <a:pt x="219" y="164"/>
                  </a:cubicBezTo>
                  <a:cubicBezTo>
                    <a:pt x="211" y="172"/>
                    <a:pt x="200" y="169"/>
                    <a:pt x="190" y="165"/>
                  </a:cubicBezTo>
                  <a:cubicBezTo>
                    <a:pt x="181" y="162"/>
                    <a:pt x="171" y="160"/>
                    <a:pt x="166" y="166"/>
                  </a:cubicBezTo>
                  <a:cubicBezTo>
                    <a:pt x="160" y="171"/>
                    <a:pt x="162" y="181"/>
                    <a:pt x="165" y="190"/>
                  </a:cubicBezTo>
                  <a:cubicBezTo>
                    <a:pt x="169" y="200"/>
                    <a:pt x="172" y="211"/>
                    <a:pt x="164" y="219"/>
                  </a:cubicBezTo>
                  <a:cubicBezTo>
                    <a:pt x="157" y="226"/>
                    <a:pt x="146" y="223"/>
                    <a:pt x="136" y="220"/>
                  </a:cubicBezTo>
                  <a:cubicBezTo>
                    <a:pt x="126" y="217"/>
                    <a:pt x="117" y="214"/>
                    <a:pt x="111" y="220"/>
                  </a:cubicBezTo>
                  <a:cubicBezTo>
                    <a:pt x="105" y="226"/>
                    <a:pt x="108" y="235"/>
                    <a:pt x="111" y="245"/>
                  </a:cubicBezTo>
                  <a:cubicBezTo>
                    <a:pt x="114" y="255"/>
                    <a:pt x="118" y="265"/>
                    <a:pt x="110" y="273"/>
                  </a:cubicBezTo>
                  <a:cubicBezTo>
                    <a:pt x="102" y="281"/>
                    <a:pt x="92" y="277"/>
                    <a:pt x="81" y="274"/>
                  </a:cubicBezTo>
                  <a:cubicBezTo>
                    <a:pt x="72" y="271"/>
                    <a:pt x="63" y="268"/>
                    <a:pt x="57" y="274"/>
                  </a:cubicBezTo>
                  <a:cubicBezTo>
                    <a:pt x="51" y="280"/>
                    <a:pt x="54" y="289"/>
                    <a:pt x="57" y="299"/>
                  </a:cubicBezTo>
                  <a:cubicBezTo>
                    <a:pt x="60" y="309"/>
                    <a:pt x="63" y="320"/>
                    <a:pt x="56" y="327"/>
                  </a:cubicBezTo>
                  <a:cubicBezTo>
                    <a:pt x="48" y="335"/>
                    <a:pt x="37" y="332"/>
                    <a:pt x="27" y="329"/>
                  </a:cubicBezTo>
                  <a:cubicBezTo>
                    <a:pt x="17" y="326"/>
                    <a:pt x="8" y="323"/>
                    <a:pt x="2" y="329"/>
                  </a:cubicBezTo>
                  <a:cubicBezTo>
                    <a:pt x="0" y="326"/>
                    <a:pt x="0" y="326"/>
                    <a:pt x="0" y="326"/>
                  </a:cubicBezTo>
                  <a:cubicBezTo>
                    <a:pt x="7" y="318"/>
                    <a:pt x="18" y="322"/>
                    <a:pt x="28" y="325"/>
                  </a:cubicBezTo>
                  <a:cubicBezTo>
                    <a:pt x="38" y="328"/>
                    <a:pt x="47" y="331"/>
                    <a:pt x="53" y="325"/>
                  </a:cubicBezTo>
                  <a:cubicBezTo>
                    <a:pt x="59" y="319"/>
                    <a:pt x="56" y="310"/>
                    <a:pt x="53" y="300"/>
                  </a:cubicBezTo>
                  <a:cubicBezTo>
                    <a:pt x="50" y="290"/>
                    <a:pt x="46" y="279"/>
                    <a:pt x="54" y="271"/>
                  </a:cubicBezTo>
                  <a:cubicBezTo>
                    <a:pt x="62" y="264"/>
                    <a:pt x="72" y="267"/>
                    <a:pt x="83" y="270"/>
                  </a:cubicBezTo>
                  <a:cubicBezTo>
                    <a:pt x="92" y="273"/>
                    <a:pt x="101" y="276"/>
                    <a:pt x="107" y="270"/>
                  </a:cubicBezTo>
                  <a:cubicBezTo>
                    <a:pt x="113" y="264"/>
                    <a:pt x="110" y="255"/>
                    <a:pt x="107" y="246"/>
                  </a:cubicBezTo>
                  <a:cubicBezTo>
                    <a:pt x="104" y="235"/>
                    <a:pt x="101" y="225"/>
                    <a:pt x="108" y="217"/>
                  </a:cubicBezTo>
                  <a:cubicBezTo>
                    <a:pt x="116" y="209"/>
                    <a:pt x="127" y="213"/>
                    <a:pt x="137" y="216"/>
                  </a:cubicBezTo>
                  <a:cubicBezTo>
                    <a:pt x="147" y="219"/>
                    <a:pt x="156" y="222"/>
                    <a:pt x="162" y="216"/>
                  </a:cubicBezTo>
                  <a:cubicBezTo>
                    <a:pt x="168" y="210"/>
                    <a:pt x="165" y="201"/>
                    <a:pt x="162" y="191"/>
                  </a:cubicBezTo>
                  <a:cubicBezTo>
                    <a:pt x="158" y="181"/>
                    <a:pt x="155" y="170"/>
                    <a:pt x="163" y="163"/>
                  </a:cubicBezTo>
                  <a:cubicBezTo>
                    <a:pt x="170" y="155"/>
                    <a:pt x="181" y="158"/>
                    <a:pt x="191" y="162"/>
                  </a:cubicBezTo>
                  <a:cubicBezTo>
                    <a:pt x="201" y="165"/>
                    <a:pt x="210" y="168"/>
                    <a:pt x="216" y="162"/>
                  </a:cubicBezTo>
                  <a:cubicBezTo>
                    <a:pt x="222" y="156"/>
                    <a:pt x="219" y="147"/>
                    <a:pt x="216" y="137"/>
                  </a:cubicBezTo>
                  <a:cubicBezTo>
                    <a:pt x="213" y="127"/>
                    <a:pt x="209" y="116"/>
                    <a:pt x="217" y="108"/>
                  </a:cubicBezTo>
                  <a:cubicBezTo>
                    <a:pt x="225" y="101"/>
                    <a:pt x="235" y="104"/>
                    <a:pt x="246" y="107"/>
                  </a:cubicBezTo>
                  <a:cubicBezTo>
                    <a:pt x="255" y="110"/>
                    <a:pt x="264" y="113"/>
                    <a:pt x="270" y="107"/>
                  </a:cubicBezTo>
                  <a:cubicBezTo>
                    <a:pt x="276" y="101"/>
                    <a:pt x="273" y="92"/>
                    <a:pt x="270" y="83"/>
                  </a:cubicBezTo>
                  <a:cubicBezTo>
                    <a:pt x="267" y="72"/>
                    <a:pt x="264" y="62"/>
                    <a:pt x="271" y="54"/>
                  </a:cubicBezTo>
                  <a:cubicBezTo>
                    <a:pt x="279" y="46"/>
                    <a:pt x="290" y="50"/>
                    <a:pt x="300" y="53"/>
                  </a:cubicBezTo>
                  <a:cubicBezTo>
                    <a:pt x="310" y="56"/>
                    <a:pt x="319" y="59"/>
                    <a:pt x="325" y="53"/>
                  </a:cubicBezTo>
                  <a:cubicBezTo>
                    <a:pt x="331" y="47"/>
                    <a:pt x="328" y="38"/>
                    <a:pt x="325" y="28"/>
                  </a:cubicBezTo>
                  <a:cubicBezTo>
                    <a:pt x="322" y="18"/>
                    <a:pt x="318" y="7"/>
                    <a:pt x="326" y="0"/>
                  </a:cubicBezTo>
                  <a:cubicBezTo>
                    <a:pt x="329" y="2"/>
                    <a:pt x="329" y="2"/>
                    <a:pt x="329" y="2"/>
                  </a:cubicBezTo>
                  <a:cubicBezTo>
                    <a:pt x="323" y="8"/>
                    <a:pt x="326" y="17"/>
                    <a:pt x="329" y="27"/>
                  </a:cubicBezTo>
                  <a:cubicBezTo>
                    <a:pt x="332" y="37"/>
                    <a:pt x="335" y="48"/>
                    <a:pt x="328" y="5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7">
              <a:extLst>
                <a:ext uri="{FF2B5EF4-FFF2-40B4-BE49-F238E27FC236}">
                  <a16:creationId xmlns:a16="http://schemas.microsoft.com/office/drawing/2014/main" id="{0B35A6F7-826B-49F9-B809-A62EB8286035}"/>
                </a:ext>
              </a:extLst>
            </p:cNvPr>
            <p:cNvSpPr>
              <a:spLocks/>
            </p:cNvSpPr>
            <p:nvPr/>
          </p:nvSpPr>
          <p:spPr bwMode="auto">
            <a:xfrm>
              <a:off x="3878262" y="5394324"/>
              <a:ext cx="701675" cy="701675"/>
            </a:xfrm>
            <a:custGeom>
              <a:avLst/>
              <a:gdLst>
                <a:gd name="T0" fmla="*/ 8 w 336"/>
                <a:gd name="T1" fmla="*/ 280 h 336"/>
                <a:gd name="T2" fmla="*/ 36 w 336"/>
                <a:gd name="T3" fmla="*/ 279 h 336"/>
                <a:gd name="T4" fmla="*/ 61 w 336"/>
                <a:gd name="T5" fmla="*/ 279 h 336"/>
                <a:gd name="T6" fmla="*/ 61 w 336"/>
                <a:gd name="T7" fmla="*/ 254 h 336"/>
                <a:gd name="T8" fmla="*/ 62 w 336"/>
                <a:gd name="T9" fmla="*/ 225 h 336"/>
                <a:gd name="T10" fmla="*/ 91 w 336"/>
                <a:gd name="T11" fmla="*/ 224 h 336"/>
                <a:gd name="T12" fmla="*/ 115 w 336"/>
                <a:gd name="T13" fmla="*/ 224 h 336"/>
                <a:gd name="T14" fmla="*/ 115 w 336"/>
                <a:gd name="T15" fmla="*/ 200 h 336"/>
                <a:gd name="T16" fmla="*/ 117 w 336"/>
                <a:gd name="T17" fmla="*/ 171 h 336"/>
                <a:gd name="T18" fmla="*/ 145 w 336"/>
                <a:gd name="T19" fmla="*/ 170 h 336"/>
                <a:gd name="T20" fmla="*/ 170 w 336"/>
                <a:gd name="T21" fmla="*/ 170 h 336"/>
                <a:gd name="T22" fmla="*/ 170 w 336"/>
                <a:gd name="T23" fmla="*/ 145 h 336"/>
                <a:gd name="T24" fmla="*/ 171 w 336"/>
                <a:gd name="T25" fmla="*/ 117 h 336"/>
                <a:gd name="T26" fmla="*/ 199 w 336"/>
                <a:gd name="T27" fmla="*/ 116 h 336"/>
                <a:gd name="T28" fmla="*/ 224 w 336"/>
                <a:gd name="T29" fmla="*/ 115 h 336"/>
                <a:gd name="T30" fmla="*/ 224 w 336"/>
                <a:gd name="T31" fmla="*/ 91 h 336"/>
                <a:gd name="T32" fmla="*/ 225 w 336"/>
                <a:gd name="T33" fmla="*/ 62 h 336"/>
                <a:gd name="T34" fmla="*/ 254 w 336"/>
                <a:gd name="T35" fmla="*/ 61 h 336"/>
                <a:gd name="T36" fmla="*/ 278 w 336"/>
                <a:gd name="T37" fmla="*/ 61 h 336"/>
                <a:gd name="T38" fmla="*/ 279 w 336"/>
                <a:gd name="T39" fmla="*/ 36 h 336"/>
                <a:gd name="T40" fmla="*/ 280 w 336"/>
                <a:gd name="T41" fmla="*/ 8 h 336"/>
                <a:gd name="T42" fmla="*/ 308 w 336"/>
                <a:gd name="T43" fmla="*/ 7 h 336"/>
                <a:gd name="T44" fmla="*/ 333 w 336"/>
                <a:gd name="T45" fmla="*/ 7 h 336"/>
                <a:gd name="T46" fmla="*/ 336 w 336"/>
                <a:gd name="T47" fmla="*/ 10 h 336"/>
                <a:gd name="T48" fmla="*/ 307 w 336"/>
                <a:gd name="T49" fmla="*/ 11 h 336"/>
                <a:gd name="T50" fmla="*/ 282 w 336"/>
                <a:gd name="T51" fmla="*/ 11 h 336"/>
                <a:gd name="T52" fmla="*/ 282 w 336"/>
                <a:gd name="T53" fmla="*/ 35 h 336"/>
                <a:gd name="T54" fmla="*/ 281 w 336"/>
                <a:gd name="T55" fmla="*/ 64 h 336"/>
                <a:gd name="T56" fmla="*/ 253 w 336"/>
                <a:gd name="T57" fmla="*/ 65 h 336"/>
                <a:gd name="T58" fmla="*/ 228 w 336"/>
                <a:gd name="T59" fmla="*/ 65 h 336"/>
                <a:gd name="T60" fmla="*/ 228 w 336"/>
                <a:gd name="T61" fmla="*/ 90 h 336"/>
                <a:gd name="T62" fmla="*/ 227 w 336"/>
                <a:gd name="T63" fmla="*/ 118 h 336"/>
                <a:gd name="T64" fmla="*/ 198 w 336"/>
                <a:gd name="T65" fmla="*/ 119 h 336"/>
                <a:gd name="T66" fmla="*/ 174 w 336"/>
                <a:gd name="T67" fmla="*/ 119 h 336"/>
                <a:gd name="T68" fmla="*/ 174 w 336"/>
                <a:gd name="T69" fmla="*/ 144 h 336"/>
                <a:gd name="T70" fmla="*/ 173 w 336"/>
                <a:gd name="T71" fmla="*/ 173 h 336"/>
                <a:gd name="T72" fmla="*/ 144 w 336"/>
                <a:gd name="T73" fmla="*/ 174 h 336"/>
                <a:gd name="T74" fmla="*/ 119 w 336"/>
                <a:gd name="T75" fmla="*/ 174 h 336"/>
                <a:gd name="T76" fmla="*/ 119 w 336"/>
                <a:gd name="T77" fmla="*/ 198 h 336"/>
                <a:gd name="T78" fmla="*/ 118 w 336"/>
                <a:gd name="T79" fmla="*/ 227 h 336"/>
                <a:gd name="T80" fmla="*/ 90 w 336"/>
                <a:gd name="T81" fmla="*/ 228 h 336"/>
                <a:gd name="T82" fmla="*/ 65 w 336"/>
                <a:gd name="T83" fmla="*/ 228 h 336"/>
                <a:gd name="T84" fmla="*/ 65 w 336"/>
                <a:gd name="T85" fmla="*/ 253 h 336"/>
                <a:gd name="T86" fmla="*/ 64 w 336"/>
                <a:gd name="T87" fmla="*/ 281 h 336"/>
                <a:gd name="T88" fmla="*/ 35 w 336"/>
                <a:gd name="T89" fmla="*/ 282 h 336"/>
                <a:gd name="T90" fmla="*/ 11 w 336"/>
                <a:gd name="T91" fmla="*/ 283 h 336"/>
                <a:gd name="T92" fmla="*/ 10 w 336"/>
                <a:gd name="T93" fmla="*/ 307 h 336"/>
                <a:gd name="T94" fmla="*/ 9 w 336"/>
                <a:gd name="T95" fmla="*/ 336 h 336"/>
                <a:gd name="T96" fmla="*/ 7 w 336"/>
                <a:gd name="T97" fmla="*/ 333 h 336"/>
                <a:gd name="T98" fmla="*/ 7 w 336"/>
                <a:gd name="T99" fmla="*/ 308 h 336"/>
                <a:gd name="T100" fmla="*/ 8 w 336"/>
                <a:gd name="T101" fmla="*/ 280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36" h="336">
                  <a:moveTo>
                    <a:pt x="8" y="280"/>
                  </a:moveTo>
                  <a:cubicBezTo>
                    <a:pt x="15" y="272"/>
                    <a:pt x="26" y="275"/>
                    <a:pt x="36" y="279"/>
                  </a:cubicBezTo>
                  <a:cubicBezTo>
                    <a:pt x="46" y="282"/>
                    <a:pt x="55" y="285"/>
                    <a:pt x="61" y="279"/>
                  </a:cubicBezTo>
                  <a:cubicBezTo>
                    <a:pt x="67" y="273"/>
                    <a:pt x="64" y="264"/>
                    <a:pt x="61" y="254"/>
                  </a:cubicBezTo>
                  <a:cubicBezTo>
                    <a:pt x="58" y="244"/>
                    <a:pt x="54" y="233"/>
                    <a:pt x="62" y="225"/>
                  </a:cubicBezTo>
                  <a:cubicBezTo>
                    <a:pt x="70" y="218"/>
                    <a:pt x="80" y="221"/>
                    <a:pt x="91" y="224"/>
                  </a:cubicBezTo>
                  <a:cubicBezTo>
                    <a:pt x="100" y="227"/>
                    <a:pt x="109" y="230"/>
                    <a:pt x="115" y="224"/>
                  </a:cubicBezTo>
                  <a:cubicBezTo>
                    <a:pt x="121" y="218"/>
                    <a:pt x="118" y="209"/>
                    <a:pt x="115" y="200"/>
                  </a:cubicBezTo>
                  <a:cubicBezTo>
                    <a:pt x="112" y="189"/>
                    <a:pt x="109" y="179"/>
                    <a:pt x="117" y="171"/>
                  </a:cubicBezTo>
                  <a:cubicBezTo>
                    <a:pt x="124" y="163"/>
                    <a:pt x="135" y="167"/>
                    <a:pt x="145" y="170"/>
                  </a:cubicBezTo>
                  <a:cubicBezTo>
                    <a:pt x="155" y="173"/>
                    <a:pt x="164" y="176"/>
                    <a:pt x="170" y="170"/>
                  </a:cubicBezTo>
                  <a:cubicBezTo>
                    <a:pt x="176" y="164"/>
                    <a:pt x="173" y="155"/>
                    <a:pt x="170" y="145"/>
                  </a:cubicBezTo>
                  <a:cubicBezTo>
                    <a:pt x="167" y="135"/>
                    <a:pt x="163" y="124"/>
                    <a:pt x="171" y="117"/>
                  </a:cubicBezTo>
                  <a:cubicBezTo>
                    <a:pt x="179" y="109"/>
                    <a:pt x="189" y="112"/>
                    <a:pt x="199" y="116"/>
                  </a:cubicBezTo>
                  <a:cubicBezTo>
                    <a:pt x="209" y="119"/>
                    <a:pt x="218" y="121"/>
                    <a:pt x="224" y="115"/>
                  </a:cubicBezTo>
                  <a:cubicBezTo>
                    <a:pt x="230" y="110"/>
                    <a:pt x="227" y="100"/>
                    <a:pt x="224" y="91"/>
                  </a:cubicBezTo>
                  <a:cubicBezTo>
                    <a:pt x="221" y="81"/>
                    <a:pt x="218" y="70"/>
                    <a:pt x="225" y="62"/>
                  </a:cubicBezTo>
                  <a:cubicBezTo>
                    <a:pt x="233" y="55"/>
                    <a:pt x="244" y="58"/>
                    <a:pt x="254" y="61"/>
                  </a:cubicBezTo>
                  <a:cubicBezTo>
                    <a:pt x="263" y="64"/>
                    <a:pt x="273" y="67"/>
                    <a:pt x="278" y="61"/>
                  </a:cubicBezTo>
                  <a:cubicBezTo>
                    <a:pt x="284" y="55"/>
                    <a:pt x="282" y="46"/>
                    <a:pt x="279" y="36"/>
                  </a:cubicBezTo>
                  <a:cubicBezTo>
                    <a:pt x="275" y="26"/>
                    <a:pt x="272" y="15"/>
                    <a:pt x="280" y="8"/>
                  </a:cubicBezTo>
                  <a:cubicBezTo>
                    <a:pt x="287" y="0"/>
                    <a:pt x="298" y="4"/>
                    <a:pt x="308" y="7"/>
                  </a:cubicBezTo>
                  <a:cubicBezTo>
                    <a:pt x="318" y="10"/>
                    <a:pt x="327" y="13"/>
                    <a:pt x="333" y="7"/>
                  </a:cubicBezTo>
                  <a:cubicBezTo>
                    <a:pt x="336" y="10"/>
                    <a:pt x="336" y="10"/>
                    <a:pt x="336" y="10"/>
                  </a:cubicBezTo>
                  <a:cubicBezTo>
                    <a:pt x="328" y="17"/>
                    <a:pt x="317" y="14"/>
                    <a:pt x="307" y="11"/>
                  </a:cubicBezTo>
                  <a:cubicBezTo>
                    <a:pt x="297" y="8"/>
                    <a:pt x="288" y="5"/>
                    <a:pt x="282" y="11"/>
                  </a:cubicBezTo>
                  <a:cubicBezTo>
                    <a:pt x="276" y="17"/>
                    <a:pt x="279" y="26"/>
                    <a:pt x="282" y="35"/>
                  </a:cubicBezTo>
                  <a:cubicBezTo>
                    <a:pt x="286" y="46"/>
                    <a:pt x="289" y="56"/>
                    <a:pt x="281" y="64"/>
                  </a:cubicBezTo>
                  <a:cubicBezTo>
                    <a:pt x="274" y="72"/>
                    <a:pt x="263" y="68"/>
                    <a:pt x="253" y="65"/>
                  </a:cubicBezTo>
                  <a:cubicBezTo>
                    <a:pt x="243" y="62"/>
                    <a:pt x="234" y="59"/>
                    <a:pt x="228" y="65"/>
                  </a:cubicBezTo>
                  <a:cubicBezTo>
                    <a:pt x="222" y="71"/>
                    <a:pt x="225" y="80"/>
                    <a:pt x="228" y="90"/>
                  </a:cubicBezTo>
                  <a:cubicBezTo>
                    <a:pt x="231" y="100"/>
                    <a:pt x="235" y="111"/>
                    <a:pt x="227" y="118"/>
                  </a:cubicBezTo>
                  <a:cubicBezTo>
                    <a:pt x="219" y="126"/>
                    <a:pt x="209" y="123"/>
                    <a:pt x="198" y="119"/>
                  </a:cubicBezTo>
                  <a:cubicBezTo>
                    <a:pt x="189" y="116"/>
                    <a:pt x="180" y="113"/>
                    <a:pt x="174" y="119"/>
                  </a:cubicBezTo>
                  <a:cubicBezTo>
                    <a:pt x="168" y="125"/>
                    <a:pt x="171" y="134"/>
                    <a:pt x="174" y="144"/>
                  </a:cubicBezTo>
                  <a:cubicBezTo>
                    <a:pt x="177" y="154"/>
                    <a:pt x="180" y="165"/>
                    <a:pt x="173" y="173"/>
                  </a:cubicBezTo>
                  <a:cubicBezTo>
                    <a:pt x="165" y="180"/>
                    <a:pt x="154" y="177"/>
                    <a:pt x="144" y="174"/>
                  </a:cubicBezTo>
                  <a:cubicBezTo>
                    <a:pt x="134" y="171"/>
                    <a:pt x="125" y="168"/>
                    <a:pt x="119" y="174"/>
                  </a:cubicBezTo>
                  <a:cubicBezTo>
                    <a:pt x="113" y="180"/>
                    <a:pt x="116" y="189"/>
                    <a:pt x="119" y="198"/>
                  </a:cubicBezTo>
                  <a:cubicBezTo>
                    <a:pt x="122" y="209"/>
                    <a:pt x="126" y="219"/>
                    <a:pt x="118" y="227"/>
                  </a:cubicBezTo>
                  <a:cubicBezTo>
                    <a:pt x="111" y="235"/>
                    <a:pt x="100" y="231"/>
                    <a:pt x="90" y="228"/>
                  </a:cubicBezTo>
                  <a:cubicBezTo>
                    <a:pt x="80" y="225"/>
                    <a:pt x="71" y="222"/>
                    <a:pt x="65" y="228"/>
                  </a:cubicBezTo>
                  <a:cubicBezTo>
                    <a:pt x="59" y="234"/>
                    <a:pt x="62" y="243"/>
                    <a:pt x="65" y="253"/>
                  </a:cubicBezTo>
                  <a:cubicBezTo>
                    <a:pt x="68" y="263"/>
                    <a:pt x="71" y="274"/>
                    <a:pt x="64" y="281"/>
                  </a:cubicBezTo>
                  <a:cubicBezTo>
                    <a:pt x="56" y="289"/>
                    <a:pt x="45" y="286"/>
                    <a:pt x="35" y="282"/>
                  </a:cubicBezTo>
                  <a:cubicBezTo>
                    <a:pt x="26" y="279"/>
                    <a:pt x="17" y="277"/>
                    <a:pt x="11" y="283"/>
                  </a:cubicBezTo>
                  <a:cubicBezTo>
                    <a:pt x="5" y="288"/>
                    <a:pt x="7" y="298"/>
                    <a:pt x="10" y="307"/>
                  </a:cubicBezTo>
                  <a:cubicBezTo>
                    <a:pt x="14" y="317"/>
                    <a:pt x="17" y="328"/>
                    <a:pt x="9" y="336"/>
                  </a:cubicBezTo>
                  <a:cubicBezTo>
                    <a:pt x="7" y="333"/>
                    <a:pt x="7" y="333"/>
                    <a:pt x="7" y="333"/>
                  </a:cubicBezTo>
                  <a:cubicBezTo>
                    <a:pt x="13" y="327"/>
                    <a:pt x="10" y="318"/>
                    <a:pt x="7" y="308"/>
                  </a:cubicBezTo>
                  <a:cubicBezTo>
                    <a:pt x="3" y="298"/>
                    <a:pt x="0" y="287"/>
                    <a:pt x="8" y="28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8">
              <a:extLst>
                <a:ext uri="{FF2B5EF4-FFF2-40B4-BE49-F238E27FC236}">
                  <a16:creationId xmlns:a16="http://schemas.microsoft.com/office/drawing/2014/main" id="{5055BF7E-C664-42E7-AE32-8E381884BB7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70637" y="1084263"/>
              <a:ext cx="1590675" cy="1590675"/>
            </a:xfrm>
            <a:custGeom>
              <a:avLst/>
              <a:gdLst>
                <a:gd name="T0" fmla="*/ 727 w 762"/>
                <a:gd name="T1" fmla="*/ 35 h 762"/>
                <a:gd name="T2" fmla="*/ 727 w 762"/>
                <a:gd name="T3" fmla="*/ 163 h 762"/>
                <a:gd name="T4" fmla="*/ 163 w 762"/>
                <a:gd name="T5" fmla="*/ 727 h 762"/>
                <a:gd name="T6" fmla="*/ 36 w 762"/>
                <a:gd name="T7" fmla="*/ 727 h 762"/>
                <a:gd name="T8" fmla="*/ 36 w 762"/>
                <a:gd name="T9" fmla="*/ 727 h 762"/>
                <a:gd name="T10" fmla="*/ 36 w 762"/>
                <a:gd name="T11" fmla="*/ 599 h 762"/>
                <a:gd name="T12" fmla="*/ 599 w 762"/>
                <a:gd name="T13" fmla="*/ 35 h 762"/>
                <a:gd name="T14" fmla="*/ 727 w 762"/>
                <a:gd name="T15" fmla="*/ 35 h 7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62" h="762">
                  <a:moveTo>
                    <a:pt x="727" y="35"/>
                  </a:moveTo>
                  <a:cubicBezTo>
                    <a:pt x="762" y="71"/>
                    <a:pt x="762" y="128"/>
                    <a:pt x="727" y="163"/>
                  </a:cubicBezTo>
                  <a:cubicBezTo>
                    <a:pt x="163" y="727"/>
                    <a:pt x="163" y="727"/>
                    <a:pt x="163" y="727"/>
                  </a:cubicBezTo>
                  <a:cubicBezTo>
                    <a:pt x="128" y="762"/>
                    <a:pt x="71" y="762"/>
                    <a:pt x="36" y="727"/>
                  </a:cubicBezTo>
                  <a:cubicBezTo>
                    <a:pt x="36" y="727"/>
                    <a:pt x="36" y="727"/>
                    <a:pt x="36" y="727"/>
                  </a:cubicBezTo>
                  <a:cubicBezTo>
                    <a:pt x="0" y="691"/>
                    <a:pt x="0" y="634"/>
                    <a:pt x="36" y="599"/>
                  </a:cubicBezTo>
                  <a:cubicBezTo>
                    <a:pt x="599" y="35"/>
                    <a:pt x="599" y="35"/>
                    <a:pt x="599" y="35"/>
                  </a:cubicBezTo>
                  <a:cubicBezTo>
                    <a:pt x="635" y="0"/>
                    <a:pt x="692" y="0"/>
                    <a:pt x="727" y="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9">
              <a:extLst>
                <a:ext uri="{FF2B5EF4-FFF2-40B4-BE49-F238E27FC236}">
                  <a16:creationId xmlns:a16="http://schemas.microsoft.com/office/drawing/2014/main" id="{CA0FC3EA-AA6B-45A1-931D-E7B30204AE13}"/>
                </a:ext>
              </a:extLst>
            </p:cNvPr>
            <p:cNvSpPr>
              <a:spLocks/>
            </p:cNvSpPr>
            <p:nvPr/>
          </p:nvSpPr>
          <p:spPr bwMode="auto">
            <a:xfrm>
              <a:off x="8306592" y="1171575"/>
              <a:ext cx="950913" cy="954088"/>
            </a:xfrm>
            <a:custGeom>
              <a:avLst/>
              <a:gdLst>
                <a:gd name="T0" fmla="*/ 421 w 456"/>
                <a:gd name="T1" fmla="*/ 35 h 457"/>
                <a:gd name="T2" fmla="*/ 421 w 456"/>
                <a:gd name="T3" fmla="*/ 163 h 457"/>
                <a:gd name="T4" fmla="*/ 162 w 456"/>
                <a:gd name="T5" fmla="*/ 422 h 457"/>
                <a:gd name="T6" fmla="*/ 35 w 456"/>
                <a:gd name="T7" fmla="*/ 422 h 457"/>
                <a:gd name="T8" fmla="*/ 35 w 456"/>
                <a:gd name="T9" fmla="*/ 422 h 457"/>
                <a:gd name="T10" fmla="*/ 35 w 456"/>
                <a:gd name="T11" fmla="*/ 294 h 457"/>
                <a:gd name="T12" fmla="*/ 294 w 456"/>
                <a:gd name="T13" fmla="*/ 35 h 457"/>
                <a:gd name="T14" fmla="*/ 421 w 456"/>
                <a:gd name="T15" fmla="*/ 35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6" h="457">
                  <a:moveTo>
                    <a:pt x="421" y="35"/>
                  </a:moveTo>
                  <a:cubicBezTo>
                    <a:pt x="456" y="71"/>
                    <a:pt x="456" y="128"/>
                    <a:pt x="421" y="163"/>
                  </a:cubicBezTo>
                  <a:cubicBezTo>
                    <a:pt x="162" y="422"/>
                    <a:pt x="162" y="422"/>
                    <a:pt x="162" y="422"/>
                  </a:cubicBezTo>
                  <a:cubicBezTo>
                    <a:pt x="127" y="457"/>
                    <a:pt x="70" y="457"/>
                    <a:pt x="35" y="422"/>
                  </a:cubicBezTo>
                  <a:cubicBezTo>
                    <a:pt x="35" y="422"/>
                    <a:pt x="35" y="422"/>
                    <a:pt x="35" y="422"/>
                  </a:cubicBezTo>
                  <a:cubicBezTo>
                    <a:pt x="0" y="387"/>
                    <a:pt x="0" y="329"/>
                    <a:pt x="35" y="294"/>
                  </a:cubicBezTo>
                  <a:cubicBezTo>
                    <a:pt x="294" y="35"/>
                    <a:pt x="294" y="35"/>
                    <a:pt x="294" y="35"/>
                  </a:cubicBezTo>
                  <a:cubicBezTo>
                    <a:pt x="329" y="0"/>
                    <a:pt x="386" y="0"/>
                    <a:pt x="421" y="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0">
              <a:extLst>
                <a:ext uri="{FF2B5EF4-FFF2-40B4-BE49-F238E27FC236}">
                  <a16:creationId xmlns:a16="http://schemas.microsoft.com/office/drawing/2014/main" id="{AC36B4B5-E4ED-4994-8DDB-D0D6D89DF408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3324" y="1357313"/>
              <a:ext cx="1344612" cy="1343025"/>
            </a:xfrm>
            <a:custGeom>
              <a:avLst/>
              <a:gdLst>
                <a:gd name="T0" fmla="*/ 609 w 644"/>
                <a:gd name="T1" fmla="*/ 35 h 643"/>
                <a:gd name="T2" fmla="*/ 609 w 644"/>
                <a:gd name="T3" fmla="*/ 163 h 643"/>
                <a:gd name="T4" fmla="*/ 163 w 644"/>
                <a:gd name="T5" fmla="*/ 608 h 643"/>
                <a:gd name="T6" fmla="*/ 36 w 644"/>
                <a:gd name="T7" fmla="*/ 608 h 643"/>
                <a:gd name="T8" fmla="*/ 36 w 644"/>
                <a:gd name="T9" fmla="*/ 608 h 643"/>
                <a:gd name="T10" fmla="*/ 36 w 644"/>
                <a:gd name="T11" fmla="*/ 481 h 643"/>
                <a:gd name="T12" fmla="*/ 481 w 644"/>
                <a:gd name="T13" fmla="*/ 35 h 643"/>
                <a:gd name="T14" fmla="*/ 609 w 644"/>
                <a:gd name="T15" fmla="*/ 35 h 6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44" h="643">
                  <a:moveTo>
                    <a:pt x="609" y="35"/>
                  </a:moveTo>
                  <a:cubicBezTo>
                    <a:pt x="644" y="70"/>
                    <a:pt x="644" y="127"/>
                    <a:pt x="609" y="163"/>
                  </a:cubicBezTo>
                  <a:cubicBezTo>
                    <a:pt x="163" y="608"/>
                    <a:pt x="163" y="608"/>
                    <a:pt x="163" y="608"/>
                  </a:cubicBezTo>
                  <a:cubicBezTo>
                    <a:pt x="128" y="643"/>
                    <a:pt x="71" y="643"/>
                    <a:pt x="36" y="608"/>
                  </a:cubicBezTo>
                  <a:cubicBezTo>
                    <a:pt x="36" y="608"/>
                    <a:pt x="36" y="608"/>
                    <a:pt x="36" y="608"/>
                  </a:cubicBezTo>
                  <a:cubicBezTo>
                    <a:pt x="0" y="573"/>
                    <a:pt x="0" y="516"/>
                    <a:pt x="36" y="481"/>
                  </a:cubicBezTo>
                  <a:cubicBezTo>
                    <a:pt x="481" y="35"/>
                    <a:pt x="481" y="35"/>
                    <a:pt x="481" y="35"/>
                  </a:cubicBezTo>
                  <a:cubicBezTo>
                    <a:pt x="516" y="0"/>
                    <a:pt x="573" y="0"/>
                    <a:pt x="609" y="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11">
              <a:extLst>
                <a:ext uri="{FF2B5EF4-FFF2-40B4-BE49-F238E27FC236}">
                  <a16:creationId xmlns:a16="http://schemas.microsoft.com/office/drawing/2014/main" id="{95E02B3C-261A-4BD5-BA41-33B44F02702B}"/>
                </a:ext>
              </a:extLst>
            </p:cNvPr>
            <p:cNvSpPr>
              <a:spLocks/>
            </p:cNvSpPr>
            <p:nvPr/>
          </p:nvSpPr>
          <p:spPr bwMode="auto">
            <a:xfrm>
              <a:off x="6724649" y="4189412"/>
              <a:ext cx="1344612" cy="1343025"/>
            </a:xfrm>
            <a:custGeom>
              <a:avLst/>
              <a:gdLst>
                <a:gd name="T0" fmla="*/ 609 w 644"/>
                <a:gd name="T1" fmla="*/ 35 h 643"/>
                <a:gd name="T2" fmla="*/ 609 w 644"/>
                <a:gd name="T3" fmla="*/ 163 h 643"/>
                <a:gd name="T4" fmla="*/ 163 w 644"/>
                <a:gd name="T5" fmla="*/ 608 h 643"/>
                <a:gd name="T6" fmla="*/ 35 w 644"/>
                <a:gd name="T7" fmla="*/ 608 h 643"/>
                <a:gd name="T8" fmla="*/ 35 w 644"/>
                <a:gd name="T9" fmla="*/ 608 h 643"/>
                <a:gd name="T10" fmla="*/ 35 w 644"/>
                <a:gd name="T11" fmla="*/ 480 h 643"/>
                <a:gd name="T12" fmla="*/ 481 w 644"/>
                <a:gd name="T13" fmla="*/ 35 h 643"/>
                <a:gd name="T14" fmla="*/ 609 w 644"/>
                <a:gd name="T15" fmla="*/ 35 h 6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44" h="643">
                  <a:moveTo>
                    <a:pt x="609" y="35"/>
                  </a:moveTo>
                  <a:cubicBezTo>
                    <a:pt x="644" y="70"/>
                    <a:pt x="644" y="127"/>
                    <a:pt x="609" y="163"/>
                  </a:cubicBezTo>
                  <a:cubicBezTo>
                    <a:pt x="163" y="608"/>
                    <a:pt x="163" y="608"/>
                    <a:pt x="163" y="608"/>
                  </a:cubicBezTo>
                  <a:cubicBezTo>
                    <a:pt x="128" y="643"/>
                    <a:pt x="71" y="643"/>
                    <a:pt x="35" y="608"/>
                  </a:cubicBezTo>
                  <a:cubicBezTo>
                    <a:pt x="35" y="608"/>
                    <a:pt x="35" y="608"/>
                    <a:pt x="35" y="608"/>
                  </a:cubicBezTo>
                  <a:cubicBezTo>
                    <a:pt x="0" y="573"/>
                    <a:pt x="0" y="516"/>
                    <a:pt x="35" y="480"/>
                  </a:cubicBezTo>
                  <a:cubicBezTo>
                    <a:pt x="481" y="35"/>
                    <a:pt x="481" y="35"/>
                    <a:pt x="481" y="35"/>
                  </a:cubicBezTo>
                  <a:cubicBezTo>
                    <a:pt x="516" y="0"/>
                    <a:pt x="573" y="0"/>
                    <a:pt x="609" y="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12">
              <a:extLst>
                <a:ext uri="{FF2B5EF4-FFF2-40B4-BE49-F238E27FC236}">
                  <a16:creationId xmlns:a16="http://schemas.microsoft.com/office/drawing/2014/main" id="{3DFA6D6D-1C7B-4268-8CB5-785D600207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933698" y="3802585"/>
              <a:ext cx="430213" cy="430213"/>
            </a:xfrm>
            <a:custGeom>
              <a:avLst/>
              <a:gdLst>
                <a:gd name="T0" fmla="*/ 170 w 206"/>
                <a:gd name="T1" fmla="*/ 37 h 206"/>
                <a:gd name="T2" fmla="*/ 170 w 206"/>
                <a:gd name="T3" fmla="*/ 170 h 206"/>
                <a:gd name="T4" fmla="*/ 37 w 206"/>
                <a:gd name="T5" fmla="*/ 170 h 206"/>
                <a:gd name="T6" fmla="*/ 37 w 206"/>
                <a:gd name="T7" fmla="*/ 37 h 206"/>
                <a:gd name="T8" fmla="*/ 170 w 206"/>
                <a:gd name="T9" fmla="*/ 37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206">
                  <a:moveTo>
                    <a:pt x="170" y="37"/>
                  </a:moveTo>
                  <a:cubicBezTo>
                    <a:pt x="206" y="74"/>
                    <a:pt x="206" y="133"/>
                    <a:pt x="170" y="170"/>
                  </a:cubicBezTo>
                  <a:cubicBezTo>
                    <a:pt x="133" y="206"/>
                    <a:pt x="73" y="206"/>
                    <a:pt x="37" y="170"/>
                  </a:cubicBezTo>
                  <a:cubicBezTo>
                    <a:pt x="0" y="133"/>
                    <a:pt x="0" y="74"/>
                    <a:pt x="37" y="37"/>
                  </a:cubicBezTo>
                  <a:cubicBezTo>
                    <a:pt x="73" y="0"/>
                    <a:pt x="133" y="0"/>
                    <a:pt x="170" y="3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13">
              <a:extLst>
                <a:ext uri="{FF2B5EF4-FFF2-40B4-BE49-F238E27FC236}">
                  <a16:creationId xmlns:a16="http://schemas.microsoft.com/office/drawing/2014/main" id="{4DCB8C83-4083-4850-9655-220A4B75E7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80158" y="948820"/>
              <a:ext cx="330055" cy="301354"/>
            </a:xfrm>
            <a:custGeom>
              <a:avLst/>
              <a:gdLst>
                <a:gd name="T0" fmla="*/ 123 w 245"/>
                <a:gd name="T1" fmla="*/ 223 h 223"/>
                <a:gd name="T2" fmla="*/ 44 w 245"/>
                <a:gd name="T3" fmla="*/ 190 h 223"/>
                <a:gd name="T4" fmla="*/ 44 w 245"/>
                <a:gd name="T5" fmla="*/ 32 h 223"/>
                <a:gd name="T6" fmla="*/ 123 w 245"/>
                <a:gd name="T7" fmla="*/ 0 h 223"/>
                <a:gd name="T8" fmla="*/ 202 w 245"/>
                <a:gd name="T9" fmla="*/ 32 h 223"/>
                <a:gd name="T10" fmla="*/ 202 w 245"/>
                <a:gd name="T11" fmla="*/ 32 h 223"/>
                <a:gd name="T12" fmla="*/ 202 w 245"/>
                <a:gd name="T13" fmla="*/ 190 h 223"/>
                <a:gd name="T14" fmla="*/ 123 w 245"/>
                <a:gd name="T15" fmla="*/ 223 h 223"/>
                <a:gd name="T16" fmla="*/ 123 w 245"/>
                <a:gd name="T17" fmla="*/ 36 h 223"/>
                <a:gd name="T18" fmla="*/ 69 w 245"/>
                <a:gd name="T19" fmla="*/ 58 h 223"/>
                <a:gd name="T20" fmla="*/ 69 w 245"/>
                <a:gd name="T21" fmla="*/ 165 h 223"/>
                <a:gd name="T22" fmla="*/ 123 w 245"/>
                <a:gd name="T23" fmla="*/ 187 h 223"/>
                <a:gd name="T24" fmla="*/ 176 w 245"/>
                <a:gd name="T25" fmla="*/ 165 h 223"/>
                <a:gd name="T26" fmla="*/ 176 w 245"/>
                <a:gd name="T27" fmla="*/ 58 h 223"/>
                <a:gd name="T28" fmla="*/ 123 w 245"/>
                <a:gd name="T29" fmla="*/ 36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5" h="223">
                  <a:moveTo>
                    <a:pt x="123" y="223"/>
                  </a:moveTo>
                  <a:cubicBezTo>
                    <a:pt x="93" y="223"/>
                    <a:pt x="65" y="212"/>
                    <a:pt x="44" y="190"/>
                  </a:cubicBezTo>
                  <a:cubicBezTo>
                    <a:pt x="0" y="147"/>
                    <a:pt x="0" y="76"/>
                    <a:pt x="44" y="32"/>
                  </a:cubicBezTo>
                  <a:cubicBezTo>
                    <a:pt x="65" y="11"/>
                    <a:pt x="93" y="0"/>
                    <a:pt x="123" y="0"/>
                  </a:cubicBezTo>
                  <a:cubicBezTo>
                    <a:pt x="153" y="0"/>
                    <a:pt x="181" y="11"/>
                    <a:pt x="202" y="32"/>
                  </a:cubicBezTo>
                  <a:cubicBezTo>
                    <a:pt x="202" y="32"/>
                    <a:pt x="202" y="32"/>
                    <a:pt x="202" y="32"/>
                  </a:cubicBezTo>
                  <a:cubicBezTo>
                    <a:pt x="245" y="76"/>
                    <a:pt x="245" y="147"/>
                    <a:pt x="202" y="190"/>
                  </a:cubicBezTo>
                  <a:cubicBezTo>
                    <a:pt x="181" y="212"/>
                    <a:pt x="153" y="223"/>
                    <a:pt x="123" y="223"/>
                  </a:cubicBezTo>
                  <a:close/>
                  <a:moveTo>
                    <a:pt x="123" y="36"/>
                  </a:moveTo>
                  <a:cubicBezTo>
                    <a:pt x="103" y="36"/>
                    <a:pt x="84" y="43"/>
                    <a:pt x="69" y="58"/>
                  </a:cubicBezTo>
                  <a:cubicBezTo>
                    <a:pt x="40" y="87"/>
                    <a:pt x="40" y="135"/>
                    <a:pt x="69" y="165"/>
                  </a:cubicBezTo>
                  <a:cubicBezTo>
                    <a:pt x="84" y="179"/>
                    <a:pt x="103" y="187"/>
                    <a:pt x="123" y="187"/>
                  </a:cubicBezTo>
                  <a:cubicBezTo>
                    <a:pt x="143" y="187"/>
                    <a:pt x="162" y="179"/>
                    <a:pt x="176" y="165"/>
                  </a:cubicBezTo>
                  <a:cubicBezTo>
                    <a:pt x="206" y="135"/>
                    <a:pt x="206" y="87"/>
                    <a:pt x="176" y="58"/>
                  </a:cubicBezTo>
                  <a:cubicBezTo>
                    <a:pt x="162" y="43"/>
                    <a:pt x="143" y="36"/>
                    <a:pt x="123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15">
              <a:extLst>
                <a:ext uri="{FF2B5EF4-FFF2-40B4-BE49-F238E27FC236}">
                  <a16:creationId xmlns:a16="http://schemas.microsoft.com/office/drawing/2014/main" id="{E8355D7F-6187-4D0B-91C9-D1273902516C}"/>
                </a:ext>
              </a:extLst>
            </p:cNvPr>
            <p:cNvSpPr>
              <a:spLocks/>
            </p:cNvSpPr>
            <p:nvPr/>
          </p:nvSpPr>
          <p:spPr bwMode="auto">
            <a:xfrm>
              <a:off x="7873998" y="730250"/>
              <a:ext cx="430213" cy="430213"/>
            </a:xfrm>
            <a:custGeom>
              <a:avLst/>
              <a:gdLst>
                <a:gd name="T0" fmla="*/ 169 w 206"/>
                <a:gd name="T1" fmla="*/ 37 h 206"/>
                <a:gd name="T2" fmla="*/ 169 w 206"/>
                <a:gd name="T3" fmla="*/ 170 h 206"/>
                <a:gd name="T4" fmla="*/ 37 w 206"/>
                <a:gd name="T5" fmla="*/ 170 h 206"/>
                <a:gd name="T6" fmla="*/ 37 w 206"/>
                <a:gd name="T7" fmla="*/ 37 h 206"/>
                <a:gd name="T8" fmla="*/ 169 w 206"/>
                <a:gd name="T9" fmla="*/ 37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206">
                  <a:moveTo>
                    <a:pt x="169" y="37"/>
                  </a:moveTo>
                  <a:cubicBezTo>
                    <a:pt x="206" y="74"/>
                    <a:pt x="206" y="133"/>
                    <a:pt x="169" y="170"/>
                  </a:cubicBezTo>
                  <a:cubicBezTo>
                    <a:pt x="133" y="206"/>
                    <a:pt x="73" y="206"/>
                    <a:pt x="37" y="170"/>
                  </a:cubicBezTo>
                  <a:cubicBezTo>
                    <a:pt x="0" y="133"/>
                    <a:pt x="0" y="74"/>
                    <a:pt x="37" y="37"/>
                  </a:cubicBezTo>
                  <a:cubicBezTo>
                    <a:pt x="73" y="0"/>
                    <a:pt x="133" y="0"/>
                    <a:pt x="169" y="3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16">
              <a:extLst>
                <a:ext uri="{FF2B5EF4-FFF2-40B4-BE49-F238E27FC236}">
                  <a16:creationId xmlns:a16="http://schemas.microsoft.com/office/drawing/2014/main" id="{156FDADC-6571-4859-8631-1066D03570C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5237" y="5465761"/>
              <a:ext cx="430213" cy="430213"/>
            </a:xfrm>
            <a:custGeom>
              <a:avLst/>
              <a:gdLst>
                <a:gd name="T0" fmla="*/ 170 w 206"/>
                <a:gd name="T1" fmla="*/ 37 h 206"/>
                <a:gd name="T2" fmla="*/ 170 w 206"/>
                <a:gd name="T3" fmla="*/ 170 h 206"/>
                <a:gd name="T4" fmla="*/ 37 w 206"/>
                <a:gd name="T5" fmla="*/ 170 h 206"/>
                <a:gd name="T6" fmla="*/ 37 w 206"/>
                <a:gd name="T7" fmla="*/ 37 h 206"/>
                <a:gd name="T8" fmla="*/ 170 w 206"/>
                <a:gd name="T9" fmla="*/ 37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206">
                  <a:moveTo>
                    <a:pt x="170" y="37"/>
                  </a:moveTo>
                  <a:cubicBezTo>
                    <a:pt x="206" y="74"/>
                    <a:pt x="206" y="133"/>
                    <a:pt x="170" y="170"/>
                  </a:cubicBezTo>
                  <a:cubicBezTo>
                    <a:pt x="133" y="206"/>
                    <a:pt x="73" y="206"/>
                    <a:pt x="37" y="170"/>
                  </a:cubicBezTo>
                  <a:cubicBezTo>
                    <a:pt x="0" y="133"/>
                    <a:pt x="0" y="74"/>
                    <a:pt x="37" y="37"/>
                  </a:cubicBezTo>
                  <a:cubicBezTo>
                    <a:pt x="73" y="0"/>
                    <a:pt x="133" y="0"/>
                    <a:pt x="170" y="3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13">
              <a:extLst>
                <a:ext uri="{FF2B5EF4-FFF2-40B4-BE49-F238E27FC236}">
                  <a16:creationId xmlns:a16="http://schemas.microsoft.com/office/drawing/2014/main" id="{F88DA33E-0043-4458-8F41-EBCAA7EDA09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51425" y="5585890"/>
              <a:ext cx="330055" cy="301354"/>
            </a:xfrm>
            <a:custGeom>
              <a:avLst/>
              <a:gdLst>
                <a:gd name="T0" fmla="*/ 123 w 245"/>
                <a:gd name="T1" fmla="*/ 223 h 223"/>
                <a:gd name="T2" fmla="*/ 44 w 245"/>
                <a:gd name="T3" fmla="*/ 190 h 223"/>
                <a:gd name="T4" fmla="*/ 44 w 245"/>
                <a:gd name="T5" fmla="*/ 32 h 223"/>
                <a:gd name="T6" fmla="*/ 123 w 245"/>
                <a:gd name="T7" fmla="*/ 0 h 223"/>
                <a:gd name="T8" fmla="*/ 202 w 245"/>
                <a:gd name="T9" fmla="*/ 32 h 223"/>
                <a:gd name="T10" fmla="*/ 202 w 245"/>
                <a:gd name="T11" fmla="*/ 32 h 223"/>
                <a:gd name="T12" fmla="*/ 202 w 245"/>
                <a:gd name="T13" fmla="*/ 190 h 223"/>
                <a:gd name="T14" fmla="*/ 123 w 245"/>
                <a:gd name="T15" fmla="*/ 223 h 223"/>
                <a:gd name="T16" fmla="*/ 123 w 245"/>
                <a:gd name="T17" fmla="*/ 36 h 223"/>
                <a:gd name="T18" fmla="*/ 69 w 245"/>
                <a:gd name="T19" fmla="*/ 58 h 223"/>
                <a:gd name="T20" fmla="*/ 69 w 245"/>
                <a:gd name="T21" fmla="*/ 165 h 223"/>
                <a:gd name="T22" fmla="*/ 123 w 245"/>
                <a:gd name="T23" fmla="*/ 187 h 223"/>
                <a:gd name="T24" fmla="*/ 176 w 245"/>
                <a:gd name="T25" fmla="*/ 165 h 223"/>
                <a:gd name="T26" fmla="*/ 176 w 245"/>
                <a:gd name="T27" fmla="*/ 58 h 223"/>
                <a:gd name="T28" fmla="*/ 123 w 245"/>
                <a:gd name="T29" fmla="*/ 36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5" h="223">
                  <a:moveTo>
                    <a:pt x="123" y="223"/>
                  </a:moveTo>
                  <a:cubicBezTo>
                    <a:pt x="93" y="223"/>
                    <a:pt x="65" y="212"/>
                    <a:pt x="44" y="190"/>
                  </a:cubicBezTo>
                  <a:cubicBezTo>
                    <a:pt x="0" y="147"/>
                    <a:pt x="0" y="76"/>
                    <a:pt x="44" y="32"/>
                  </a:cubicBezTo>
                  <a:cubicBezTo>
                    <a:pt x="65" y="11"/>
                    <a:pt x="93" y="0"/>
                    <a:pt x="123" y="0"/>
                  </a:cubicBezTo>
                  <a:cubicBezTo>
                    <a:pt x="153" y="0"/>
                    <a:pt x="181" y="11"/>
                    <a:pt x="202" y="32"/>
                  </a:cubicBezTo>
                  <a:cubicBezTo>
                    <a:pt x="202" y="32"/>
                    <a:pt x="202" y="32"/>
                    <a:pt x="202" y="32"/>
                  </a:cubicBezTo>
                  <a:cubicBezTo>
                    <a:pt x="245" y="76"/>
                    <a:pt x="245" y="147"/>
                    <a:pt x="202" y="190"/>
                  </a:cubicBezTo>
                  <a:cubicBezTo>
                    <a:pt x="181" y="212"/>
                    <a:pt x="153" y="223"/>
                    <a:pt x="123" y="223"/>
                  </a:cubicBezTo>
                  <a:close/>
                  <a:moveTo>
                    <a:pt x="123" y="36"/>
                  </a:moveTo>
                  <a:cubicBezTo>
                    <a:pt x="103" y="36"/>
                    <a:pt x="84" y="43"/>
                    <a:pt x="69" y="58"/>
                  </a:cubicBezTo>
                  <a:cubicBezTo>
                    <a:pt x="40" y="87"/>
                    <a:pt x="40" y="135"/>
                    <a:pt x="69" y="165"/>
                  </a:cubicBezTo>
                  <a:cubicBezTo>
                    <a:pt x="84" y="179"/>
                    <a:pt x="103" y="187"/>
                    <a:pt x="123" y="187"/>
                  </a:cubicBezTo>
                  <a:cubicBezTo>
                    <a:pt x="143" y="187"/>
                    <a:pt x="162" y="179"/>
                    <a:pt x="176" y="165"/>
                  </a:cubicBezTo>
                  <a:cubicBezTo>
                    <a:pt x="206" y="135"/>
                    <a:pt x="206" y="87"/>
                    <a:pt x="176" y="58"/>
                  </a:cubicBezTo>
                  <a:cubicBezTo>
                    <a:pt x="162" y="43"/>
                    <a:pt x="143" y="36"/>
                    <a:pt x="123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9">
              <a:extLst>
                <a:ext uri="{FF2B5EF4-FFF2-40B4-BE49-F238E27FC236}">
                  <a16:creationId xmlns:a16="http://schemas.microsoft.com/office/drawing/2014/main" id="{5A3DFE0C-BCD5-4CC7-BC1F-9BD53FA095FB}"/>
                </a:ext>
              </a:extLst>
            </p:cNvPr>
            <p:cNvSpPr>
              <a:spLocks/>
            </p:cNvSpPr>
            <p:nvPr/>
          </p:nvSpPr>
          <p:spPr bwMode="auto">
            <a:xfrm>
              <a:off x="8183994" y="3779475"/>
              <a:ext cx="950913" cy="954088"/>
            </a:xfrm>
            <a:custGeom>
              <a:avLst/>
              <a:gdLst>
                <a:gd name="T0" fmla="*/ 421 w 456"/>
                <a:gd name="T1" fmla="*/ 35 h 457"/>
                <a:gd name="T2" fmla="*/ 421 w 456"/>
                <a:gd name="T3" fmla="*/ 163 h 457"/>
                <a:gd name="T4" fmla="*/ 162 w 456"/>
                <a:gd name="T5" fmla="*/ 422 h 457"/>
                <a:gd name="T6" fmla="*/ 35 w 456"/>
                <a:gd name="T7" fmla="*/ 422 h 457"/>
                <a:gd name="T8" fmla="*/ 35 w 456"/>
                <a:gd name="T9" fmla="*/ 422 h 457"/>
                <a:gd name="T10" fmla="*/ 35 w 456"/>
                <a:gd name="T11" fmla="*/ 294 h 457"/>
                <a:gd name="T12" fmla="*/ 294 w 456"/>
                <a:gd name="T13" fmla="*/ 35 h 457"/>
                <a:gd name="T14" fmla="*/ 421 w 456"/>
                <a:gd name="T15" fmla="*/ 35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6" h="457">
                  <a:moveTo>
                    <a:pt x="421" y="35"/>
                  </a:moveTo>
                  <a:cubicBezTo>
                    <a:pt x="456" y="71"/>
                    <a:pt x="456" y="128"/>
                    <a:pt x="421" y="163"/>
                  </a:cubicBezTo>
                  <a:cubicBezTo>
                    <a:pt x="162" y="422"/>
                    <a:pt x="162" y="422"/>
                    <a:pt x="162" y="422"/>
                  </a:cubicBezTo>
                  <a:cubicBezTo>
                    <a:pt x="127" y="457"/>
                    <a:pt x="70" y="457"/>
                    <a:pt x="35" y="422"/>
                  </a:cubicBezTo>
                  <a:cubicBezTo>
                    <a:pt x="35" y="422"/>
                    <a:pt x="35" y="422"/>
                    <a:pt x="35" y="422"/>
                  </a:cubicBezTo>
                  <a:cubicBezTo>
                    <a:pt x="0" y="387"/>
                    <a:pt x="0" y="329"/>
                    <a:pt x="35" y="294"/>
                  </a:cubicBezTo>
                  <a:cubicBezTo>
                    <a:pt x="294" y="35"/>
                    <a:pt x="294" y="35"/>
                    <a:pt x="294" y="35"/>
                  </a:cubicBezTo>
                  <a:cubicBezTo>
                    <a:pt x="329" y="0"/>
                    <a:pt x="386" y="0"/>
                    <a:pt x="421" y="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15">
              <a:extLst>
                <a:ext uri="{FF2B5EF4-FFF2-40B4-BE49-F238E27FC236}">
                  <a16:creationId xmlns:a16="http://schemas.microsoft.com/office/drawing/2014/main" id="{96DAA2CB-5CE9-437B-847A-3FD3DFC633BE}"/>
                </a:ext>
              </a:extLst>
            </p:cNvPr>
            <p:cNvSpPr>
              <a:spLocks/>
            </p:cNvSpPr>
            <p:nvPr/>
          </p:nvSpPr>
          <p:spPr bwMode="auto">
            <a:xfrm>
              <a:off x="9134907" y="3349262"/>
              <a:ext cx="430213" cy="430213"/>
            </a:xfrm>
            <a:custGeom>
              <a:avLst/>
              <a:gdLst>
                <a:gd name="T0" fmla="*/ 169 w 206"/>
                <a:gd name="T1" fmla="*/ 37 h 206"/>
                <a:gd name="T2" fmla="*/ 169 w 206"/>
                <a:gd name="T3" fmla="*/ 170 h 206"/>
                <a:gd name="T4" fmla="*/ 37 w 206"/>
                <a:gd name="T5" fmla="*/ 170 h 206"/>
                <a:gd name="T6" fmla="*/ 37 w 206"/>
                <a:gd name="T7" fmla="*/ 37 h 206"/>
                <a:gd name="T8" fmla="*/ 169 w 206"/>
                <a:gd name="T9" fmla="*/ 37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206">
                  <a:moveTo>
                    <a:pt x="169" y="37"/>
                  </a:moveTo>
                  <a:cubicBezTo>
                    <a:pt x="206" y="74"/>
                    <a:pt x="206" y="133"/>
                    <a:pt x="169" y="170"/>
                  </a:cubicBezTo>
                  <a:cubicBezTo>
                    <a:pt x="133" y="206"/>
                    <a:pt x="73" y="206"/>
                    <a:pt x="37" y="170"/>
                  </a:cubicBezTo>
                  <a:cubicBezTo>
                    <a:pt x="0" y="133"/>
                    <a:pt x="0" y="74"/>
                    <a:pt x="37" y="37"/>
                  </a:cubicBezTo>
                  <a:cubicBezTo>
                    <a:pt x="73" y="0"/>
                    <a:pt x="133" y="0"/>
                    <a:pt x="169" y="3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9">
              <a:extLst>
                <a:ext uri="{FF2B5EF4-FFF2-40B4-BE49-F238E27FC236}">
                  <a16:creationId xmlns:a16="http://schemas.microsoft.com/office/drawing/2014/main" id="{4A3DD287-5209-418C-9142-AD01E944FF77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4576" y="1879599"/>
              <a:ext cx="950913" cy="954088"/>
            </a:xfrm>
            <a:custGeom>
              <a:avLst/>
              <a:gdLst>
                <a:gd name="T0" fmla="*/ 421 w 456"/>
                <a:gd name="T1" fmla="*/ 35 h 457"/>
                <a:gd name="T2" fmla="*/ 421 w 456"/>
                <a:gd name="T3" fmla="*/ 163 h 457"/>
                <a:gd name="T4" fmla="*/ 162 w 456"/>
                <a:gd name="T5" fmla="*/ 422 h 457"/>
                <a:gd name="T6" fmla="*/ 35 w 456"/>
                <a:gd name="T7" fmla="*/ 422 h 457"/>
                <a:gd name="T8" fmla="*/ 35 w 456"/>
                <a:gd name="T9" fmla="*/ 422 h 457"/>
                <a:gd name="T10" fmla="*/ 35 w 456"/>
                <a:gd name="T11" fmla="*/ 294 h 457"/>
                <a:gd name="T12" fmla="*/ 294 w 456"/>
                <a:gd name="T13" fmla="*/ 35 h 457"/>
                <a:gd name="T14" fmla="*/ 421 w 456"/>
                <a:gd name="T15" fmla="*/ 35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6" h="457">
                  <a:moveTo>
                    <a:pt x="421" y="35"/>
                  </a:moveTo>
                  <a:cubicBezTo>
                    <a:pt x="456" y="71"/>
                    <a:pt x="456" y="128"/>
                    <a:pt x="421" y="163"/>
                  </a:cubicBezTo>
                  <a:cubicBezTo>
                    <a:pt x="162" y="422"/>
                    <a:pt x="162" y="422"/>
                    <a:pt x="162" y="422"/>
                  </a:cubicBezTo>
                  <a:cubicBezTo>
                    <a:pt x="127" y="457"/>
                    <a:pt x="70" y="457"/>
                    <a:pt x="35" y="422"/>
                  </a:cubicBezTo>
                  <a:cubicBezTo>
                    <a:pt x="35" y="422"/>
                    <a:pt x="35" y="422"/>
                    <a:pt x="35" y="422"/>
                  </a:cubicBezTo>
                  <a:cubicBezTo>
                    <a:pt x="0" y="387"/>
                    <a:pt x="0" y="329"/>
                    <a:pt x="35" y="294"/>
                  </a:cubicBezTo>
                  <a:cubicBezTo>
                    <a:pt x="294" y="35"/>
                    <a:pt x="294" y="35"/>
                    <a:pt x="294" y="35"/>
                  </a:cubicBezTo>
                  <a:cubicBezTo>
                    <a:pt x="329" y="0"/>
                    <a:pt x="386" y="0"/>
                    <a:pt x="421" y="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13">
              <a:extLst>
                <a:ext uri="{FF2B5EF4-FFF2-40B4-BE49-F238E27FC236}">
                  <a16:creationId xmlns:a16="http://schemas.microsoft.com/office/drawing/2014/main" id="{EFE025BD-594D-4493-B777-D626432080F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32790" y="2824939"/>
              <a:ext cx="330055" cy="301354"/>
            </a:xfrm>
            <a:custGeom>
              <a:avLst/>
              <a:gdLst>
                <a:gd name="T0" fmla="*/ 123 w 245"/>
                <a:gd name="T1" fmla="*/ 223 h 223"/>
                <a:gd name="T2" fmla="*/ 44 w 245"/>
                <a:gd name="T3" fmla="*/ 190 h 223"/>
                <a:gd name="T4" fmla="*/ 44 w 245"/>
                <a:gd name="T5" fmla="*/ 32 h 223"/>
                <a:gd name="T6" fmla="*/ 123 w 245"/>
                <a:gd name="T7" fmla="*/ 0 h 223"/>
                <a:gd name="T8" fmla="*/ 202 w 245"/>
                <a:gd name="T9" fmla="*/ 32 h 223"/>
                <a:gd name="T10" fmla="*/ 202 w 245"/>
                <a:gd name="T11" fmla="*/ 32 h 223"/>
                <a:gd name="T12" fmla="*/ 202 w 245"/>
                <a:gd name="T13" fmla="*/ 190 h 223"/>
                <a:gd name="T14" fmla="*/ 123 w 245"/>
                <a:gd name="T15" fmla="*/ 223 h 223"/>
                <a:gd name="T16" fmla="*/ 123 w 245"/>
                <a:gd name="T17" fmla="*/ 36 h 223"/>
                <a:gd name="T18" fmla="*/ 69 w 245"/>
                <a:gd name="T19" fmla="*/ 58 h 223"/>
                <a:gd name="T20" fmla="*/ 69 w 245"/>
                <a:gd name="T21" fmla="*/ 165 h 223"/>
                <a:gd name="T22" fmla="*/ 123 w 245"/>
                <a:gd name="T23" fmla="*/ 187 h 223"/>
                <a:gd name="T24" fmla="*/ 176 w 245"/>
                <a:gd name="T25" fmla="*/ 165 h 223"/>
                <a:gd name="T26" fmla="*/ 176 w 245"/>
                <a:gd name="T27" fmla="*/ 58 h 223"/>
                <a:gd name="T28" fmla="*/ 123 w 245"/>
                <a:gd name="T29" fmla="*/ 36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5" h="223">
                  <a:moveTo>
                    <a:pt x="123" y="223"/>
                  </a:moveTo>
                  <a:cubicBezTo>
                    <a:pt x="93" y="223"/>
                    <a:pt x="65" y="212"/>
                    <a:pt x="44" y="190"/>
                  </a:cubicBezTo>
                  <a:cubicBezTo>
                    <a:pt x="0" y="147"/>
                    <a:pt x="0" y="76"/>
                    <a:pt x="44" y="32"/>
                  </a:cubicBezTo>
                  <a:cubicBezTo>
                    <a:pt x="65" y="11"/>
                    <a:pt x="93" y="0"/>
                    <a:pt x="123" y="0"/>
                  </a:cubicBezTo>
                  <a:cubicBezTo>
                    <a:pt x="153" y="0"/>
                    <a:pt x="181" y="11"/>
                    <a:pt x="202" y="32"/>
                  </a:cubicBezTo>
                  <a:cubicBezTo>
                    <a:pt x="202" y="32"/>
                    <a:pt x="202" y="32"/>
                    <a:pt x="202" y="32"/>
                  </a:cubicBezTo>
                  <a:cubicBezTo>
                    <a:pt x="245" y="76"/>
                    <a:pt x="245" y="147"/>
                    <a:pt x="202" y="190"/>
                  </a:cubicBezTo>
                  <a:cubicBezTo>
                    <a:pt x="181" y="212"/>
                    <a:pt x="153" y="223"/>
                    <a:pt x="123" y="223"/>
                  </a:cubicBezTo>
                  <a:close/>
                  <a:moveTo>
                    <a:pt x="123" y="36"/>
                  </a:moveTo>
                  <a:cubicBezTo>
                    <a:pt x="103" y="36"/>
                    <a:pt x="84" y="43"/>
                    <a:pt x="69" y="58"/>
                  </a:cubicBezTo>
                  <a:cubicBezTo>
                    <a:pt x="40" y="87"/>
                    <a:pt x="40" y="135"/>
                    <a:pt x="69" y="165"/>
                  </a:cubicBezTo>
                  <a:cubicBezTo>
                    <a:pt x="84" y="179"/>
                    <a:pt x="103" y="187"/>
                    <a:pt x="123" y="187"/>
                  </a:cubicBezTo>
                  <a:cubicBezTo>
                    <a:pt x="143" y="187"/>
                    <a:pt x="162" y="179"/>
                    <a:pt x="176" y="165"/>
                  </a:cubicBezTo>
                  <a:cubicBezTo>
                    <a:pt x="206" y="135"/>
                    <a:pt x="206" y="87"/>
                    <a:pt x="176" y="58"/>
                  </a:cubicBezTo>
                  <a:cubicBezTo>
                    <a:pt x="162" y="43"/>
                    <a:pt x="143" y="36"/>
                    <a:pt x="123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6">
              <a:extLst>
                <a:ext uri="{FF2B5EF4-FFF2-40B4-BE49-F238E27FC236}">
                  <a16:creationId xmlns:a16="http://schemas.microsoft.com/office/drawing/2014/main" id="{6754DD96-3BCB-4E4E-8D51-7E13189A524D}"/>
                </a:ext>
              </a:extLst>
            </p:cNvPr>
            <p:cNvSpPr>
              <a:spLocks/>
            </p:cNvSpPr>
            <p:nvPr/>
          </p:nvSpPr>
          <p:spPr bwMode="auto">
            <a:xfrm>
              <a:off x="7440141" y="4765674"/>
              <a:ext cx="700088" cy="700088"/>
            </a:xfrm>
            <a:custGeom>
              <a:avLst/>
              <a:gdLst>
                <a:gd name="T0" fmla="*/ 328 w 335"/>
                <a:gd name="T1" fmla="*/ 56 h 335"/>
                <a:gd name="T2" fmla="*/ 299 w 335"/>
                <a:gd name="T3" fmla="*/ 57 h 335"/>
                <a:gd name="T4" fmla="*/ 274 w 335"/>
                <a:gd name="T5" fmla="*/ 57 h 335"/>
                <a:gd name="T6" fmla="*/ 274 w 335"/>
                <a:gd name="T7" fmla="*/ 81 h 335"/>
                <a:gd name="T8" fmla="*/ 273 w 335"/>
                <a:gd name="T9" fmla="*/ 110 h 335"/>
                <a:gd name="T10" fmla="*/ 245 w 335"/>
                <a:gd name="T11" fmla="*/ 111 h 335"/>
                <a:gd name="T12" fmla="*/ 220 w 335"/>
                <a:gd name="T13" fmla="*/ 111 h 335"/>
                <a:gd name="T14" fmla="*/ 220 w 335"/>
                <a:gd name="T15" fmla="*/ 136 h 335"/>
                <a:gd name="T16" fmla="*/ 219 w 335"/>
                <a:gd name="T17" fmla="*/ 164 h 335"/>
                <a:gd name="T18" fmla="*/ 190 w 335"/>
                <a:gd name="T19" fmla="*/ 165 h 335"/>
                <a:gd name="T20" fmla="*/ 166 w 335"/>
                <a:gd name="T21" fmla="*/ 166 h 335"/>
                <a:gd name="T22" fmla="*/ 165 w 335"/>
                <a:gd name="T23" fmla="*/ 190 h 335"/>
                <a:gd name="T24" fmla="*/ 164 w 335"/>
                <a:gd name="T25" fmla="*/ 219 h 335"/>
                <a:gd name="T26" fmla="*/ 136 w 335"/>
                <a:gd name="T27" fmla="*/ 220 h 335"/>
                <a:gd name="T28" fmla="*/ 111 w 335"/>
                <a:gd name="T29" fmla="*/ 220 h 335"/>
                <a:gd name="T30" fmla="*/ 111 w 335"/>
                <a:gd name="T31" fmla="*/ 245 h 335"/>
                <a:gd name="T32" fmla="*/ 110 w 335"/>
                <a:gd name="T33" fmla="*/ 273 h 335"/>
                <a:gd name="T34" fmla="*/ 81 w 335"/>
                <a:gd name="T35" fmla="*/ 274 h 335"/>
                <a:gd name="T36" fmla="*/ 57 w 335"/>
                <a:gd name="T37" fmla="*/ 274 h 335"/>
                <a:gd name="T38" fmla="*/ 57 w 335"/>
                <a:gd name="T39" fmla="*/ 299 h 335"/>
                <a:gd name="T40" fmla="*/ 56 w 335"/>
                <a:gd name="T41" fmla="*/ 327 h 335"/>
                <a:gd name="T42" fmla="*/ 27 w 335"/>
                <a:gd name="T43" fmla="*/ 329 h 335"/>
                <a:gd name="T44" fmla="*/ 2 w 335"/>
                <a:gd name="T45" fmla="*/ 329 h 335"/>
                <a:gd name="T46" fmla="*/ 0 w 335"/>
                <a:gd name="T47" fmla="*/ 326 h 335"/>
                <a:gd name="T48" fmla="*/ 28 w 335"/>
                <a:gd name="T49" fmla="*/ 325 h 335"/>
                <a:gd name="T50" fmla="*/ 53 w 335"/>
                <a:gd name="T51" fmla="*/ 325 h 335"/>
                <a:gd name="T52" fmla="*/ 53 w 335"/>
                <a:gd name="T53" fmla="*/ 300 h 335"/>
                <a:gd name="T54" fmla="*/ 54 w 335"/>
                <a:gd name="T55" fmla="*/ 271 h 335"/>
                <a:gd name="T56" fmla="*/ 83 w 335"/>
                <a:gd name="T57" fmla="*/ 270 h 335"/>
                <a:gd name="T58" fmla="*/ 107 w 335"/>
                <a:gd name="T59" fmla="*/ 270 h 335"/>
                <a:gd name="T60" fmla="*/ 107 w 335"/>
                <a:gd name="T61" fmla="*/ 246 h 335"/>
                <a:gd name="T62" fmla="*/ 108 w 335"/>
                <a:gd name="T63" fmla="*/ 217 h 335"/>
                <a:gd name="T64" fmla="*/ 137 w 335"/>
                <a:gd name="T65" fmla="*/ 216 h 335"/>
                <a:gd name="T66" fmla="*/ 162 w 335"/>
                <a:gd name="T67" fmla="*/ 216 h 335"/>
                <a:gd name="T68" fmla="*/ 162 w 335"/>
                <a:gd name="T69" fmla="*/ 191 h 335"/>
                <a:gd name="T70" fmla="*/ 163 w 335"/>
                <a:gd name="T71" fmla="*/ 163 h 335"/>
                <a:gd name="T72" fmla="*/ 191 w 335"/>
                <a:gd name="T73" fmla="*/ 162 h 335"/>
                <a:gd name="T74" fmla="*/ 216 w 335"/>
                <a:gd name="T75" fmla="*/ 162 h 335"/>
                <a:gd name="T76" fmla="*/ 216 w 335"/>
                <a:gd name="T77" fmla="*/ 137 h 335"/>
                <a:gd name="T78" fmla="*/ 217 w 335"/>
                <a:gd name="T79" fmla="*/ 108 h 335"/>
                <a:gd name="T80" fmla="*/ 246 w 335"/>
                <a:gd name="T81" fmla="*/ 107 h 335"/>
                <a:gd name="T82" fmla="*/ 270 w 335"/>
                <a:gd name="T83" fmla="*/ 107 h 335"/>
                <a:gd name="T84" fmla="*/ 270 w 335"/>
                <a:gd name="T85" fmla="*/ 83 h 335"/>
                <a:gd name="T86" fmla="*/ 271 w 335"/>
                <a:gd name="T87" fmla="*/ 54 h 335"/>
                <a:gd name="T88" fmla="*/ 300 w 335"/>
                <a:gd name="T89" fmla="*/ 53 h 335"/>
                <a:gd name="T90" fmla="*/ 325 w 335"/>
                <a:gd name="T91" fmla="*/ 53 h 335"/>
                <a:gd name="T92" fmla="*/ 325 w 335"/>
                <a:gd name="T93" fmla="*/ 28 h 335"/>
                <a:gd name="T94" fmla="*/ 326 w 335"/>
                <a:gd name="T95" fmla="*/ 0 h 335"/>
                <a:gd name="T96" fmla="*/ 329 w 335"/>
                <a:gd name="T97" fmla="*/ 2 h 335"/>
                <a:gd name="T98" fmla="*/ 329 w 335"/>
                <a:gd name="T99" fmla="*/ 27 h 335"/>
                <a:gd name="T100" fmla="*/ 328 w 335"/>
                <a:gd name="T101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35" h="335">
                  <a:moveTo>
                    <a:pt x="328" y="56"/>
                  </a:moveTo>
                  <a:cubicBezTo>
                    <a:pt x="320" y="63"/>
                    <a:pt x="309" y="60"/>
                    <a:pt x="299" y="57"/>
                  </a:cubicBezTo>
                  <a:cubicBezTo>
                    <a:pt x="289" y="54"/>
                    <a:pt x="280" y="51"/>
                    <a:pt x="274" y="57"/>
                  </a:cubicBezTo>
                  <a:cubicBezTo>
                    <a:pt x="268" y="63"/>
                    <a:pt x="271" y="72"/>
                    <a:pt x="274" y="81"/>
                  </a:cubicBezTo>
                  <a:cubicBezTo>
                    <a:pt x="277" y="92"/>
                    <a:pt x="281" y="102"/>
                    <a:pt x="273" y="110"/>
                  </a:cubicBezTo>
                  <a:cubicBezTo>
                    <a:pt x="265" y="118"/>
                    <a:pt x="255" y="114"/>
                    <a:pt x="245" y="111"/>
                  </a:cubicBezTo>
                  <a:cubicBezTo>
                    <a:pt x="235" y="108"/>
                    <a:pt x="226" y="105"/>
                    <a:pt x="220" y="111"/>
                  </a:cubicBezTo>
                  <a:cubicBezTo>
                    <a:pt x="214" y="117"/>
                    <a:pt x="217" y="126"/>
                    <a:pt x="220" y="136"/>
                  </a:cubicBezTo>
                  <a:cubicBezTo>
                    <a:pt x="223" y="146"/>
                    <a:pt x="226" y="157"/>
                    <a:pt x="219" y="164"/>
                  </a:cubicBezTo>
                  <a:cubicBezTo>
                    <a:pt x="211" y="172"/>
                    <a:pt x="200" y="169"/>
                    <a:pt x="190" y="165"/>
                  </a:cubicBezTo>
                  <a:cubicBezTo>
                    <a:pt x="181" y="162"/>
                    <a:pt x="171" y="160"/>
                    <a:pt x="166" y="166"/>
                  </a:cubicBezTo>
                  <a:cubicBezTo>
                    <a:pt x="160" y="171"/>
                    <a:pt x="162" y="181"/>
                    <a:pt x="165" y="190"/>
                  </a:cubicBezTo>
                  <a:cubicBezTo>
                    <a:pt x="169" y="200"/>
                    <a:pt x="172" y="211"/>
                    <a:pt x="164" y="219"/>
                  </a:cubicBezTo>
                  <a:cubicBezTo>
                    <a:pt x="157" y="226"/>
                    <a:pt x="146" y="223"/>
                    <a:pt x="136" y="220"/>
                  </a:cubicBezTo>
                  <a:cubicBezTo>
                    <a:pt x="126" y="217"/>
                    <a:pt x="117" y="214"/>
                    <a:pt x="111" y="220"/>
                  </a:cubicBezTo>
                  <a:cubicBezTo>
                    <a:pt x="105" y="226"/>
                    <a:pt x="108" y="235"/>
                    <a:pt x="111" y="245"/>
                  </a:cubicBezTo>
                  <a:cubicBezTo>
                    <a:pt x="114" y="255"/>
                    <a:pt x="118" y="265"/>
                    <a:pt x="110" y="273"/>
                  </a:cubicBezTo>
                  <a:cubicBezTo>
                    <a:pt x="102" y="281"/>
                    <a:pt x="92" y="277"/>
                    <a:pt x="81" y="274"/>
                  </a:cubicBezTo>
                  <a:cubicBezTo>
                    <a:pt x="72" y="271"/>
                    <a:pt x="63" y="268"/>
                    <a:pt x="57" y="274"/>
                  </a:cubicBezTo>
                  <a:cubicBezTo>
                    <a:pt x="51" y="280"/>
                    <a:pt x="54" y="289"/>
                    <a:pt x="57" y="299"/>
                  </a:cubicBezTo>
                  <a:cubicBezTo>
                    <a:pt x="60" y="309"/>
                    <a:pt x="63" y="320"/>
                    <a:pt x="56" y="327"/>
                  </a:cubicBezTo>
                  <a:cubicBezTo>
                    <a:pt x="48" y="335"/>
                    <a:pt x="37" y="332"/>
                    <a:pt x="27" y="329"/>
                  </a:cubicBezTo>
                  <a:cubicBezTo>
                    <a:pt x="17" y="326"/>
                    <a:pt x="8" y="323"/>
                    <a:pt x="2" y="329"/>
                  </a:cubicBezTo>
                  <a:cubicBezTo>
                    <a:pt x="0" y="326"/>
                    <a:pt x="0" y="326"/>
                    <a:pt x="0" y="326"/>
                  </a:cubicBezTo>
                  <a:cubicBezTo>
                    <a:pt x="7" y="318"/>
                    <a:pt x="18" y="322"/>
                    <a:pt x="28" y="325"/>
                  </a:cubicBezTo>
                  <a:cubicBezTo>
                    <a:pt x="38" y="328"/>
                    <a:pt x="47" y="331"/>
                    <a:pt x="53" y="325"/>
                  </a:cubicBezTo>
                  <a:cubicBezTo>
                    <a:pt x="59" y="319"/>
                    <a:pt x="56" y="310"/>
                    <a:pt x="53" y="300"/>
                  </a:cubicBezTo>
                  <a:cubicBezTo>
                    <a:pt x="50" y="290"/>
                    <a:pt x="46" y="279"/>
                    <a:pt x="54" y="271"/>
                  </a:cubicBezTo>
                  <a:cubicBezTo>
                    <a:pt x="62" y="264"/>
                    <a:pt x="72" y="267"/>
                    <a:pt x="83" y="270"/>
                  </a:cubicBezTo>
                  <a:cubicBezTo>
                    <a:pt x="92" y="273"/>
                    <a:pt x="101" y="276"/>
                    <a:pt x="107" y="270"/>
                  </a:cubicBezTo>
                  <a:cubicBezTo>
                    <a:pt x="113" y="264"/>
                    <a:pt x="110" y="255"/>
                    <a:pt x="107" y="246"/>
                  </a:cubicBezTo>
                  <a:cubicBezTo>
                    <a:pt x="104" y="235"/>
                    <a:pt x="101" y="225"/>
                    <a:pt x="108" y="217"/>
                  </a:cubicBezTo>
                  <a:cubicBezTo>
                    <a:pt x="116" y="209"/>
                    <a:pt x="127" y="213"/>
                    <a:pt x="137" y="216"/>
                  </a:cubicBezTo>
                  <a:cubicBezTo>
                    <a:pt x="147" y="219"/>
                    <a:pt x="156" y="222"/>
                    <a:pt x="162" y="216"/>
                  </a:cubicBezTo>
                  <a:cubicBezTo>
                    <a:pt x="168" y="210"/>
                    <a:pt x="165" y="201"/>
                    <a:pt x="162" y="191"/>
                  </a:cubicBezTo>
                  <a:cubicBezTo>
                    <a:pt x="158" y="181"/>
                    <a:pt x="155" y="170"/>
                    <a:pt x="163" y="163"/>
                  </a:cubicBezTo>
                  <a:cubicBezTo>
                    <a:pt x="170" y="155"/>
                    <a:pt x="181" y="158"/>
                    <a:pt x="191" y="162"/>
                  </a:cubicBezTo>
                  <a:cubicBezTo>
                    <a:pt x="201" y="165"/>
                    <a:pt x="210" y="168"/>
                    <a:pt x="216" y="162"/>
                  </a:cubicBezTo>
                  <a:cubicBezTo>
                    <a:pt x="222" y="156"/>
                    <a:pt x="219" y="147"/>
                    <a:pt x="216" y="137"/>
                  </a:cubicBezTo>
                  <a:cubicBezTo>
                    <a:pt x="213" y="127"/>
                    <a:pt x="209" y="116"/>
                    <a:pt x="217" y="108"/>
                  </a:cubicBezTo>
                  <a:cubicBezTo>
                    <a:pt x="225" y="101"/>
                    <a:pt x="235" y="104"/>
                    <a:pt x="246" y="107"/>
                  </a:cubicBezTo>
                  <a:cubicBezTo>
                    <a:pt x="255" y="110"/>
                    <a:pt x="264" y="113"/>
                    <a:pt x="270" y="107"/>
                  </a:cubicBezTo>
                  <a:cubicBezTo>
                    <a:pt x="276" y="101"/>
                    <a:pt x="273" y="92"/>
                    <a:pt x="270" y="83"/>
                  </a:cubicBezTo>
                  <a:cubicBezTo>
                    <a:pt x="267" y="72"/>
                    <a:pt x="264" y="62"/>
                    <a:pt x="271" y="54"/>
                  </a:cubicBezTo>
                  <a:cubicBezTo>
                    <a:pt x="279" y="46"/>
                    <a:pt x="290" y="50"/>
                    <a:pt x="300" y="53"/>
                  </a:cubicBezTo>
                  <a:cubicBezTo>
                    <a:pt x="310" y="56"/>
                    <a:pt x="319" y="59"/>
                    <a:pt x="325" y="53"/>
                  </a:cubicBezTo>
                  <a:cubicBezTo>
                    <a:pt x="331" y="47"/>
                    <a:pt x="328" y="38"/>
                    <a:pt x="325" y="28"/>
                  </a:cubicBezTo>
                  <a:cubicBezTo>
                    <a:pt x="322" y="18"/>
                    <a:pt x="318" y="7"/>
                    <a:pt x="326" y="0"/>
                  </a:cubicBezTo>
                  <a:cubicBezTo>
                    <a:pt x="329" y="2"/>
                    <a:pt x="329" y="2"/>
                    <a:pt x="329" y="2"/>
                  </a:cubicBezTo>
                  <a:cubicBezTo>
                    <a:pt x="323" y="8"/>
                    <a:pt x="326" y="17"/>
                    <a:pt x="329" y="27"/>
                  </a:cubicBezTo>
                  <a:cubicBezTo>
                    <a:pt x="332" y="37"/>
                    <a:pt x="335" y="48"/>
                    <a:pt x="328" y="5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6">
              <a:extLst>
                <a:ext uri="{FF2B5EF4-FFF2-40B4-BE49-F238E27FC236}">
                  <a16:creationId xmlns:a16="http://schemas.microsoft.com/office/drawing/2014/main" id="{A892B8FE-6B7A-460D-96CA-3336D4636EAF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6966" y="1084263"/>
              <a:ext cx="700088" cy="700088"/>
            </a:xfrm>
            <a:custGeom>
              <a:avLst/>
              <a:gdLst>
                <a:gd name="T0" fmla="*/ 328 w 335"/>
                <a:gd name="T1" fmla="*/ 56 h 335"/>
                <a:gd name="T2" fmla="*/ 299 w 335"/>
                <a:gd name="T3" fmla="*/ 57 h 335"/>
                <a:gd name="T4" fmla="*/ 274 w 335"/>
                <a:gd name="T5" fmla="*/ 57 h 335"/>
                <a:gd name="T6" fmla="*/ 274 w 335"/>
                <a:gd name="T7" fmla="*/ 81 h 335"/>
                <a:gd name="T8" fmla="*/ 273 w 335"/>
                <a:gd name="T9" fmla="*/ 110 h 335"/>
                <a:gd name="T10" fmla="*/ 245 w 335"/>
                <a:gd name="T11" fmla="*/ 111 h 335"/>
                <a:gd name="T12" fmla="*/ 220 w 335"/>
                <a:gd name="T13" fmla="*/ 111 h 335"/>
                <a:gd name="T14" fmla="*/ 220 w 335"/>
                <a:gd name="T15" fmla="*/ 136 h 335"/>
                <a:gd name="T16" fmla="*/ 219 w 335"/>
                <a:gd name="T17" fmla="*/ 164 h 335"/>
                <a:gd name="T18" fmla="*/ 190 w 335"/>
                <a:gd name="T19" fmla="*/ 165 h 335"/>
                <a:gd name="T20" fmla="*/ 166 w 335"/>
                <a:gd name="T21" fmla="*/ 166 h 335"/>
                <a:gd name="T22" fmla="*/ 165 w 335"/>
                <a:gd name="T23" fmla="*/ 190 h 335"/>
                <a:gd name="T24" fmla="*/ 164 w 335"/>
                <a:gd name="T25" fmla="*/ 219 h 335"/>
                <a:gd name="T26" fmla="*/ 136 w 335"/>
                <a:gd name="T27" fmla="*/ 220 h 335"/>
                <a:gd name="T28" fmla="*/ 111 w 335"/>
                <a:gd name="T29" fmla="*/ 220 h 335"/>
                <a:gd name="T30" fmla="*/ 111 w 335"/>
                <a:gd name="T31" fmla="*/ 245 h 335"/>
                <a:gd name="T32" fmla="*/ 110 w 335"/>
                <a:gd name="T33" fmla="*/ 273 h 335"/>
                <a:gd name="T34" fmla="*/ 81 w 335"/>
                <a:gd name="T35" fmla="*/ 274 h 335"/>
                <a:gd name="T36" fmla="*/ 57 w 335"/>
                <a:gd name="T37" fmla="*/ 274 h 335"/>
                <a:gd name="T38" fmla="*/ 57 w 335"/>
                <a:gd name="T39" fmla="*/ 299 h 335"/>
                <a:gd name="T40" fmla="*/ 56 w 335"/>
                <a:gd name="T41" fmla="*/ 327 h 335"/>
                <a:gd name="T42" fmla="*/ 27 w 335"/>
                <a:gd name="T43" fmla="*/ 329 h 335"/>
                <a:gd name="T44" fmla="*/ 2 w 335"/>
                <a:gd name="T45" fmla="*/ 329 h 335"/>
                <a:gd name="T46" fmla="*/ 0 w 335"/>
                <a:gd name="T47" fmla="*/ 326 h 335"/>
                <a:gd name="T48" fmla="*/ 28 w 335"/>
                <a:gd name="T49" fmla="*/ 325 h 335"/>
                <a:gd name="T50" fmla="*/ 53 w 335"/>
                <a:gd name="T51" fmla="*/ 325 h 335"/>
                <a:gd name="T52" fmla="*/ 53 w 335"/>
                <a:gd name="T53" fmla="*/ 300 h 335"/>
                <a:gd name="T54" fmla="*/ 54 w 335"/>
                <a:gd name="T55" fmla="*/ 271 h 335"/>
                <a:gd name="T56" fmla="*/ 83 w 335"/>
                <a:gd name="T57" fmla="*/ 270 h 335"/>
                <a:gd name="T58" fmla="*/ 107 w 335"/>
                <a:gd name="T59" fmla="*/ 270 h 335"/>
                <a:gd name="T60" fmla="*/ 107 w 335"/>
                <a:gd name="T61" fmla="*/ 246 h 335"/>
                <a:gd name="T62" fmla="*/ 108 w 335"/>
                <a:gd name="T63" fmla="*/ 217 h 335"/>
                <a:gd name="T64" fmla="*/ 137 w 335"/>
                <a:gd name="T65" fmla="*/ 216 h 335"/>
                <a:gd name="T66" fmla="*/ 162 w 335"/>
                <a:gd name="T67" fmla="*/ 216 h 335"/>
                <a:gd name="T68" fmla="*/ 162 w 335"/>
                <a:gd name="T69" fmla="*/ 191 h 335"/>
                <a:gd name="T70" fmla="*/ 163 w 335"/>
                <a:gd name="T71" fmla="*/ 163 h 335"/>
                <a:gd name="T72" fmla="*/ 191 w 335"/>
                <a:gd name="T73" fmla="*/ 162 h 335"/>
                <a:gd name="T74" fmla="*/ 216 w 335"/>
                <a:gd name="T75" fmla="*/ 162 h 335"/>
                <a:gd name="T76" fmla="*/ 216 w 335"/>
                <a:gd name="T77" fmla="*/ 137 h 335"/>
                <a:gd name="T78" fmla="*/ 217 w 335"/>
                <a:gd name="T79" fmla="*/ 108 h 335"/>
                <a:gd name="T80" fmla="*/ 246 w 335"/>
                <a:gd name="T81" fmla="*/ 107 h 335"/>
                <a:gd name="T82" fmla="*/ 270 w 335"/>
                <a:gd name="T83" fmla="*/ 107 h 335"/>
                <a:gd name="T84" fmla="*/ 270 w 335"/>
                <a:gd name="T85" fmla="*/ 83 h 335"/>
                <a:gd name="T86" fmla="*/ 271 w 335"/>
                <a:gd name="T87" fmla="*/ 54 h 335"/>
                <a:gd name="T88" fmla="*/ 300 w 335"/>
                <a:gd name="T89" fmla="*/ 53 h 335"/>
                <a:gd name="T90" fmla="*/ 325 w 335"/>
                <a:gd name="T91" fmla="*/ 53 h 335"/>
                <a:gd name="T92" fmla="*/ 325 w 335"/>
                <a:gd name="T93" fmla="*/ 28 h 335"/>
                <a:gd name="T94" fmla="*/ 326 w 335"/>
                <a:gd name="T95" fmla="*/ 0 h 335"/>
                <a:gd name="T96" fmla="*/ 329 w 335"/>
                <a:gd name="T97" fmla="*/ 2 h 335"/>
                <a:gd name="T98" fmla="*/ 329 w 335"/>
                <a:gd name="T99" fmla="*/ 27 h 335"/>
                <a:gd name="T100" fmla="*/ 328 w 335"/>
                <a:gd name="T101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35" h="335">
                  <a:moveTo>
                    <a:pt x="328" y="56"/>
                  </a:moveTo>
                  <a:cubicBezTo>
                    <a:pt x="320" y="63"/>
                    <a:pt x="309" y="60"/>
                    <a:pt x="299" y="57"/>
                  </a:cubicBezTo>
                  <a:cubicBezTo>
                    <a:pt x="289" y="54"/>
                    <a:pt x="280" y="51"/>
                    <a:pt x="274" y="57"/>
                  </a:cubicBezTo>
                  <a:cubicBezTo>
                    <a:pt x="268" y="63"/>
                    <a:pt x="271" y="72"/>
                    <a:pt x="274" y="81"/>
                  </a:cubicBezTo>
                  <a:cubicBezTo>
                    <a:pt x="277" y="92"/>
                    <a:pt x="281" y="102"/>
                    <a:pt x="273" y="110"/>
                  </a:cubicBezTo>
                  <a:cubicBezTo>
                    <a:pt x="265" y="118"/>
                    <a:pt x="255" y="114"/>
                    <a:pt x="245" y="111"/>
                  </a:cubicBezTo>
                  <a:cubicBezTo>
                    <a:pt x="235" y="108"/>
                    <a:pt x="226" y="105"/>
                    <a:pt x="220" y="111"/>
                  </a:cubicBezTo>
                  <a:cubicBezTo>
                    <a:pt x="214" y="117"/>
                    <a:pt x="217" y="126"/>
                    <a:pt x="220" y="136"/>
                  </a:cubicBezTo>
                  <a:cubicBezTo>
                    <a:pt x="223" y="146"/>
                    <a:pt x="226" y="157"/>
                    <a:pt x="219" y="164"/>
                  </a:cubicBezTo>
                  <a:cubicBezTo>
                    <a:pt x="211" y="172"/>
                    <a:pt x="200" y="169"/>
                    <a:pt x="190" y="165"/>
                  </a:cubicBezTo>
                  <a:cubicBezTo>
                    <a:pt x="181" y="162"/>
                    <a:pt x="171" y="160"/>
                    <a:pt x="166" y="166"/>
                  </a:cubicBezTo>
                  <a:cubicBezTo>
                    <a:pt x="160" y="171"/>
                    <a:pt x="162" y="181"/>
                    <a:pt x="165" y="190"/>
                  </a:cubicBezTo>
                  <a:cubicBezTo>
                    <a:pt x="169" y="200"/>
                    <a:pt x="172" y="211"/>
                    <a:pt x="164" y="219"/>
                  </a:cubicBezTo>
                  <a:cubicBezTo>
                    <a:pt x="157" y="226"/>
                    <a:pt x="146" y="223"/>
                    <a:pt x="136" y="220"/>
                  </a:cubicBezTo>
                  <a:cubicBezTo>
                    <a:pt x="126" y="217"/>
                    <a:pt x="117" y="214"/>
                    <a:pt x="111" y="220"/>
                  </a:cubicBezTo>
                  <a:cubicBezTo>
                    <a:pt x="105" y="226"/>
                    <a:pt x="108" y="235"/>
                    <a:pt x="111" y="245"/>
                  </a:cubicBezTo>
                  <a:cubicBezTo>
                    <a:pt x="114" y="255"/>
                    <a:pt x="118" y="265"/>
                    <a:pt x="110" y="273"/>
                  </a:cubicBezTo>
                  <a:cubicBezTo>
                    <a:pt x="102" y="281"/>
                    <a:pt x="92" y="277"/>
                    <a:pt x="81" y="274"/>
                  </a:cubicBezTo>
                  <a:cubicBezTo>
                    <a:pt x="72" y="271"/>
                    <a:pt x="63" y="268"/>
                    <a:pt x="57" y="274"/>
                  </a:cubicBezTo>
                  <a:cubicBezTo>
                    <a:pt x="51" y="280"/>
                    <a:pt x="54" y="289"/>
                    <a:pt x="57" y="299"/>
                  </a:cubicBezTo>
                  <a:cubicBezTo>
                    <a:pt x="60" y="309"/>
                    <a:pt x="63" y="320"/>
                    <a:pt x="56" y="327"/>
                  </a:cubicBezTo>
                  <a:cubicBezTo>
                    <a:pt x="48" y="335"/>
                    <a:pt x="37" y="332"/>
                    <a:pt x="27" y="329"/>
                  </a:cubicBezTo>
                  <a:cubicBezTo>
                    <a:pt x="17" y="326"/>
                    <a:pt x="8" y="323"/>
                    <a:pt x="2" y="329"/>
                  </a:cubicBezTo>
                  <a:cubicBezTo>
                    <a:pt x="0" y="326"/>
                    <a:pt x="0" y="326"/>
                    <a:pt x="0" y="326"/>
                  </a:cubicBezTo>
                  <a:cubicBezTo>
                    <a:pt x="7" y="318"/>
                    <a:pt x="18" y="322"/>
                    <a:pt x="28" y="325"/>
                  </a:cubicBezTo>
                  <a:cubicBezTo>
                    <a:pt x="38" y="328"/>
                    <a:pt x="47" y="331"/>
                    <a:pt x="53" y="325"/>
                  </a:cubicBezTo>
                  <a:cubicBezTo>
                    <a:pt x="59" y="319"/>
                    <a:pt x="56" y="310"/>
                    <a:pt x="53" y="300"/>
                  </a:cubicBezTo>
                  <a:cubicBezTo>
                    <a:pt x="50" y="290"/>
                    <a:pt x="46" y="279"/>
                    <a:pt x="54" y="271"/>
                  </a:cubicBezTo>
                  <a:cubicBezTo>
                    <a:pt x="62" y="264"/>
                    <a:pt x="72" y="267"/>
                    <a:pt x="83" y="270"/>
                  </a:cubicBezTo>
                  <a:cubicBezTo>
                    <a:pt x="92" y="273"/>
                    <a:pt x="101" y="276"/>
                    <a:pt x="107" y="270"/>
                  </a:cubicBezTo>
                  <a:cubicBezTo>
                    <a:pt x="113" y="264"/>
                    <a:pt x="110" y="255"/>
                    <a:pt x="107" y="246"/>
                  </a:cubicBezTo>
                  <a:cubicBezTo>
                    <a:pt x="104" y="235"/>
                    <a:pt x="101" y="225"/>
                    <a:pt x="108" y="217"/>
                  </a:cubicBezTo>
                  <a:cubicBezTo>
                    <a:pt x="116" y="209"/>
                    <a:pt x="127" y="213"/>
                    <a:pt x="137" y="216"/>
                  </a:cubicBezTo>
                  <a:cubicBezTo>
                    <a:pt x="147" y="219"/>
                    <a:pt x="156" y="222"/>
                    <a:pt x="162" y="216"/>
                  </a:cubicBezTo>
                  <a:cubicBezTo>
                    <a:pt x="168" y="210"/>
                    <a:pt x="165" y="201"/>
                    <a:pt x="162" y="191"/>
                  </a:cubicBezTo>
                  <a:cubicBezTo>
                    <a:pt x="158" y="181"/>
                    <a:pt x="155" y="170"/>
                    <a:pt x="163" y="163"/>
                  </a:cubicBezTo>
                  <a:cubicBezTo>
                    <a:pt x="170" y="155"/>
                    <a:pt x="181" y="158"/>
                    <a:pt x="191" y="162"/>
                  </a:cubicBezTo>
                  <a:cubicBezTo>
                    <a:pt x="201" y="165"/>
                    <a:pt x="210" y="168"/>
                    <a:pt x="216" y="162"/>
                  </a:cubicBezTo>
                  <a:cubicBezTo>
                    <a:pt x="222" y="156"/>
                    <a:pt x="219" y="147"/>
                    <a:pt x="216" y="137"/>
                  </a:cubicBezTo>
                  <a:cubicBezTo>
                    <a:pt x="213" y="127"/>
                    <a:pt x="209" y="116"/>
                    <a:pt x="217" y="108"/>
                  </a:cubicBezTo>
                  <a:cubicBezTo>
                    <a:pt x="225" y="101"/>
                    <a:pt x="235" y="104"/>
                    <a:pt x="246" y="107"/>
                  </a:cubicBezTo>
                  <a:cubicBezTo>
                    <a:pt x="255" y="110"/>
                    <a:pt x="264" y="113"/>
                    <a:pt x="270" y="107"/>
                  </a:cubicBezTo>
                  <a:cubicBezTo>
                    <a:pt x="276" y="101"/>
                    <a:pt x="273" y="92"/>
                    <a:pt x="270" y="83"/>
                  </a:cubicBezTo>
                  <a:cubicBezTo>
                    <a:pt x="267" y="72"/>
                    <a:pt x="264" y="62"/>
                    <a:pt x="271" y="54"/>
                  </a:cubicBezTo>
                  <a:cubicBezTo>
                    <a:pt x="279" y="46"/>
                    <a:pt x="290" y="50"/>
                    <a:pt x="300" y="53"/>
                  </a:cubicBezTo>
                  <a:cubicBezTo>
                    <a:pt x="310" y="56"/>
                    <a:pt x="319" y="59"/>
                    <a:pt x="325" y="53"/>
                  </a:cubicBezTo>
                  <a:cubicBezTo>
                    <a:pt x="331" y="47"/>
                    <a:pt x="328" y="38"/>
                    <a:pt x="325" y="28"/>
                  </a:cubicBezTo>
                  <a:cubicBezTo>
                    <a:pt x="322" y="18"/>
                    <a:pt x="318" y="7"/>
                    <a:pt x="326" y="0"/>
                  </a:cubicBezTo>
                  <a:cubicBezTo>
                    <a:pt x="329" y="2"/>
                    <a:pt x="329" y="2"/>
                    <a:pt x="329" y="2"/>
                  </a:cubicBezTo>
                  <a:cubicBezTo>
                    <a:pt x="323" y="8"/>
                    <a:pt x="326" y="17"/>
                    <a:pt x="329" y="27"/>
                  </a:cubicBezTo>
                  <a:cubicBezTo>
                    <a:pt x="332" y="37"/>
                    <a:pt x="335" y="48"/>
                    <a:pt x="328" y="5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4" name="Group 4" hidden="1">
            <a:extLst>
              <a:ext uri="{FF2B5EF4-FFF2-40B4-BE49-F238E27FC236}">
                <a16:creationId xmlns:a16="http://schemas.microsoft.com/office/drawing/2014/main" id="{10C88DAB-6669-4AF8-90E9-5DA0F63EBDFB}"/>
              </a:ext>
            </a:extLst>
          </p:cNvPr>
          <p:cNvGrpSpPr/>
          <p:nvPr userDrawn="1"/>
        </p:nvGrpSpPr>
        <p:grpSpPr>
          <a:xfrm>
            <a:off x="1879096" y="-11601"/>
            <a:ext cx="9160652" cy="6891683"/>
            <a:chOff x="2432790" y="730250"/>
            <a:chExt cx="7132330" cy="5365749"/>
          </a:xfrm>
          <a:solidFill>
            <a:schemeClr val="bg1">
              <a:lumMod val="95000"/>
              <a:alpha val="29000"/>
            </a:schemeClr>
          </a:solidFill>
        </p:grpSpPr>
        <p:sp>
          <p:nvSpPr>
            <p:cNvPr id="25" name="Freeform 5">
              <a:extLst>
                <a:ext uri="{FF2B5EF4-FFF2-40B4-BE49-F238E27FC236}">
                  <a16:creationId xmlns:a16="http://schemas.microsoft.com/office/drawing/2014/main" id="{FB40E949-5756-443F-9955-96371F22D89F}"/>
                </a:ext>
              </a:extLst>
            </p:cNvPr>
            <p:cNvSpPr>
              <a:spLocks/>
            </p:cNvSpPr>
            <p:nvPr/>
          </p:nvSpPr>
          <p:spPr bwMode="auto">
            <a:xfrm>
              <a:off x="3363912" y="800101"/>
              <a:ext cx="5110162" cy="5078412"/>
            </a:xfrm>
            <a:custGeom>
              <a:avLst/>
              <a:gdLst>
                <a:gd name="T0" fmla="*/ 1670 w 2447"/>
                <a:gd name="T1" fmla="*/ 937 h 2432"/>
                <a:gd name="T2" fmla="*/ 1589 w 2447"/>
                <a:gd name="T3" fmla="*/ 957 h 2432"/>
                <a:gd name="T4" fmla="*/ 1551 w 2447"/>
                <a:gd name="T5" fmla="*/ 930 h 2432"/>
                <a:gd name="T6" fmla="*/ 1550 w 2447"/>
                <a:gd name="T7" fmla="*/ 929 h 2432"/>
                <a:gd name="T8" fmla="*/ 1423 w 2447"/>
                <a:gd name="T9" fmla="*/ 929 h 2432"/>
                <a:gd name="T10" fmla="*/ 1311 w 2447"/>
                <a:gd name="T11" fmla="*/ 1041 h 2432"/>
                <a:gd name="T12" fmla="*/ 1183 w 2447"/>
                <a:gd name="T13" fmla="*/ 1041 h 2432"/>
                <a:gd name="T14" fmla="*/ 1183 w 2447"/>
                <a:gd name="T15" fmla="*/ 913 h 2432"/>
                <a:gd name="T16" fmla="*/ 1550 w 2447"/>
                <a:gd name="T17" fmla="*/ 546 h 2432"/>
                <a:gd name="T18" fmla="*/ 1555 w 2447"/>
                <a:gd name="T19" fmla="*/ 423 h 2432"/>
                <a:gd name="T20" fmla="*/ 1555 w 2447"/>
                <a:gd name="T21" fmla="*/ 423 h 2432"/>
                <a:gd name="T22" fmla="*/ 1523 w 2447"/>
                <a:gd name="T23" fmla="*/ 380 h 2432"/>
                <a:gd name="T24" fmla="*/ 1543 w 2447"/>
                <a:gd name="T25" fmla="*/ 299 h 2432"/>
                <a:gd name="T26" fmla="*/ 1678 w 2447"/>
                <a:gd name="T27" fmla="*/ 163 h 2432"/>
                <a:gd name="T28" fmla="*/ 1678 w 2447"/>
                <a:gd name="T29" fmla="*/ 36 h 2432"/>
                <a:gd name="T30" fmla="*/ 1550 w 2447"/>
                <a:gd name="T31" fmla="*/ 36 h 2432"/>
                <a:gd name="T32" fmla="*/ 1462 w 2447"/>
                <a:gd name="T33" fmla="*/ 124 h 2432"/>
                <a:gd name="T34" fmla="*/ 1381 w 2447"/>
                <a:gd name="T35" fmla="*/ 143 h 2432"/>
                <a:gd name="T36" fmla="*/ 1348 w 2447"/>
                <a:gd name="T37" fmla="*/ 121 h 2432"/>
                <a:gd name="T38" fmla="*/ 1343 w 2447"/>
                <a:gd name="T39" fmla="*/ 115 h 2432"/>
                <a:gd name="T40" fmla="*/ 1215 w 2447"/>
                <a:gd name="T41" fmla="*/ 115 h 2432"/>
                <a:gd name="T42" fmla="*/ 35 w 2447"/>
                <a:gd name="T43" fmla="*/ 1296 h 2432"/>
                <a:gd name="T44" fmla="*/ 35 w 2447"/>
                <a:gd name="T45" fmla="*/ 1424 h 2432"/>
                <a:gd name="T46" fmla="*/ 162 w 2447"/>
                <a:gd name="T47" fmla="*/ 1424 h 2432"/>
                <a:gd name="T48" fmla="*/ 266 w 2447"/>
                <a:gd name="T49" fmla="*/ 1320 h 2432"/>
                <a:gd name="T50" fmla="*/ 394 w 2447"/>
                <a:gd name="T51" fmla="*/ 1320 h 2432"/>
                <a:gd name="T52" fmla="*/ 394 w 2447"/>
                <a:gd name="T53" fmla="*/ 1447 h 2432"/>
                <a:gd name="T54" fmla="*/ 178 w 2447"/>
                <a:gd name="T55" fmla="*/ 1663 h 2432"/>
                <a:gd name="T56" fmla="*/ 178 w 2447"/>
                <a:gd name="T57" fmla="*/ 1790 h 2432"/>
                <a:gd name="T58" fmla="*/ 306 w 2447"/>
                <a:gd name="T59" fmla="*/ 1790 h 2432"/>
                <a:gd name="T60" fmla="*/ 497 w 2447"/>
                <a:gd name="T61" fmla="*/ 1599 h 2432"/>
                <a:gd name="T62" fmla="*/ 625 w 2447"/>
                <a:gd name="T63" fmla="*/ 1599 h 2432"/>
                <a:gd name="T64" fmla="*/ 625 w 2447"/>
                <a:gd name="T65" fmla="*/ 1727 h 2432"/>
                <a:gd name="T66" fmla="*/ 178 w 2447"/>
                <a:gd name="T67" fmla="*/ 2173 h 2432"/>
                <a:gd name="T68" fmla="*/ 178 w 2447"/>
                <a:gd name="T69" fmla="*/ 2301 h 2432"/>
                <a:gd name="T70" fmla="*/ 306 w 2447"/>
                <a:gd name="T71" fmla="*/ 2301 h 2432"/>
                <a:gd name="T72" fmla="*/ 673 w 2447"/>
                <a:gd name="T73" fmla="*/ 1934 h 2432"/>
                <a:gd name="T74" fmla="*/ 801 w 2447"/>
                <a:gd name="T75" fmla="*/ 1934 h 2432"/>
                <a:gd name="T76" fmla="*/ 801 w 2447"/>
                <a:gd name="T77" fmla="*/ 2062 h 2432"/>
                <a:gd name="T78" fmla="*/ 815 w 2447"/>
                <a:gd name="T79" fmla="*/ 2047 h 2432"/>
                <a:gd name="T80" fmla="*/ 815 w 2447"/>
                <a:gd name="T81" fmla="*/ 2175 h 2432"/>
                <a:gd name="T82" fmla="*/ 942 w 2447"/>
                <a:gd name="T83" fmla="*/ 2175 h 2432"/>
                <a:gd name="T84" fmla="*/ 968 w 2447"/>
                <a:gd name="T85" fmla="*/ 2149 h 2432"/>
                <a:gd name="T86" fmla="*/ 1096 w 2447"/>
                <a:gd name="T87" fmla="*/ 2149 h 2432"/>
                <a:gd name="T88" fmla="*/ 1096 w 2447"/>
                <a:gd name="T89" fmla="*/ 2277 h 2432"/>
                <a:gd name="T90" fmla="*/ 1104 w 2447"/>
                <a:gd name="T91" fmla="*/ 2269 h 2432"/>
                <a:gd name="T92" fmla="*/ 1104 w 2447"/>
                <a:gd name="T93" fmla="*/ 2397 h 2432"/>
                <a:gd name="T94" fmla="*/ 1231 w 2447"/>
                <a:gd name="T95" fmla="*/ 2397 h 2432"/>
                <a:gd name="T96" fmla="*/ 2412 w 2447"/>
                <a:gd name="T97" fmla="*/ 1216 h 2432"/>
                <a:gd name="T98" fmla="*/ 2412 w 2447"/>
                <a:gd name="T99" fmla="*/ 1089 h 2432"/>
                <a:gd name="T100" fmla="*/ 2284 w 2447"/>
                <a:gd name="T101" fmla="*/ 1089 h 2432"/>
                <a:gd name="T102" fmla="*/ 2252 w 2447"/>
                <a:gd name="T103" fmla="*/ 1120 h 2432"/>
                <a:gd name="T104" fmla="*/ 2125 w 2447"/>
                <a:gd name="T105" fmla="*/ 1120 h 2432"/>
                <a:gd name="T106" fmla="*/ 2125 w 2447"/>
                <a:gd name="T107" fmla="*/ 993 h 2432"/>
                <a:gd name="T108" fmla="*/ 2334 w 2447"/>
                <a:gd name="T109" fmla="*/ 784 h 2432"/>
                <a:gd name="T110" fmla="*/ 2334 w 2447"/>
                <a:gd name="T111" fmla="*/ 656 h 2432"/>
                <a:gd name="T112" fmla="*/ 2206 w 2447"/>
                <a:gd name="T113" fmla="*/ 656 h 2432"/>
                <a:gd name="T114" fmla="*/ 2196 w 2447"/>
                <a:gd name="T115" fmla="*/ 666 h 2432"/>
                <a:gd name="T116" fmla="*/ 2123 w 2447"/>
                <a:gd name="T117" fmla="*/ 678 h 2432"/>
                <a:gd name="T118" fmla="*/ 2088 w 2447"/>
                <a:gd name="T119" fmla="*/ 653 h 2432"/>
                <a:gd name="T120" fmla="*/ 2085 w 2447"/>
                <a:gd name="T121" fmla="*/ 650 h 2432"/>
                <a:gd name="T122" fmla="*/ 1957 w 2447"/>
                <a:gd name="T123" fmla="*/ 650 h 2432"/>
                <a:gd name="T124" fmla="*/ 1670 w 2447"/>
                <a:gd name="T125" fmla="*/ 937 h 24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447" h="2432">
                  <a:moveTo>
                    <a:pt x="1670" y="937"/>
                  </a:moveTo>
                  <a:cubicBezTo>
                    <a:pt x="1635" y="970"/>
                    <a:pt x="1604" y="963"/>
                    <a:pt x="1589" y="957"/>
                  </a:cubicBezTo>
                  <a:cubicBezTo>
                    <a:pt x="1569" y="948"/>
                    <a:pt x="1564" y="942"/>
                    <a:pt x="1551" y="930"/>
                  </a:cubicBezTo>
                  <a:cubicBezTo>
                    <a:pt x="1551" y="930"/>
                    <a:pt x="1551" y="929"/>
                    <a:pt x="1550" y="929"/>
                  </a:cubicBezTo>
                  <a:cubicBezTo>
                    <a:pt x="1515" y="894"/>
                    <a:pt x="1458" y="894"/>
                    <a:pt x="1423" y="929"/>
                  </a:cubicBezTo>
                  <a:cubicBezTo>
                    <a:pt x="1311" y="1041"/>
                    <a:pt x="1311" y="1041"/>
                    <a:pt x="1311" y="1041"/>
                  </a:cubicBezTo>
                  <a:cubicBezTo>
                    <a:pt x="1276" y="1076"/>
                    <a:pt x="1219" y="1076"/>
                    <a:pt x="1183" y="1041"/>
                  </a:cubicBezTo>
                  <a:cubicBezTo>
                    <a:pt x="1148" y="1005"/>
                    <a:pt x="1148" y="948"/>
                    <a:pt x="1183" y="913"/>
                  </a:cubicBezTo>
                  <a:cubicBezTo>
                    <a:pt x="1550" y="546"/>
                    <a:pt x="1550" y="546"/>
                    <a:pt x="1550" y="546"/>
                  </a:cubicBezTo>
                  <a:cubicBezTo>
                    <a:pt x="1584" y="512"/>
                    <a:pt x="1585" y="459"/>
                    <a:pt x="1555" y="423"/>
                  </a:cubicBezTo>
                  <a:cubicBezTo>
                    <a:pt x="1555" y="423"/>
                    <a:pt x="1555" y="423"/>
                    <a:pt x="1555" y="423"/>
                  </a:cubicBezTo>
                  <a:cubicBezTo>
                    <a:pt x="1539" y="406"/>
                    <a:pt x="1533" y="402"/>
                    <a:pt x="1523" y="380"/>
                  </a:cubicBezTo>
                  <a:cubicBezTo>
                    <a:pt x="1516" y="365"/>
                    <a:pt x="1510" y="334"/>
                    <a:pt x="1543" y="299"/>
                  </a:cubicBezTo>
                  <a:cubicBezTo>
                    <a:pt x="1678" y="163"/>
                    <a:pt x="1678" y="163"/>
                    <a:pt x="1678" y="163"/>
                  </a:cubicBezTo>
                  <a:cubicBezTo>
                    <a:pt x="1713" y="128"/>
                    <a:pt x="1713" y="71"/>
                    <a:pt x="1678" y="36"/>
                  </a:cubicBezTo>
                  <a:cubicBezTo>
                    <a:pt x="1643" y="0"/>
                    <a:pt x="1586" y="0"/>
                    <a:pt x="1550" y="36"/>
                  </a:cubicBezTo>
                  <a:cubicBezTo>
                    <a:pt x="1462" y="124"/>
                    <a:pt x="1462" y="124"/>
                    <a:pt x="1462" y="124"/>
                  </a:cubicBezTo>
                  <a:cubicBezTo>
                    <a:pt x="1427" y="156"/>
                    <a:pt x="1396" y="150"/>
                    <a:pt x="1381" y="143"/>
                  </a:cubicBezTo>
                  <a:cubicBezTo>
                    <a:pt x="1364" y="136"/>
                    <a:pt x="1358" y="130"/>
                    <a:pt x="1348" y="121"/>
                  </a:cubicBezTo>
                  <a:cubicBezTo>
                    <a:pt x="1346" y="119"/>
                    <a:pt x="1345" y="117"/>
                    <a:pt x="1343" y="115"/>
                  </a:cubicBezTo>
                  <a:cubicBezTo>
                    <a:pt x="1308" y="80"/>
                    <a:pt x="1251" y="80"/>
                    <a:pt x="1215" y="115"/>
                  </a:cubicBezTo>
                  <a:cubicBezTo>
                    <a:pt x="35" y="1296"/>
                    <a:pt x="35" y="1296"/>
                    <a:pt x="35" y="1296"/>
                  </a:cubicBezTo>
                  <a:cubicBezTo>
                    <a:pt x="0" y="1331"/>
                    <a:pt x="0" y="1388"/>
                    <a:pt x="35" y="1424"/>
                  </a:cubicBezTo>
                  <a:cubicBezTo>
                    <a:pt x="70" y="1459"/>
                    <a:pt x="127" y="1459"/>
                    <a:pt x="162" y="1424"/>
                  </a:cubicBezTo>
                  <a:cubicBezTo>
                    <a:pt x="266" y="1320"/>
                    <a:pt x="266" y="1320"/>
                    <a:pt x="266" y="1320"/>
                  </a:cubicBezTo>
                  <a:cubicBezTo>
                    <a:pt x="301" y="1285"/>
                    <a:pt x="359" y="1285"/>
                    <a:pt x="394" y="1320"/>
                  </a:cubicBezTo>
                  <a:cubicBezTo>
                    <a:pt x="429" y="1355"/>
                    <a:pt x="429" y="1412"/>
                    <a:pt x="394" y="1447"/>
                  </a:cubicBezTo>
                  <a:cubicBezTo>
                    <a:pt x="178" y="1663"/>
                    <a:pt x="178" y="1663"/>
                    <a:pt x="178" y="1663"/>
                  </a:cubicBezTo>
                  <a:cubicBezTo>
                    <a:pt x="143" y="1698"/>
                    <a:pt x="143" y="1755"/>
                    <a:pt x="178" y="1790"/>
                  </a:cubicBezTo>
                  <a:cubicBezTo>
                    <a:pt x="214" y="1826"/>
                    <a:pt x="271" y="1826"/>
                    <a:pt x="306" y="1790"/>
                  </a:cubicBezTo>
                  <a:cubicBezTo>
                    <a:pt x="497" y="1599"/>
                    <a:pt x="497" y="1599"/>
                    <a:pt x="497" y="1599"/>
                  </a:cubicBezTo>
                  <a:cubicBezTo>
                    <a:pt x="533" y="1564"/>
                    <a:pt x="590" y="1564"/>
                    <a:pt x="625" y="1599"/>
                  </a:cubicBezTo>
                  <a:cubicBezTo>
                    <a:pt x="660" y="1634"/>
                    <a:pt x="660" y="1691"/>
                    <a:pt x="625" y="1727"/>
                  </a:cubicBezTo>
                  <a:cubicBezTo>
                    <a:pt x="178" y="2173"/>
                    <a:pt x="178" y="2173"/>
                    <a:pt x="178" y="2173"/>
                  </a:cubicBezTo>
                  <a:cubicBezTo>
                    <a:pt x="143" y="2209"/>
                    <a:pt x="143" y="2266"/>
                    <a:pt x="178" y="2301"/>
                  </a:cubicBezTo>
                  <a:cubicBezTo>
                    <a:pt x="214" y="2336"/>
                    <a:pt x="271" y="2336"/>
                    <a:pt x="306" y="2301"/>
                  </a:cubicBezTo>
                  <a:cubicBezTo>
                    <a:pt x="673" y="1934"/>
                    <a:pt x="673" y="1934"/>
                    <a:pt x="673" y="1934"/>
                  </a:cubicBezTo>
                  <a:cubicBezTo>
                    <a:pt x="708" y="1899"/>
                    <a:pt x="765" y="1899"/>
                    <a:pt x="801" y="1934"/>
                  </a:cubicBezTo>
                  <a:cubicBezTo>
                    <a:pt x="836" y="1969"/>
                    <a:pt x="836" y="2026"/>
                    <a:pt x="801" y="2062"/>
                  </a:cubicBezTo>
                  <a:cubicBezTo>
                    <a:pt x="815" y="2047"/>
                    <a:pt x="815" y="2047"/>
                    <a:pt x="815" y="2047"/>
                  </a:cubicBezTo>
                  <a:cubicBezTo>
                    <a:pt x="779" y="2083"/>
                    <a:pt x="779" y="2140"/>
                    <a:pt x="815" y="2175"/>
                  </a:cubicBezTo>
                  <a:cubicBezTo>
                    <a:pt x="850" y="2210"/>
                    <a:pt x="907" y="2210"/>
                    <a:pt x="942" y="2175"/>
                  </a:cubicBezTo>
                  <a:cubicBezTo>
                    <a:pt x="968" y="2149"/>
                    <a:pt x="968" y="2149"/>
                    <a:pt x="968" y="2149"/>
                  </a:cubicBezTo>
                  <a:cubicBezTo>
                    <a:pt x="1003" y="2114"/>
                    <a:pt x="1060" y="2114"/>
                    <a:pt x="1096" y="2149"/>
                  </a:cubicBezTo>
                  <a:cubicBezTo>
                    <a:pt x="1131" y="2185"/>
                    <a:pt x="1131" y="2242"/>
                    <a:pt x="1096" y="2277"/>
                  </a:cubicBezTo>
                  <a:cubicBezTo>
                    <a:pt x="1104" y="2269"/>
                    <a:pt x="1104" y="2269"/>
                    <a:pt x="1104" y="2269"/>
                  </a:cubicBezTo>
                  <a:cubicBezTo>
                    <a:pt x="1068" y="2304"/>
                    <a:pt x="1068" y="2361"/>
                    <a:pt x="1104" y="2397"/>
                  </a:cubicBezTo>
                  <a:cubicBezTo>
                    <a:pt x="1139" y="2432"/>
                    <a:pt x="1196" y="2432"/>
                    <a:pt x="1231" y="2397"/>
                  </a:cubicBezTo>
                  <a:cubicBezTo>
                    <a:pt x="2412" y="1216"/>
                    <a:pt x="2412" y="1216"/>
                    <a:pt x="2412" y="1216"/>
                  </a:cubicBezTo>
                  <a:cubicBezTo>
                    <a:pt x="2447" y="1181"/>
                    <a:pt x="2447" y="1124"/>
                    <a:pt x="2412" y="1089"/>
                  </a:cubicBezTo>
                  <a:cubicBezTo>
                    <a:pt x="2377" y="1053"/>
                    <a:pt x="2319" y="1053"/>
                    <a:pt x="2284" y="1089"/>
                  </a:cubicBezTo>
                  <a:cubicBezTo>
                    <a:pt x="2252" y="1120"/>
                    <a:pt x="2252" y="1120"/>
                    <a:pt x="2252" y="1120"/>
                  </a:cubicBezTo>
                  <a:cubicBezTo>
                    <a:pt x="2217" y="1156"/>
                    <a:pt x="2160" y="1156"/>
                    <a:pt x="2125" y="1120"/>
                  </a:cubicBezTo>
                  <a:cubicBezTo>
                    <a:pt x="2089" y="1085"/>
                    <a:pt x="2089" y="1028"/>
                    <a:pt x="2125" y="993"/>
                  </a:cubicBezTo>
                  <a:cubicBezTo>
                    <a:pt x="2334" y="784"/>
                    <a:pt x="2334" y="784"/>
                    <a:pt x="2334" y="784"/>
                  </a:cubicBezTo>
                  <a:cubicBezTo>
                    <a:pt x="2369" y="748"/>
                    <a:pt x="2369" y="691"/>
                    <a:pt x="2334" y="656"/>
                  </a:cubicBezTo>
                  <a:cubicBezTo>
                    <a:pt x="2299" y="621"/>
                    <a:pt x="2241" y="621"/>
                    <a:pt x="2206" y="656"/>
                  </a:cubicBezTo>
                  <a:cubicBezTo>
                    <a:pt x="2196" y="666"/>
                    <a:pt x="2196" y="666"/>
                    <a:pt x="2196" y="666"/>
                  </a:cubicBezTo>
                  <a:cubicBezTo>
                    <a:pt x="2164" y="690"/>
                    <a:pt x="2137" y="684"/>
                    <a:pt x="2123" y="678"/>
                  </a:cubicBezTo>
                  <a:cubicBezTo>
                    <a:pt x="2105" y="670"/>
                    <a:pt x="2100" y="664"/>
                    <a:pt x="2088" y="653"/>
                  </a:cubicBezTo>
                  <a:cubicBezTo>
                    <a:pt x="2087" y="652"/>
                    <a:pt x="2086" y="651"/>
                    <a:pt x="2085" y="650"/>
                  </a:cubicBezTo>
                  <a:cubicBezTo>
                    <a:pt x="2049" y="615"/>
                    <a:pt x="1992" y="615"/>
                    <a:pt x="1957" y="650"/>
                  </a:cubicBezTo>
                  <a:lnTo>
                    <a:pt x="1670" y="937"/>
                  </a:lnTo>
                  <a:close/>
                </a:path>
              </a:pathLst>
            </a:custGeom>
            <a:solidFill>
              <a:srgbClr val="056B7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6">
              <a:extLst>
                <a:ext uri="{FF2B5EF4-FFF2-40B4-BE49-F238E27FC236}">
                  <a16:creationId xmlns:a16="http://schemas.microsoft.com/office/drawing/2014/main" id="{3A8898BC-BE0B-40CA-A882-F8B6C7B7D559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5702" y="2195512"/>
              <a:ext cx="700088" cy="700088"/>
            </a:xfrm>
            <a:custGeom>
              <a:avLst/>
              <a:gdLst>
                <a:gd name="T0" fmla="*/ 328 w 335"/>
                <a:gd name="T1" fmla="*/ 56 h 335"/>
                <a:gd name="T2" fmla="*/ 299 w 335"/>
                <a:gd name="T3" fmla="*/ 57 h 335"/>
                <a:gd name="T4" fmla="*/ 274 w 335"/>
                <a:gd name="T5" fmla="*/ 57 h 335"/>
                <a:gd name="T6" fmla="*/ 274 w 335"/>
                <a:gd name="T7" fmla="*/ 81 h 335"/>
                <a:gd name="T8" fmla="*/ 273 w 335"/>
                <a:gd name="T9" fmla="*/ 110 h 335"/>
                <a:gd name="T10" fmla="*/ 245 w 335"/>
                <a:gd name="T11" fmla="*/ 111 h 335"/>
                <a:gd name="T12" fmla="*/ 220 w 335"/>
                <a:gd name="T13" fmla="*/ 111 h 335"/>
                <a:gd name="T14" fmla="*/ 220 w 335"/>
                <a:gd name="T15" fmla="*/ 136 h 335"/>
                <a:gd name="T16" fmla="*/ 219 w 335"/>
                <a:gd name="T17" fmla="*/ 164 h 335"/>
                <a:gd name="T18" fmla="*/ 190 w 335"/>
                <a:gd name="T19" fmla="*/ 165 h 335"/>
                <a:gd name="T20" fmla="*/ 166 w 335"/>
                <a:gd name="T21" fmla="*/ 166 h 335"/>
                <a:gd name="T22" fmla="*/ 165 w 335"/>
                <a:gd name="T23" fmla="*/ 190 h 335"/>
                <a:gd name="T24" fmla="*/ 164 w 335"/>
                <a:gd name="T25" fmla="*/ 219 h 335"/>
                <a:gd name="T26" fmla="*/ 136 w 335"/>
                <a:gd name="T27" fmla="*/ 220 h 335"/>
                <a:gd name="T28" fmla="*/ 111 w 335"/>
                <a:gd name="T29" fmla="*/ 220 h 335"/>
                <a:gd name="T30" fmla="*/ 111 w 335"/>
                <a:gd name="T31" fmla="*/ 245 h 335"/>
                <a:gd name="T32" fmla="*/ 110 w 335"/>
                <a:gd name="T33" fmla="*/ 273 h 335"/>
                <a:gd name="T34" fmla="*/ 81 w 335"/>
                <a:gd name="T35" fmla="*/ 274 h 335"/>
                <a:gd name="T36" fmla="*/ 57 w 335"/>
                <a:gd name="T37" fmla="*/ 274 h 335"/>
                <a:gd name="T38" fmla="*/ 57 w 335"/>
                <a:gd name="T39" fmla="*/ 299 h 335"/>
                <a:gd name="T40" fmla="*/ 56 w 335"/>
                <a:gd name="T41" fmla="*/ 327 h 335"/>
                <a:gd name="T42" fmla="*/ 27 w 335"/>
                <a:gd name="T43" fmla="*/ 329 h 335"/>
                <a:gd name="T44" fmla="*/ 2 w 335"/>
                <a:gd name="T45" fmla="*/ 329 h 335"/>
                <a:gd name="T46" fmla="*/ 0 w 335"/>
                <a:gd name="T47" fmla="*/ 326 h 335"/>
                <a:gd name="T48" fmla="*/ 28 w 335"/>
                <a:gd name="T49" fmla="*/ 325 h 335"/>
                <a:gd name="T50" fmla="*/ 53 w 335"/>
                <a:gd name="T51" fmla="*/ 325 h 335"/>
                <a:gd name="T52" fmla="*/ 53 w 335"/>
                <a:gd name="T53" fmla="*/ 300 h 335"/>
                <a:gd name="T54" fmla="*/ 54 w 335"/>
                <a:gd name="T55" fmla="*/ 271 h 335"/>
                <a:gd name="T56" fmla="*/ 83 w 335"/>
                <a:gd name="T57" fmla="*/ 270 h 335"/>
                <a:gd name="T58" fmla="*/ 107 w 335"/>
                <a:gd name="T59" fmla="*/ 270 h 335"/>
                <a:gd name="T60" fmla="*/ 107 w 335"/>
                <a:gd name="T61" fmla="*/ 246 h 335"/>
                <a:gd name="T62" fmla="*/ 108 w 335"/>
                <a:gd name="T63" fmla="*/ 217 h 335"/>
                <a:gd name="T64" fmla="*/ 137 w 335"/>
                <a:gd name="T65" fmla="*/ 216 h 335"/>
                <a:gd name="T66" fmla="*/ 162 w 335"/>
                <a:gd name="T67" fmla="*/ 216 h 335"/>
                <a:gd name="T68" fmla="*/ 162 w 335"/>
                <a:gd name="T69" fmla="*/ 191 h 335"/>
                <a:gd name="T70" fmla="*/ 163 w 335"/>
                <a:gd name="T71" fmla="*/ 163 h 335"/>
                <a:gd name="T72" fmla="*/ 191 w 335"/>
                <a:gd name="T73" fmla="*/ 162 h 335"/>
                <a:gd name="T74" fmla="*/ 216 w 335"/>
                <a:gd name="T75" fmla="*/ 162 h 335"/>
                <a:gd name="T76" fmla="*/ 216 w 335"/>
                <a:gd name="T77" fmla="*/ 137 h 335"/>
                <a:gd name="T78" fmla="*/ 217 w 335"/>
                <a:gd name="T79" fmla="*/ 108 h 335"/>
                <a:gd name="T80" fmla="*/ 246 w 335"/>
                <a:gd name="T81" fmla="*/ 107 h 335"/>
                <a:gd name="T82" fmla="*/ 270 w 335"/>
                <a:gd name="T83" fmla="*/ 107 h 335"/>
                <a:gd name="T84" fmla="*/ 270 w 335"/>
                <a:gd name="T85" fmla="*/ 83 h 335"/>
                <a:gd name="T86" fmla="*/ 271 w 335"/>
                <a:gd name="T87" fmla="*/ 54 h 335"/>
                <a:gd name="T88" fmla="*/ 300 w 335"/>
                <a:gd name="T89" fmla="*/ 53 h 335"/>
                <a:gd name="T90" fmla="*/ 325 w 335"/>
                <a:gd name="T91" fmla="*/ 53 h 335"/>
                <a:gd name="T92" fmla="*/ 325 w 335"/>
                <a:gd name="T93" fmla="*/ 28 h 335"/>
                <a:gd name="T94" fmla="*/ 326 w 335"/>
                <a:gd name="T95" fmla="*/ 0 h 335"/>
                <a:gd name="T96" fmla="*/ 329 w 335"/>
                <a:gd name="T97" fmla="*/ 2 h 335"/>
                <a:gd name="T98" fmla="*/ 329 w 335"/>
                <a:gd name="T99" fmla="*/ 27 h 335"/>
                <a:gd name="T100" fmla="*/ 328 w 335"/>
                <a:gd name="T101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35" h="335">
                  <a:moveTo>
                    <a:pt x="328" y="56"/>
                  </a:moveTo>
                  <a:cubicBezTo>
                    <a:pt x="320" y="63"/>
                    <a:pt x="309" y="60"/>
                    <a:pt x="299" y="57"/>
                  </a:cubicBezTo>
                  <a:cubicBezTo>
                    <a:pt x="289" y="54"/>
                    <a:pt x="280" y="51"/>
                    <a:pt x="274" y="57"/>
                  </a:cubicBezTo>
                  <a:cubicBezTo>
                    <a:pt x="268" y="63"/>
                    <a:pt x="271" y="72"/>
                    <a:pt x="274" y="81"/>
                  </a:cubicBezTo>
                  <a:cubicBezTo>
                    <a:pt x="277" y="92"/>
                    <a:pt x="281" y="102"/>
                    <a:pt x="273" y="110"/>
                  </a:cubicBezTo>
                  <a:cubicBezTo>
                    <a:pt x="265" y="118"/>
                    <a:pt x="255" y="114"/>
                    <a:pt x="245" y="111"/>
                  </a:cubicBezTo>
                  <a:cubicBezTo>
                    <a:pt x="235" y="108"/>
                    <a:pt x="226" y="105"/>
                    <a:pt x="220" y="111"/>
                  </a:cubicBezTo>
                  <a:cubicBezTo>
                    <a:pt x="214" y="117"/>
                    <a:pt x="217" y="126"/>
                    <a:pt x="220" y="136"/>
                  </a:cubicBezTo>
                  <a:cubicBezTo>
                    <a:pt x="223" y="146"/>
                    <a:pt x="226" y="157"/>
                    <a:pt x="219" y="164"/>
                  </a:cubicBezTo>
                  <a:cubicBezTo>
                    <a:pt x="211" y="172"/>
                    <a:pt x="200" y="169"/>
                    <a:pt x="190" y="165"/>
                  </a:cubicBezTo>
                  <a:cubicBezTo>
                    <a:pt x="181" y="162"/>
                    <a:pt x="171" y="160"/>
                    <a:pt x="166" y="166"/>
                  </a:cubicBezTo>
                  <a:cubicBezTo>
                    <a:pt x="160" y="171"/>
                    <a:pt x="162" y="181"/>
                    <a:pt x="165" y="190"/>
                  </a:cubicBezTo>
                  <a:cubicBezTo>
                    <a:pt x="169" y="200"/>
                    <a:pt x="172" y="211"/>
                    <a:pt x="164" y="219"/>
                  </a:cubicBezTo>
                  <a:cubicBezTo>
                    <a:pt x="157" y="226"/>
                    <a:pt x="146" y="223"/>
                    <a:pt x="136" y="220"/>
                  </a:cubicBezTo>
                  <a:cubicBezTo>
                    <a:pt x="126" y="217"/>
                    <a:pt x="117" y="214"/>
                    <a:pt x="111" y="220"/>
                  </a:cubicBezTo>
                  <a:cubicBezTo>
                    <a:pt x="105" y="226"/>
                    <a:pt x="108" y="235"/>
                    <a:pt x="111" y="245"/>
                  </a:cubicBezTo>
                  <a:cubicBezTo>
                    <a:pt x="114" y="255"/>
                    <a:pt x="118" y="265"/>
                    <a:pt x="110" y="273"/>
                  </a:cubicBezTo>
                  <a:cubicBezTo>
                    <a:pt x="102" y="281"/>
                    <a:pt x="92" y="277"/>
                    <a:pt x="81" y="274"/>
                  </a:cubicBezTo>
                  <a:cubicBezTo>
                    <a:pt x="72" y="271"/>
                    <a:pt x="63" y="268"/>
                    <a:pt x="57" y="274"/>
                  </a:cubicBezTo>
                  <a:cubicBezTo>
                    <a:pt x="51" y="280"/>
                    <a:pt x="54" y="289"/>
                    <a:pt x="57" y="299"/>
                  </a:cubicBezTo>
                  <a:cubicBezTo>
                    <a:pt x="60" y="309"/>
                    <a:pt x="63" y="320"/>
                    <a:pt x="56" y="327"/>
                  </a:cubicBezTo>
                  <a:cubicBezTo>
                    <a:pt x="48" y="335"/>
                    <a:pt x="37" y="332"/>
                    <a:pt x="27" y="329"/>
                  </a:cubicBezTo>
                  <a:cubicBezTo>
                    <a:pt x="17" y="326"/>
                    <a:pt x="8" y="323"/>
                    <a:pt x="2" y="329"/>
                  </a:cubicBezTo>
                  <a:cubicBezTo>
                    <a:pt x="0" y="326"/>
                    <a:pt x="0" y="326"/>
                    <a:pt x="0" y="326"/>
                  </a:cubicBezTo>
                  <a:cubicBezTo>
                    <a:pt x="7" y="318"/>
                    <a:pt x="18" y="322"/>
                    <a:pt x="28" y="325"/>
                  </a:cubicBezTo>
                  <a:cubicBezTo>
                    <a:pt x="38" y="328"/>
                    <a:pt x="47" y="331"/>
                    <a:pt x="53" y="325"/>
                  </a:cubicBezTo>
                  <a:cubicBezTo>
                    <a:pt x="59" y="319"/>
                    <a:pt x="56" y="310"/>
                    <a:pt x="53" y="300"/>
                  </a:cubicBezTo>
                  <a:cubicBezTo>
                    <a:pt x="50" y="290"/>
                    <a:pt x="46" y="279"/>
                    <a:pt x="54" y="271"/>
                  </a:cubicBezTo>
                  <a:cubicBezTo>
                    <a:pt x="62" y="264"/>
                    <a:pt x="72" y="267"/>
                    <a:pt x="83" y="270"/>
                  </a:cubicBezTo>
                  <a:cubicBezTo>
                    <a:pt x="92" y="273"/>
                    <a:pt x="101" y="276"/>
                    <a:pt x="107" y="270"/>
                  </a:cubicBezTo>
                  <a:cubicBezTo>
                    <a:pt x="113" y="264"/>
                    <a:pt x="110" y="255"/>
                    <a:pt x="107" y="246"/>
                  </a:cubicBezTo>
                  <a:cubicBezTo>
                    <a:pt x="104" y="235"/>
                    <a:pt x="101" y="225"/>
                    <a:pt x="108" y="217"/>
                  </a:cubicBezTo>
                  <a:cubicBezTo>
                    <a:pt x="116" y="209"/>
                    <a:pt x="127" y="213"/>
                    <a:pt x="137" y="216"/>
                  </a:cubicBezTo>
                  <a:cubicBezTo>
                    <a:pt x="147" y="219"/>
                    <a:pt x="156" y="222"/>
                    <a:pt x="162" y="216"/>
                  </a:cubicBezTo>
                  <a:cubicBezTo>
                    <a:pt x="168" y="210"/>
                    <a:pt x="165" y="201"/>
                    <a:pt x="162" y="191"/>
                  </a:cubicBezTo>
                  <a:cubicBezTo>
                    <a:pt x="158" y="181"/>
                    <a:pt x="155" y="170"/>
                    <a:pt x="163" y="163"/>
                  </a:cubicBezTo>
                  <a:cubicBezTo>
                    <a:pt x="170" y="155"/>
                    <a:pt x="181" y="158"/>
                    <a:pt x="191" y="162"/>
                  </a:cubicBezTo>
                  <a:cubicBezTo>
                    <a:pt x="201" y="165"/>
                    <a:pt x="210" y="168"/>
                    <a:pt x="216" y="162"/>
                  </a:cubicBezTo>
                  <a:cubicBezTo>
                    <a:pt x="222" y="156"/>
                    <a:pt x="219" y="147"/>
                    <a:pt x="216" y="137"/>
                  </a:cubicBezTo>
                  <a:cubicBezTo>
                    <a:pt x="213" y="127"/>
                    <a:pt x="209" y="116"/>
                    <a:pt x="217" y="108"/>
                  </a:cubicBezTo>
                  <a:cubicBezTo>
                    <a:pt x="225" y="101"/>
                    <a:pt x="235" y="104"/>
                    <a:pt x="246" y="107"/>
                  </a:cubicBezTo>
                  <a:cubicBezTo>
                    <a:pt x="255" y="110"/>
                    <a:pt x="264" y="113"/>
                    <a:pt x="270" y="107"/>
                  </a:cubicBezTo>
                  <a:cubicBezTo>
                    <a:pt x="276" y="101"/>
                    <a:pt x="273" y="92"/>
                    <a:pt x="270" y="83"/>
                  </a:cubicBezTo>
                  <a:cubicBezTo>
                    <a:pt x="267" y="72"/>
                    <a:pt x="264" y="62"/>
                    <a:pt x="271" y="54"/>
                  </a:cubicBezTo>
                  <a:cubicBezTo>
                    <a:pt x="279" y="46"/>
                    <a:pt x="290" y="50"/>
                    <a:pt x="300" y="53"/>
                  </a:cubicBezTo>
                  <a:cubicBezTo>
                    <a:pt x="310" y="56"/>
                    <a:pt x="319" y="59"/>
                    <a:pt x="325" y="53"/>
                  </a:cubicBezTo>
                  <a:cubicBezTo>
                    <a:pt x="331" y="47"/>
                    <a:pt x="328" y="38"/>
                    <a:pt x="325" y="28"/>
                  </a:cubicBezTo>
                  <a:cubicBezTo>
                    <a:pt x="322" y="18"/>
                    <a:pt x="318" y="7"/>
                    <a:pt x="326" y="0"/>
                  </a:cubicBezTo>
                  <a:cubicBezTo>
                    <a:pt x="329" y="2"/>
                    <a:pt x="329" y="2"/>
                    <a:pt x="329" y="2"/>
                  </a:cubicBezTo>
                  <a:cubicBezTo>
                    <a:pt x="323" y="8"/>
                    <a:pt x="326" y="17"/>
                    <a:pt x="329" y="27"/>
                  </a:cubicBezTo>
                  <a:cubicBezTo>
                    <a:pt x="332" y="37"/>
                    <a:pt x="335" y="48"/>
                    <a:pt x="328" y="56"/>
                  </a:cubicBezTo>
                  <a:close/>
                </a:path>
              </a:pathLst>
            </a:custGeom>
            <a:solidFill>
              <a:srgbClr val="DF7D3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7">
              <a:extLst>
                <a:ext uri="{FF2B5EF4-FFF2-40B4-BE49-F238E27FC236}">
                  <a16:creationId xmlns:a16="http://schemas.microsoft.com/office/drawing/2014/main" id="{D30AE416-128A-4AFE-A8B8-D9C6D373DD5B}"/>
                </a:ext>
              </a:extLst>
            </p:cNvPr>
            <p:cNvSpPr>
              <a:spLocks/>
            </p:cNvSpPr>
            <p:nvPr/>
          </p:nvSpPr>
          <p:spPr bwMode="auto">
            <a:xfrm>
              <a:off x="3878262" y="5394324"/>
              <a:ext cx="701675" cy="701675"/>
            </a:xfrm>
            <a:custGeom>
              <a:avLst/>
              <a:gdLst>
                <a:gd name="T0" fmla="*/ 8 w 336"/>
                <a:gd name="T1" fmla="*/ 280 h 336"/>
                <a:gd name="T2" fmla="*/ 36 w 336"/>
                <a:gd name="T3" fmla="*/ 279 h 336"/>
                <a:gd name="T4" fmla="*/ 61 w 336"/>
                <a:gd name="T5" fmla="*/ 279 h 336"/>
                <a:gd name="T6" fmla="*/ 61 w 336"/>
                <a:gd name="T7" fmla="*/ 254 h 336"/>
                <a:gd name="T8" fmla="*/ 62 w 336"/>
                <a:gd name="T9" fmla="*/ 225 h 336"/>
                <a:gd name="T10" fmla="*/ 91 w 336"/>
                <a:gd name="T11" fmla="*/ 224 h 336"/>
                <a:gd name="T12" fmla="*/ 115 w 336"/>
                <a:gd name="T13" fmla="*/ 224 h 336"/>
                <a:gd name="T14" fmla="*/ 115 w 336"/>
                <a:gd name="T15" fmla="*/ 200 h 336"/>
                <a:gd name="T16" fmla="*/ 117 w 336"/>
                <a:gd name="T17" fmla="*/ 171 h 336"/>
                <a:gd name="T18" fmla="*/ 145 w 336"/>
                <a:gd name="T19" fmla="*/ 170 h 336"/>
                <a:gd name="T20" fmla="*/ 170 w 336"/>
                <a:gd name="T21" fmla="*/ 170 h 336"/>
                <a:gd name="T22" fmla="*/ 170 w 336"/>
                <a:gd name="T23" fmla="*/ 145 h 336"/>
                <a:gd name="T24" fmla="*/ 171 w 336"/>
                <a:gd name="T25" fmla="*/ 117 h 336"/>
                <a:gd name="T26" fmla="*/ 199 w 336"/>
                <a:gd name="T27" fmla="*/ 116 h 336"/>
                <a:gd name="T28" fmla="*/ 224 w 336"/>
                <a:gd name="T29" fmla="*/ 115 h 336"/>
                <a:gd name="T30" fmla="*/ 224 w 336"/>
                <a:gd name="T31" fmla="*/ 91 h 336"/>
                <a:gd name="T32" fmla="*/ 225 w 336"/>
                <a:gd name="T33" fmla="*/ 62 h 336"/>
                <a:gd name="T34" fmla="*/ 254 w 336"/>
                <a:gd name="T35" fmla="*/ 61 h 336"/>
                <a:gd name="T36" fmla="*/ 278 w 336"/>
                <a:gd name="T37" fmla="*/ 61 h 336"/>
                <a:gd name="T38" fmla="*/ 279 w 336"/>
                <a:gd name="T39" fmla="*/ 36 h 336"/>
                <a:gd name="T40" fmla="*/ 280 w 336"/>
                <a:gd name="T41" fmla="*/ 8 h 336"/>
                <a:gd name="T42" fmla="*/ 308 w 336"/>
                <a:gd name="T43" fmla="*/ 7 h 336"/>
                <a:gd name="T44" fmla="*/ 333 w 336"/>
                <a:gd name="T45" fmla="*/ 7 h 336"/>
                <a:gd name="T46" fmla="*/ 336 w 336"/>
                <a:gd name="T47" fmla="*/ 10 h 336"/>
                <a:gd name="T48" fmla="*/ 307 w 336"/>
                <a:gd name="T49" fmla="*/ 11 h 336"/>
                <a:gd name="T50" fmla="*/ 282 w 336"/>
                <a:gd name="T51" fmla="*/ 11 h 336"/>
                <a:gd name="T52" fmla="*/ 282 w 336"/>
                <a:gd name="T53" fmla="*/ 35 h 336"/>
                <a:gd name="T54" fmla="*/ 281 w 336"/>
                <a:gd name="T55" fmla="*/ 64 h 336"/>
                <a:gd name="T56" fmla="*/ 253 w 336"/>
                <a:gd name="T57" fmla="*/ 65 h 336"/>
                <a:gd name="T58" fmla="*/ 228 w 336"/>
                <a:gd name="T59" fmla="*/ 65 h 336"/>
                <a:gd name="T60" fmla="*/ 228 w 336"/>
                <a:gd name="T61" fmla="*/ 90 h 336"/>
                <a:gd name="T62" fmla="*/ 227 w 336"/>
                <a:gd name="T63" fmla="*/ 118 h 336"/>
                <a:gd name="T64" fmla="*/ 198 w 336"/>
                <a:gd name="T65" fmla="*/ 119 h 336"/>
                <a:gd name="T66" fmla="*/ 174 w 336"/>
                <a:gd name="T67" fmla="*/ 119 h 336"/>
                <a:gd name="T68" fmla="*/ 174 w 336"/>
                <a:gd name="T69" fmla="*/ 144 h 336"/>
                <a:gd name="T70" fmla="*/ 173 w 336"/>
                <a:gd name="T71" fmla="*/ 173 h 336"/>
                <a:gd name="T72" fmla="*/ 144 w 336"/>
                <a:gd name="T73" fmla="*/ 174 h 336"/>
                <a:gd name="T74" fmla="*/ 119 w 336"/>
                <a:gd name="T75" fmla="*/ 174 h 336"/>
                <a:gd name="T76" fmla="*/ 119 w 336"/>
                <a:gd name="T77" fmla="*/ 198 h 336"/>
                <a:gd name="T78" fmla="*/ 118 w 336"/>
                <a:gd name="T79" fmla="*/ 227 h 336"/>
                <a:gd name="T80" fmla="*/ 90 w 336"/>
                <a:gd name="T81" fmla="*/ 228 h 336"/>
                <a:gd name="T82" fmla="*/ 65 w 336"/>
                <a:gd name="T83" fmla="*/ 228 h 336"/>
                <a:gd name="T84" fmla="*/ 65 w 336"/>
                <a:gd name="T85" fmla="*/ 253 h 336"/>
                <a:gd name="T86" fmla="*/ 64 w 336"/>
                <a:gd name="T87" fmla="*/ 281 h 336"/>
                <a:gd name="T88" fmla="*/ 35 w 336"/>
                <a:gd name="T89" fmla="*/ 282 h 336"/>
                <a:gd name="T90" fmla="*/ 11 w 336"/>
                <a:gd name="T91" fmla="*/ 283 h 336"/>
                <a:gd name="T92" fmla="*/ 10 w 336"/>
                <a:gd name="T93" fmla="*/ 307 h 336"/>
                <a:gd name="T94" fmla="*/ 9 w 336"/>
                <a:gd name="T95" fmla="*/ 336 h 336"/>
                <a:gd name="T96" fmla="*/ 7 w 336"/>
                <a:gd name="T97" fmla="*/ 333 h 336"/>
                <a:gd name="T98" fmla="*/ 7 w 336"/>
                <a:gd name="T99" fmla="*/ 308 h 336"/>
                <a:gd name="T100" fmla="*/ 8 w 336"/>
                <a:gd name="T101" fmla="*/ 280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36" h="336">
                  <a:moveTo>
                    <a:pt x="8" y="280"/>
                  </a:moveTo>
                  <a:cubicBezTo>
                    <a:pt x="15" y="272"/>
                    <a:pt x="26" y="275"/>
                    <a:pt x="36" y="279"/>
                  </a:cubicBezTo>
                  <a:cubicBezTo>
                    <a:pt x="46" y="282"/>
                    <a:pt x="55" y="285"/>
                    <a:pt x="61" y="279"/>
                  </a:cubicBezTo>
                  <a:cubicBezTo>
                    <a:pt x="67" y="273"/>
                    <a:pt x="64" y="264"/>
                    <a:pt x="61" y="254"/>
                  </a:cubicBezTo>
                  <a:cubicBezTo>
                    <a:pt x="58" y="244"/>
                    <a:pt x="54" y="233"/>
                    <a:pt x="62" y="225"/>
                  </a:cubicBezTo>
                  <a:cubicBezTo>
                    <a:pt x="70" y="218"/>
                    <a:pt x="80" y="221"/>
                    <a:pt x="91" y="224"/>
                  </a:cubicBezTo>
                  <a:cubicBezTo>
                    <a:pt x="100" y="227"/>
                    <a:pt x="109" y="230"/>
                    <a:pt x="115" y="224"/>
                  </a:cubicBezTo>
                  <a:cubicBezTo>
                    <a:pt x="121" y="218"/>
                    <a:pt x="118" y="209"/>
                    <a:pt x="115" y="200"/>
                  </a:cubicBezTo>
                  <a:cubicBezTo>
                    <a:pt x="112" y="189"/>
                    <a:pt x="109" y="179"/>
                    <a:pt x="117" y="171"/>
                  </a:cubicBezTo>
                  <a:cubicBezTo>
                    <a:pt x="124" y="163"/>
                    <a:pt x="135" y="167"/>
                    <a:pt x="145" y="170"/>
                  </a:cubicBezTo>
                  <a:cubicBezTo>
                    <a:pt x="155" y="173"/>
                    <a:pt x="164" y="176"/>
                    <a:pt x="170" y="170"/>
                  </a:cubicBezTo>
                  <a:cubicBezTo>
                    <a:pt x="176" y="164"/>
                    <a:pt x="173" y="155"/>
                    <a:pt x="170" y="145"/>
                  </a:cubicBezTo>
                  <a:cubicBezTo>
                    <a:pt x="167" y="135"/>
                    <a:pt x="163" y="124"/>
                    <a:pt x="171" y="117"/>
                  </a:cubicBezTo>
                  <a:cubicBezTo>
                    <a:pt x="179" y="109"/>
                    <a:pt x="189" y="112"/>
                    <a:pt x="199" y="116"/>
                  </a:cubicBezTo>
                  <a:cubicBezTo>
                    <a:pt x="209" y="119"/>
                    <a:pt x="218" y="121"/>
                    <a:pt x="224" y="115"/>
                  </a:cubicBezTo>
                  <a:cubicBezTo>
                    <a:pt x="230" y="110"/>
                    <a:pt x="227" y="100"/>
                    <a:pt x="224" y="91"/>
                  </a:cubicBezTo>
                  <a:cubicBezTo>
                    <a:pt x="221" y="81"/>
                    <a:pt x="218" y="70"/>
                    <a:pt x="225" y="62"/>
                  </a:cubicBezTo>
                  <a:cubicBezTo>
                    <a:pt x="233" y="55"/>
                    <a:pt x="244" y="58"/>
                    <a:pt x="254" y="61"/>
                  </a:cubicBezTo>
                  <a:cubicBezTo>
                    <a:pt x="263" y="64"/>
                    <a:pt x="273" y="67"/>
                    <a:pt x="278" y="61"/>
                  </a:cubicBezTo>
                  <a:cubicBezTo>
                    <a:pt x="284" y="55"/>
                    <a:pt x="282" y="46"/>
                    <a:pt x="279" y="36"/>
                  </a:cubicBezTo>
                  <a:cubicBezTo>
                    <a:pt x="275" y="26"/>
                    <a:pt x="272" y="15"/>
                    <a:pt x="280" y="8"/>
                  </a:cubicBezTo>
                  <a:cubicBezTo>
                    <a:pt x="287" y="0"/>
                    <a:pt x="298" y="4"/>
                    <a:pt x="308" y="7"/>
                  </a:cubicBezTo>
                  <a:cubicBezTo>
                    <a:pt x="318" y="10"/>
                    <a:pt x="327" y="13"/>
                    <a:pt x="333" y="7"/>
                  </a:cubicBezTo>
                  <a:cubicBezTo>
                    <a:pt x="336" y="10"/>
                    <a:pt x="336" y="10"/>
                    <a:pt x="336" y="10"/>
                  </a:cubicBezTo>
                  <a:cubicBezTo>
                    <a:pt x="328" y="17"/>
                    <a:pt x="317" y="14"/>
                    <a:pt x="307" y="11"/>
                  </a:cubicBezTo>
                  <a:cubicBezTo>
                    <a:pt x="297" y="8"/>
                    <a:pt x="288" y="5"/>
                    <a:pt x="282" y="11"/>
                  </a:cubicBezTo>
                  <a:cubicBezTo>
                    <a:pt x="276" y="17"/>
                    <a:pt x="279" y="26"/>
                    <a:pt x="282" y="35"/>
                  </a:cubicBezTo>
                  <a:cubicBezTo>
                    <a:pt x="286" y="46"/>
                    <a:pt x="289" y="56"/>
                    <a:pt x="281" y="64"/>
                  </a:cubicBezTo>
                  <a:cubicBezTo>
                    <a:pt x="274" y="72"/>
                    <a:pt x="263" y="68"/>
                    <a:pt x="253" y="65"/>
                  </a:cubicBezTo>
                  <a:cubicBezTo>
                    <a:pt x="243" y="62"/>
                    <a:pt x="234" y="59"/>
                    <a:pt x="228" y="65"/>
                  </a:cubicBezTo>
                  <a:cubicBezTo>
                    <a:pt x="222" y="71"/>
                    <a:pt x="225" y="80"/>
                    <a:pt x="228" y="90"/>
                  </a:cubicBezTo>
                  <a:cubicBezTo>
                    <a:pt x="231" y="100"/>
                    <a:pt x="235" y="111"/>
                    <a:pt x="227" y="118"/>
                  </a:cubicBezTo>
                  <a:cubicBezTo>
                    <a:pt x="219" y="126"/>
                    <a:pt x="209" y="123"/>
                    <a:pt x="198" y="119"/>
                  </a:cubicBezTo>
                  <a:cubicBezTo>
                    <a:pt x="189" y="116"/>
                    <a:pt x="180" y="113"/>
                    <a:pt x="174" y="119"/>
                  </a:cubicBezTo>
                  <a:cubicBezTo>
                    <a:pt x="168" y="125"/>
                    <a:pt x="171" y="134"/>
                    <a:pt x="174" y="144"/>
                  </a:cubicBezTo>
                  <a:cubicBezTo>
                    <a:pt x="177" y="154"/>
                    <a:pt x="180" y="165"/>
                    <a:pt x="173" y="173"/>
                  </a:cubicBezTo>
                  <a:cubicBezTo>
                    <a:pt x="165" y="180"/>
                    <a:pt x="154" y="177"/>
                    <a:pt x="144" y="174"/>
                  </a:cubicBezTo>
                  <a:cubicBezTo>
                    <a:pt x="134" y="171"/>
                    <a:pt x="125" y="168"/>
                    <a:pt x="119" y="174"/>
                  </a:cubicBezTo>
                  <a:cubicBezTo>
                    <a:pt x="113" y="180"/>
                    <a:pt x="116" y="189"/>
                    <a:pt x="119" y="198"/>
                  </a:cubicBezTo>
                  <a:cubicBezTo>
                    <a:pt x="122" y="209"/>
                    <a:pt x="126" y="219"/>
                    <a:pt x="118" y="227"/>
                  </a:cubicBezTo>
                  <a:cubicBezTo>
                    <a:pt x="111" y="235"/>
                    <a:pt x="100" y="231"/>
                    <a:pt x="90" y="228"/>
                  </a:cubicBezTo>
                  <a:cubicBezTo>
                    <a:pt x="80" y="225"/>
                    <a:pt x="71" y="222"/>
                    <a:pt x="65" y="228"/>
                  </a:cubicBezTo>
                  <a:cubicBezTo>
                    <a:pt x="59" y="234"/>
                    <a:pt x="62" y="243"/>
                    <a:pt x="65" y="253"/>
                  </a:cubicBezTo>
                  <a:cubicBezTo>
                    <a:pt x="68" y="263"/>
                    <a:pt x="71" y="274"/>
                    <a:pt x="64" y="281"/>
                  </a:cubicBezTo>
                  <a:cubicBezTo>
                    <a:pt x="56" y="289"/>
                    <a:pt x="45" y="286"/>
                    <a:pt x="35" y="282"/>
                  </a:cubicBezTo>
                  <a:cubicBezTo>
                    <a:pt x="26" y="279"/>
                    <a:pt x="17" y="277"/>
                    <a:pt x="11" y="283"/>
                  </a:cubicBezTo>
                  <a:cubicBezTo>
                    <a:pt x="5" y="288"/>
                    <a:pt x="7" y="298"/>
                    <a:pt x="10" y="307"/>
                  </a:cubicBezTo>
                  <a:cubicBezTo>
                    <a:pt x="14" y="317"/>
                    <a:pt x="17" y="328"/>
                    <a:pt x="9" y="336"/>
                  </a:cubicBezTo>
                  <a:cubicBezTo>
                    <a:pt x="7" y="333"/>
                    <a:pt x="7" y="333"/>
                    <a:pt x="7" y="333"/>
                  </a:cubicBezTo>
                  <a:cubicBezTo>
                    <a:pt x="13" y="327"/>
                    <a:pt x="10" y="318"/>
                    <a:pt x="7" y="308"/>
                  </a:cubicBezTo>
                  <a:cubicBezTo>
                    <a:pt x="3" y="298"/>
                    <a:pt x="0" y="287"/>
                    <a:pt x="8" y="280"/>
                  </a:cubicBezTo>
                  <a:close/>
                </a:path>
              </a:pathLst>
            </a:custGeom>
            <a:solidFill>
              <a:srgbClr val="B5C6C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8">
              <a:extLst>
                <a:ext uri="{FF2B5EF4-FFF2-40B4-BE49-F238E27FC236}">
                  <a16:creationId xmlns:a16="http://schemas.microsoft.com/office/drawing/2014/main" id="{181E1D99-79F2-4D3E-894B-3AE7434E3D8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70637" y="1084263"/>
              <a:ext cx="1590675" cy="1590675"/>
            </a:xfrm>
            <a:custGeom>
              <a:avLst/>
              <a:gdLst>
                <a:gd name="T0" fmla="*/ 727 w 762"/>
                <a:gd name="T1" fmla="*/ 35 h 762"/>
                <a:gd name="T2" fmla="*/ 727 w 762"/>
                <a:gd name="T3" fmla="*/ 163 h 762"/>
                <a:gd name="T4" fmla="*/ 163 w 762"/>
                <a:gd name="T5" fmla="*/ 727 h 762"/>
                <a:gd name="T6" fmla="*/ 36 w 762"/>
                <a:gd name="T7" fmla="*/ 727 h 762"/>
                <a:gd name="T8" fmla="*/ 36 w 762"/>
                <a:gd name="T9" fmla="*/ 727 h 762"/>
                <a:gd name="T10" fmla="*/ 36 w 762"/>
                <a:gd name="T11" fmla="*/ 599 h 762"/>
                <a:gd name="T12" fmla="*/ 599 w 762"/>
                <a:gd name="T13" fmla="*/ 35 h 762"/>
                <a:gd name="T14" fmla="*/ 727 w 762"/>
                <a:gd name="T15" fmla="*/ 35 h 7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62" h="762">
                  <a:moveTo>
                    <a:pt x="727" y="35"/>
                  </a:moveTo>
                  <a:cubicBezTo>
                    <a:pt x="762" y="71"/>
                    <a:pt x="762" y="128"/>
                    <a:pt x="727" y="163"/>
                  </a:cubicBezTo>
                  <a:cubicBezTo>
                    <a:pt x="163" y="727"/>
                    <a:pt x="163" y="727"/>
                    <a:pt x="163" y="727"/>
                  </a:cubicBezTo>
                  <a:cubicBezTo>
                    <a:pt x="128" y="762"/>
                    <a:pt x="71" y="762"/>
                    <a:pt x="36" y="727"/>
                  </a:cubicBezTo>
                  <a:cubicBezTo>
                    <a:pt x="36" y="727"/>
                    <a:pt x="36" y="727"/>
                    <a:pt x="36" y="727"/>
                  </a:cubicBezTo>
                  <a:cubicBezTo>
                    <a:pt x="0" y="691"/>
                    <a:pt x="0" y="634"/>
                    <a:pt x="36" y="599"/>
                  </a:cubicBezTo>
                  <a:cubicBezTo>
                    <a:pt x="599" y="35"/>
                    <a:pt x="599" y="35"/>
                    <a:pt x="599" y="35"/>
                  </a:cubicBezTo>
                  <a:cubicBezTo>
                    <a:pt x="635" y="0"/>
                    <a:pt x="692" y="0"/>
                    <a:pt x="727" y="35"/>
                  </a:cubicBezTo>
                  <a:close/>
                </a:path>
              </a:pathLst>
            </a:custGeom>
            <a:solidFill>
              <a:srgbClr val="DF7D3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9">
              <a:extLst>
                <a:ext uri="{FF2B5EF4-FFF2-40B4-BE49-F238E27FC236}">
                  <a16:creationId xmlns:a16="http://schemas.microsoft.com/office/drawing/2014/main" id="{39EDB27D-A10A-439E-A3E8-1676482EC277}"/>
                </a:ext>
              </a:extLst>
            </p:cNvPr>
            <p:cNvSpPr>
              <a:spLocks/>
            </p:cNvSpPr>
            <p:nvPr/>
          </p:nvSpPr>
          <p:spPr bwMode="auto">
            <a:xfrm>
              <a:off x="8306592" y="1171575"/>
              <a:ext cx="950913" cy="954088"/>
            </a:xfrm>
            <a:custGeom>
              <a:avLst/>
              <a:gdLst>
                <a:gd name="T0" fmla="*/ 421 w 456"/>
                <a:gd name="T1" fmla="*/ 35 h 457"/>
                <a:gd name="T2" fmla="*/ 421 w 456"/>
                <a:gd name="T3" fmla="*/ 163 h 457"/>
                <a:gd name="T4" fmla="*/ 162 w 456"/>
                <a:gd name="T5" fmla="*/ 422 h 457"/>
                <a:gd name="T6" fmla="*/ 35 w 456"/>
                <a:gd name="T7" fmla="*/ 422 h 457"/>
                <a:gd name="T8" fmla="*/ 35 w 456"/>
                <a:gd name="T9" fmla="*/ 422 h 457"/>
                <a:gd name="T10" fmla="*/ 35 w 456"/>
                <a:gd name="T11" fmla="*/ 294 h 457"/>
                <a:gd name="T12" fmla="*/ 294 w 456"/>
                <a:gd name="T13" fmla="*/ 35 h 457"/>
                <a:gd name="T14" fmla="*/ 421 w 456"/>
                <a:gd name="T15" fmla="*/ 35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6" h="457">
                  <a:moveTo>
                    <a:pt x="421" y="35"/>
                  </a:moveTo>
                  <a:cubicBezTo>
                    <a:pt x="456" y="71"/>
                    <a:pt x="456" y="128"/>
                    <a:pt x="421" y="163"/>
                  </a:cubicBezTo>
                  <a:cubicBezTo>
                    <a:pt x="162" y="422"/>
                    <a:pt x="162" y="422"/>
                    <a:pt x="162" y="422"/>
                  </a:cubicBezTo>
                  <a:cubicBezTo>
                    <a:pt x="127" y="457"/>
                    <a:pt x="70" y="457"/>
                    <a:pt x="35" y="422"/>
                  </a:cubicBezTo>
                  <a:cubicBezTo>
                    <a:pt x="35" y="422"/>
                    <a:pt x="35" y="422"/>
                    <a:pt x="35" y="422"/>
                  </a:cubicBezTo>
                  <a:cubicBezTo>
                    <a:pt x="0" y="387"/>
                    <a:pt x="0" y="329"/>
                    <a:pt x="35" y="294"/>
                  </a:cubicBezTo>
                  <a:cubicBezTo>
                    <a:pt x="294" y="35"/>
                    <a:pt x="294" y="35"/>
                    <a:pt x="294" y="35"/>
                  </a:cubicBezTo>
                  <a:cubicBezTo>
                    <a:pt x="329" y="0"/>
                    <a:pt x="386" y="0"/>
                    <a:pt x="421" y="35"/>
                  </a:cubicBezTo>
                  <a:close/>
                </a:path>
              </a:pathLst>
            </a:custGeom>
            <a:solidFill>
              <a:srgbClr val="B5C6C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10">
              <a:extLst>
                <a:ext uri="{FF2B5EF4-FFF2-40B4-BE49-F238E27FC236}">
                  <a16:creationId xmlns:a16="http://schemas.microsoft.com/office/drawing/2014/main" id="{982ACD68-F6E9-4130-AA98-7DA52FF32385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3324" y="1357313"/>
              <a:ext cx="1344612" cy="1343025"/>
            </a:xfrm>
            <a:custGeom>
              <a:avLst/>
              <a:gdLst>
                <a:gd name="T0" fmla="*/ 609 w 644"/>
                <a:gd name="T1" fmla="*/ 35 h 643"/>
                <a:gd name="T2" fmla="*/ 609 w 644"/>
                <a:gd name="T3" fmla="*/ 163 h 643"/>
                <a:gd name="T4" fmla="*/ 163 w 644"/>
                <a:gd name="T5" fmla="*/ 608 h 643"/>
                <a:gd name="T6" fmla="*/ 36 w 644"/>
                <a:gd name="T7" fmla="*/ 608 h 643"/>
                <a:gd name="T8" fmla="*/ 36 w 644"/>
                <a:gd name="T9" fmla="*/ 608 h 643"/>
                <a:gd name="T10" fmla="*/ 36 w 644"/>
                <a:gd name="T11" fmla="*/ 481 h 643"/>
                <a:gd name="T12" fmla="*/ 481 w 644"/>
                <a:gd name="T13" fmla="*/ 35 h 643"/>
                <a:gd name="T14" fmla="*/ 609 w 644"/>
                <a:gd name="T15" fmla="*/ 35 h 6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44" h="643">
                  <a:moveTo>
                    <a:pt x="609" y="35"/>
                  </a:moveTo>
                  <a:cubicBezTo>
                    <a:pt x="644" y="70"/>
                    <a:pt x="644" y="127"/>
                    <a:pt x="609" y="163"/>
                  </a:cubicBezTo>
                  <a:cubicBezTo>
                    <a:pt x="163" y="608"/>
                    <a:pt x="163" y="608"/>
                    <a:pt x="163" y="608"/>
                  </a:cubicBezTo>
                  <a:cubicBezTo>
                    <a:pt x="128" y="643"/>
                    <a:pt x="71" y="643"/>
                    <a:pt x="36" y="608"/>
                  </a:cubicBezTo>
                  <a:cubicBezTo>
                    <a:pt x="36" y="608"/>
                    <a:pt x="36" y="608"/>
                    <a:pt x="36" y="608"/>
                  </a:cubicBezTo>
                  <a:cubicBezTo>
                    <a:pt x="0" y="573"/>
                    <a:pt x="0" y="516"/>
                    <a:pt x="36" y="481"/>
                  </a:cubicBezTo>
                  <a:cubicBezTo>
                    <a:pt x="481" y="35"/>
                    <a:pt x="481" y="35"/>
                    <a:pt x="481" y="35"/>
                  </a:cubicBezTo>
                  <a:cubicBezTo>
                    <a:pt x="516" y="0"/>
                    <a:pt x="573" y="0"/>
                    <a:pt x="609" y="35"/>
                  </a:cubicBezTo>
                  <a:close/>
                </a:path>
              </a:pathLst>
            </a:custGeom>
            <a:solidFill>
              <a:srgbClr val="DF7D3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11">
              <a:extLst>
                <a:ext uri="{FF2B5EF4-FFF2-40B4-BE49-F238E27FC236}">
                  <a16:creationId xmlns:a16="http://schemas.microsoft.com/office/drawing/2014/main" id="{CB4046B2-317F-42B7-A185-AC376A8DB790}"/>
                </a:ext>
              </a:extLst>
            </p:cNvPr>
            <p:cNvSpPr>
              <a:spLocks/>
            </p:cNvSpPr>
            <p:nvPr/>
          </p:nvSpPr>
          <p:spPr bwMode="auto">
            <a:xfrm>
              <a:off x="6724649" y="4189412"/>
              <a:ext cx="1344612" cy="1343025"/>
            </a:xfrm>
            <a:custGeom>
              <a:avLst/>
              <a:gdLst>
                <a:gd name="T0" fmla="*/ 609 w 644"/>
                <a:gd name="T1" fmla="*/ 35 h 643"/>
                <a:gd name="T2" fmla="*/ 609 w 644"/>
                <a:gd name="T3" fmla="*/ 163 h 643"/>
                <a:gd name="T4" fmla="*/ 163 w 644"/>
                <a:gd name="T5" fmla="*/ 608 h 643"/>
                <a:gd name="T6" fmla="*/ 35 w 644"/>
                <a:gd name="T7" fmla="*/ 608 h 643"/>
                <a:gd name="T8" fmla="*/ 35 w 644"/>
                <a:gd name="T9" fmla="*/ 608 h 643"/>
                <a:gd name="T10" fmla="*/ 35 w 644"/>
                <a:gd name="T11" fmla="*/ 480 h 643"/>
                <a:gd name="T12" fmla="*/ 481 w 644"/>
                <a:gd name="T13" fmla="*/ 35 h 643"/>
                <a:gd name="T14" fmla="*/ 609 w 644"/>
                <a:gd name="T15" fmla="*/ 35 h 6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44" h="643">
                  <a:moveTo>
                    <a:pt x="609" y="35"/>
                  </a:moveTo>
                  <a:cubicBezTo>
                    <a:pt x="644" y="70"/>
                    <a:pt x="644" y="127"/>
                    <a:pt x="609" y="163"/>
                  </a:cubicBezTo>
                  <a:cubicBezTo>
                    <a:pt x="163" y="608"/>
                    <a:pt x="163" y="608"/>
                    <a:pt x="163" y="608"/>
                  </a:cubicBezTo>
                  <a:cubicBezTo>
                    <a:pt x="128" y="643"/>
                    <a:pt x="71" y="643"/>
                    <a:pt x="35" y="608"/>
                  </a:cubicBezTo>
                  <a:cubicBezTo>
                    <a:pt x="35" y="608"/>
                    <a:pt x="35" y="608"/>
                    <a:pt x="35" y="608"/>
                  </a:cubicBezTo>
                  <a:cubicBezTo>
                    <a:pt x="0" y="573"/>
                    <a:pt x="0" y="516"/>
                    <a:pt x="35" y="480"/>
                  </a:cubicBezTo>
                  <a:cubicBezTo>
                    <a:pt x="481" y="35"/>
                    <a:pt x="481" y="35"/>
                    <a:pt x="481" y="35"/>
                  </a:cubicBezTo>
                  <a:cubicBezTo>
                    <a:pt x="516" y="0"/>
                    <a:pt x="573" y="0"/>
                    <a:pt x="609" y="35"/>
                  </a:cubicBezTo>
                  <a:close/>
                </a:path>
              </a:pathLst>
            </a:custGeom>
            <a:solidFill>
              <a:srgbClr val="DF7D3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12">
              <a:extLst>
                <a:ext uri="{FF2B5EF4-FFF2-40B4-BE49-F238E27FC236}">
                  <a16:creationId xmlns:a16="http://schemas.microsoft.com/office/drawing/2014/main" id="{8F50325A-B814-4D07-BF52-6A79228D0C21}"/>
                </a:ext>
              </a:extLst>
            </p:cNvPr>
            <p:cNvSpPr>
              <a:spLocks/>
            </p:cNvSpPr>
            <p:nvPr/>
          </p:nvSpPr>
          <p:spPr bwMode="auto">
            <a:xfrm>
              <a:off x="2933698" y="3802585"/>
              <a:ext cx="430213" cy="430213"/>
            </a:xfrm>
            <a:custGeom>
              <a:avLst/>
              <a:gdLst>
                <a:gd name="T0" fmla="*/ 170 w 206"/>
                <a:gd name="T1" fmla="*/ 37 h 206"/>
                <a:gd name="T2" fmla="*/ 170 w 206"/>
                <a:gd name="T3" fmla="*/ 170 h 206"/>
                <a:gd name="T4" fmla="*/ 37 w 206"/>
                <a:gd name="T5" fmla="*/ 170 h 206"/>
                <a:gd name="T6" fmla="*/ 37 w 206"/>
                <a:gd name="T7" fmla="*/ 37 h 206"/>
                <a:gd name="T8" fmla="*/ 170 w 206"/>
                <a:gd name="T9" fmla="*/ 37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206">
                  <a:moveTo>
                    <a:pt x="170" y="37"/>
                  </a:moveTo>
                  <a:cubicBezTo>
                    <a:pt x="206" y="74"/>
                    <a:pt x="206" y="133"/>
                    <a:pt x="170" y="170"/>
                  </a:cubicBezTo>
                  <a:cubicBezTo>
                    <a:pt x="133" y="206"/>
                    <a:pt x="73" y="206"/>
                    <a:pt x="37" y="170"/>
                  </a:cubicBezTo>
                  <a:cubicBezTo>
                    <a:pt x="0" y="133"/>
                    <a:pt x="0" y="74"/>
                    <a:pt x="37" y="37"/>
                  </a:cubicBezTo>
                  <a:cubicBezTo>
                    <a:pt x="73" y="0"/>
                    <a:pt x="133" y="0"/>
                    <a:pt x="170" y="37"/>
                  </a:cubicBezTo>
                  <a:close/>
                </a:path>
              </a:pathLst>
            </a:custGeom>
            <a:solidFill>
              <a:srgbClr val="DF7D3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13">
              <a:extLst>
                <a:ext uri="{FF2B5EF4-FFF2-40B4-BE49-F238E27FC236}">
                  <a16:creationId xmlns:a16="http://schemas.microsoft.com/office/drawing/2014/main" id="{F7CD3BF0-F299-445D-9F92-2EB16E02694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80158" y="948820"/>
              <a:ext cx="330055" cy="301354"/>
            </a:xfrm>
            <a:custGeom>
              <a:avLst/>
              <a:gdLst>
                <a:gd name="T0" fmla="*/ 123 w 245"/>
                <a:gd name="T1" fmla="*/ 223 h 223"/>
                <a:gd name="T2" fmla="*/ 44 w 245"/>
                <a:gd name="T3" fmla="*/ 190 h 223"/>
                <a:gd name="T4" fmla="*/ 44 w 245"/>
                <a:gd name="T5" fmla="*/ 32 h 223"/>
                <a:gd name="T6" fmla="*/ 123 w 245"/>
                <a:gd name="T7" fmla="*/ 0 h 223"/>
                <a:gd name="T8" fmla="*/ 202 w 245"/>
                <a:gd name="T9" fmla="*/ 32 h 223"/>
                <a:gd name="T10" fmla="*/ 202 w 245"/>
                <a:gd name="T11" fmla="*/ 32 h 223"/>
                <a:gd name="T12" fmla="*/ 202 w 245"/>
                <a:gd name="T13" fmla="*/ 190 h 223"/>
                <a:gd name="T14" fmla="*/ 123 w 245"/>
                <a:gd name="T15" fmla="*/ 223 h 223"/>
                <a:gd name="T16" fmla="*/ 123 w 245"/>
                <a:gd name="T17" fmla="*/ 36 h 223"/>
                <a:gd name="T18" fmla="*/ 69 w 245"/>
                <a:gd name="T19" fmla="*/ 58 h 223"/>
                <a:gd name="T20" fmla="*/ 69 w 245"/>
                <a:gd name="T21" fmla="*/ 165 h 223"/>
                <a:gd name="T22" fmla="*/ 123 w 245"/>
                <a:gd name="T23" fmla="*/ 187 h 223"/>
                <a:gd name="T24" fmla="*/ 176 w 245"/>
                <a:gd name="T25" fmla="*/ 165 h 223"/>
                <a:gd name="T26" fmla="*/ 176 w 245"/>
                <a:gd name="T27" fmla="*/ 58 h 223"/>
                <a:gd name="T28" fmla="*/ 123 w 245"/>
                <a:gd name="T29" fmla="*/ 36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5" h="223">
                  <a:moveTo>
                    <a:pt x="123" y="223"/>
                  </a:moveTo>
                  <a:cubicBezTo>
                    <a:pt x="93" y="223"/>
                    <a:pt x="65" y="212"/>
                    <a:pt x="44" y="190"/>
                  </a:cubicBezTo>
                  <a:cubicBezTo>
                    <a:pt x="0" y="147"/>
                    <a:pt x="0" y="76"/>
                    <a:pt x="44" y="32"/>
                  </a:cubicBezTo>
                  <a:cubicBezTo>
                    <a:pt x="65" y="11"/>
                    <a:pt x="93" y="0"/>
                    <a:pt x="123" y="0"/>
                  </a:cubicBezTo>
                  <a:cubicBezTo>
                    <a:pt x="153" y="0"/>
                    <a:pt x="181" y="11"/>
                    <a:pt x="202" y="32"/>
                  </a:cubicBezTo>
                  <a:cubicBezTo>
                    <a:pt x="202" y="32"/>
                    <a:pt x="202" y="32"/>
                    <a:pt x="202" y="32"/>
                  </a:cubicBezTo>
                  <a:cubicBezTo>
                    <a:pt x="245" y="76"/>
                    <a:pt x="245" y="147"/>
                    <a:pt x="202" y="190"/>
                  </a:cubicBezTo>
                  <a:cubicBezTo>
                    <a:pt x="181" y="212"/>
                    <a:pt x="153" y="223"/>
                    <a:pt x="123" y="223"/>
                  </a:cubicBezTo>
                  <a:close/>
                  <a:moveTo>
                    <a:pt x="123" y="36"/>
                  </a:moveTo>
                  <a:cubicBezTo>
                    <a:pt x="103" y="36"/>
                    <a:pt x="84" y="43"/>
                    <a:pt x="69" y="58"/>
                  </a:cubicBezTo>
                  <a:cubicBezTo>
                    <a:pt x="40" y="87"/>
                    <a:pt x="40" y="135"/>
                    <a:pt x="69" y="165"/>
                  </a:cubicBezTo>
                  <a:cubicBezTo>
                    <a:pt x="84" y="179"/>
                    <a:pt x="103" y="187"/>
                    <a:pt x="123" y="187"/>
                  </a:cubicBezTo>
                  <a:cubicBezTo>
                    <a:pt x="143" y="187"/>
                    <a:pt x="162" y="179"/>
                    <a:pt x="176" y="165"/>
                  </a:cubicBezTo>
                  <a:cubicBezTo>
                    <a:pt x="206" y="135"/>
                    <a:pt x="206" y="87"/>
                    <a:pt x="176" y="58"/>
                  </a:cubicBezTo>
                  <a:cubicBezTo>
                    <a:pt x="162" y="43"/>
                    <a:pt x="143" y="36"/>
                    <a:pt x="123" y="36"/>
                  </a:cubicBezTo>
                  <a:close/>
                </a:path>
              </a:pathLst>
            </a:custGeom>
            <a:solidFill>
              <a:srgbClr val="B5C6C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15">
              <a:extLst>
                <a:ext uri="{FF2B5EF4-FFF2-40B4-BE49-F238E27FC236}">
                  <a16:creationId xmlns:a16="http://schemas.microsoft.com/office/drawing/2014/main" id="{6E3D5AE5-B589-46F2-8F19-DC3CD9950C4F}"/>
                </a:ext>
              </a:extLst>
            </p:cNvPr>
            <p:cNvSpPr>
              <a:spLocks/>
            </p:cNvSpPr>
            <p:nvPr/>
          </p:nvSpPr>
          <p:spPr bwMode="auto">
            <a:xfrm>
              <a:off x="7873998" y="730250"/>
              <a:ext cx="430213" cy="430213"/>
            </a:xfrm>
            <a:custGeom>
              <a:avLst/>
              <a:gdLst>
                <a:gd name="T0" fmla="*/ 169 w 206"/>
                <a:gd name="T1" fmla="*/ 37 h 206"/>
                <a:gd name="T2" fmla="*/ 169 w 206"/>
                <a:gd name="T3" fmla="*/ 170 h 206"/>
                <a:gd name="T4" fmla="*/ 37 w 206"/>
                <a:gd name="T5" fmla="*/ 170 h 206"/>
                <a:gd name="T6" fmla="*/ 37 w 206"/>
                <a:gd name="T7" fmla="*/ 37 h 206"/>
                <a:gd name="T8" fmla="*/ 169 w 206"/>
                <a:gd name="T9" fmla="*/ 37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206">
                  <a:moveTo>
                    <a:pt x="169" y="37"/>
                  </a:moveTo>
                  <a:cubicBezTo>
                    <a:pt x="206" y="74"/>
                    <a:pt x="206" y="133"/>
                    <a:pt x="169" y="170"/>
                  </a:cubicBezTo>
                  <a:cubicBezTo>
                    <a:pt x="133" y="206"/>
                    <a:pt x="73" y="206"/>
                    <a:pt x="37" y="170"/>
                  </a:cubicBezTo>
                  <a:cubicBezTo>
                    <a:pt x="0" y="133"/>
                    <a:pt x="0" y="74"/>
                    <a:pt x="37" y="37"/>
                  </a:cubicBezTo>
                  <a:cubicBezTo>
                    <a:pt x="73" y="0"/>
                    <a:pt x="133" y="0"/>
                    <a:pt x="169" y="37"/>
                  </a:cubicBezTo>
                  <a:close/>
                </a:path>
              </a:pathLst>
            </a:custGeom>
            <a:solidFill>
              <a:srgbClr val="B5C6C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16">
              <a:extLst>
                <a:ext uri="{FF2B5EF4-FFF2-40B4-BE49-F238E27FC236}">
                  <a16:creationId xmlns:a16="http://schemas.microsoft.com/office/drawing/2014/main" id="{6E441AFA-4B27-4CEE-A3E8-20F90394B63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5237" y="5465761"/>
              <a:ext cx="430213" cy="430213"/>
            </a:xfrm>
            <a:custGeom>
              <a:avLst/>
              <a:gdLst>
                <a:gd name="T0" fmla="*/ 170 w 206"/>
                <a:gd name="T1" fmla="*/ 37 h 206"/>
                <a:gd name="T2" fmla="*/ 170 w 206"/>
                <a:gd name="T3" fmla="*/ 170 h 206"/>
                <a:gd name="T4" fmla="*/ 37 w 206"/>
                <a:gd name="T5" fmla="*/ 170 h 206"/>
                <a:gd name="T6" fmla="*/ 37 w 206"/>
                <a:gd name="T7" fmla="*/ 37 h 206"/>
                <a:gd name="T8" fmla="*/ 170 w 206"/>
                <a:gd name="T9" fmla="*/ 37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206">
                  <a:moveTo>
                    <a:pt x="170" y="37"/>
                  </a:moveTo>
                  <a:cubicBezTo>
                    <a:pt x="206" y="74"/>
                    <a:pt x="206" y="133"/>
                    <a:pt x="170" y="170"/>
                  </a:cubicBezTo>
                  <a:cubicBezTo>
                    <a:pt x="133" y="206"/>
                    <a:pt x="73" y="206"/>
                    <a:pt x="37" y="170"/>
                  </a:cubicBezTo>
                  <a:cubicBezTo>
                    <a:pt x="0" y="133"/>
                    <a:pt x="0" y="74"/>
                    <a:pt x="37" y="37"/>
                  </a:cubicBezTo>
                  <a:cubicBezTo>
                    <a:pt x="73" y="0"/>
                    <a:pt x="133" y="0"/>
                    <a:pt x="170" y="37"/>
                  </a:cubicBezTo>
                  <a:close/>
                </a:path>
              </a:pathLst>
            </a:custGeom>
            <a:solidFill>
              <a:srgbClr val="B5C6C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13">
              <a:extLst>
                <a:ext uri="{FF2B5EF4-FFF2-40B4-BE49-F238E27FC236}">
                  <a16:creationId xmlns:a16="http://schemas.microsoft.com/office/drawing/2014/main" id="{EC24BB25-E2C6-4AF2-AECB-B3B67800F46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51425" y="5585890"/>
              <a:ext cx="330055" cy="301354"/>
            </a:xfrm>
            <a:custGeom>
              <a:avLst/>
              <a:gdLst>
                <a:gd name="T0" fmla="*/ 123 w 245"/>
                <a:gd name="T1" fmla="*/ 223 h 223"/>
                <a:gd name="T2" fmla="*/ 44 w 245"/>
                <a:gd name="T3" fmla="*/ 190 h 223"/>
                <a:gd name="T4" fmla="*/ 44 w 245"/>
                <a:gd name="T5" fmla="*/ 32 h 223"/>
                <a:gd name="T6" fmla="*/ 123 w 245"/>
                <a:gd name="T7" fmla="*/ 0 h 223"/>
                <a:gd name="T8" fmla="*/ 202 w 245"/>
                <a:gd name="T9" fmla="*/ 32 h 223"/>
                <a:gd name="T10" fmla="*/ 202 w 245"/>
                <a:gd name="T11" fmla="*/ 32 h 223"/>
                <a:gd name="T12" fmla="*/ 202 w 245"/>
                <a:gd name="T13" fmla="*/ 190 h 223"/>
                <a:gd name="T14" fmla="*/ 123 w 245"/>
                <a:gd name="T15" fmla="*/ 223 h 223"/>
                <a:gd name="T16" fmla="*/ 123 w 245"/>
                <a:gd name="T17" fmla="*/ 36 h 223"/>
                <a:gd name="T18" fmla="*/ 69 w 245"/>
                <a:gd name="T19" fmla="*/ 58 h 223"/>
                <a:gd name="T20" fmla="*/ 69 w 245"/>
                <a:gd name="T21" fmla="*/ 165 h 223"/>
                <a:gd name="T22" fmla="*/ 123 w 245"/>
                <a:gd name="T23" fmla="*/ 187 h 223"/>
                <a:gd name="T24" fmla="*/ 176 w 245"/>
                <a:gd name="T25" fmla="*/ 165 h 223"/>
                <a:gd name="T26" fmla="*/ 176 w 245"/>
                <a:gd name="T27" fmla="*/ 58 h 223"/>
                <a:gd name="T28" fmla="*/ 123 w 245"/>
                <a:gd name="T29" fmla="*/ 36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5" h="223">
                  <a:moveTo>
                    <a:pt x="123" y="223"/>
                  </a:moveTo>
                  <a:cubicBezTo>
                    <a:pt x="93" y="223"/>
                    <a:pt x="65" y="212"/>
                    <a:pt x="44" y="190"/>
                  </a:cubicBezTo>
                  <a:cubicBezTo>
                    <a:pt x="0" y="147"/>
                    <a:pt x="0" y="76"/>
                    <a:pt x="44" y="32"/>
                  </a:cubicBezTo>
                  <a:cubicBezTo>
                    <a:pt x="65" y="11"/>
                    <a:pt x="93" y="0"/>
                    <a:pt x="123" y="0"/>
                  </a:cubicBezTo>
                  <a:cubicBezTo>
                    <a:pt x="153" y="0"/>
                    <a:pt x="181" y="11"/>
                    <a:pt x="202" y="32"/>
                  </a:cubicBezTo>
                  <a:cubicBezTo>
                    <a:pt x="202" y="32"/>
                    <a:pt x="202" y="32"/>
                    <a:pt x="202" y="32"/>
                  </a:cubicBezTo>
                  <a:cubicBezTo>
                    <a:pt x="245" y="76"/>
                    <a:pt x="245" y="147"/>
                    <a:pt x="202" y="190"/>
                  </a:cubicBezTo>
                  <a:cubicBezTo>
                    <a:pt x="181" y="212"/>
                    <a:pt x="153" y="223"/>
                    <a:pt x="123" y="223"/>
                  </a:cubicBezTo>
                  <a:close/>
                  <a:moveTo>
                    <a:pt x="123" y="36"/>
                  </a:moveTo>
                  <a:cubicBezTo>
                    <a:pt x="103" y="36"/>
                    <a:pt x="84" y="43"/>
                    <a:pt x="69" y="58"/>
                  </a:cubicBezTo>
                  <a:cubicBezTo>
                    <a:pt x="40" y="87"/>
                    <a:pt x="40" y="135"/>
                    <a:pt x="69" y="165"/>
                  </a:cubicBezTo>
                  <a:cubicBezTo>
                    <a:pt x="84" y="179"/>
                    <a:pt x="103" y="187"/>
                    <a:pt x="123" y="187"/>
                  </a:cubicBezTo>
                  <a:cubicBezTo>
                    <a:pt x="143" y="187"/>
                    <a:pt x="162" y="179"/>
                    <a:pt x="176" y="165"/>
                  </a:cubicBezTo>
                  <a:cubicBezTo>
                    <a:pt x="206" y="135"/>
                    <a:pt x="206" y="87"/>
                    <a:pt x="176" y="58"/>
                  </a:cubicBezTo>
                  <a:cubicBezTo>
                    <a:pt x="162" y="43"/>
                    <a:pt x="143" y="36"/>
                    <a:pt x="123" y="36"/>
                  </a:cubicBezTo>
                  <a:close/>
                </a:path>
              </a:pathLst>
            </a:custGeom>
            <a:solidFill>
              <a:srgbClr val="DF7D3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9">
              <a:extLst>
                <a:ext uri="{FF2B5EF4-FFF2-40B4-BE49-F238E27FC236}">
                  <a16:creationId xmlns:a16="http://schemas.microsoft.com/office/drawing/2014/main" id="{74E9CCB5-FCA6-4152-86C2-20E9EEE4D1CD}"/>
                </a:ext>
              </a:extLst>
            </p:cNvPr>
            <p:cNvSpPr>
              <a:spLocks/>
            </p:cNvSpPr>
            <p:nvPr/>
          </p:nvSpPr>
          <p:spPr bwMode="auto">
            <a:xfrm>
              <a:off x="8183994" y="3779475"/>
              <a:ext cx="950913" cy="954088"/>
            </a:xfrm>
            <a:custGeom>
              <a:avLst/>
              <a:gdLst>
                <a:gd name="T0" fmla="*/ 421 w 456"/>
                <a:gd name="T1" fmla="*/ 35 h 457"/>
                <a:gd name="T2" fmla="*/ 421 w 456"/>
                <a:gd name="T3" fmla="*/ 163 h 457"/>
                <a:gd name="T4" fmla="*/ 162 w 456"/>
                <a:gd name="T5" fmla="*/ 422 h 457"/>
                <a:gd name="T6" fmla="*/ 35 w 456"/>
                <a:gd name="T7" fmla="*/ 422 h 457"/>
                <a:gd name="T8" fmla="*/ 35 w 456"/>
                <a:gd name="T9" fmla="*/ 422 h 457"/>
                <a:gd name="T10" fmla="*/ 35 w 456"/>
                <a:gd name="T11" fmla="*/ 294 h 457"/>
                <a:gd name="T12" fmla="*/ 294 w 456"/>
                <a:gd name="T13" fmla="*/ 35 h 457"/>
                <a:gd name="T14" fmla="*/ 421 w 456"/>
                <a:gd name="T15" fmla="*/ 35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6" h="457">
                  <a:moveTo>
                    <a:pt x="421" y="35"/>
                  </a:moveTo>
                  <a:cubicBezTo>
                    <a:pt x="456" y="71"/>
                    <a:pt x="456" y="128"/>
                    <a:pt x="421" y="163"/>
                  </a:cubicBezTo>
                  <a:cubicBezTo>
                    <a:pt x="162" y="422"/>
                    <a:pt x="162" y="422"/>
                    <a:pt x="162" y="422"/>
                  </a:cubicBezTo>
                  <a:cubicBezTo>
                    <a:pt x="127" y="457"/>
                    <a:pt x="70" y="457"/>
                    <a:pt x="35" y="422"/>
                  </a:cubicBezTo>
                  <a:cubicBezTo>
                    <a:pt x="35" y="422"/>
                    <a:pt x="35" y="422"/>
                    <a:pt x="35" y="422"/>
                  </a:cubicBezTo>
                  <a:cubicBezTo>
                    <a:pt x="0" y="387"/>
                    <a:pt x="0" y="329"/>
                    <a:pt x="35" y="294"/>
                  </a:cubicBezTo>
                  <a:cubicBezTo>
                    <a:pt x="294" y="35"/>
                    <a:pt x="294" y="35"/>
                    <a:pt x="294" y="35"/>
                  </a:cubicBezTo>
                  <a:cubicBezTo>
                    <a:pt x="329" y="0"/>
                    <a:pt x="386" y="0"/>
                    <a:pt x="421" y="35"/>
                  </a:cubicBezTo>
                  <a:close/>
                </a:path>
              </a:pathLst>
            </a:custGeom>
            <a:solidFill>
              <a:srgbClr val="B5C6C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15">
              <a:extLst>
                <a:ext uri="{FF2B5EF4-FFF2-40B4-BE49-F238E27FC236}">
                  <a16:creationId xmlns:a16="http://schemas.microsoft.com/office/drawing/2014/main" id="{B9B5CFD2-248F-41D7-BCAB-CE759C6026DB}"/>
                </a:ext>
              </a:extLst>
            </p:cNvPr>
            <p:cNvSpPr>
              <a:spLocks/>
            </p:cNvSpPr>
            <p:nvPr/>
          </p:nvSpPr>
          <p:spPr bwMode="auto">
            <a:xfrm>
              <a:off x="9134907" y="3349262"/>
              <a:ext cx="430213" cy="430213"/>
            </a:xfrm>
            <a:custGeom>
              <a:avLst/>
              <a:gdLst>
                <a:gd name="T0" fmla="*/ 169 w 206"/>
                <a:gd name="T1" fmla="*/ 37 h 206"/>
                <a:gd name="T2" fmla="*/ 169 w 206"/>
                <a:gd name="T3" fmla="*/ 170 h 206"/>
                <a:gd name="T4" fmla="*/ 37 w 206"/>
                <a:gd name="T5" fmla="*/ 170 h 206"/>
                <a:gd name="T6" fmla="*/ 37 w 206"/>
                <a:gd name="T7" fmla="*/ 37 h 206"/>
                <a:gd name="T8" fmla="*/ 169 w 206"/>
                <a:gd name="T9" fmla="*/ 37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206">
                  <a:moveTo>
                    <a:pt x="169" y="37"/>
                  </a:moveTo>
                  <a:cubicBezTo>
                    <a:pt x="206" y="74"/>
                    <a:pt x="206" y="133"/>
                    <a:pt x="169" y="170"/>
                  </a:cubicBezTo>
                  <a:cubicBezTo>
                    <a:pt x="133" y="206"/>
                    <a:pt x="73" y="206"/>
                    <a:pt x="37" y="170"/>
                  </a:cubicBezTo>
                  <a:cubicBezTo>
                    <a:pt x="0" y="133"/>
                    <a:pt x="0" y="74"/>
                    <a:pt x="37" y="37"/>
                  </a:cubicBezTo>
                  <a:cubicBezTo>
                    <a:pt x="73" y="0"/>
                    <a:pt x="133" y="0"/>
                    <a:pt x="169" y="37"/>
                  </a:cubicBezTo>
                  <a:close/>
                </a:path>
              </a:pathLst>
            </a:custGeom>
            <a:solidFill>
              <a:srgbClr val="DF7D3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9">
              <a:extLst>
                <a:ext uri="{FF2B5EF4-FFF2-40B4-BE49-F238E27FC236}">
                  <a16:creationId xmlns:a16="http://schemas.microsoft.com/office/drawing/2014/main" id="{29D66215-E90E-4ECB-A9F3-2AD9609171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4576" y="1879599"/>
              <a:ext cx="950913" cy="954088"/>
            </a:xfrm>
            <a:custGeom>
              <a:avLst/>
              <a:gdLst>
                <a:gd name="T0" fmla="*/ 421 w 456"/>
                <a:gd name="T1" fmla="*/ 35 h 457"/>
                <a:gd name="T2" fmla="*/ 421 w 456"/>
                <a:gd name="T3" fmla="*/ 163 h 457"/>
                <a:gd name="T4" fmla="*/ 162 w 456"/>
                <a:gd name="T5" fmla="*/ 422 h 457"/>
                <a:gd name="T6" fmla="*/ 35 w 456"/>
                <a:gd name="T7" fmla="*/ 422 h 457"/>
                <a:gd name="T8" fmla="*/ 35 w 456"/>
                <a:gd name="T9" fmla="*/ 422 h 457"/>
                <a:gd name="T10" fmla="*/ 35 w 456"/>
                <a:gd name="T11" fmla="*/ 294 h 457"/>
                <a:gd name="T12" fmla="*/ 294 w 456"/>
                <a:gd name="T13" fmla="*/ 35 h 457"/>
                <a:gd name="T14" fmla="*/ 421 w 456"/>
                <a:gd name="T15" fmla="*/ 35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6" h="457">
                  <a:moveTo>
                    <a:pt x="421" y="35"/>
                  </a:moveTo>
                  <a:cubicBezTo>
                    <a:pt x="456" y="71"/>
                    <a:pt x="456" y="128"/>
                    <a:pt x="421" y="163"/>
                  </a:cubicBezTo>
                  <a:cubicBezTo>
                    <a:pt x="162" y="422"/>
                    <a:pt x="162" y="422"/>
                    <a:pt x="162" y="422"/>
                  </a:cubicBezTo>
                  <a:cubicBezTo>
                    <a:pt x="127" y="457"/>
                    <a:pt x="70" y="457"/>
                    <a:pt x="35" y="422"/>
                  </a:cubicBezTo>
                  <a:cubicBezTo>
                    <a:pt x="35" y="422"/>
                    <a:pt x="35" y="422"/>
                    <a:pt x="35" y="422"/>
                  </a:cubicBezTo>
                  <a:cubicBezTo>
                    <a:pt x="0" y="387"/>
                    <a:pt x="0" y="329"/>
                    <a:pt x="35" y="294"/>
                  </a:cubicBezTo>
                  <a:cubicBezTo>
                    <a:pt x="294" y="35"/>
                    <a:pt x="294" y="35"/>
                    <a:pt x="294" y="35"/>
                  </a:cubicBezTo>
                  <a:cubicBezTo>
                    <a:pt x="329" y="0"/>
                    <a:pt x="386" y="0"/>
                    <a:pt x="421" y="35"/>
                  </a:cubicBezTo>
                  <a:close/>
                </a:path>
              </a:pathLst>
            </a:custGeom>
            <a:solidFill>
              <a:srgbClr val="B5C6C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13">
              <a:extLst>
                <a:ext uri="{FF2B5EF4-FFF2-40B4-BE49-F238E27FC236}">
                  <a16:creationId xmlns:a16="http://schemas.microsoft.com/office/drawing/2014/main" id="{1D7FAE3D-15A0-4C21-A1E3-CA607683C46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32790" y="2824939"/>
              <a:ext cx="330055" cy="301354"/>
            </a:xfrm>
            <a:custGeom>
              <a:avLst/>
              <a:gdLst>
                <a:gd name="T0" fmla="*/ 123 w 245"/>
                <a:gd name="T1" fmla="*/ 223 h 223"/>
                <a:gd name="T2" fmla="*/ 44 w 245"/>
                <a:gd name="T3" fmla="*/ 190 h 223"/>
                <a:gd name="T4" fmla="*/ 44 w 245"/>
                <a:gd name="T5" fmla="*/ 32 h 223"/>
                <a:gd name="T6" fmla="*/ 123 w 245"/>
                <a:gd name="T7" fmla="*/ 0 h 223"/>
                <a:gd name="T8" fmla="*/ 202 w 245"/>
                <a:gd name="T9" fmla="*/ 32 h 223"/>
                <a:gd name="T10" fmla="*/ 202 w 245"/>
                <a:gd name="T11" fmla="*/ 32 h 223"/>
                <a:gd name="T12" fmla="*/ 202 w 245"/>
                <a:gd name="T13" fmla="*/ 190 h 223"/>
                <a:gd name="T14" fmla="*/ 123 w 245"/>
                <a:gd name="T15" fmla="*/ 223 h 223"/>
                <a:gd name="T16" fmla="*/ 123 w 245"/>
                <a:gd name="T17" fmla="*/ 36 h 223"/>
                <a:gd name="T18" fmla="*/ 69 w 245"/>
                <a:gd name="T19" fmla="*/ 58 h 223"/>
                <a:gd name="T20" fmla="*/ 69 w 245"/>
                <a:gd name="T21" fmla="*/ 165 h 223"/>
                <a:gd name="T22" fmla="*/ 123 w 245"/>
                <a:gd name="T23" fmla="*/ 187 h 223"/>
                <a:gd name="T24" fmla="*/ 176 w 245"/>
                <a:gd name="T25" fmla="*/ 165 h 223"/>
                <a:gd name="T26" fmla="*/ 176 w 245"/>
                <a:gd name="T27" fmla="*/ 58 h 223"/>
                <a:gd name="T28" fmla="*/ 123 w 245"/>
                <a:gd name="T29" fmla="*/ 36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5" h="223">
                  <a:moveTo>
                    <a:pt x="123" y="223"/>
                  </a:moveTo>
                  <a:cubicBezTo>
                    <a:pt x="93" y="223"/>
                    <a:pt x="65" y="212"/>
                    <a:pt x="44" y="190"/>
                  </a:cubicBezTo>
                  <a:cubicBezTo>
                    <a:pt x="0" y="147"/>
                    <a:pt x="0" y="76"/>
                    <a:pt x="44" y="32"/>
                  </a:cubicBezTo>
                  <a:cubicBezTo>
                    <a:pt x="65" y="11"/>
                    <a:pt x="93" y="0"/>
                    <a:pt x="123" y="0"/>
                  </a:cubicBezTo>
                  <a:cubicBezTo>
                    <a:pt x="153" y="0"/>
                    <a:pt x="181" y="11"/>
                    <a:pt x="202" y="32"/>
                  </a:cubicBezTo>
                  <a:cubicBezTo>
                    <a:pt x="202" y="32"/>
                    <a:pt x="202" y="32"/>
                    <a:pt x="202" y="32"/>
                  </a:cubicBezTo>
                  <a:cubicBezTo>
                    <a:pt x="245" y="76"/>
                    <a:pt x="245" y="147"/>
                    <a:pt x="202" y="190"/>
                  </a:cubicBezTo>
                  <a:cubicBezTo>
                    <a:pt x="181" y="212"/>
                    <a:pt x="153" y="223"/>
                    <a:pt x="123" y="223"/>
                  </a:cubicBezTo>
                  <a:close/>
                  <a:moveTo>
                    <a:pt x="123" y="36"/>
                  </a:moveTo>
                  <a:cubicBezTo>
                    <a:pt x="103" y="36"/>
                    <a:pt x="84" y="43"/>
                    <a:pt x="69" y="58"/>
                  </a:cubicBezTo>
                  <a:cubicBezTo>
                    <a:pt x="40" y="87"/>
                    <a:pt x="40" y="135"/>
                    <a:pt x="69" y="165"/>
                  </a:cubicBezTo>
                  <a:cubicBezTo>
                    <a:pt x="84" y="179"/>
                    <a:pt x="103" y="187"/>
                    <a:pt x="123" y="187"/>
                  </a:cubicBezTo>
                  <a:cubicBezTo>
                    <a:pt x="143" y="187"/>
                    <a:pt x="162" y="179"/>
                    <a:pt x="176" y="165"/>
                  </a:cubicBezTo>
                  <a:cubicBezTo>
                    <a:pt x="206" y="135"/>
                    <a:pt x="206" y="87"/>
                    <a:pt x="176" y="58"/>
                  </a:cubicBezTo>
                  <a:cubicBezTo>
                    <a:pt x="162" y="43"/>
                    <a:pt x="143" y="36"/>
                    <a:pt x="123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6">
              <a:extLst>
                <a:ext uri="{FF2B5EF4-FFF2-40B4-BE49-F238E27FC236}">
                  <a16:creationId xmlns:a16="http://schemas.microsoft.com/office/drawing/2014/main" id="{35930168-93B1-4E6E-9792-268F00B6B54E}"/>
                </a:ext>
              </a:extLst>
            </p:cNvPr>
            <p:cNvSpPr>
              <a:spLocks/>
            </p:cNvSpPr>
            <p:nvPr/>
          </p:nvSpPr>
          <p:spPr bwMode="auto">
            <a:xfrm>
              <a:off x="7440141" y="4765674"/>
              <a:ext cx="700088" cy="700088"/>
            </a:xfrm>
            <a:custGeom>
              <a:avLst/>
              <a:gdLst>
                <a:gd name="T0" fmla="*/ 328 w 335"/>
                <a:gd name="T1" fmla="*/ 56 h 335"/>
                <a:gd name="T2" fmla="*/ 299 w 335"/>
                <a:gd name="T3" fmla="*/ 57 h 335"/>
                <a:gd name="T4" fmla="*/ 274 w 335"/>
                <a:gd name="T5" fmla="*/ 57 h 335"/>
                <a:gd name="T6" fmla="*/ 274 w 335"/>
                <a:gd name="T7" fmla="*/ 81 h 335"/>
                <a:gd name="T8" fmla="*/ 273 w 335"/>
                <a:gd name="T9" fmla="*/ 110 h 335"/>
                <a:gd name="T10" fmla="*/ 245 w 335"/>
                <a:gd name="T11" fmla="*/ 111 h 335"/>
                <a:gd name="T12" fmla="*/ 220 w 335"/>
                <a:gd name="T13" fmla="*/ 111 h 335"/>
                <a:gd name="T14" fmla="*/ 220 w 335"/>
                <a:gd name="T15" fmla="*/ 136 h 335"/>
                <a:gd name="T16" fmla="*/ 219 w 335"/>
                <a:gd name="T17" fmla="*/ 164 h 335"/>
                <a:gd name="T18" fmla="*/ 190 w 335"/>
                <a:gd name="T19" fmla="*/ 165 h 335"/>
                <a:gd name="T20" fmla="*/ 166 w 335"/>
                <a:gd name="T21" fmla="*/ 166 h 335"/>
                <a:gd name="T22" fmla="*/ 165 w 335"/>
                <a:gd name="T23" fmla="*/ 190 h 335"/>
                <a:gd name="T24" fmla="*/ 164 w 335"/>
                <a:gd name="T25" fmla="*/ 219 h 335"/>
                <a:gd name="T26" fmla="*/ 136 w 335"/>
                <a:gd name="T27" fmla="*/ 220 h 335"/>
                <a:gd name="T28" fmla="*/ 111 w 335"/>
                <a:gd name="T29" fmla="*/ 220 h 335"/>
                <a:gd name="T30" fmla="*/ 111 w 335"/>
                <a:gd name="T31" fmla="*/ 245 h 335"/>
                <a:gd name="T32" fmla="*/ 110 w 335"/>
                <a:gd name="T33" fmla="*/ 273 h 335"/>
                <a:gd name="T34" fmla="*/ 81 w 335"/>
                <a:gd name="T35" fmla="*/ 274 h 335"/>
                <a:gd name="T36" fmla="*/ 57 w 335"/>
                <a:gd name="T37" fmla="*/ 274 h 335"/>
                <a:gd name="T38" fmla="*/ 57 w 335"/>
                <a:gd name="T39" fmla="*/ 299 h 335"/>
                <a:gd name="T40" fmla="*/ 56 w 335"/>
                <a:gd name="T41" fmla="*/ 327 h 335"/>
                <a:gd name="T42" fmla="*/ 27 w 335"/>
                <a:gd name="T43" fmla="*/ 329 h 335"/>
                <a:gd name="T44" fmla="*/ 2 w 335"/>
                <a:gd name="T45" fmla="*/ 329 h 335"/>
                <a:gd name="T46" fmla="*/ 0 w 335"/>
                <a:gd name="T47" fmla="*/ 326 h 335"/>
                <a:gd name="T48" fmla="*/ 28 w 335"/>
                <a:gd name="T49" fmla="*/ 325 h 335"/>
                <a:gd name="T50" fmla="*/ 53 w 335"/>
                <a:gd name="T51" fmla="*/ 325 h 335"/>
                <a:gd name="T52" fmla="*/ 53 w 335"/>
                <a:gd name="T53" fmla="*/ 300 h 335"/>
                <a:gd name="T54" fmla="*/ 54 w 335"/>
                <a:gd name="T55" fmla="*/ 271 h 335"/>
                <a:gd name="T56" fmla="*/ 83 w 335"/>
                <a:gd name="T57" fmla="*/ 270 h 335"/>
                <a:gd name="T58" fmla="*/ 107 w 335"/>
                <a:gd name="T59" fmla="*/ 270 h 335"/>
                <a:gd name="T60" fmla="*/ 107 w 335"/>
                <a:gd name="T61" fmla="*/ 246 h 335"/>
                <a:gd name="T62" fmla="*/ 108 w 335"/>
                <a:gd name="T63" fmla="*/ 217 h 335"/>
                <a:gd name="T64" fmla="*/ 137 w 335"/>
                <a:gd name="T65" fmla="*/ 216 h 335"/>
                <a:gd name="T66" fmla="*/ 162 w 335"/>
                <a:gd name="T67" fmla="*/ 216 h 335"/>
                <a:gd name="T68" fmla="*/ 162 w 335"/>
                <a:gd name="T69" fmla="*/ 191 h 335"/>
                <a:gd name="T70" fmla="*/ 163 w 335"/>
                <a:gd name="T71" fmla="*/ 163 h 335"/>
                <a:gd name="T72" fmla="*/ 191 w 335"/>
                <a:gd name="T73" fmla="*/ 162 h 335"/>
                <a:gd name="T74" fmla="*/ 216 w 335"/>
                <a:gd name="T75" fmla="*/ 162 h 335"/>
                <a:gd name="T76" fmla="*/ 216 w 335"/>
                <a:gd name="T77" fmla="*/ 137 h 335"/>
                <a:gd name="T78" fmla="*/ 217 w 335"/>
                <a:gd name="T79" fmla="*/ 108 h 335"/>
                <a:gd name="T80" fmla="*/ 246 w 335"/>
                <a:gd name="T81" fmla="*/ 107 h 335"/>
                <a:gd name="T82" fmla="*/ 270 w 335"/>
                <a:gd name="T83" fmla="*/ 107 h 335"/>
                <a:gd name="T84" fmla="*/ 270 w 335"/>
                <a:gd name="T85" fmla="*/ 83 h 335"/>
                <a:gd name="T86" fmla="*/ 271 w 335"/>
                <a:gd name="T87" fmla="*/ 54 h 335"/>
                <a:gd name="T88" fmla="*/ 300 w 335"/>
                <a:gd name="T89" fmla="*/ 53 h 335"/>
                <a:gd name="T90" fmla="*/ 325 w 335"/>
                <a:gd name="T91" fmla="*/ 53 h 335"/>
                <a:gd name="T92" fmla="*/ 325 w 335"/>
                <a:gd name="T93" fmla="*/ 28 h 335"/>
                <a:gd name="T94" fmla="*/ 326 w 335"/>
                <a:gd name="T95" fmla="*/ 0 h 335"/>
                <a:gd name="T96" fmla="*/ 329 w 335"/>
                <a:gd name="T97" fmla="*/ 2 h 335"/>
                <a:gd name="T98" fmla="*/ 329 w 335"/>
                <a:gd name="T99" fmla="*/ 27 h 335"/>
                <a:gd name="T100" fmla="*/ 328 w 335"/>
                <a:gd name="T101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35" h="335">
                  <a:moveTo>
                    <a:pt x="328" y="56"/>
                  </a:moveTo>
                  <a:cubicBezTo>
                    <a:pt x="320" y="63"/>
                    <a:pt x="309" y="60"/>
                    <a:pt x="299" y="57"/>
                  </a:cubicBezTo>
                  <a:cubicBezTo>
                    <a:pt x="289" y="54"/>
                    <a:pt x="280" y="51"/>
                    <a:pt x="274" y="57"/>
                  </a:cubicBezTo>
                  <a:cubicBezTo>
                    <a:pt x="268" y="63"/>
                    <a:pt x="271" y="72"/>
                    <a:pt x="274" y="81"/>
                  </a:cubicBezTo>
                  <a:cubicBezTo>
                    <a:pt x="277" y="92"/>
                    <a:pt x="281" y="102"/>
                    <a:pt x="273" y="110"/>
                  </a:cubicBezTo>
                  <a:cubicBezTo>
                    <a:pt x="265" y="118"/>
                    <a:pt x="255" y="114"/>
                    <a:pt x="245" y="111"/>
                  </a:cubicBezTo>
                  <a:cubicBezTo>
                    <a:pt x="235" y="108"/>
                    <a:pt x="226" y="105"/>
                    <a:pt x="220" y="111"/>
                  </a:cubicBezTo>
                  <a:cubicBezTo>
                    <a:pt x="214" y="117"/>
                    <a:pt x="217" y="126"/>
                    <a:pt x="220" y="136"/>
                  </a:cubicBezTo>
                  <a:cubicBezTo>
                    <a:pt x="223" y="146"/>
                    <a:pt x="226" y="157"/>
                    <a:pt x="219" y="164"/>
                  </a:cubicBezTo>
                  <a:cubicBezTo>
                    <a:pt x="211" y="172"/>
                    <a:pt x="200" y="169"/>
                    <a:pt x="190" y="165"/>
                  </a:cubicBezTo>
                  <a:cubicBezTo>
                    <a:pt x="181" y="162"/>
                    <a:pt x="171" y="160"/>
                    <a:pt x="166" y="166"/>
                  </a:cubicBezTo>
                  <a:cubicBezTo>
                    <a:pt x="160" y="171"/>
                    <a:pt x="162" y="181"/>
                    <a:pt x="165" y="190"/>
                  </a:cubicBezTo>
                  <a:cubicBezTo>
                    <a:pt x="169" y="200"/>
                    <a:pt x="172" y="211"/>
                    <a:pt x="164" y="219"/>
                  </a:cubicBezTo>
                  <a:cubicBezTo>
                    <a:pt x="157" y="226"/>
                    <a:pt x="146" y="223"/>
                    <a:pt x="136" y="220"/>
                  </a:cubicBezTo>
                  <a:cubicBezTo>
                    <a:pt x="126" y="217"/>
                    <a:pt x="117" y="214"/>
                    <a:pt x="111" y="220"/>
                  </a:cubicBezTo>
                  <a:cubicBezTo>
                    <a:pt x="105" y="226"/>
                    <a:pt x="108" y="235"/>
                    <a:pt x="111" y="245"/>
                  </a:cubicBezTo>
                  <a:cubicBezTo>
                    <a:pt x="114" y="255"/>
                    <a:pt x="118" y="265"/>
                    <a:pt x="110" y="273"/>
                  </a:cubicBezTo>
                  <a:cubicBezTo>
                    <a:pt x="102" y="281"/>
                    <a:pt x="92" y="277"/>
                    <a:pt x="81" y="274"/>
                  </a:cubicBezTo>
                  <a:cubicBezTo>
                    <a:pt x="72" y="271"/>
                    <a:pt x="63" y="268"/>
                    <a:pt x="57" y="274"/>
                  </a:cubicBezTo>
                  <a:cubicBezTo>
                    <a:pt x="51" y="280"/>
                    <a:pt x="54" y="289"/>
                    <a:pt x="57" y="299"/>
                  </a:cubicBezTo>
                  <a:cubicBezTo>
                    <a:pt x="60" y="309"/>
                    <a:pt x="63" y="320"/>
                    <a:pt x="56" y="327"/>
                  </a:cubicBezTo>
                  <a:cubicBezTo>
                    <a:pt x="48" y="335"/>
                    <a:pt x="37" y="332"/>
                    <a:pt x="27" y="329"/>
                  </a:cubicBezTo>
                  <a:cubicBezTo>
                    <a:pt x="17" y="326"/>
                    <a:pt x="8" y="323"/>
                    <a:pt x="2" y="329"/>
                  </a:cubicBezTo>
                  <a:cubicBezTo>
                    <a:pt x="0" y="326"/>
                    <a:pt x="0" y="326"/>
                    <a:pt x="0" y="326"/>
                  </a:cubicBezTo>
                  <a:cubicBezTo>
                    <a:pt x="7" y="318"/>
                    <a:pt x="18" y="322"/>
                    <a:pt x="28" y="325"/>
                  </a:cubicBezTo>
                  <a:cubicBezTo>
                    <a:pt x="38" y="328"/>
                    <a:pt x="47" y="331"/>
                    <a:pt x="53" y="325"/>
                  </a:cubicBezTo>
                  <a:cubicBezTo>
                    <a:pt x="59" y="319"/>
                    <a:pt x="56" y="310"/>
                    <a:pt x="53" y="300"/>
                  </a:cubicBezTo>
                  <a:cubicBezTo>
                    <a:pt x="50" y="290"/>
                    <a:pt x="46" y="279"/>
                    <a:pt x="54" y="271"/>
                  </a:cubicBezTo>
                  <a:cubicBezTo>
                    <a:pt x="62" y="264"/>
                    <a:pt x="72" y="267"/>
                    <a:pt x="83" y="270"/>
                  </a:cubicBezTo>
                  <a:cubicBezTo>
                    <a:pt x="92" y="273"/>
                    <a:pt x="101" y="276"/>
                    <a:pt x="107" y="270"/>
                  </a:cubicBezTo>
                  <a:cubicBezTo>
                    <a:pt x="113" y="264"/>
                    <a:pt x="110" y="255"/>
                    <a:pt x="107" y="246"/>
                  </a:cubicBezTo>
                  <a:cubicBezTo>
                    <a:pt x="104" y="235"/>
                    <a:pt x="101" y="225"/>
                    <a:pt x="108" y="217"/>
                  </a:cubicBezTo>
                  <a:cubicBezTo>
                    <a:pt x="116" y="209"/>
                    <a:pt x="127" y="213"/>
                    <a:pt x="137" y="216"/>
                  </a:cubicBezTo>
                  <a:cubicBezTo>
                    <a:pt x="147" y="219"/>
                    <a:pt x="156" y="222"/>
                    <a:pt x="162" y="216"/>
                  </a:cubicBezTo>
                  <a:cubicBezTo>
                    <a:pt x="168" y="210"/>
                    <a:pt x="165" y="201"/>
                    <a:pt x="162" y="191"/>
                  </a:cubicBezTo>
                  <a:cubicBezTo>
                    <a:pt x="158" y="181"/>
                    <a:pt x="155" y="170"/>
                    <a:pt x="163" y="163"/>
                  </a:cubicBezTo>
                  <a:cubicBezTo>
                    <a:pt x="170" y="155"/>
                    <a:pt x="181" y="158"/>
                    <a:pt x="191" y="162"/>
                  </a:cubicBezTo>
                  <a:cubicBezTo>
                    <a:pt x="201" y="165"/>
                    <a:pt x="210" y="168"/>
                    <a:pt x="216" y="162"/>
                  </a:cubicBezTo>
                  <a:cubicBezTo>
                    <a:pt x="222" y="156"/>
                    <a:pt x="219" y="147"/>
                    <a:pt x="216" y="137"/>
                  </a:cubicBezTo>
                  <a:cubicBezTo>
                    <a:pt x="213" y="127"/>
                    <a:pt x="209" y="116"/>
                    <a:pt x="217" y="108"/>
                  </a:cubicBezTo>
                  <a:cubicBezTo>
                    <a:pt x="225" y="101"/>
                    <a:pt x="235" y="104"/>
                    <a:pt x="246" y="107"/>
                  </a:cubicBezTo>
                  <a:cubicBezTo>
                    <a:pt x="255" y="110"/>
                    <a:pt x="264" y="113"/>
                    <a:pt x="270" y="107"/>
                  </a:cubicBezTo>
                  <a:cubicBezTo>
                    <a:pt x="276" y="101"/>
                    <a:pt x="273" y="92"/>
                    <a:pt x="270" y="83"/>
                  </a:cubicBezTo>
                  <a:cubicBezTo>
                    <a:pt x="267" y="72"/>
                    <a:pt x="264" y="62"/>
                    <a:pt x="271" y="54"/>
                  </a:cubicBezTo>
                  <a:cubicBezTo>
                    <a:pt x="279" y="46"/>
                    <a:pt x="290" y="50"/>
                    <a:pt x="300" y="53"/>
                  </a:cubicBezTo>
                  <a:cubicBezTo>
                    <a:pt x="310" y="56"/>
                    <a:pt x="319" y="59"/>
                    <a:pt x="325" y="53"/>
                  </a:cubicBezTo>
                  <a:cubicBezTo>
                    <a:pt x="331" y="47"/>
                    <a:pt x="328" y="38"/>
                    <a:pt x="325" y="28"/>
                  </a:cubicBezTo>
                  <a:cubicBezTo>
                    <a:pt x="322" y="18"/>
                    <a:pt x="318" y="7"/>
                    <a:pt x="326" y="0"/>
                  </a:cubicBezTo>
                  <a:cubicBezTo>
                    <a:pt x="329" y="2"/>
                    <a:pt x="329" y="2"/>
                    <a:pt x="329" y="2"/>
                  </a:cubicBezTo>
                  <a:cubicBezTo>
                    <a:pt x="323" y="8"/>
                    <a:pt x="326" y="17"/>
                    <a:pt x="329" y="27"/>
                  </a:cubicBezTo>
                  <a:cubicBezTo>
                    <a:pt x="332" y="37"/>
                    <a:pt x="335" y="48"/>
                    <a:pt x="328" y="56"/>
                  </a:cubicBezTo>
                  <a:close/>
                </a:path>
              </a:pathLst>
            </a:custGeom>
            <a:solidFill>
              <a:srgbClr val="B5C6C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6">
              <a:extLst>
                <a:ext uri="{FF2B5EF4-FFF2-40B4-BE49-F238E27FC236}">
                  <a16:creationId xmlns:a16="http://schemas.microsoft.com/office/drawing/2014/main" id="{85164F0C-241F-423B-B474-BD3735D58DE2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6966" y="1084263"/>
              <a:ext cx="700088" cy="700088"/>
            </a:xfrm>
            <a:custGeom>
              <a:avLst/>
              <a:gdLst>
                <a:gd name="T0" fmla="*/ 328 w 335"/>
                <a:gd name="T1" fmla="*/ 56 h 335"/>
                <a:gd name="T2" fmla="*/ 299 w 335"/>
                <a:gd name="T3" fmla="*/ 57 h 335"/>
                <a:gd name="T4" fmla="*/ 274 w 335"/>
                <a:gd name="T5" fmla="*/ 57 h 335"/>
                <a:gd name="T6" fmla="*/ 274 w 335"/>
                <a:gd name="T7" fmla="*/ 81 h 335"/>
                <a:gd name="T8" fmla="*/ 273 w 335"/>
                <a:gd name="T9" fmla="*/ 110 h 335"/>
                <a:gd name="T10" fmla="*/ 245 w 335"/>
                <a:gd name="T11" fmla="*/ 111 h 335"/>
                <a:gd name="T12" fmla="*/ 220 w 335"/>
                <a:gd name="T13" fmla="*/ 111 h 335"/>
                <a:gd name="T14" fmla="*/ 220 w 335"/>
                <a:gd name="T15" fmla="*/ 136 h 335"/>
                <a:gd name="T16" fmla="*/ 219 w 335"/>
                <a:gd name="T17" fmla="*/ 164 h 335"/>
                <a:gd name="T18" fmla="*/ 190 w 335"/>
                <a:gd name="T19" fmla="*/ 165 h 335"/>
                <a:gd name="T20" fmla="*/ 166 w 335"/>
                <a:gd name="T21" fmla="*/ 166 h 335"/>
                <a:gd name="T22" fmla="*/ 165 w 335"/>
                <a:gd name="T23" fmla="*/ 190 h 335"/>
                <a:gd name="T24" fmla="*/ 164 w 335"/>
                <a:gd name="T25" fmla="*/ 219 h 335"/>
                <a:gd name="T26" fmla="*/ 136 w 335"/>
                <a:gd name="T27" fmla="*/ 220 h 335"/>
                <a:gd name="T28" fmla="*/ 111 w 335"/>
                <a:gd name="T29" fmla="*/ 220 h 335"/>
                <a:gd name="T30" fmla="*/ 111 w 335"/>
                <a:gd name="T31" fmla="*/ 245 h 335"/>
                <a:gd name="T32" fmla="*/ 110 w 335"/>
                <a:gd name="T33" fmla="*/ 273 h 335"/>
                <a:gd name="T34" fmla="*/ 81 w 335"/>
                <a:gd name="T35" fmla="*/ 274 h 335"/>
                <a:gd name="T36" fmla="*/ 57 w 335"/>
                <a:gd name="T37" fmla="*/ 274 h 335"/>
                <a:gd name="T38" fmla="*/ 57 w 335"/>
                <a:gd name="T39" fmla="*/ 299 h 335"/>
                <a:gd name="T40" fmla="*/ 56 w 335"/>
                <a:gd name="T41" fmla="*/ 327 h 335"/>
                <a:gd name="T42" fmla="*/ 27 w 335"/>
                <a:gd name="T43" fmla="*/ 329 h 335"/>
                <a:gd name="T44" fmla="*/ 2 w 335"/>
                <a:gd name="T45" fmla="*/ 329 h 335"/>
                <a:gd name="T46" fmla="*/ 0 w 335"/>
                <a:gd name="T47" fmla="*/ 326 h 335"/>
                <a:gd name="T48" fmla="*/ 28 w 335"/>
                <a:gd name="T49" fmla="*/ 325 h 335"/>
                <a:gd name="T50" fmla="*/ 53 w 335"/>
                <a:gd name="T51" fmla="*/ 325 h 335"/>
                <a:gd name="T52" fmla="*/ 53 w 335"/>
                <a:gd name="T53" fmla="*/ 300 h 335"/>
                <a:gd name="T54" fmla="*/ 54 w 335"/>
                <a:gd name="T55" fmla="*/ 271 h 335"/>
                <a:gd name="T56" fmla="*/ 83 w 335"/>
                <a:gd name="T57" fmla="*/ 270 h 335"/>
                <a:gd name="T58" fmla="*/ 107 w 335"/>
                <a:gd name="T59" fmla="*/ 270 h 335"/>
                <a:gd name="T60" fmla="*/ 107 w 335"/>
                <a:gd name="T61" fmla="*/ 246 h 335"/>
                <a:gd name="T62" fmla="*/ 108 w 335"/>
                <a:gd name="T63" fmla="*/ 217 h 335"/>
                <a:gd name="T64" fmla="*/ 137 w 335"/>
                <a:gd name="T65" fmla="*/ 216 h 335"/>
                <a:gd name="T66" fmla="*/ 162 w 335"/>
                <a:gd name="T67" fmla="*/ 216 h 335"/>
                <a:gd name="T68" fmla="*/ 162 w 335"/>
                <a:gd name="T69" fmla="*/ 191 h 335"/>
                <a:gd name="T70" fmla="*/ 163 w 335"/>
                <a:gd name="T71" fmla="*/ 163 h 335"/>
                <a:gd name="T72" fmla="*/ 191 w 335"/>
                <a:gd name="T73" fmla="*/ 162 h 335"/>
                <a:gd name="T74" fmla="*/ 216 w 335"/>
                <a:gd name="T75" fmla="*/ 162 h 335"/>
                <a:gd name="T76" fmla="*/ 216 w 335"/>
                <a:gd name="T77" fmla="*/ 137 h 335"/>
                <a:gd name="T78" fmla="*/ 217 w 335"/>
                <a:gd name="T79" fmla="*/ 108 h 335"/>
                <a:gd name="T80" fmla="*/ 246 w 335"/>
                <a:gd name="T81" fmla="*/ 107 h 335"/>
                <a:gd name="T82" fmla="*/ 270 w 335"/>
                <a:gd name="T83" fmla="*/ 107 h 335"/>
                <a:gd name="T84" fmla="*/ 270 w 335"/>
                <a:gd name="T85" fmla="*/ 83 h 335"/>
                <a:gd name="T86" fmla="*/ 271 w 335"/>
                <a:gd name="T87" fmla="*/ 54 h 335"/>
                <a:gd name="T88" fmla="*/ 300 w 335"/>
                <a:gd name="T89" fmla="*/ 53 h 335"/>
                <a:gd name="T90" fmla="*/ 325 w 335"/>
                <a:gd name="T91" fmla="*/ 53 h 335"/>
                <a:gd name="T92" fmla="*/ 325 w 335"/>
                <a:gd name="T93" fmla="*/ 28 h 335"/>
                <a:gd name="T94" fmla="*/ 326 w 335"/>
                <a:gd name="T95" fmla="*/ 0 h 335"/>
                <a:gd name="T96" fmla="*/ 329 w 335"/>
                <a:gd name="T97" fmla="*/ 2 h 335"/>
                <a:gd name="T98" fmla="*/ 329 w 335"/>
                <a:gd name="T99" fmla="*/ 27 h 335"/>
                <a:gd name="T100" fmla="*/ 328 w 335"/>
                <a:gd name="T101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35" h="335">
                  <a:moveTo>
                    <a:pt x="328" y="56"/>
                  </a:moveTo>
                  <a:cubicBezTo>
                    <a:pt x="320" y="63"/>
                    <a:pt x="309" y="60"/>
                    <a:pt x="299" y="57"/>
                  </a:cubicBezTo>
                  <a:cubicBezTo>
                    <a:pt x="289" y="54"/>
                    <a:pt x="280" y="51"/>
                    <a:pt x="274" y="57"/>
                  </a:cubicBezTo>
                  <a:cubicBezTo>
                    <a:pt x="268" y="63"/>
                    <a:pt x="271" y="72"/>
                    <a:pt x="274" y="81"/>
                  </a:cubicBezTo>
                  <a:cubicBezTo>
                    <a:pt x="277" y="92"/>
                    <a:pt x="281" y="102"/>
                    <a:pt x="273" y="110"/>
                  </a:cubicBezTo>
                  <a:cubicBezTo>
                    <a:pt x="265" y="118"/>
                    <a:pt x="255" y="114"/>
                    <a:pt x="245" y="111"/>
                  </a:cubicBezTo>
                  <a:cubicBezTo>
                    <a:pt x="235" y="108"/>
                    <a:pt x="226" y="105"/>
                    <a:pt x="220" y="111"/>
                  </a:cubicBezTo>
                  <a:cubicBezTo>
                    <a:pt x="214" y="117"/>
                    <a:pt x="217" y="126"/>
                    <a:pt x="220" y="136"/>
                  </a:cubicBezTo>
                  <a:cubicBezTo>
                    <a:pt x="223" y="146"/>
                    <a:pt x="226" y="157"/>
                    <a:pt x="219" y="164"/>
                  </a:cubicBezTo>
                  <a:cubicBezTo>
                    <a:pt x="211" y="172"/>
                    <a:pt x="200" y="169"/>
                    <a:pt x="190" y="165"/>
                  </a:cubicBezTo>
                  <a:cubicBezTo>
                    <a:pt x="181" y="162"/>
                    <a:pt x="171" y="160"/>
                    <a:pt x="166" y="166"/>
                  </a:cubicBezTo>
                  <a:cubicBezTo>
                    <a:pt x="160" y="171"/>
                    <a:pt x="162" y="181"/>
                    <a:pt x="165" y="190"/>
                  </a:cubicBezTo>
                  <a:cubicBezTo>
                    <a:pt x="169" y="200"/>
                    <a:pt x="172" y="211"/>
                    <a:pt x="164" y="219"/>
                  </a:cubicBezTo>
                  <a:cubicBezTo>
                    <a:pt x="157" y="226"/>
                    <a:pt x="146" y="223"/>
                    <a:pt x="136" y="220"/>
                  </a:cubicBezTo>
                  <a:cubicBezTo>
                    <a:pt x="126" y="217"/>
                    <a:pt x="117" y="214"/>
                    <a:pt x="111" y="220"/>
                  </a:cubicBezTo>
                  <a:cubicBezTo>
                    <a:pt x="105" y="226"/>
                    <a:pt x="108" y="235"/>
                    <a:pt x="111" y="245"/>
                  </a:cubicBezTo>
                  <a:cubicBezTo>
                    <a:pt x="114" y="255"/>
                    <a:pt x="118" y="265"/>
                    <a:pt x="110" y="273"/>
                  </a:cubicBezTo>
                  <a:cubicBezTo>
                    <a:pt x="102" y="281"/>
                    <a:pt x="92" y="277"/>
                    <a:pt x="81" y="274"/>
                  </a:cubicBezTo>
                  <a:cubicBezTo>
                    <a:pt x="72" y="271"/>
                    <a:pt x="63" y="268"/>
                    <a:pt x="57" y="274"/>
                  </a:cubicBezTo>
                  <a:cubicBezTo>
                    <a:pt x="51" y="280"/>
                    <a:pt x="54" y="289"/>
                    <a:pt x="57" y="299"/>
                  </a:cubicBezTo>
                  <a:cubicBezTo>
                    <a:pt x="60" y="309"/>
                    <a:pt x="63" y="320"/>
                    <a:pt x="56" y="327"/>
                  </a:cubicBezTo>
                  <a:cubicBezTo>
                    <a:pt x="48" y="335"/>
                    <a:pt x="37" y="332"/>
                    <a:pt x="27" y="329"/>
                  </a:cubicBezTo>
                  <a:cubicBezTo>
                    <a:pt x="17" y="326"/>
                    <a:pt x="8" y="323"/>
                    <a:pt x="2" y="329"/>
                  </a:cubicBezTo>
                  <a:cubicBezTo>
                    <a:pt x="0" y="326"/>
                    <a:pt x="0" y="326"/>
                    <a:pt x="0" y="326"/>
                  </a:cubicBezTo>
                  <a:cubicBezTo>
                    <a:pt x="7" y="318"/>
                    <a:pt x="18" y="322"/>
                    <a:pt x="28" y="325"/>
                  </a:cubicBezTo>
                  <a:cubicBezTo>
                    <a:pt x="38" y="328"/>
                    <a:pt x="47" y="331"/>
                    <a:pt x="53" y="325"/>
                  </a:cubicBezTo>
                  <a:cubicBezTo>
                    <a:pt x="59" y="319"/>
                    <a:pt x="56" y="310"/>
                    <a:pt x="53" y="300"/>
                  </a:cubicBezTo>
                  <a:cubicBezTo>
                    <a:pt x="50" y="290"/>
                    <a:pt x="46" y="279"/>
                    <a:pt x="54" y="271"/>
                  </a:cubicBezTo>
                  <a:cubicBezTo>
                    <a:pt x="62" y="264"/>
                    <a:pt x="72" y="267"/>
                    <a:pt x="83" y="270"/>
                  </a:cubicBezTo>
                  <a:cubicBezTo>
                    <a:pt x="92" y="273"/>
                    <a:pt x="101" y="276"/>
                    <a:pt x="107" y="270"/>
                  </a:cubicBezTo>
                  <a:cubicBezTo>
                    <a:pt x="113" y="264"/>
                    <a:pt x="110" y="255"/>
                    <a:pt x="107" y="246"/>
                  </a:cubicBezTo>
                  <a:cubicBezTo>
                    <a:pt x="104" y="235"/>
                    <a:pt x="101" y="225"/>
                    <a:pt x="108" y="217"/>
                  </a:cubicBezTo>
                  <a:cubicBezTo>
                    <a:pt x="116" y="209"/>
                    <a:pt x="127" y="213"/>
                    <a:pt x="137" y="216"/>
                  </a:cubicBezTo>
                  <a:cubicBezTo>
                    <a:pt x="147" y="219"/>
                    <a:pt x="156" y="222"/>
                    <a:pt x="162" y="216"/>
                  </a:cubicBezTo>
                  <a:cubicBezTo>
                    <a:pt x="168" y="210"/>
                    <a:pt x="165" y="201"/>
                    <a:pt x="162" y="191"/>
                  </a:cubicBezTo>
                  <a:cubicBezTo>
                    <a:pt x="158" y="181"/>
                    <a:pt x="155" y="170"/>
                    <a:pt x="163" y="163"/>
                  </a:cubicBezTo>
                  <a:cubicBezTo>
                    <a:pt x="170" y="155"/>
                    <a:pt x="181" y="158"/>
                    <a:pt x="191" y="162"/>
                  </a:cubicBezTo>
                  <a:cubicBezTo>
                    <a:pt x="201" y="165"/>
                    <a:pt x="210" y="168"/>
                    <a:pt x="216" y="162"/>
                  </a:cubicBezTo>
                  <a:cubicBezTo>
                    <a:pt x="222" y="156"/>
                    <a:pt x="219" y="147"/>
                    <a:pt x="216" y="137"/>
                  </a:cubicBezTo>
                  <a:cubicBezTo>
                    <a:pt x="213" y="127"/>
                    <a:pt x="209" y="116"/>
                    <a:pt x="217" y="108"/>
                  </a:cubicBezTo>
                  <a:cubicBezTo>
                    <a:pt x="225" y="101"/>
                    <a:pt x="235" y="104"/>
                    <a:pt x="246" y="107"/>
                  </a:cubicBezTo>
                  <a:cubicBezTo>
                    <a:pt x="255" y="110"/>
                    <a:pt x="264" y="113"/>
                    <a:pt x="270" y="107"/>
                  </a:cubicBezTo>
                  <a:cubicBezTo>
                    <a:pt x="276" y="101"/>
                    <a:pt x="273" y="92"/>
                    <a:pt x="270" y="83"/>
                  </a:cubicBezTo>
                  <a:cubicBezTo>
                    <a:pt x="267" y="72"/>
                    <a:pt x="264" y="62"/>
                    <a:pt x="271" y="54"/>
                  </a:cubicBezTo>
                  <a:cubicBezTo>
                    <a:pt x="279" y="46"/>
                    <a:pt x="290" y="50"/>
                    <a:pt x="300" y="53"/>
                  </a:cubicBezTo>
                  <a:cubicBezTo>
                    <a:pt x="310" y="56"/>
                    <a:pt x="319" y="59"/>
                    <a:pt x="325" y="53"/>
                  </a:cubicBezTo>
                  <a:cubicBezTo>
                    <a:pt x="331" y="47"/>
                    <a:pt x="328" y="38"/>
                    <a:pt x="325" y="28"/>
                  </a:cubicBezTo>
                  <a:cubicBezTo>
                    <a:pt x="322" y="18"/>
                    <a:pt x="318" y="7"/>
                    <a:pt x="326" y="0"/>
                  </a:cubicBezTo>
                  <a:cubicBezTo>
                    <a:pt x="329" y="2"/>
                    <a:pt x="329" y="2"/>
                    <a:pt x="329" y="2"/>
                  </a:cubicBezTo>
                  <a:cubicBezTo>
                    <a:pt x="323" y="8"/>
                    <a:pt x="326" y="17"/>
                    <a:pt x="329" y="27"/>
                  </a:cubicBezTo>
                  <a:cubicBezTo>
                    <a:pt x="332" y="37"/>
                    <a:pt x="335" y="48"/>
                    <a:pt x="328" y="56"/>
                  </a:cubicBezTo>
                  <a:close/>
                </a:path>
              </a:pathLst>
            </a:custGeom>
            <a:solidFill>
              <a:srgbClr val="DF7D3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60" name="Título 1">
            <a:extLst>
              <a:ext uri="{FF2B5EF4-FFF2-40B4-BE49-F238E27FC236}">
                <a16:creationId xmlns:a16="http://schemas.microsoft.com/office/drawing/2014/main" id="{98D06922-A180-4194-ACEC-953D5103F4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097" y="411941"/>
            <a:ext cx="11151917" cy="666423"/>
          </a:xfrm>
        </p:spPr>
        <p:txBody>
          <a:bodyPr>
            <a:noAutofit/>
          </a:bodyPr>
          <a:lstStyle>
            <a:lvl1pPr marL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s-ES" sz="4400" kern="1200" dirty="0">
                <a:solidFill>
                  <a:srgbClr val="0384DA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s-ES" err="1"/>
              <a:t>Slide</a:t>
            </a:r>
            <a:r>
              <a:rPr lang="es-ES"/>
              <a:t> </a:t>
            </a:r>
            <a:r>
              <a:rPr lang="es-ES" err="1"/>
              <a:t>title</a:t>
            </a:r>
            <a:endParaRPr lang="es-ES"/>
          </a:p>
        </p:txBody>
      </p:sp>
      <p:sp>
        <p:nvSpPr>
          <p:cNvPr id="61" name="Text Placeholder 4">
            <a:extLst>
              <a:ext uri="{FF2B5EF4-FFF2-40B4-BE49-F238E27FC236}">
                <a16:creationId xmlns:a16="http://schemas.microsoft.com/office/drawing/2014/main" id="{9F18853C-7D08-473C-A37D-BE5177E38A5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5097" y="1238486"/>
            <a:ext cx="11159923" cy="487808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800"/>
              </a:spcBef>
              <a:buNone/>
              <a:defRPr sz="3001">
                <a:solidFill>
                  <a:srgbClr val="404040"/>
                </a:solidFill>
                <a:latin typeface="+mj-lt"/>
              </a:defRPr>
            </a:lvl1pPr>
            <a:lvl2pPr marL="0" indent="0">
              <a:buNone/>
              <a:defRPr sz="1500">
                <a:solidFill>
                  <a:srgbClr val="404040"/>
                </a:solidFill>
              </a:defRPr>
            </a:lvl2pPr>
            <a:lvl3pPr marL="173878" indent="0">
              <a:buNone/>
              <a:defRPr sz="1500">
                <a:solidFill>
                  <a:srgbClr val="404040"/>
                </a:solidFill>
              </a:defRPr>
            </a:lvl3pPr>
            <a:lvl4pPr marL="342991" indent="0">
              <a:buNone/>
              <a:defRPr sz="1500">
                <a:solidFill>
                  <a:srgbClr val="404040"/>
                </a:solidFill>
              </a:defRPr>
            </a:lvl4pPr>
            <a:lvl5pPr marL="520442" indent="0">
              <a:buNone/>
              <a:defRPr sz="1500">
                <a:solidFill>
                  <a:srgbClr val="40404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3" name="Gráfico 42">
            <a:extLst>
              <a:ext uri="{FF2B5EF4-FFF2-40B4-BE49-F238E27FC236}">
                <a16:creationId xmlns:a16="http://schemas.microsoft.com/office/drawing/2014/main" id="{8DF8B255-B6CF-4F0C-8CC8-A2EF96452E3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73143" y="6264475"/>
            <a:ext cx="1680299" cy="514995"/>
          </a:xfrm>
          <a:prstGeom prst="rect">
            <a:avLst/>
          </a:prstGeom>
        </p:spPr>
      </p:pic>
      <p:grpSp>
        <p:nvGrpSpPr>
          <p:cNvPr id="64" name="Grupo 63">
            <a:extLst>
              <a:ext uri="{FF2B5EF4-FFF2-40B4-BE49-F238E27FC236}">
                <a16:creationId xmlns:a16="http://schemas.microsoft.com/office/drawing/2014/main" id="{DACDABB7-772E-4087-ABF4-A664F2888A97}"/>
              </a:ext>
            </a:extLst>
          </p:cNvPr>
          <p:cNvGrpSpPr/>
          <p:nvPr userDrawn="1"/>
        </p:nvGrpSpPr>
        <p:grpSpPr>
          <a:xfrm>
            <a:off x="9813631" y="6311629"/>
            <a:ext cx="2305226" cy="464331"/>
            <a:chOff x="9955553" y="5742544"/>
            <a:chExt cx="2305226" cy="464331"/>
          </a:xfrm>
        </p:grpSpPr>
        <p:sp>
          <p:nvSpPr>
            <p:cNvPr id="69" name="CuadroTexto 68">
              <a:extLst>
                <a:ext uri="{FF2B5EF4-FFF2-40B4-BE49-F238E27FC236}">
                  <a16:creationId xmlns:a16="http://schemas.microsoft.com/office/drawing/2014/main" id="{493A5DB7-262B-4B63-8E13-D07620AAE5EE}"/>
                </a:ext>
              </a:extLst>
            </p:cNvPr>
            <p:cNvSpPr txBox="1"/>
            <p:nvPr userDrawn="1"/>
          </p:nvSpPr>
          <p:spPr>
            <a:xfrm>
              <a:off x="10253731" y="5742544"/>
              <a:ext cx="2007048" cy="464331"/>
            </a:xfrm>
            <a:prstGeom prst="rect">
              <a:avLst/>
            </a:prstGeom>
            <a:noFill/>
          </p:spPr>
          <p:txBody>
            <a:bodyPr wrap="square" lIns="180000" tIns="108000" rIns="180000" bIns="108000" rtlCol="0" anchor="ctr" anchorCtr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s-ES" sz="1600" i="0" spc="-7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ea typeface="Cambria" panose="02040503050406030204" pitchFamily="18" charset="0"/>
                  <a:cs typeface="Segoe UI" panose="020B0502040204020203" pitchFamily="34" charset="0"/>
                </a:rPr>
                <a:t>#</a:t>
              </a:r>
              <a:r>
                <a:rPr lang="en-US" sz="1600" i="0" spc="-70" noProof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ea typeface="Cambria" panose="02040503050406030204" pitchFamily="18" charset="0"/>
                  <a:cs typeface="Segoe UI" panose="020B0502040204020203" pitchFamily="34" charset="0"/>
                </a:rPr>
                <a:t>M365MADVirtual</a:t>
              </a:r>
            </a:p>
          </p:txBody>
        </p:sp>
        <p:pic>
          <p:nvPicPr>
            <p:cNvPr id="70" name="Imagen 69">
              <a:extLst>
                <a:ext uri="{FF2B5EF4-FFF2-40B4-BE49-F238E27FC236}">
                  <a16:creationId xmlns:a16="http://schemas.microsoft.com/office/drawing/2014/main" id="{6404C64D-10C5-4198-8B07-B632C17FCD8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9955553" y="5852050"/>
              <a:ext cx="348003" cy="2829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1702219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arePoint Stain (Two columns. Light Grey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">
            <a:extLst>
              <a:ext uri="{FF2B5EF4-FFF2-40B4-BE49-F238E27FC236}">
                <a16:creationId xmlns:a16="http://schemas.microsoft.com/office/drawing/2014/main" id="{785D8B3C-3632-4546-8989-BE432F906B54}"/>
              </a:ext>
            </a:extLst>
          </p:cNvPr>
          <p:cNvGrpSpPr/>
          <p:nvPr userDrawn="1"/>
        </p:nvGrpSpPr>
        <p:grpSpPr>
          <a:xfrm>
            <a:off x="7813397" y="-713781"/>
            <a:ext cx="4981868" cy="3747927"/>
            <a:chOff x="2432790" y="730250"/>
            <a:chExt cx="7132330" cy="5365749"/>
          </a:xfrm>
          <a:solidFill>
            <a:srgbClr val="EEEEEE"/>
          </a:solidFill>
        </p:grpSpPr>
        <p:sp>
          <p:nvSpPr>
            <p:cNvPr id="47" name="Freeform 5">
              <a:extLst>
                <a:ext uri="{FF2B5EF4-FFF2-40B4-BE49-F238E27FC236}">
                  <a16:creationId xmlns:a16="http://schemas.microsoft.com/office/drawing/2014/main" id="{2D7FC815-F2FE-4E08-B0F2-F3EE679AD2A7}"/>
                </a:ext>
              </a:extLst>
            </p:cNvPr>
            <p:cNvSpPr>
              <a:spLocks/>
            </p:cNvSpPr>
            <p:nvPr/>
          </p:nvSpPr>
          <p:spPr bwMode="auto">
            <a:xfrm>
              <a:off x="3363912" y="800101"/>
              <a:ext cx="5110162" cy="5078412"/>
            </a:xfrm>
            <a:custGeom>
              <a:avLst/>
              <a:gdLst>
                <a:gd name="T0" fmla="*/ 1670 w 2447"/>
                <a:gd name="T1" fmla="*/ 937 h 2432"/>
                <a:gd name="T2" fmla="*/ 1589 w 2447"/>
                <a:gd name="T3" fmla="*/ 957 h 2432"/>
                <a:gd name="T4" fmla="*/ 1551 w 2447"/>
                <a:gd name="T5" fmla="*/ 930 h 2432"/>
                <a:gd name="T6" fmla="*/ 1550 w 2447"/>
                <a:gd name="T7" fmla="*/ 929 h 2432"/>
                <a:gd name="T8" fmla="*/ 1423 w 2447"/>
                <a:gd name="T9" fmla="*/ 929 h 2432"/>
                <a:gd name="T10" fmla="*/ 1311 w 2447"/>
                <a:gd name="T11" fmla="*/ 1041 h 2432"/>
                <a:gd name="T12" fmla="*/ 1183 w 2447"/>
                <a:gd name="T13" fmla="*/ 1041 h 2432"/>
                <a:gd name="T14" fmla="*/ 1183 w 2447"/>
                <a:gd name="T15" fmla="*/ 913 h 2432"/>
                <a:gd name="T16" fmla="*/ 1550 w 2447"/>
                <a:gd name="T17" fmla="*/ 546 h 2432"/>
                <a:gd name="T18" fmla="*/ 1555 w 2447"/>
                <a:gd name="T19" fmla="*/ 423 h 2432"/>
                <a:gd name="T20" fmla="*/ 1555 w 2447"/>
                <a:gd name="T21" fmla="*/ 423 h 2432"/>
                <a:gd name="T22" fmla="*/ 1523 w 2447"/>
                <a:gd name="T23" fmla="*/ 380 h 2432"/>
                <a:gd name="T24" fmla="*/ 1543 w 2447"/>
                <a:gd name="T25" fmla="*/ 299 h 2432"/>
                <a:gd name="T26" fmla="*/ 1678 w 2447"/>
                <a:gd name="T27" fmla="*/ 163 h 2432"/>
                <a:gd name="T28" fmla="*/ 1678 w 2447"/>
                <a:gd name="T29" fmla="*/ 36 h 2432"/>
                <a:gd name="T30" fmla="*/ 1550 w 2447"/>
                <a:gd name="T31" fmla="*/ 36 h 2432"/>
                <a:gd name="T32" fmla="*/ 1462 w 2447"/>
                <a:gd name="T33" fmla="*/ 124 h 2432"/>
                <a:gd name="T34" fmla="*/ 1381 w 2447"/>
                <a:gd name="T35" fmla="*/ 143 h 2432"/>
                <a:gd name="T36" fmla="*/ 1348 w 2447"/>
                <a:gd name="T37" fmla="*/ 121 h 2432"/>
                <a:gd name="T38" fmla="*/ 1343 w 2447"/>
                <a:gd name="T39" fmla="*/ 115 h 2432"/>
                <a:gd name="T40" fmla="*/ 1215 w 2447"/>
                <a:gd name="T41" fmla="*/ 115 h 2432"/>
                <a:gd name="T42" fmla="*/ 35 w 2447"/>
                <a:gd name="T43" fmla="*/ 1296 h 2432"/>
                <a:gd name="T44" fmla="*/ 35 w 2447"/>
                <a:gd name="T45" fmla="*/ 1424 h 2432"/>
                <a:gd name="T46" fmla="*/ 162 w 2447"/>
                <a:gd name="T47" fmla="*/ 1424 h 2432"/>
                <a:gd name="T48" fmla="*/ 266 w 2447"/>
                <a:gd name="T49" fmla="*/ 1320 h 2432"/>
                <a:gd name="T50" fmla="*/ 394 w 2447"/>
                <a:gd name="T51" fmla="*/ 1320 h 2432"/>
                <a:gd name="T52" fmla="*/ 394 w 2447"/>
                <a:gd name="T53" fmla="*/ 1447 h 2432"/>
                <a:gd name="T54" fmla="*/ 178 w 2447"/>
                <a:gd name="T55" fmla="*/ 1663 h 2432"/>
                <a:gd name="T56" fmla="*/ 178 w 2447"/>
                <a:gd name="T57" fmla="*/ 1790 h 2432"/>
                <a:gd name="T58" fmla="*/ 306 w 2447"/>
                <a:gd name="T59" fmla="*/ 1790 h 2432"/>
                <a:gd name="T60" fmla="*/ 497 w 2447"/>
                <a:gd name="T61" fmla="*/ 1599 h 2432"/>
                <a:gd name="T62" fmla="*/ 625 w 2447"/>
                <a:gd name="T63" fmla="*/ 1599 h 2432"/>
                <a:gd name="T64" fmla="*/ 625 w 2447"/>
                <a:gd name="T65" fmla="*/ 1727 h 2432"/>
                <a:gd name="T66" fmla="*/ 178 w 2447"/>
                <a:gd name="T67" fmla="*/ 2173 h 2432"/>
                <a:gd name="T68" fmla="*/ 178 w 2447"/>
                <a:gd name="T69" fmla="*/ 2301 h 2432"/>
                <a:gd name="T70" fmla="*/ 306 w 2447"/>
                <a:gd name="T71" fmla="*/ 2301 h 2432"/>
                <a:gd name="T72" fmla="*/ 673 w 2447"/>
                <a:gd name="T73" fmla="*/ 1934 h 2432"/>
                <a:gd name="T74" fmla="*/ 801 w 2447"/>
                <a:gd name="T75" fmla="*/ 1934 h 2432"/>
                <a:gd name="T76" fmla="*/ 801 w 2447"/>
                <a:gd name="T77" fmla="*/ 2062 h 2432"/>
                <a:gd name="T78" fmla="*/ 815 w 2447"/>
                <a:gd name="T79" fmla="*/ 2047 h 2432"/>
                <a:gd name="T80" fmla="*/ 815 w 2447"/>
                <a:gd name="T81" fmla="*/ 2175 h 2432"/>
                <a:gd name="T82" fmla="*/ 942 w 2447"/>
                <a:gd name="T83" fmla="*/ 2175 h 2432"/>
                <a:gd name="T84" fmla="*/ 968 w 2447"/>
                <a:gd name="T85" fmla="*/ 2149 h 2432"/>
                <a:gd name="T86" fmla="*/ 1096 w 2447"/>
                <a:gd name="T87" fmla="*/ 2149 h 2432"/>
                <a:gd name="T88" fmla="*/ 1096 w 2447"/>
                <a:gd name="T89" fmla="*/ 2277 h 2432"/>
                <a:gd name="T90" fmla="*/ 1104 w 2447"/>
                <a:gd name="T91" fmla="*/ 2269 h 2432"/>
                <a:gd name="T92" fmla="*/ 1104 w 2447"/>
                <a:gd name="T93" fmla="*/ 2397 h 2432"/>
                <a:gd name="T94" fmla="*/ 1231 w 2447"/>
                <a:gd name="T95" fmla="*/ 2397 h 2432"/>
                <a:gd name="T96" fmla="*/ 2412 w 2447"/>
                <a:gd name="T97" fmla="*/ 1216 h 2432"/>
                <a:gd name="T98" fmla="*/ 2412 w 2447"/>
                <a:gd name="T99" fmla="*/ 1089 h 2432"/>
                <a:gd name="T100" fmla="*/ 2284 w 2447"/>
                <a:gd name="T101" fmla="*/ 1089 h 2432"/>
                <a:gd name="T102" fmla="*/ 2252 w 2447"/>
                <a:gd name="T103" fmla="*/ 1120 h 2432"/>
                <a:gd name="T104" fmla="*/ 2125 w 2447"/>
                <a:gd name="T105" fmla="*/ 1120 h 2432"/>
                <a:gd name="T106" fmla="*/ 2125 w 2447"/>
                <a:gd name="T107" fmla="*/ 993 h 2432"/>
                <a:gd name="T108" fmla="*/ 2334 w 2447"/>
                <a:gd name="T109" fmla="*/ 784 h 2432"/>
                <a:gd name="T110" fmla="*/ 2334 w 2447"/>
                <a:gd name="T111" fmla="*/ 656 h 2432"/>
                <a:gd name="T112" fmla="*/ 2206 w 2447"/>
                <a:gd name="T113" fmla="*/ 656 h 2432"/>
                <a:gd name="T114" fmla="*/ 2196 w 2447"/>
                <a:gd name="T115" fmla="*/ 666 h 2432"/>
                <a:gd name="T116" fmla="*/ 2123 w 2447"/>
                <a:gd name="T117" fmla="*/ 678 h 2432"/>
                <a:gd name="T118" fmla="*/ 2088 w 2447"/>
                <a:gd name="T119" fmla="*/ 653 h 2432"/>
                <a:gd name="T120" fmla="*/ 2085 w 2447"/>
                <a:gd name="T121" fmla="*/ 650 h 2432"/>
                <a:gd name="T122" fmla="*/ 1957 w 2447"/>
                <a:gd name="T123" fmla="*/ 650 h 2432"/>
                <a:gd name="T124" fmla="*/ 1670 w 2447"/>
                <a:gd name="T125" fmla="*/ 937 h 24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447" h="2432">
                  <a:moveTo>
                    <a:pt x="1670" y="937"/>
                  </a:moveTo>
                  <a:cubicBezTo>
                    <a:pt x="1635" y="970"/>
                    <a:pt x="1604" y="963"/>
                    <a:pt x="1589" y="957"/>
                  </a:cubicBezTo>
                  <a:cubicBezTo>
                    <a:pt x="1569" y="948"/>
                    <a:pt x="1564" y="942"/>
                    <a:pt x="1551" y="930"/>
                  </a:cubicBezTo>
                  <a:cubicBezTo>
                    <a:pt x="1551" y="930"/>
                    <a:pt x="1551" y="929"/>
                    <a:pt x="1550" y="929"/>
                  </a:cubicBezTo>
                  <a:cubicBezTo>
                    <a:pt x="1515" y="894"/>
                    <a:pt x="1458" y="894"/>
                    <a:pt x="1423" y="929"/>
                  </a:cubicBezTo>
                  <a:cubicBezTo>
                    <a:pt x="1311" y="1041"/>
                    <a:pt x="1311" y="1041"/>
                    <a:pt x="1311" y="1041"/>
                  </a:cubicBezTo>
                  <a:cubicBezTo>
                    <a:pt x="1276" y="1076"/>
                    <a:pt x="1219" y="1076"/>
                    <a:pt x="1183" y="1041"/>
                  </a:cubicBezTo>
                  <a:cubicBezTo>
                    <a:pt x="1148" y="1005"/>
                    <a:pt x="1148" y="948"/>
                    <a:pt x="1183" y="913"/>
                  </a:cubicBezTo>
                  <a:cubicBezTo>
                    <a:pt x="1550" y="546"/>
                    <a:pt x="1550" y="546"/>
                    <a:pt x="1550" y="546"/>
                  </a:cubicBezTo>
                  <a:cubicBezTo>
                    <a:pt x="1584" y="512"/>
                    <a:pt x="1585" y="459"/>
                    <a:pt x="1555" y="423"/>
                  </a:cubicBezTo>
                  <a:cubicBezTo>
                    <a:pt x="1555" y="423"/>
                    <a:pt x="1555" y="423"/>
                    <a:pt x="1555" y="423"/>
                  </a:cubicBezTo>
                  <a:cubicBezTo>
                    <a:pt x="1539" y="406"/>
                    <a:pt x="1533" y="402"/>
                    <a:pt x="1523" y="380"/>
                  </a:cubicBezTo>
                  <a:cubicBezTo>
                    <a:pt x="1516" y="365"/>
                    <a:pt x="1510" y="334"/>
                    <a:pt x="1543" y="299"/>
                  </a:cubicBezTo>
                  <a:cubicBezTo>
                    <a:pt x="1678" y="163"/>
                    <a:pt x="1678" y="163"/>
                    <a:pt x="1678" y="163"/>
                  </a:cubicBezTo>
                  <a:cubicBezTo>
                    <a:pt x="1713" y="128"/>
                    <a:pt x="1713" y="71"/>
                    <a:pt x="1678" y="36"/>
                  </a:cubicBezTo>
                  <a:cubicBezTo>
                    <a:pt x="1643" y="0"/>
                    <a:pt x="1586" y="0"/>
                    <a:pt x="1550" y="36"/>
                  </a:cubicBezTo>
                  <a:cubicBezTo>
                    <a:pt x="1462" y="124"/>
                    <a:pt x="1462" y="124"/>
                    <a:pt x="1462" y="124"/>
                  </a:cubicBezTo>
                  <a:cubicBezTo>
                    <a:pt x="1427" y="156"/>
                    <a:pt x="1396" y="150"/>
                    <a:pt x="1381" y="143"/>
                  </a:cubicBezTo>
                  <a:cubicBezTo>
                    <a:pt x="1364" y="136"/>
                    <a:pt x="1358" y="130"/>
                    <a:pt x="1348" y="121"/>
                  </a:cubicBezTo>
                  <a:cubicBezTo>
                    <a:pt x="1346" y="119"/>
                    <a:pt x="1345" y="117"/>
                    <a:pt x="1343" y="115"/>
                  </a:cubicBezTo>
                  <a:cubicBezTo>
                    <a:pt x="1308" y="80"/>
                    <a:pt x="1251" y="80"/>
                    <a:pt x="1215" y="115"/>
                  </a:cubicBezTo>
                  <a:cubicBezTo>
                    <a:pt x="35" y="1296"/>
                    <a:pt x="35" y="1296"/>
                    <a:pt x="35" y="1296"/>
                  </a:cubicBezTo>
                  <a:cubicBezTo>
                    <a:pt x="0" y="1331"/>
                    <a:pt x="0" y="1388"/>
                    <a:pt x="35" y="1424"/>
                  </a:cubicBezTo>
                  <a:cubicBezTo>
                    <a:pt x="70" y="1459"/>
                    <a:pt x="127" y="1459"/>
                    <a:pt x="162" y="1424"/>
                  </a:cubicBezTo>
                  <a:cubicBezTo>
                    <a:pt x="266" y="1320"/>
                    <a:pt x="266" y="1320"/>
                    <a:pt x="266" y="1320"/>
                  </a:cubicBezTo>
                  <a:cubicBezTo>
                    <a:pt x="301" y="1285"/>
                    <a:pt x="359" y="1285"/>
                    <a:pt x="394" y="1320"/>
                  </a:cubicBezTo>
                  <a:cubicBezTo>
                    <a:pt x="429" y="1355"/>
                    <a:pt x="429" y="1412"/>
                    <a:pt x="394" y="1447"/>
                  </a:cubicBezTo>
                  <a:cubicBezTo>
                    <a:pt x="178" y="1663"/>
                    <a:pt x="178" y="1663"/>
                    <a:pt x="178" y="1663"/>
                  </a:cubicBezTo>
                  <a:cubicBezTo>
                    <a:pt x="143" y="1698"/>
                    <a:pt x="143" y="1755"/>
                    <a:pt x="178" y="1790"/>
                  </a:cubicBezTo>
                  <a:cubicBezTo>
                    <a:pt x="214" y="1826"/>
                    <a:pt x="271" y="1826"/>
                    <a:pt x="306" y="1790"/>
                  </a:cubicBezTo>
                  <a:cubicBezTo>
                    <a:pt x="497" y="1599"/>
                    <a:pt x="497" y="1599"/>
                    <a:pt x="497" y="1599"/>
                  </a:cubicBezTo>
                  <a:cubicBezTo>
                    <a:pt x="533" y="1564"/>
                    <a:pt x="590" y="1564"/>
                    <a:pt x="625" y="1599"/>
                  </a:cubicBezTo>
                  <a:cubicBezTo>
                    <a:pt x="660" y="1634"/>
                    <a:pt x="660" y="1691"/>
                    <a:pt x="625" y="1727"/>
                  </a:cubicBezTo>
                  <a:cubicBezTo>
                    <a:pt x="178" y="2173"/>
                    <a:pt x="178" y="2173"/>
                    <a:pt x="178" y="2173"/>
                  </a:cubicBezTo>
                  <a:cubicBezTo>
                    <a:pt x="143" y="2209"/>
                    <a:pt x="143" y="2266"/>
                    <a:pt x="178" y="2301"/>
                  </a:cubicBezTo>
                  <a:cubicBezTo>
                    <a:pt x="214" y="2336"/>
                    <a:pt x="271" y="2336"/>
                    <a:pt x="306" y="2301"/>
                  </a:cubicBezTo>
                  <a:cubicBezTo>
                    <a:pt x="673" y="1934"/>
                    <a:pt x="673" y="1934"/>
                    <a:pt x="673" y="1934"/>
                  </a:cubicBezTo>
                  <a:cubicBezTo>
                    <a:pt x="708" y="1899"/>
                    <a:pt x="765" y="1899"/>
                    <a:pt x="801" y="1934"/>
                  </a:cubicBezTo>
                  <a:cubicBezTo>
                    <a:pt x="836" y="1969"/>
                    <a:pt x="836" y="2026"/>
                    <a:pt x="801" y="2062"/>
                  </a:cubicBezTo>
                  <a:cubicBezTo>
                    <a:pt x="815" y="2047"/>
                    <a:pt x="815" y="2047"/>
                    <a:pt x="815" y="2047"/>
                  </a:cubicBezTo>
                  <a:cubicBezTo>
                    <a:pt x="779" y="2083"/>
                    <a:pt x="779" y="2140"/>
                    <a:pt x="815" y="2175"/>
                  </a:cubicBezTo>
                  <a:cubicBezTo>
                    <a:pt x="850" y="2210"/>
                    <a:pt x="907" y="2210"/>
                    <a:pt x="942" y="2175"/>
                  </a:cubicBezTo>
                  <a:cubicBezTo>
                    <a:pt x="968" y="2149"/>
                    <a:pt x="968" y="2149"/>
                    <a:pt x="968" y="2149"/>
                  </a:cubicBezTo>
                  <a:cubicBezTo>
                    <a:pt x="1003" y="2114"/>
                    <a:pt x="1060" y="2114"/>
                    <a:pt x="1096" y="2149"/>
                  </a:cubicBezTo>
                  <a:cubicBezTo>
                    <a:pt x="1131" y="2185"/>
                    <a:pt x="1131" y="2242"/>
                    <a:pt x="1096" y="2277"/>
                  </a:cubicBezTo>
                  <a:cubicBezTo>
                    <a:pt x="1104" y="2269"/>
                    <a:pt x="1104" y="2269"/>
                    <a:pt x="1104" y="2269"/>
                  </a:cubicBezTo>
                  <a:cubicBezTo>
                    <a:pt x="1068" y="2304"/>
                    <a:pt x="1068" y="2361"/>
                    <a:pt x="1104" y="2397"/>
                  </a:cubicBezTo>
                  <a:cubicBezTo>
                    <a:pt x="1139" y="2432"/>
                    <a:pt x="1196" y="2432"/>
                    <a:pt x="1231" y="2397"/>
                  </a:cubicBezTo>
                  <a:cubicBezTo>
                    <a:pt x="2412" y="1216"/>
                    <a:pt x="2412" y="1216"/>
                    <a:pt x="2412" y="1216"/>
                  </a:cubicBezTo>
                  <a:cubicBezTo>
                    <a:pt x="2447" y="1181"/>
                    <a:pt x="2447" y="1124"/>
                    <a:pt x="2412" y="1089"/>
                  </a:cubicBezTo>
                  <a:cubicBezTo>
                    <a:pt x="2377" y="1053"/>
                    <a:pt x="2319" y="1053"/>
                    <a:pt x="2284" y="1089"/>
                  </a:cubicBezTo>
                  <a:cubicBezTo>
                    <a:pt x="2252" y="1120"/>
                    <a:pt x="2252" y="1120"/>
                    <a:pt x="2252" y="1120"/>
                  </a:cubicBezTo>
                  <a:cubicBezTo>
                    <a:pt x="2217" y="1156"/>
                    <a:pt x="2160" y="1156"/>
                    <a:pt x="2125" y="1120"/>
                  </a:cubicBezTo>
                  <a:cubicBezTo>
                    <a:pt x="2089" y="1085"/>
                    <a:pt x="2089" y="1028"/>
                    <a:pt x="2125" y="993"/>
                  </a:cubicBezTo>
                  <a:cubicBezTo>
                    <a:pt x="2334" y="784"/>
                    <a:pt x="2334" y="784"/>
                    <a:pt x="2334" y="784"/>
                  </a:cubicBezTo>
                  <a:cubicBezTo>
                    <a:pt x="2369" y="748"/>
                    <a:pt x="2369" y="691"/>
                    <a:pt x="2334" y="656"/>
                  </a:cubicBezTo>
                  <a:cubicBezTo>
                    <a:pt x="2299" y="621"/>
                    <a:pt x="2241" y="621"/>
                    <a:pt x="2206" y="656"/>
                  </a:cubicBezTo>
                  <a:cubicBezTo>
                    <a:pt x="2196" y="666"/>
                    <a:pt x="2196" y="666"/>
                    <a:pt x="2196" y="666"/>
                  </a:cubicBezTo>
                  <a:cubicBezTo>
                    <a:pt x="2164" y="690"/>
                    <a:pt x="2137" y="684"/>
                    <a:pt x="2123" y="678"/>
                  </a:cubicBezTo>
                  <a:cubicBezTo>
                    <a:pt x="2105" y="670"/>
                    <a:pt x="2100" y="664"/>
                    <a:pt x="2088" y="653"/>
                  </a:cubicBezTo>
                  <a:cubicBezTo>
                    <a:pt x="2087" y="652"/>
                    <a:pt x="2086" y="651"/>
                    <a:pt x="2085" y="650"/>
                  </a:cubicBezTo>
                  <a:cubicBezTo>
                    <a:pt x="2049" y="615"/>
                    <a:pt x="1992" y="615"/>
                    <a:pt x="1957" y="650"/>
                  </a:cubicBezTo>
                  <a:lnTo>
                    <a:pt x="1670" y="93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6">
              <a:extLst>
                <a:ext uri="{FF2B5EF4-FFF2-40B4-BE49-F238E27FC236}">
                  <a16:creationId xmlns:a16="http://schemas.microsoft.com/office/drawing/2014/main" id="{86E37219-AD52-4C63-A153-D0B97B257462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5702" y="2195512"/>
              <a:ext cx="700088" cy="700088"/>
            </a:xfrm>
            <a:custGeom>
              <a:avLst/>
              <a:gdLst>
                <a:gd name="T0" fmla="*/ 328 w 335"/>
                <a:gd name="T1" fmla="*/ 56 h 335"/>
                <a:gd name="T2" fmla="*/ 299 w 335"/>
                <a:gd name="T3" fmla="*/ 57 h 335"/>
                <a:gd name="T4" fmla="*/ 274 w 335"/>
                <a:gd name="T5" fmla="*/ 57 h 335"/>
                <a:gd name="T6" fmla="*/ 274 w 335"/>
                <a:gd name="T7" fmla="*/ 81 h 335"/>
                <a:gd name="T8" fmla="*/ 273 w 335"/>
                <a:gd name="T9" fmla="*/ 110 h 335"/>
                <a:gd name="T10" fmla="*/ 245 w 335"/>
                <a:gd name="T11" fmla="*/ 111 h 335"/>
                <a:gd name="T12" fmla="*/ 220 w 335"/>
                <a:gd name="T13" fmla="*/ 111 h 335"/>
                <a:gd name="T14" fmla="*/ 220 w 335"/>
                <a:gd name="T15" fmla="*/ 136 h 335"/>
                <a:gd name="T16" fmla="*/ 219 w 335"/>
                <a:gd name="T17" fmla="*/ 164 h 335"/>
                <a:gd name="T18" fmla="*/ 190 w 335"/>
                <a:gd name="T19" fmla="*/ 165 h 335"/>
                <a:gd name="T20" fmla="*/ 166 w 335"/>
                <a:gd name="T21" fmla="*/ 166 h 335"/>
                <a:gd name="T22" fmla="*/ 165 w 335"/>
                <a:gd name="T23" fmla="*/ 190 h 335"/>
                <a:gd name="T24" fmla="*/ 164 w 335"/>
                <a:gd name="T25" fmla="*/ 219 h 335"/>
                <a:gd name="T26" fmla="*/ 136 w 335"/>
                <a:gd name="T27" fmla="*/ 220 h 335"/>
                <a:gd name="T28" fmla="*/ 111 w 335"/>
                <a:gd name="T29" fmla="*/ 220 h 335"/>
                <a:gd name="T30" fmla="*/ 111 w 335"/>
                <a:gd name="T31" fmla="*/ 245 h 335"/>
                <a:gd name="T32" fmla="*/ 110 w 335"/>
                <a:gd name="T33" fmla="*/ 273 h 335"/>
                <a:gd name="T34" fmla="*/ 81 w 335"/>
                <a:gd name="T35" fmla="*/ 274 h 335"/>
                <a:gd name="T36" fmla="*/ 57 w 335"/>
                <a:gd name="T37" fmla="*/ 274 h 335"/>
                <a:gd name="T38" fmla="*/ 57 w 335"/>
                <a:gd name="T39" fmla="*/ 299 h 335"/>
                <a:gd name="T40" fmla="*/ 56 w 335"/>
                <a:gd name="T41" fmla="*/ 327 h 335"/>
                <a:gd name="T42" fmla="*/ 27 w 335"/>
                <a:gd name="T43" fmla="*/ 329 h 335"/>
                <a:gd name="T44" fmla="*/ 2 w 335"/>
                <a:gd name="T45" fmla="*/ 329 h 335"/>
                <a:gd name="T46" fmla="*/ 0 w 335"/>
                <a:gd name="T47" fmla="*/ 326 h 335"/>
                <a:gd name="T48" fmla="*/ 28 w 335"/>
                <a:gd name="T49" fmla="*/ 325 h 335"/>
                <a:gd name="T50" fmla="*/ 53 w 335"/>
                <a:gd name="T51" fmla="*/ 325 h 335"/>
                <a:gd name="T52" fmla="*/ 53 w 335"/>
                <a:gd name="T53" fmla="*/ 300 h 335"/>
                <a:gd name="T54" fmla="*/ 54 w 335"/>
                <a:gd name="T55" fmla="*/ 271 h 335"/>
                <a:gd name="T56" fmla="*/ 83 w 335"/>
                <a:gd name="T57" fmla="*/ 270 h 335"/>
                <a:gd name="T58" fmla="*/ 107 w 335"/>
                <a:gd name="T59" fmla="*/ 270 h 335"/>
                <a:gd name="T60" fmla="*/ 107 w 335"/>
                <a:gd name="T61" fmla="*/ 246 h 335"/>
                <a:gd name="T62" fmla="*/ 108 w 335"/>
                <a:gd name="T63" fmla="*/ 217 h 335"/>
                <a:gd name="T64" fmla="*/ 137 w 335"/>
                <a:gd name="T65" fmla="*/ 216 h 335"/>
                <a:gd name="T66" fmla="*/ 162 w 335"/>
                <a:gd name="T67" fmla="*/ 216 h 335"/>
                <a:gd name="T68" fmla="*/ 162 w 335"/>
                <a:gd name="T69" fmla="*/ 191 h 335"/>
                <a:gd name="T70" fmla="*/ 163 w 335"/>
                <a:gd name="T71" fmla="*/ 163 h 335"/>
                <a:gd name="T72" fmla="*/ 191 w 335"/>
                <a:gd name="T73" fmla="*/ 162 h 335"/>
                <a:gd name="T74" fmla="*/ 216 w 335"/>
                <a:gd name="T75" fmla="*/ 162 h 335"/>
                <a:gd name="T76" fmla="*/ 216 w 335"/>
                <a:gd name="T77" fmla="*/ 137 h 335"/>
                <a:gd name="T78" fmla="*/ 217 w 335"/>
                <a:gd name="T79" fmla="*/ 108 h 335"/>
                <a:gd name="T80" fmla="*/ 246 w 335"/>
                <a:gd name="T81" fmla="*/ 107 h 335"/>
                <a:gd name="T82" fmla="*/ 270 w 335"/>
                <a:gd name="T83" fmla="*/ 107 h 335"/>
                <a:gd name="T84" fmla="*/ 270 w 335"/>
                <a:gd name="T85" fmla="*/ 83 h 335"/>
                <a:gd name="T86" fmla="*/ 271 w 335"/>
                <a:gd name="T87" fmla="*/ 54 h 335"/>
                <a:gd name="T88" fmla="*/ 300 w 335"/>
                <a:gd name="T89" fmla="*/ 53 h 335"/>
                <a:gd name="T90" fmla="*/ 325 w 335"/>
                <a:gd name="T91" fmla="*/ 53 h 335"/>
                <a:gd name="T92" fmla="*/ 325 w 335"/>
                <a:gd name="T93" fmla="*/ 28 h 335"/>
                <a:gd name="T94" fmla="*/ 326 w 335"/>
                <a:gd name="T95" fmla="*/ 0 h 335"/>
                <a:gd name="T96" fmla="*/ 329 w 335"/>
                <a:gd name="T97" fmla="*/ 2 h 335"/>
                <a:gd name="T98" fmla="*/ 329 w 335"/>
                <a:gd name="T99" fmla="*/ 27 h 335"/>
                <a:gd name="T100" fmla="*/ 328 w 335"/>
                <a:gd name="T101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35" h="335">
                  <a:moveTo>
                    <a:pt x="328" y="56"/>
                  </a:moveTo>
                  <a:cubicBezTo>
                    <a:pt x="320" y="63"/>
                    <a:pt x="309" y="60"/>
                    <a:pt x="299" y="57"/>
                  </a:cubicBezTo>
                  <a:cubicBezTo>
                    <a:pt x="289" y="54"/>
                    <a:pt x="280" y="51"/>
                    <a:pt x="274" y="57"/>
                  </a:cubicBezTo>
                  <a:cubicBezTo>
                    <a:pt x="268" y="63"/>
                    <a:pt x="271" y="72"/>
                    <a:pt x="274" y="81"/>
                  </a:cubicBezTo>
                  <a:cubicBezTo>
                    <a:pt x="277" y="92"/>
                    <a:pt x="281" y="102"/>
                    <a:pt x="273" y="110"/>
                  </a:cubicBezTo>
                  <a:cubicBezTo>
                    <a:pt x="265" y="118"/>
                    <a:pt x="255" y="114"/>
                    <a:pt x="245" y="111"/>
                  </a:cubicBezTo>
                  <a:cubicBezTo>
                    <a:pt x="235" y="108"/>
                    <a:pt x="226" y="105"/>
                    <a:pt x="220" y="111"/>
                  </a:cubicBezTo>
                  <a:cubicBezTo>
                    <a:pt x="214" y="117"/>
                    <a:pt x="217" y="126"/>
                    <a:pt x="220" y="136"/>
                  </a:cubicBezTo>
                  <a:cubicBezTo>
                    <a:pt x="223" y="146"/>
                    <a:pt x="226" y="157"/>
                    <a:pt x="219" y="164"/>
                  </a:cubicBezTo>
                  <a:cubicBezTo>
                    <a:pt x="211" y="172"/>
                    <a:pt x="200" y="169"/>
                    <a:pt x="190" y="165"/>
                  </a:cubicBezTo>
                  <a:cubicBezTo>
                    <a:pt x="181" y="162"/>
                    <a:pt x="171" y="160"/>
                    <a:pt x="166" y="166"/>
                  </a:cubicBezTo>
                  <a:cubicBezTo>
                    <a:pt x="160" y="171"/>
                    <a:pt x="162" y="181"/>
                    <a:pt x="165" y="190"/>
                  </a:cubicBezTo>
                  <a:cubicBezTo>
                    <a:pt x="169" y="200"/>
                    <a:pt x="172" y="211"/>
                    <a:pt x="164" y="219"/>
                  </a:cubicBezTo>
                  <a:cubicBezTo>
                    <a:pt x="157" y="226"/>
                    <a:pt x="146" y="223"/>
                    <a:pt x="136" y="220"/>
                  </a:cubicBezTo>
                  <a:cubicBezTo>
                    <a:pt x="126" y="217"/>
                    <a:pt x="117" y="214"/>
                    <a:pt x="111" y="220"/>
                  </a:cubicBezTo>
                  <a:cubicBezTo>
                    <a:pt x="105" y="226"/>
                    <a:pt x="108" y="235"/>
                    <a:pt x="111" y="245"/>
                  </a:cubicBezTo>
                  <a:cubicBezTo>
                    <a:pt x="114" y="255"/>
                    <a:pt x="118" y="265"/>
                    <a:pt x="110" y="273"/>
                  </a:cubicBezTo>
                  <a:cubicBezTo>
                    <a:pt x="102" y="281"/>
                    <a:pt x="92" y="277"/>
                    <a:pt x="81" y="274"/>
                  </a:cubicBezTo>
                  <a:cubicBezTo>
                    <a:pt x="72" y="271"/>
                    <a:pt x="63" y="268"/>
                    <a:pt x="57" y="274"/>
                  </a:cubicBezTo>
                  <a:cubicBezTo>
                    <a:pt x="51" y="280"/>
                    <a:pt x="54" y="289"/>
                    <a:pt x="57" y="299"/>
                  </a:cubicBezTo>
                  <a:cubicBezTo>
                    <a:pt x="60" y="309"/>
                    <a:pt x="63" y="320"/>
                    <a:pt x="56" y="327"/>
                  </a:cubicBezTo>
                  <a:cubicBezTo>
                    <a:pt x="48" y="335"/>
                    <a:pt x="37" y="332"/>
                    <a:pt x="27" y="329"/>
                  </a:cubicBezTo>
                  <a:cubicBezTo>
                    <a:pt x="17" y="326"/>
                    <a:pt x="8" y="323"/>
                    <a:pt x="2" y="329"/>
                  </a:cubicBezTo>
                  <a:cubicBezTo>
                    <a:pt x="0" y="326"/>
                    <a:pt x="0" y="326"/>
                    <a:pt x="0" y="326"/>
                  </a:cubicBezTo>
                  <a:cubicBezTo>
                    <a:pt x="7" y="318"/>
                    <a:pt x="18" y="322"/>
                    <a:pt x="28" y="325"/>
                  </a:cubicBezTo>
                  <a:cubicBezTo>
                    <a:pt x="38" y="328"/>
                    <a:pt x="47" y="331"/>
                    <a:pt x="53" y="325"/>
                  </a:cubicBezTo>
                  <a:cubicBezTo>
                    <a:pt x="59" y="319"/>
                    <a:pt x="56" y="310"/>
                    <a:pt x="53" y="300"/>
                  </a:cubicBezTo>
                  <a:cubicBezTo>
                    <a:pt x="50" y="290"/>
                    <a:pt x="46" y="279"/>
                    <a:pt x="54" y="271"/>
                  </a:cubicBezTo>
                  <a:cubicBezTo>
                    <a:pt x="62" y="264"/>
                    <a:pt x="72" y="267"/>
                    <a:pt x="83" y="270"/>
                  </a:cubicBezTo>
                  <a:cubicBezTo>
                    <a:pt x="92" y="273"/>
                    <a:pt x="101" y="276"/>
                    <a:pt x="107" y="270"/>
                  </a:cubicBezTo>
                  <a:cubicBezTo>
                    <a:pt x="113" y="264"/>
                    <a:pt x="110" y="255"/>
                    <a:pt x="107" y="246"/>
                  </a:cubicBezTo>
                  <a:cubicBezTo>
                    <a:pt x="104" y="235"/>
                    <a:pt x="101" y="225"/>
                    <a:pt x="108" y="217"/>
                  </a:cubicBezTo>
                  <a:cubicBezTo>
                    <a:pt x="116" y="209"/>
                    <a:pt x="127" y="213"/>
                    <a:pt x="137" y="216"/>
                  </a:cubicBezTo>
                  <a:cubicBezTo>
                    <a:pt x="147" y="219"/>
                    <a:pt x="156" y="222"/>
                    <a:pt x="162" y="216"/>
                  </a:cubicBezTo>
                  <a:cubicBezTo>
                    <a:pt x="168" y="210"/>
                    <a:pt x="165" y="201"/>
                    <a:pt x="162" y="191"/>
                  </a:cubicBezTo>
                  <a:cubicBezTo>
                    <a:pt x="158" y="181"/>
                    <a:pt x="155" y="170"/>
                    <a:pt x="163" y="163"/>
                  </a:cubicBezTo>
                  <a:cubicBezTo>
                    <a:pt x="170" y="155"/>
                    <a:pt x="181" y="158"/>
                    <a:pt x="191" y="162"/>
                  </a:cubicBezTo>
                  <a:cubicBezTo>
                    <a:pt x="201" y="165"/>
                    <a:pt x="210" y="168"/>
                    <a:pt x="216" y="162"/>
                  </a:cubicBezTo>
                  <a:cubicBezTo>
                    <a:pt x="222" y="156"/>
                    <a:pt x="219" y="147"/>
                    <a:pt x="216" y="137"/>
                  </a:cubicBezTo>
                  <a:cubicBezTo>
                    <a:pt x="213" y="127"/>
                    <a:pt x="209" y="116"/>
                    <a:pt x="217" y="108"/>
                  </a:cubicBezTo>
                  <a:cubicBezTo>
                    <a:pt x="225" y="101"/>
                    <a:pt x="235" y="104"/>
                    <a:pt x="246" y="107"/>
                  </a:cubicBezTo>
                  <a:cubicBezTo>
                    <a:pt x="255" y="110"/>
                    <a:pt x="264" y="113"/>
                    <a:pt x="270" y="107"/>
                  </a:cubicBezTo>
                  <a:cubicBezTo>
                    <a:pt x="276" y="101"/>
                    <a:pt x="273" y="92"/>
                    <a:pt x="270" y="83"/>
                  </a:cubicBezTo>
                  <a:cubicBezTo>
                    <a:pt x="267" y="72"/>
                    <a:pt x="264" y="62"/>
                    <a:pt x="271" y="54"/>
                  </a:cubicBezTo>
                  <a:cubicBezTo>
                    <a:pt x="279" y="46"/>
                    <a:pt x="290" y="50"/>
                    <a:pt x="300" y="53"/>
                  </a:cubicBezTo>
                  <a:cubicBezTo>
                    <a:pt x="310" y="56"/>
                    <a:pt x="319" y="59"/>
                    <a:pt x="325" y="53"/>
                  </a:cubicBezTo>
                  <a:cubicBezTo>
                    <a:pt x="331" y="47"/>
                    <a:pt x="328" y="38"/>
                    <a:pt x="325" y="28"/>
                  </a:cubicBezTo>
                  <a:cubicBezTo>
                    <a:pt x="322" y="18"/>
                    <a:pt x="318" y="7"/>
                    <a:pt x="326" y="0"/>
                  </a:cubicBezTo>
                  <a:cubicBezTo>
                    <a:pt x="329" y="2"/>
                    <a:pt x="329" y="2"/>
                    <a:pt x="329" y="2"/>
                  </a:cubicBezTo>
                  <a:cubicBezTo>
                    <a:pt x="323" y="8"/>
                    <a:pt x="326" y="17"/>
                    <a:pt x="329" y="27"/>
                  </a:cubicBezTo>
                  <a:cubicBezTo>
                    <a:pt x="332" y="37"/>
                    <a:pt x="335" y="48"/>
                    <a:pt x="328" y="5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7">
              <a:extLst>
                <a:ext uri="{FF2B5EF4-FFF2-40B4-BE49-F238E27FC236}">
                  <a16:creationId xmlns:a16="http://schemas.microsoft.com/office/drawing/2014/main" id="{DE589E7F-F6A8-4406-BD99-F5D679BCA4DF}"/>
                </a:ext>
              </a:extLst>
            </p:cNvPr>
            <p:cNvSpPr>
              <a:spLocks/>
            </p:cNvSpPr>
            <p:nvPr/>
          </p:nvSpPr>
          <p:spPr bwMode="auto">
            <a:xfrm>
              <a:off x="3878262" y="5394324"/>
              <a:ext cx="701675" cy="701675"/>
            </a:xfrm>
            <a:custGeom>
              <a:avLst/>
              <a:gdLst>
                <a:gd name="T0" fmla="*/ 8 w 336"/>
                <a:gd name="T1" fmla="*/ 280 h 336"/>
                <a:gd name="T2" fmla="*/ 36 w 336"/>
                <a:gd name="T3" fmla="*/ 279 h 336"/>
                <a:gd name="T4" fmla="*/ 61 w 336"/>
                <a:gd name="T5" fmla="*/ 279 h 336"/>
                <a:gd name="T6" fmla="*/ 61 w 336"/>
                <a:gd name="T7" fmla="*/ 254 h 336"/>
                <a:gd name="T8" fmla="*/ 62 w 336"/>
                <a:gd name="T9" fmla="*/ 225 h 336"/>
                <a:gd name="T10" fmla="*/ 91 w 336"/>
                <a:gd name="T11" fmla="*/ 224 h 336"/>
                <a:gd name="T12" fmla="*/ 115 w 336"/>
                <a:gd name="T13" fmla="*/ 224 h 336"/>
                <a:gd name="T14" fmla="*/ 115 w 336"/>
                <a:gd name="T15" fmla="*/ 200 h 336"/>
                <a:gd name="T16" fmla="*/ 117 w 336"/>
                <a:gd name="T17" fmla="*/ 171 h 336"/>
                <a:gd name="T18" fmla="*/ 145 w 336"/>
                <a:gd name="T19" fmla="*/ 170 h 336"/>
                <a:gd name="T20" fmla="*/ 170 w 336"/>
                <a:gd name="T21" fmla="*/ 170 h 336"/>
                <a:gd name="T22" fmla="*/ 170 w 336"/>
                <a:gd name="T23" fmla="*/ 145 h 336"/>
                <a:gd name="T24" fmla="*/ 171 w 336"/>
                <a:gd name="T25" fmla="*/ 117 h 336"/>
                <a:gd name="T26" fmla="*/ 199 w 336"/>
                <a:gd name="T27" fmla="*/ 116 h 336"/>
                <a:gd name="T28" fmla="*/ 224 w 336"/>
                <a:gd name="T29" fmla="*/ 115 h 336"/>
                <a:gd name="T30" fmla="*/ 224 w 336"/>
                <a:gd name="T31" fmla="*/ 91 h 336"/>
                <a:gd name="T32" fmla="*/ 225 w 336"/>
                <a:gd name="T33" fmla="*/ 62 h 336"/>
                <a:gd name="T34" fmla="*/ 254 w 336"/>
                <a:gd name="T35" fmla="*/ 61 h 336"/>
                <a:gd name="T36" fmla="*/ 278 w 336"/>
                <a:gd name="T37" fmla="*/ 61 h 336"/>
                <a:gd name="T38" fmla="*/ 279 w 336"/>
                <a:gd name="T39" fmla="*/ 36 h 336"/>
                <a:gd name="T40" fmla="*/ 280 w 336"/>
                <a:gd name="T41" fmla="*/ 8 h 336"/>
                <a:gd name="T42" fmla="*/ 308 w 336"/>
                <a:gd name="T43" fmla="*/ 7 h 336"/>
                <a:gd name="T44" fmla="*/ 333 w 336"/>
                <a:gd name="T45" fmla="*/ 7 h 336"/>
                <a:gd name="T46" fmla="*/ 336 w 336"/>
                <a:gd name="T47" fmla="*/ 10 h 336"/>
                <a:gd name="T48" fmla="*/ 307 w 336"/>
                <a:gd name="T49" fmla="*/ 11 h 336"/>
                <a:gd name="T50" fmla="*/ 282 w 336"/>
                <a:gd name="T51" fmla="*/ 11 h 336"/>
                <a:gd name="T52" fmla="*/ 282 w 336"/>
                <a:gd name="T53" fmla="*/ 35 h 336"/>
                <a:gd name="T54" fmla="*/ 281 w 336"/>
                <a:gd name="T55" fmla="*/ 64 h 336"/>
                <a:gd name="T56" fmla="*/ 253 w 336"/>
                <a:gd name="T57" fmla="*/ 65 h 336"/>
                <a:gd name="T58" fmla="*/ 228 w 336"/>
                <a:gd name="T59" fmla="*/ 65 h 336"/>
                <a:gd name="T60" fmla="*/ 228 w 336"/>
                <a:gd name="T61" fmla="*/ 90 h 336"/>
                <a:gd name="T62" fmla="*/ 227 w 336"/>
                <a:gd name="T63" fmla="*/ 118 h 336"/>
                <a:gd name="T64" fmla="*/ 198 w 336"/>
                <a:gd name="T65" fmla="*/ 119 h 336"/>
                <a:gd name="T66" fmla="*/ 174 w 336"/>
                <a:gd name="T67" fmla="*/ 119 h 336"/>
                <a:gd name="T68" fmla="*/ 174 w 336"/>
                <a:gd name="T69" fmla="*/ 144 h 336"/>
                <a:gd name="T70" fmla="*/ 173 w 336"/>
                <a:gd name="T71" fmla="*/ 173 h 336"/>
                <a:gd name="T72" fmla="*/ 144 w 336"/>
                <a:gd name="T73" fmla="*/ 174 h 336"/>
                <a:gd name="T74" fmla="*/ 119 w 336"/>
                <a:gd name="T75" fmla="*/ 174 h 336"/>
                <a:gd name="T76" fmla="*/ 119 w 336"/>
                <a:gd name="T77" fmla="*/ 198 h 336"/>
                <a:gd name="T78" fmla="*/ 118 w 336"/>
                <a:gd name="T79" fmla="*/ 227 h 336"/>
                <a:gd name="T80" fmla="*/ 90 w 336"/>
                <a:gd name="T81" fmla="*/ 228 h 336"/>
                <a:gd name="T82" fmla="*/ 65 w 336"/>
                <a:gd name="T83" fmla="*/ 228 h 336"/>
                <a:gd name="T84" fmla="*/ 65 w 336"/>
                <a:gd name="T85" fmla="*/ 253 h 336"/>
                <a:gd name="T86" fmla="*/ 64 w 336"/>
                <a:gd name="T87" fmla="*/ 281 h 336"/>
                <a:gd name="T88" fmla="*/ 35 w 336"/>
                <a:gd name="T89" fmla="*/ 282 h 336"/>
                <a:gd name="T90" fmla="*/ 11 w 336"/>
                <a:gd name="T91" fmla="*/ 283 h 336"/>
                <a:gd name="T92" fmla="*/ 10 w 336"/>
                <a:gd name="T93" fmla="*/ 307 h 336"/>
                <a:gd name="T94" fmla="*/ 9 w 336"/>
                <a:gd name="T95" fmla="*/ 336 h 336"/>
                <a:gd name="T96" fmla="*/ 7 w 336"/>
                <a:gd name="T97" fmla="*/ 333 h 336"/>
                <a:gd name="T98" fmla="*/ 7 w 336"/>
                <a:gd name="T99" fmla="*/ 308 h 336"/>
                <a:gd name="T100" fmla="*/ 8 w 336"/>
                <a:gd name="T101" fmla="*/ 280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36" h="336">
                  <a:moveTo>
                    <a:pt x="8" y="280"/>
                  </a:moveTo>
                  <a:cubicBezTo>
                    <a:pt x="15" y="272"/>
                    <a:pt x="26" y="275"/>
                    <a:pt x="36" y="279"/>
                  </a:cubicBezTo>
                  <a:cubicBezTo>
                    <a:pt x="46" y="282"/>
                    <a:pt x="55" y="285"/>
                    <a:pt x="61" y="279"/>
                  </a:cubicBezTo>
                  <a:cubicBezTo>
                    <a:pt x="67" y="273"/>
                    <a:pt x="64" y="264"/>
                    <a:pt x="61" y="254"/>
                  </a:cubicBezTo>
                  <a:cubicBezTo>
                    <a:pt x="58" y="244"/>
                    <a:pt x="54" y="233"/>
                    <a:pt x="62" y="225"/>
                  </a:cubicBezTo>
                  <a:cubicBezTo>
                    <a:pt x="70" y="218"/>
                    <a:pt x="80" y="221"/>
                    <a:pt x="91" y="224"/>
                  </a:cubicBezTo>
                  <a:cubicBezTo>
                    <a:pt x="100" y="227"/>
                    <a:pt x="109" y="230"/>
                    <a:pt x="115" y="224"/>
                  </a:cubicBezTo>
                  <a:cubicBezTo>
                    <a:pt x="121" y="218"/>
                    <a:pt x="118" y="209"/>
                    <a:pt x="115" y="200"/>
                  </a:cubicBezTo>
                  <a:cubicBezTo>
                    <a:pt x="112" y="189"/>
                    <a:pt x="109" y="179"/>
                    <a:pt x="117" y="171"/>
                  </a:cubicBezTo>
                  <a:cubicBezTo>
                    <a:pt x="124" y="163"/>
                    <a:pt x="135" y="167"/>
                    <a:pt x="145" y="170"/>
                  </a:cubicBezTo>
                  <a:cubicBezTo>
                    <a:pt x="155" y="173"/>
                    <a:pt x="164" y="176"/>
                    <a:pt x="170" y="170"/>
                  </a:cubicBezTo>
                  <a:cubicBezTo>
                    <a:pt x="176" y="164"/>
                    <a:pt x="173" y="155"/>
                    <a:pt x="170" y="145"/>
                  </a:cubicBezTo>
                  <a:cubicBezTo>
                    <a:pt x="167" y="135"/>
                    <a:pt x="163" y="124"/>
                    <a:pt x="171" y="117"/>
                  </a:cubicBezTo>
                  <a:cubicBezTo>
                    <a:pt x="179" y="109"/>
                    <a:pt x="189" y="112"/>
                    <a:pt x="199" y="116"/>
                  </a:cubicBezTo>
                  <a:cubicBezTo>
                    <a:pt x="209" y="119"/>
                    <a:pt x="218" y="121"/>
                    <a:pt x="224" y="115"/>
                  </a:cubicBezTo>
                  <a:cubicBezTo>
                    <a:pt x="230" y="110"/>
                    <a:pt x="227" y="100"/>
                    <a:pt x="224" y="91"/>
                  </a:cubicBezTo>
                  <a:cubicBezTo>
                    <a:pt x="221" y="81"/>
                    <a:pt x="218" y="70"/>
                    <a:pt x="225" y="62"/>
                  </a:cubicBezTo>
                  <a:cubicBezTo>
                    <a:pt x="233" y="55"/>
                    <a:pt x="244" y="58"/>
                    <a:pt x="254" y="61"/>
                  </a:cubicBezTo>
                  <a:cubicBezTo>
                    <a:pt x="263" y="64"/>
                    <a:pt x="273" y="67"/>
                    <a:pt x="278" y="61"/>
                  </a:cubicBezTo>
                  <a:cubicBezTo>
                    <a:pt x="284" y="55"/>
                    <a:pt x="282" y="46"/>
                    <a:pt x="279" y="36"/>
                  </a:cubicBezTo>
                  <a:cubicBezTo>
                    <a:pt x="275" y="26"/>
                    <a:pt x="272" y="15"/>
                    <a:pt x="280" y="8"/>
                  </a:cubicBezTo>
                  <a:cubicBezTo>
                    <a:pt x="287" y="0"/>
                    <a:pt x="298" y="4"/>
                    <a:pt x="308" y="7"/>
                  </a:cubicBezTo>
                  <a:cubicBezTo>
                    <a:pt x="318" y="10"/>
                    <a:pt x="327" y="13"/>
                    <a:pt x="333" y="7"/>
                  </a:cubicBezTo>
                  <a:cubicBezTo>
                    <a:pt x="336" y="10"/>
                    <a:pt x="336" y="10"/>
                    <a:pt x="336" y="10"/>
                  </a:cubicBezTo>
                  <a:cubicBezTo>
                    <a:pt x="328" y="17"/>
                    <a:pt x="317" y="14"/>
                    <a:pt x="307" y="11"/>
                  </a:cubicBezTo>
                  <a:cubicBezTo>
                    <a:pt x="297" y="8"/>
                    <a:pt x="288" y="5"/>
                    <a:pt x="282" y="11"/>
                  </a:cubicBezTo>
                  <a:cubicBezTo>
                    <a:pt x="276" y="17"/>
                    <a:pt x="279" y="26"/>
                    <a:pt x="282" y="35"/>
                  </a:cubicBezTo>
                  <a:cubicBezTo>
                    <a:pt x="286" y="46"/>
                    <a:pt x="289" y="56"/>
                    <a:pt x="281" y="64"/>
                  </a:cubicBezTo>
                  <a:cubicBezTo>
                    <a:pt x="274" y="72"/>
                    <a:pt x="263" y="68"/>
                    <a:pt x="253" y="65"/>
                  </a:cubicBezTo>
                  <a:cubicBezTo>
                    <a:pt x="243" y="62"/>
                    <a:pt x="234" y="59"/>
                    <a:pt x="228" y="65"/>
                  </a:cubicBezTo>
                  <a:cubicBezTo>
                    <a:pt x="222" y="71"/>
                    <a:pt x="225" y="80"/>
                    <a:pt x="228" y="90"/>
                  </a:cubicBezTo>
                  <a:cubicBezTo>
                    <a:pt x="231" y="100"/>
                    <a:pt x="235" y="111"/>
                    <a:pt x="227" y="118"/>
                  </a:cubicBezTo>
                  <a:cubicBezTo>
                    <a:pt x="219" y="126"/>
                    <a:pt x="209" y="123"/>
                    <a:pt x="198" y="119"/>
                  </a:cubicBezTo>
                  <a:cubicBezTo>
                    <a:pt x="189" y="116"/>
                    <a:pt x="180" y="113"/>
                    <a:pt x="174" y="119"/>
                  </a:cubicBezTo>
                  <a:cubicBezTo>
                    <a:pt x="168" y="125"/>
                    <a:pt x="171" y="134"/>
                    <a:pt x="174" y="144"/>
                  </a:cubicBezTo>
                  <a:cubicBezTo>
                    <a:pt x="177" y="154"/>
                    <a:pt x="180" y="165"/>
                    <a:pt x="173" y="173"/>
                  </a:cubicBezTo>
                  <a:cubicBezTo>
                    <a:pt x="165" y="180"/>
                    <a:pt x="154" y="177"/>
                    <a:pt x="144" y="174"/>
                  </a:cubicBezTo>
                  <a:cubicBezTo>
                    <a:pt x="134" y="171"/>
                    <a:pt x="125" y="168"/>
                    <a:pt x="119" y="174"/>
                  </a:cubicBezTo>
                  <a:cubicBezTo>
                    <a:pt x="113" y="180"/>
                    <a:pt x="116" y="189"/>
                    <a:pt x="119" y="198"/>
                  </a:cubicBezTo>
                  <a:cubicBezTo>
                    <a:pt x="122" y="209"/>
                    <a:pt x="126" y="219"/>
                    <a:pt x="118" y="227"/>
                  </a:cubicBezTo>
                  <a:cubicBezTo>
                    <a:pt x="111" y="235"/>
                    <a:pt x="100" y="231"/>
                    <a:pt x="90" y="228"/>
                  </a:cubicBezTo>
                  <a:cubicBezTo>
                    <a:pt x="80" y="225"/>
                    <a:pt x="71" y="222"/>
                    <a:pt x="65" y="228"/>
                  </a:cubicBezTo>
                  <a:cubicBezTo>
                    <a:pt x="59" y="234"/>
                    <a:pt x="62" y="243"/>
                    <a:pt x="65" y="253"/>
                  </a:cubicBezTo>
                  <a:cubicBezTo>
                    <a:pt x="68" y="263"/>
                    <a:pt x="71" y="274"/>
                    <a:pt x="64" y="281"/>
                  </a:cubicBezTo>
                  <a:cubicBezTo>
                    <a:pt x="56" y="289"/>
                    <a:pt x="45" y="286"/>
                    <a:pt x="35" y="282"/>
                  </a:cubicBezTo>
                  <a:cubicBezTo>
                    <a:pt x="26" y="279"/>
                    <a:pt x="17" y="277"/>
                    <a:pt x="11" y="283"/>
                  </a:cubicBezTo>
                  <a:cubicBezTo>
                    <a:pt x="5" y="288"/>
                    <a:pt x="7" y="298"/>
                    <a:pt x="10" y="307"/>
                  </a:cubicBezTo>
                  <a:cubicBezTo>
                    <a:pt x="14" y="317"/>
                    <a:pt x="17" y="328"/>
                    <a:pt x="9" y="336"/>
                  </a:cubicBezTo>
                  <a:cubicBezTo>
                    <a:pt x="7" y="333"/>
                    <a:pt x="7" y="333"/>
                    <a:pt x="7" y="333"/>
                  </a:cubicBezTo>
                  <a:cubicBezTo>
                    <a:pt x="13" y="327"/>
                    <a:pt x="10" y="318"/>
                    <a:pt x="7" y="308"/>
                  </a:cubicBezTo>
                  <a:cubicBezTo>
                    <a:pt x="3" y="298"/>
                    <a:pt x="0" y="287"/>
                    <a:pt x="8" y="28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8">
              <a:extLst>
                <a:ext uri="{FF2B5EF4-FFF2-40B4-BE49-F238E27FC236}">
                  <a16:creationId xmlns:a16="http://schemas.microsoft.com/office/drawing/2014/main" id="{82DDE587-284D-410A-A88E-47074FA6AE4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70637" y="1084263"/>
              <a:ext cx="1590675" cy="1590675"/>
            </a:xfrm>
            <a:custGeom>
              <a:avLst/>
              <a:gdLst>
                <a:gd name="T0" fmla="*/ 727 w 762"/>
                <a:gd name="T1" fmla="*/ 35 h 762"/>
                <a:gd name="T2" fmla="*/ 727 w 762"/>
                <a:gd name="T3" fmla="*/ 163 h 762"/>
                <a:gd name="T4" fmla="*/ 163 w 762"/>
                <a:gd name="T5" fmla="*/ 727 h 762"/>
                <a:gd name="T6" fmla="*/ 36 w 762"/>
                <a:gd name="T7" fmla="*/ 727 h 762"/>
                <a:gd name="T8" fmla="*/ 36 w 762"/>
                <a:gd name="T9" fmla="*/ 727 h 762"/>
                <a:gd name="T10" fmla="*/ 36 w 762"/>
                <a:gd name="T11" fmla="*/ 599 h 762"/>
                <a:gd name="T12" fmla="*/ 599 w 762"/>
                <a:gd name="T13" fmla="*/ 35 h 762"/>
                <a:gd name="T14" fmla="*/ 727 w 762"/>
                <a:gd name="T15" fmla="*/ 35 h 7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62" h="762">
                  <a:moveTo>
                    <a:pt x="727" y="35"/>
                  </a:moveTo>
                  <a:cubicBezTo>
                    <a:pt x="762" y="71"/>
                    <a:pt x="762" y="128"/>
                    <a:pt x="727" y="163"/>
                  </a:cubicBezTo>
                  <a:cubicBezTo>
                    <a:pt x="163" y="727"/>
                    <a:pt x="163" y="727"/>
                    <a:pt x="163" y="727"/>
                  </a:cubicBezTo>
                  <a:cubicBezTo>
                    <a:pt x="128" y="762"/>
                    <a:pt x="71" y="762"/>
                    <a:pt x="36" y="727"/>
                  </a:cubicBezTo>
                  <a:cubicBezTo>
                    <a:pt x="36" y="727"/>
                    <a:pt x="36" y="727"/>
                    <a:pt x="36" y="727"/>
                  </a:cubicBezTo>
                  <a:cubicBezTo>
                    <a:pt x="0" y="691"/>
                    <a:pt x="0" y="634"/>
                    <a:pt x="36" y="599"/>
                  </a:cubicBezTo>
                  <a:cubicBezTo>
                    <a:pt x="599" y="35"/>
                    <a:pt x="599" y="35"/>
                    <a:pt x="599" y="35"/>
                  </a:cubicBezTo>
                  <a:cubicBezTo>
                    <a:pt x="635" y="0"/>
                    <a:pt x="692" y="0"/>
                    <a:pt x="727" y="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9">
              <a:extLst>
                <a:ext uri="{FF2B5EF4-FFF2-40B4-BE49-F238E27FC236}">
                  <a16:creationId xmlns:a16="http://schemas.microsoft.com/office/drawing/2014/main" id="{4FD620A2-4C53-42DB-9425-CE4D3E910E87}"/>
                </a:ext>
              </a:extLst>
            </p:cNvPr>
            <p:cNvSpPr>
              <a:spLocks/>
            </p:cNvSpPr>
            <p:nvPr/>
          </p:nvSpPr>
          <p:spPr bwMode="auto">
            <a:xfrm>
              <a:off x="8306592" y="1171575"/>
              <a:ext cx="950913" cy="954088"/>
            </a:xfrm>
            <a:custGeom>
              <a:avLst/>
              <a:gdLst>
                <a:gd name="T0" fmla="*/ 421 w 456"/>
                <a:gd name="T1" fmla="*/ 35 h 457"/>
                <a:gd name="T2" fmla="*/ 421 w 456"/>
                <a:gd name="T3" fmla="*/ 163 h 457"/>
                <a:gd name="T4" fmla="*/ 162 w 456"/>
                <a:gd name="T5" fmla="*/ 422 h 457"/>
                <a:gd name="T6" fmla="*/ 35 w 456"/>
                <a:gd name="T7" fmla="*/ 422 h 457"/>
                <a:gd name="T8" fmla="*/ 35 w 456"/>
                <a:gd name="T9" fmla="*/ 422 h 457"/>
                <a:gd name="T10" fmla="*/ 35 w 456"/>
                <a:gd name="T11" fmla="*/ 294 h 457"/>
                <a:gd name="T12" fmla="*/ 294 w 456"/>
                <a:gd name="T13" fmla="*/ 35 h 457"/>
                <a:gd name="T14" fmla="*/ 421 w 456"/>
                <a:gd name="T15" fmla="*/ 35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6" h="457">
                  <a:moveTo>
                    <a:pt x="421" y="35"/>
                  </a:moveTo>
                  <a:cubicBezTo>
                    <a:pt x="456" y="71"/>
                    <a:pt x="456" y="128"/>
                    <a:pt x="421" y="163"/>
                  </a:cubicBezTo>
                  <a:cubicBezTo>
                    <a:pt x="162" y="422"/>
                    <a:pt x="162" y="422"/>
                    <a:pt x="162" y="422"/>
                  </a:cubicBezTo>
                  <a:cubicBezTo>
                    <a:pt x="127" y="457"/>
                    <a:pt x="70" y="457"/>
                    <a:pt x="35" y="422"/>
                  </a:cubicBezTo>
                  <a:cubicBezTo>
                    <a:pt x="35" y="422"/>
                    <a:pt x="35" y="422"/>
                    <a:pt x="35" y="422"/>
                  </a:cubicBezTo>
                  <a:cubicBezTo>
                    <a:pt x="0" y="387"/>
                    <a:pt x="0" y="329"/>
                    <a:pt x="35" y="294"/>
                  </a:cubicBezTo>
                  <a:cubicBezTo>
                    <a:pt x="294" y="35"/>
                    <a:pt x="294" y="35"/>
                    <a:pt x="294" y="35"/>
                  </a:cubicBezTo>
                  <a:cubicBezTo>
                    <a:pt x="329" y="0"/>
                    <a:pt x="386" y="0"/>
                    <a:pt x="421" y="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10">
              <a:extLst>
                <a:ext uri="{FF2B5EF4-FFF2-40B4-BE49-F238E27FC236}">
                  <a16:creationId xmlns:a16="http://schemas.microsoft.com/office/drawing/2014/main" id="{E449E9C8-60C7-417C-B15A-6DE5937D6AF5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3324" y="1357313"/>
              <a:ext cx="1344612" cy="1343025"/>
            </a:xfrm>
            <a:custGeom>
              <a:avLst/>
              <a:gdLst>
                <a:gd name="T0" fmla="*/ 609 w 644"/>
                <a:gd name="T1" fmla="*/ 35 h 643"/>
                <a:gd name="T2" fmla="*/ 609 w 644"/>
                <a:gd name="T3" fmla="*/ 163 h 643"/>
                <a:gd name="T4" fmla="*/ 163 w 644"/>
                <a:gd name="T5" fmla="*/ 608 h 643"/>
                <a:gd name="T6" fmla="*/ 36 w 644"/>
                <a:gd name="T7" fmla="*/ 608 h 643"/>
                <a:gd name="T8" fmla="*/ 36 w 644"/>
                <a:gd name="T9" fmla="*/ 608 h 643"/>
                <a:gd name="T10" fmla="*/ 36 w 644"/>
                <a:gd name="T11" fmla="*/ 481 h 643"/>
                <a:gd name="T12" fmla="*/ 481 w 644"/>
                <a:gd name="T13" fmla="*/ 35 h 643"/>
                <a:gd name="T14" fmla="*/ 609 w 644"/>
                <a:gd name="T15" fmla="*/ 35 h 6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44" h="643">
                  <a:moveTo>
                    <a:pt x="609" y="35"/>
                  </a:moveTo>
                  <a:cubicBezTo>
                    <a:pt x="644" y="70"/>
                    <a:pt x="644" y="127"/>
                    <a:pt x="609" y="163"/>
                  </a:cubicBezTo>
                  <a:cubicBezTo>
                    <a:pt x="163" y="608"/>
                    <a:pt x="163" y="608"/>
                    <a:pt x="163" y="608"/>
                  </a:cubicBezTo>
                  <a:cubicBezTo>
                    <a:pt x="128" y="643"/>
                    <a:pt x="71" y="643"/>
                    <a:pt x="36" y="608"/>
                  </a:cubicBezTo>
                  <a:cubicBezTo>
                    <a:pt x="36" y="608"/>
                    <a:pt x="36" y="608"/>
                    <a:pt x="36" y="608"/>
                  </a:cubicBezTo>
                  <a:cubicBezTo>
                    <a:pt x="0" y="573"/>
                    <a:pt x="0" y="516"/>
                    <a:pt x="36" y="481"/>
                  </a:cubicBezTo>
                  <a:cubicBezTo>
                    <a:pt x="481" y="35"/>
                    <a:pt x="481" y="35"/>
                    <a:pt x="481" y="35"/>
                  </a:cubicBezTo>
                  <a:cubicBezTo>
                    <a:pt x="516" y="0"/>
                    <a:pt x="573" y="0"/>
                    <a:pt x="609" y="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11">
              <a:extLst>
                <a:ext uri="{FF2B5EF4-FFF2-40B4-BE49-F238E27FC236}">
                  <a16:creationId xmlns:a16="http://schemas.microsoft.com/office/drawing/2014/main" id="{61A1CA1C-4EF7-47CB-9406-F3270DD60D6D}"/>
                </a:ext>
              </a:extLst>
            </p:cNvPr>
            <p:cNvSpPr>
              <a:spLocks/>
            </p:cNvSpPr>
            <p:nvPr/>
          </p:nvSpPr>
          <p:spPr bwMode="auto">
            <a:xfrm>
              <a:off x="6724649" y="4189412"/>
              <a:ext cx="1344612" cy="1343025"/>
            </a:xfrm>
            <a:custGeom>
              <a:avLst/>
              <a:gdLst>
                <a:gd name="T0" fmla="*/ 609 w 644"/>
                <a:gd name="T1" fmla="*/ 35 h 643"/>
                <a:gd name="T2" fmla="*/ 609 w 644"/>
                <a:gd name="T3" fmla="*/ 163 h 643"/>
                <a:gd name="T4" fmla="*/ 163 w 644"/>
                <a:gd name="T5" fmla="*/ 608 h 643"/>
                <a:gd name="T6" fmla="*/ 35 w 644"/>
                <a:gd name="T7" fmla="*/ 608 h 643"/>
                <a:gd name="T8" fmla="*/ 35 w 644"/>
                <a:gd name="T9" fmla="*/ 608 h 643"/>
                <a:gd name="T10" fmla="*/ 35 w 644"/>
                <a:gd name="T11" fmla="*/ 480 h 643"/>
                <a:gd name="T12" fmla="*/ 481 w 644"/>
                <a:gd name="T13" fmla="*/ 35 h 643"/>
                <a:gd name="T14" fmla="*/ 609 w 644"/>
                <a:gd name="T15" fmla="*/ 35 h 6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44" h="643">
                  <a:moveTo>
                    <a:pt x="609" y="35"/>
                  </a:moveTo>
                  <a:cubicBezTo>
                    <a:pt x="644" y="70"/>
                    <a:pt x="644" y="127"/>
                    <a:pt x="609" y="163"/>
                  </a:cubicBezTo>
                  <a:cubicBezTo>
                    <a:pt x="163" y="608"/>
                    <a:pt x="163" y="608"/>
                    <a:pt x="163" y="608"/>
                  </a:cubicBezTo>
                  <a:cubicBezTo>
                    <a:pt x="128" y="643"/>
                    <a:pt x="71" y="643"/>
                    <a:pt x="35" y="608"/>
                  </a:cubicBezTo>
                  <a:cubicBezTo>
                    <a:pt x="35" y="608"/>
                    <a:pt x="35" y="608"/>
                    <a:pt x="35" y="608"/>
                  </a:cubicBezTo>
                  <a:cubicBezTo>
                    <a:pt x="0" y="573"/>
                    <a:pt x="0" y="516"/>
                    <a:pt x="35" y="480"/>
                  </a:cubicBezTo>
                  <a:cubicBezTo>
                    <a:pt x="481" y="35"/>
                    <a:pt x="481" y="35"/>
                    <a:pt x="481" y="35"/>
                  </a:cubicBezTo>
                  <a:cubicBezTo>
                    <a:pt x="516" y="0"/>
                    <a:pt x="573" y="0"/>
                    <a:pt x="609" y="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12">
              <a:extLst>
                <a:ext uri="{FF2B5EF4-FFF2-40B4-BE49-F238E27FC236}">
                  <a16:creationId xmlns:a16="http://schemas.microsoft.com/office/drawing/2014/main" id="{3A162112-5FBF-4699-8554-2E95F11F6F4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33698" y="3802585"/>
              <a:ext cx="430213" cy="430213"/>
            </a:xfrm>
            <a:custGeom>
              <a:avLst/>
              <a:gdLst>
                <a:gd name="T0" fmla="*/ 170 w 206"/>
                <a:gd name="T1" fmla="*/ 37 h 206"/>
                <a:gd name="T2" fmla="*/ 170 w 206"/>
                <a:gd name="T3" fmla="*/ 170 h 206"/>
                <a:gd name="T4" fmla="*/ 37 w 206"/>
                <a:gd name="T5" fmla="*/ 170 h 206"/>
                <a:gd name="T6" fmla="*/ 37 w 206"/>
                <a:gd name="T7" fmla="*/ 37 h 206"/>
                <a:gd name="T8" fmla="*/ 170 w 206"/>
                <a:gd name="T9" fmla="*/ 37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206">
                  <a:moveTo>
                    <a:pt x="170" y="37"/>
                  </a:moveTo>
                  <a:cubicBezTo>
                    <a:pt x="206" y="74"/>
                    <a:pt x="206" y="133"/>
                    <a:pt x="170" y="170"/>
                  </a:cubicBezTo>
                  <a:cubicBezTo>
                    <a:pt x="133" y="206"/>
                    <a:pt x="73" y="206"/>
                    <a:pt x="37" y="170"/>
                  </a:cubicBezTo>
                  <a:cubicBezTo>
                    <a:pt x="0" y="133"/>
                    <a:pt x="0" y="74"/>
                    <a:pt x="37" y="37"/>
                  </a:cubicBezTo>
                  <a:cubicBezTo>
                    <a:pt x="73" y="0"/>
                    <a:pt x="133" y="0"/>
                    <a:pt x="170" y="3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13">
              <a:extLst>
                <a:ext uri="{FF2B5EF4-FFF2-40B4-BE49-F238E27FC236}">
                  <a16:creationId xmlns:a16="http://schemas.microsoft.com/office/drawing/2014/main" id="{8861781D-77CE-4764-80A4-263E3C3CCC8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80158" y="948820"/>
              <a:ext cx="330055" cy="301354"/>
            </a:xfrm>
            <a:custGeom>
              <a:avLst/>
              <a:gdLst>
                <a:gd name="T0" fmla="*/ 123 w 245"/>
                <a:gd name="T1" fmla="*/ 223 h 223"/>
                <a:gd name="T2" fmla="*/ 44 w 245"/>
                <a:gd name="T3" fmla="*/ 190 h 223"/>
                <a:gd name="T4" fmla="*/ 44 w 245"/>
                <a:gd name="T5" fmla="*/ 32 h 223"/>
                <a:gd name="T6" fmla="*/ 123 w 245"/>
                <a:gd name="T7" fmla="*/ 0 h 223"/>
                <a:gd name="T8" fmla="*/ 202 w 245"/>
                <a:gd name="T9" fmla="*/ 32 h 223"/>
                <a:gd name="T10" fmla="*/ 202 w 245"/>
                <a:gd name="T11" fmla="*/ 32 h 223"/>
                <a:gd name="T12" fmla="*/ 202 w 245"/>
                <a:gd name="T13" fmla="*/ 190 h 223"/>
                <a:gd name="T14" fmla="*/ 123 w 245"/>
                <a:gd name="T15" fmla="*/ 223 h 223"/>
                <a:gd name="T16" fmla="*/ 123 w 245"/>
                <a:gd name="T17" fmla="*/ 36 h 223"/>
                <a:gd name="T18" fmla="*/ 69 w 245"/>
                <a:gd name="T19" fmla="*/ 58 h 223"/>
                <a:gd name="T20" fmla="*/ 69 w 245"/>
                <a:gd name="T21" fmla="*/ 165 h 223"/>
                <a:gd name="T22" fmla="*/ 123 w 245"/>
                <a:gd name="T23" fmla="*/ 187 h 223"/>
                <a:gd name="T24" fmla="*/ 176 w 245"/>
                <a:gd name="T25" fmla="*/ 165 h 223"/>
                <a:gd name="T26" fmla="*/ 176 w 245"/>
                <a:gd name="T27" fmla="*/ 58 h 223"/>
                <a:gd name="T28" fmla="*/ 123 w 245"/>
                <a:gd name="T29" fmla="*/ 36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5" h="223">
                  <a:moveTo>
                    <a:pt x="123" y="223"/>
                  </a:moveTo>
                  <a:cubicBezTo>
                    <a:pt x="93" y="223"/>
                    <a:pt x="65" y="212"/>
                    <a:pt x="44" y="190"/>
                  </a:cubicBezTo>
                  <a:cubicBezTo>
                    <a:pt x="0" y="147"/>
                    <a:pt x="0" y="76"/>
                    <a:pt x="44" y="32"/>
                  </a:cubicBezTo>
                  <a:cubicBezTo>
                    <a:pt x="65" y="11"/>
                    <a:pt x="93" y="0"/>
                    <a:pt x="123" y="0"/>
                  </a:cubicBezTo>
                  <a:cubicBezTo>
                    <a:pt x="153" y="0"/>
                    <a:pt x="181" y="11"/>
                    <a:pt x="202" y="32"/>
                  </a:cubicBezTo>
                  <a:cubicBezTo>
                    <a:pt x="202" y="32"/>
                    <a:pt x="202" y="32"/>
                    <a:pt x="202" y="32"/>
                  </a:cubicBezTo>
                  <a:cubicBezTo>
                    <a:pt x="245" y="76"/>
                    <a:pt x="245" y="147"/>
                    <a:pt x="202" y="190"/>
                  </a:cubicBezTo>
                  <a:cubicBezTo>
                    <a:pt x="181" y="212"/>
                    <a:pt x="153" y="223"/>
                    <a:pt x="123" y="223"/>
                  </a:cubicBezTo>
                  <a:close/>
                  <a:moveTo>
                    <a:pt x="123" y="36"/>
                  </a:moveTo>
                  <a:cubicBezTo>
                    <a:pt x="103" y="36"/>
                    <a:pt x="84" y="43"/>
                    <a:pt x="69" y="58"/>
                  </a:cubicBezTo>
                  <a:cubicBezTo>
                    <a:pt x="40" y="87"/>
                    <a:pt x="40" y="135"/>
                    <a:pt x="69" y="165"/>
                  </a:cubicBezTo>
                  <a:cubicBezTo>
                    <a:pt x="84" y="179"/>
                    <a:pt x="103" y="187"/>
                    <a:pt x="123" y="187"/>
                  </a:cubicBezTo>
                  <a:cubicBezTo>
                    <a:pt x="143" y="187"/>
                    <a:pt x="162" y="179"/>
                    <a:pt x="176" y="165"/>
                  </a:cubicBezTo>
                  <a:cubicBezTo>
                    <a:pt x="206" y="135"/>
                    <a:pt x="206" y="87"/>
                    <a:pt x="176" y="58"/>
                  </a:cubicBezTo>
                  <a:cubicBezTo>
                    <a:pt x="162" y="43"/>
                    <a:pt x="143" y="36"/>
                    <a:pt x="123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15">
              <a:extLst>
                <a:ext uri="{FF2B5EF4-FFF2-40B4-BE49-F238E27FC236}">
                  <a16:creationId xmlns:a16="http://schemas.microsoft.com/office/drawing/2014/main" id="{B2AF273D-715D-45C1-9DAF-AEF684F54018}"/>
                </a:ext>
              </a:extLst>
            </p:cNvPr>
            <p:cNvSpPr>
              <a:spLocks/>
            </p:cNvSpPr>
            <p:nvPr/>
          </p:nvSpPr>
          <p:spPr bwMode="auto">
            <a:xfrm>
              <a:off x="7873998" y="730250"/>
              <a:ext cx="430213" cy="430213"/>
            </a:xfrm>
            <a:custGeom>
              <a:avLst/>
              <a:gdLst>
                <a:gd name="T0" fmla="*/ 169 w 206"/>
                <a:gd name="T1" fmla="*/ 37 h 206"/>
                <a:gd name="T2" fmla="*/ 169 w 206"/>
                <a:gd name="T3" fmla="*/ 170 h 206"/>
                <a:gd name="T4" fmla="*/ 37 w 206"/>
                <a:gd name="T5" fmla="*/ 170 h 206"/>
                <a:gd name="T6" fmla="*/ 37 w 206"/>
                <a:gd name="T7" fmla="*/ 37 h 206"/>
                <a:gd name="T8" fmla="*/ 169 w 206"/>
                <a:gd name="T9" fmla="*/ 37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206">
                  <a:moveTo>
                    <a:pt x="169" y="37"/>
                  </a:moveTo>
                  <a:cubicBezTo>
                    <a:pt x="206" y="74"/>
                    <a:pt x="206" y="133"/>
                    <a:pt x="169" y="170"/>
                  </a:cubicBezTo>
                  <a:cubicBezTo>
                    <a:pt x="133" y="206"/>
                    <a:pt x="73" y="206"/>
                    <a:pt x="37" y="170"/>
                  </a:cubicBezTo>
                  <a:cubicBezTo>
                    <a:pt x="0" y="133"/>
                    <a:pt x="0" y="74"/>
                    <a:pt x="37" y="37"/>
                  </a:cubicBezTo>
                  <a:cubicBezTo>
                    <a:pt x="73" y="0"/>
                    <a:pt x="133" y="0"/>
                    <a:pt x="169" y="3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16">
              <a:extLst>
                <a:ext uri="{FF2B5EF4-FFF2-40B4-BE49-F238E27FC236}">
                  <a16:creationId xmlns:a16="http://schemas.microsoft.com/office/drawing/2014/main" id="{DE5DF182-DA4F-436B-992C-4A4F82E37B0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5237" y="5465761"/>
              <a:ext cx="430213" cy="430213"/>
            </a:xfrm>
            <a:custGeom>
              <a:avLst/>
              <a:gdLst>
                <a:gd name="T0" fmla="*/ 170 w 206"/>
                <a:gd name="T1" fmla="*/ 37 h 206"/>
                <a:gd name="T2" fmla="*/ 170 w 206"/>
                <a:gd name="T3" fmla="*/ 170 h 206"/>
                <a:gd name="T4" fmla="*/ 37 w 206"/>
                <a:gd name="T5" fmla="*/ 170 h 206"/>
                <a:gd name="T6" fmla="*/ 37 w 206"/>
                <a:gd name="T7" fmla="*/ 37 h 206"/>
                <a:gd name="T8" fmla="*/ 170 w 206"/>
                <a:gd name="T9" fmla="*/ 37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206">
                  <a:moveTo>
                    <a:pt x="170" y="37"/>
                  </a:moveTo>
                  <a:cubicBezTo>
                    <a:pt x="206" y="74"/>
                    <a:pt x="206" y="133"/>
                    <a:pt x="170" y="170"/>
                  </a:cubicBezTo>
                  <a:cubicBezTo>
                    <a:pt x="133" y="206"/>
                    <a:pt x="73" y="206"/>
                    <a:pt x="37" y="170"/>
                  </a:cubicBezTo>
                  <a:cubicBezTo>
                    <a:pt x="0" y="133"/>
                    <a:pt x="0" y="74"/>
                    <a:pt x="37" y="37"/>
                  </a:cubicBezTo>
                  <a:cubicBezTo>
                    <a:pt x="73" y="0"/>
                    <a:pt x="133" y="0"/>
                    <a:pt x="170" y="3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13">
              <a:extLst>
                <a:ext uri="{FF2B5EF4-FFF2-40B4-BE49-F238E27FC236}">
                  <a16:creationId xmlns:a16="http://schemas.microsoft.com/office/drawing/2014/main" id="{ECE1934C-330D-4DFE-B3CD-FE09297DD39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51425" y="5585890"/>
              <a:ext cx="330055" cy="301354"/>
            </a:xfrm>
            <a:custGeom>
              <a:avLst/>
              <a:gdLst>
                <a:gd name="T0" fmla="*/ 123 w 245"/>
                <a:gd name="T1" fmla="*/ 223 h 223"/>
                <a:gd name="T2" fmla="*/ 44 w 245"/>
                <a:gd name="T3" fmla="*/ 190 h 223"/>
                <a:gd name="T4" fmla="*/ 44 w 245"/>
                <a:gd name="T5" fmla="*/ 32 h 223"/>
                <a:gd name="T6" fmla="*/ 123 w 245"/>
                <a:gd name="T7" fmla="*/ 0 h 223"/>
                <a:gd name="T8" fmla="*/ 202 w 245"/>
                <a:gd name="T9" fmla="*/ 32 h 223"/>
                <a:gd name="T10" fmla="*/ 202 w 245"/>
                <a:gd name="T11" fmla="*/ 32 h 223"/>
                <a:gd name="T12" fmla="*/ 202 w 245"/>
                <a:gd name="T13" fmla="*/ 190 h 223"/>
                <a:gd name="T14" fmla="*/ 123 w 245"/>
                <a:gd name="T15" fmla="*/ 223 h 223"/>
                <a:gd name="T16" fmla="*/ 123 w 245"/>
                <a:gd name="T17" fmla="*/ 36 h 223"/>
                <a:gd name="T18" fmla="*/ 69 w 245"/>
                <a:gd name="T19" fmla="*/ 58 h 223"/>
                <a:gd name="T20" fmla="*/ 69 w 245"/>
                <a:gd name="T21" fmla="*/ 165 h 223"/>
                <a:gd name="T22" fmla="*/ 123 w 245"/>
                <a:gd name="T23" fmla="*/ 187 h 223"/>
                <a:gd name="T24" fmla="*/ 176 w 245"/>
                <a:gd name="T25" fmla="*/ 165 h 223"/>
                <a:gd name="T26" fmla="*/ 176 w 245"/>
                <a:gd name="T27" fmla="*/ 58 h 223"/>
                <a:gd name="T28" fmla="*/ 123 w 245"/>
                <a:gd name="T29" fmla="*/ 36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5" h="223">
                  <a:moveTo>
                    <a:pt x="123" y="223"/>
                  </a:moveTo>
                  <a:cubicBezTo>
                    <a:pt x="93" y="223"/>
                    <a:pt x="65" y="212"/>
                    <a:pt x="44" y="190"/>
                  </a:cubicBezTo>
                  <a:cubicBezTo>
                    <a:pt x="0" y="147"/>
                    <a:pt x="0" y="76"/>
                    <a:pt x="44" y="32"/>
                  </a:cubicBezTo>
                  <a:cubicBezTo>
                    <a:pt x="65" y="11"/>
                    <a:pt x="93" y="0"/>
                    <a:pt x="123" y="0"/>
                  </a:cubicBezTo>
                  <a:cubicBezTo>
                    <a:pt x="153" y="0"/>
                    <a:pt x="181" y="11"/>
                    <a:pt x="202" y="32"/>
                  </a:cubicBezTo>
                  <a:cubicBezTo>
                    <a:pt x="202" y="32"/>
                    <a:pt x="202" y="32"/>
                    <a:pt x="202" y="32"/>
                  </a:cubicBezTo>
                  <a:cubicBezTo>
                    <a:pt x="245" y="76"/>
                    <a:pt x="245" y="147"/>
                    <a:pt x="202" y="190"/>
                  </a:cubicBezTo>
                  <a:cubicBezTo>
                    <a:pt x="181" y="212"/>
                    <a:pt x="153" y="223"/>
                    <a:pt x="123" y="223"/>
                  </a:cubicBezTo>
                  <a:close/>
                  <a:moveTo>
                    <a:pt x="123" y="36"/>
                  </a:moveTo>
                  <a:cubicBezTo>
                    <a:pt x="103" y="36"/>
                    <a:pt x="84" y="43"/>
                    <a:pt x="69" y="58"/>
                  </a:cubicBezTo>
                  <a:cubicBezTo>
                    <a:pt x="40" y="87"/>
                    <a:pt x="40" y="135"/>
                    <a:pt x="69" y="165"/>
                  </a:cubicBezTo>
                  <a:cubicBezTo>
                    <a:pt x="84" y="179"/>
                    <a:pt x="103" y="187"/>
                    <a:pt x="123" y="187"/>
                  </a:cubicBezTo>
                  <a:cubicBezTo>
                    <a:pt x="143" y="187"/>
                    <a:pt x="162" y="179"/>
                    <a:pt x="176" y="165"/>
                  </a:cubicBezTo>
                  <a:cubicBezTo>
                    <a:pt x="206" y="135"/>
                    <a:pt x="206" y="87"/>
                    <a:pt x="176" y="58"/>
                  </a:cubicBezTo>
                  <a:cubicBezTo>
                    <a:pt x="162" y="43"/>
                    <a:pt x="143" y="36"/>
                    <a:pt x="123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9">
              <a:extLst>
                <a:ext uri="{FF2B5EF4-FFF2-40B4-BE49-F238E27FC236}">
                  <a16:creationId xmlns:a16="http://schemas.microsoft.com/office/drawing/2014/main" id="{09C63F39-F136-4E4D-A427-66F8FF5838AC}"/>
                </a:ext>
              </a:extLst>
            </p:cNvPr>
            <p:cNvSpPr>
              <a:spLocks/>
            </p:cNvSpPr>
            <p:nvPr/>
          </p:nvSpPr>
          <p:spPr bwMode="auto">
            <a:xfrm>
              <a:off x="8183994" y="3779475"/>
              <a:ext cx="950913" cy="954088"/>
            </a:xfrm>
            <a:custGeom>
              <a:avLst/>
              <a:gdLst>
                <a:gd name="T0" fmla="*/ 421 w 456"/>
                <a:gd name="T1" fmla="*/ 35 h 457"/>
                <a:gd name="T2" fmla="*/ 421 w 456"/>
                <a:gd name="T3" fmla="*/ 163 h 457"/>
                <a:gd name="T4" fmla="*/ 162 w 456"/>
                <a:gd name="T5" fmla="*/ 422 h 457"/>
                <a:gd name="T6" fmla="*/ 35 w 456"/>
                <a:gd name="T7" fmla="*/ 422 h 457"/>
                <a:gd name="T8" fmla="*/ 35 w 456"/>
                <a:gd name="T9" fmla="*/ 422 h 457"/>
                <a:gd name="T10" fmla="*/ 35 w 456"/>
                <a:gd name="T11" fmla="*/ 294 h 457"/>
                <a:gd name="T12" fmla="*/ 294 w 456"/>
                <a:gd name="T13" fmla="*/ 35 h 457"/>
                <a:gd name="T14" fmla="*/ 421 w 456"/>
                <a:gd name="T15" fmla="*/ 35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6" h="457">
                  <a:moveTo>
                    <a:pt x="421" y="35"/>
                  </a:moveTo>
                  <a:cubicBezTo>
                    <a:pt x="456" y="71"/>
                    <a:pt x="456" y="128"/>
                    <a:pt x="421" y="163"/>
                  </a:cubicBezTo>
                  <a:cubicBezTo>
                    <a:pt x="162" y="422"/>
                    <a:pt x="162" y="422"/>
                    <a:pt x="162" y="422"/>
                  </a:cubicBezTo>
                  <a:cubicBezTo>
                    <a:pt x="127" y="457"/>
                    <a:pt x="70" y="457"/>
                    <a:pt x="35" y="422"/>
                  </a:cubicBezTo>
                  <a:cubicBezTo>
                    <a:pt x="35" y="422"/>
                    <a:pt x="35" y="422"/>
                    <a:pt x="35" y="422"/>
                  </a:cubicBezTo>
                  <a:cubicBezTo>
                    <a:pt x="0" y="387"/>
                    <a:pt x="0" y="329"/>
                    <a:pt x="35" y="294"/>
                  </a:cubicBezTo>
                  <a:cubicBezTo>
                    <a:pt x="294" y="35"/>
                    <a:pt x="294" y="35"/>
                    <a:pt x="294" y="35"/>
                  </a:cubicBezTo>
                  <a:cubicBezTo>
                    <a:pt x="329" y="0"/>
                    <a:pt x="386" y="0"/>
                    <a:pt x="421" y="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15">
              <a:extLst>
                <a:ext uri="{FF2B5EF4-FFF2-40B4-BE49-F238E27FC236}">
                  <a16:creationId xmlns:a16="http://schemas.microsoft.com/office/drawing/2014/main" id="{47E047FA-F813-437E-8AFB-A7606D6ED91F}"/>
                </a:ext>
              </a:extLst>
            </p:cNvPr>
            <p:cNvSpPr>
              <a:spLocks/>
            </p:cNvSpPr>
            <p:nvPr/>
          </p:nvSpPr>
          <p:spPr bwMode="auto">
            <a:xfrm>
              <a:off x="9134907" y="3349262"/>
              <a:ext cx="430213" cy="430213"/>
            </a:xfrm>
            <a:custGeom>
              <a:avLst/>
              <a:gdLst>
                <a:gd name="T0" fmla="*/ 169 w 206"/>
                <a:gd name="T1" fmla="*/ 37 h 206"/>
                <a:gd name="T2" fmla="*/ 169 w 206"/>
                <a:gd name="T3" fmla="*/ 170 h 206"/>
                <a:gd name="T4" fmla="*/ 37 w 206"/>
                <a:gd name="T5" fmla="*/ 170 h 206"/>
                <a:gd name="T6" fmla="*/ 37 w 206"/>
                <a:gd name="T7" fmla="*/ 37 h 206"/>
                <a:gd name="T8" fmla="*/ 169 w 206"/>
                <a:gd name="T9" fmla="*/ 37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206">
                  <a:moveTo>
                    <a:pt x="169" y="37"/>
                  </a:moveTo>
                  <a:cubicBezTo>
                    <a:pt x="206" y="74"/>
                    <a:pt x="206" y="133"/>
                    <a:pt x="169" y="170"/>
                  </a:cubicBezTo>
                  <a:cubicBezTo>
                    <a:pt x="133" y="206"/>
                    <a:pt x="73" y="206"/>
                    <a:pt x="37" y="170"/>
                  </a:cubicBezTo>
                  <a:cubicBezTo>
                    <a:pt x="0" y="133"/>
                    <a:pt x="0" y="74"/>
                    <a:pt x="37" y="37"/>
                  </a:cubicBezTo>
                  <a:cubicBezTo>
                    <a:pt x="73" y="0"/>
                    <a:pt x="133" y="0"/>
                    <a:pt x="169" y="3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9">
              <a:extLst>
                <a:ext uri="{FF2B5EF4-FFF2-40B4-BE49-F238E27FC236}">
                  <a16:creationId xmlns:a16="http://schemas.microsoft.com/office/drawing/2014/main" id="{3216E30B-6317-498F-BC17-0069D1766BA9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4576" y="1879599"/>
              <a:ext cx="950913" cy="954088"/>
            </a:xfrm>
            <a:custGeom>
              <a:avLst/>
              <a:gdLst>
                <a:gd name="T0" fmla="*/ 421 w 456"/>
                <a:gd name="T1" fmla="*/ 35 h 457"/>
                <a:gd name="T2" fmla="*/ 421 w 456"/>
                <a:gd name="T3" fmla="*/ 163 h 457"/>
                <a:gd name="T4" fmla="*/ 162 w 456"/>
                <a:gd name="T5" fmla="*/ 422 h 457"/>
                <a:gd name="T6" fmla="*/ 35 w 456"/>
                <a:gd name="T7" fmla="*/ 422 h 457"/>
                <a:gd name="T8" fmla="*/ 35 w 456"/>
                <a:gd name="T9" fmla="*/ 422 h 457"/>
                <a:gd name="T10" fmla="*/ 35 w 456"/>
                <a:gd name="T11" fmla="*/ 294 h 457"/>
                <a:gd name="T12" fmla="*/ 294 w 456"/>
                <a:gd name="T13" fmla="*/ 35 h 457"/>
                <a:gd name="T14" fmla="*/ 421 w 456"/>
                <a:gd name="T15" fmla="*/ 35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6" h="457">
                  <a:moveTo>
                    <a:pt x="421" y="35"/>
                  </a:moveTo>
                  <a:cubicBezTo>
                    <a:pt x="456" y="71"/>
                    <a:pt x="456" y="128"/>
                    <a:pt x="421" y="163"/>
                  </a:cubicBezTo>
                  <a:cubicBezTo>
                    <a:pt x="162" y="422"/>
                    <a:pt x="162" y="422"/>
                    <a:pt x="162" y="422"/>
                  </a:cubicBezTo>
                  <a:cubicBezTo>
                    <a:pt x="127" y="457"/>
                    <a:pt x="70" y="457"/>
                    <a:pt x="35" y="422"/>
                  </a:cubicBezTo>
                  <a:cubicBezTo>
                    <a:pt x="35" y="422"/>
                    <a:pt x="35" y="422"/>
                    <a:pt x="35" y="422"/>
                  </a:cubicBezTo>
                  <a:cubicBezTo>
                    <a:pt x="0" y="387"/>
                    <a:pt x="0" y="329"/>
                    <a:pt x="35" y="294"/>
                  </a:cubicBezTo>
                  <a:cubicBezTo>
                    <a:pt x="294" y="35"/>
                    <a:pt x="294" y="35"/>
                    <a:pt x="294" y="35"/>
                  </a:cubicBezTo>
                  <a:cubicBezTo>
                    <a:pt x="329" y="0"/>
                    <a:pt x="386" y="0"/>
                    <a:pt x="421" y="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13">
              <a:extLst>
                <a:ext uri="{FF2B5EF4-FFF2-40B4-BE49-F238E27FC236}">
                  <a16:creationId xmlns:a16="http://schemas.microsoft.com/office/drawing/2014/main" id="{4DBC2398-5C22-4959-9687-1CCD52E4ED4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32790" y="2824939"/>
              <a:ext cx="330055" cy="301354"/>
            </a:xfrm>
            <a:custGeom>
              <a:avLst/>
              <a:gdLst>
                <a:gd name="T0" fmla="*/ 123 w 245"/>
                <a:gd name="T1" fmla="*/ 223 h 223"/>
                <a:gd name="T2" fmla="*/ 44 w 245"/>
                <a:gd name="T3" fmla="*/ 190 h 223"/>
                <a:gd name="T4" fmla="*/ 44 w 245"/>
                <a:gd name="T5" fmla="*/ 32 h 223"/>
                <a:gd name="T6" fmla="*/ 123 w 245"/>
                <a:gd name="T7" fmla="*/ 0 h 223"/>
                <a:gd name="T8" fmla="*/ 202 w 245"/>
                <a:gd name="T9" fmla="*/ 32 h 223"/>
                <a:gd name="T10" fmla="*/ 202 w 245"/>
                <a:gd name="T11" fmla="*/ 32 h 223"/>
                <a:gd name="T12" fmla="*/ 202 w 245"/>
                <a:gd name="T13" fmla="*/ 190 h 223"/>
                <a:gd name="T14" fmla="*/ 123 w 245"/>
                <a:gd name="T15" fmla="*/ 223 h 223"/>
                <a:gd name="T16" fmla="*/ 123 w 245"/>
                <a:gd name="T17" fmla="*/ 36 h 223"/>
                <a:gd name="T18" fmla="*/ 69 w 245"/>
                <a:gd name="T19" fmla="*/ 58 h 223"/>
                <a:gd name="T20" fmla="*/ 69 w 245"/>
                <a:gd name="T21" fmla="*/ 165 h 223"/>
                <a:gd name="T22" fmla="*/ 123 w 245"/>
                <a:gd name="T23" fmla="*/ 187 h 223"/>
                <a:gd name="T24" fmla="*/ 176 w 245"/>
                <a:gd name="T25" fmla="*/ 165 h 223"/>
                <a:gd name="T26" fmla="*/ 176 w 245"/>
                <a:gd name="T27" fmla="*/ 58 h 223"/>
                <a:gd name="T28" fmla="*/ 123 w 245"/>
                <a:gd name="T29" fmla="*/ 36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5" h="223">
                  <a:moveTo>
                    <a:pt x="123" y="223"/>
                  </a:moveTo>
                  <a:cubicBezTo>
                    <a:pt x="93" y="223"/>
                    <a:pt x="65" y="212"/>
                    <a:pt x="44" y="190"/>
                  </a:cubicBezTo>
                  <a:cubicBezTo>
                    <a:pt x="0" y="147"/>
                    <a:pt x="0" y="76"/>
                    <a:pt x="44" y="32"/>
                  </a:cubicBezTo>
                  <a:cubicBezTo>
                    <a:pt x="65" y="11"/>
                    <a:pt x="93" y="0"/>
                    <a:pt x="123" y="0"/>
                  </a:cubicBezTo>
                  <a:cubicBezTo>
                    <a:pt x="153" y="0"/>
                    <a:pt x="181" y="11"/>
                    <a:pt x="202" y="32"/>
                  </a:cubicBezTo>
                  <a:cubicBezTo>
                    <a:pt x="202" y="32"/>
                    <a:pt x="202" y="32"/>
                    <a:pt x="202" y="32"/>
                  </a:cubicBezTo>
                  <a:cubicBezTo>
                    <a:pt x="245" y="76"/>
                    <a:pt x="245" y="147"/>
                    <a:pt x="202" y="190"/>
                  </a:cubicBezTo>
                  <a:cubicBezTo>
                    <a:pt x="181" y="212"/>
                    <a:pt x="153" y="223"/>
                    <a:pt x="123" y="223"/>
                  </a:cubicBezTo>
                  <a:close/>
                  <a:moveTo>
                    <a:pt x="123" y="36"/>
                  </a:moveTo>
                  <a:cubicBezTo>
                    <a:pt x="103" y="36"/>
                    <a:pt x="84" y="43"/>
                    <a:pt x="69" y="58"/>
                  </a:cubicBezTo>
                  <a:cubicBezTo>
                    <a:pt x="40" y="87"/>
                    <a:pt x="40" y="135"/>
                    <a:pt x="69" y="165"/>
                  </a:cubicBezTo>
                  <a:cubicBezTo>
                    <a:pt x="84" y="179"/>
                    <a:pt x="103" y="187"/>
                    <a:pt x="123" y="187"/>
                  </a:cubicBezTo>
                  <a:cubicBezTo>
                    <a:pt x="143" y="187"/>
                    <a:pt x="162" y="179"/>
                    <a:pt x="176" y="165"/>
                  </a:cubicBezTo>
                  <a:cubicBezTo>
                    <a:pt x="206" y="135"/>
                    <a:pt x="206" y="87"/>
                    <a:pt x="176" y="58"/>
                  </a:cubicBezTo>
                  <a:cubicBezTo>
                    <a:pt x="162" y="43"/>
                    <a:pt x="143" y="36"/>
                    <a:pt x="123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6">
              <a:extLst>
                <a:ext uri="{FF2B5EF4-FFF2-40B4-BE49-F238E27FC236}">
                  <a16:creationId xmlns:a16="http://schemas.microsoft.com/office/drawing/2014/main" id="{0221CB84-1B00-4832-B1B0-43CF89AE05D0}"/>
                </a:ext>
              </a:extLst>
            </p:cNvPr>
            <p:cNvSpPr>
              <a:spLocks/>
            </p:cNvSpPr>
            <p:nvPr/>
          </p:nvSpPr>
          <p:spPr bwMode="auto">
            <a:xfrm>
              <a:off x="7440141" y="4765674"/>
              <a:ext cx="700088" cy="700088"/>
            </a:xfrm>
            <a:custGeom>
              <a:avLst/>
              <a:gdLst>
                <a:gd name="T0" fmla="*/ 328 w 335"/>
                <a:gd name="T1" fmla="*/ 56 h 335"/>
                <a:gd name="T2" fmla="*/ 299 w 335"/>
                <a:gd name="T3" fmla="*/ 57 h 335"/>
                <a:gd name="T4" fmla="*/ 274 w 335"/>
                <a:gd name="T5" fmla="*/ 57 h 335"/>
                <a:gd name="T6" fmla="*/ 274 w 335"/>
                <a:gd name="T7" fmla="*/ 81 h 335"/>
                <a:gd name="T8" fmla="*/ 273 w 335"/>
                <a:gd name="T9" fmla="*/ 110 h 335"/>
                <a:gd name="T10" fmla="*/ 245 w 335"/>
                <a:gd name="T11" fmla="*/ 111 h 335"/>
                <a:gd name="T12" fmla="*/ 220 w 335"/>
                <a:gd name="T13" fmla="*/ 111 h 335"/>
                <a:gd name="T14" fmla="*/ 220 w 335"/>
                <a:gd name="T15" fmla="*/ 136 h 335"/>
                <a:gd name="T16" fmla="*/ 219 w 335"/>
                <a:gd name="T17" fmla="*/ 164 h 335"/>
                <a:gd name="T18" fmla="*/ 190 w 335"/>
                <a:gd name="T19" fmla="*/ 165 h 335"/>
                <a:gd name="T20" fmla="*/ 166 w 335"/>
                <a:gd name="T21" fmla="*/ 166 h 335"/>
                <a:gd name="T22" fmla="*/ 165 w 335"/>
                <a:gd name="T23" fmla="*/ 190 h 335"/>
                <a:gd name="T24" fmla="*/ 164 w 335"/>
                <a:gd name="T25" fmla="*/ 219 h 335"/>
                <a:gd name="T26" fmla="*/ 136 w 335"/>
                <a:gd name="T27" fmla="*/ 220 h 335"/>
                <a:gd name="T28" fmla="*/ 111 w 335"/>
                <a:gd name="T29" fmla="*/ 220 h 335"/>
                <a:gd name="T30" fmla="*/ 111 w 335"/>
                <a:gd name="T31" fmla="*/ 245 h 335"/>
                <a:gd name="T32" fmla="*/ 110 w 335"/>
                <a:gd name="T33" fmla="*/ 273 h 335"/>
                <a:gd name="T34" fmla="*/ 81 w 335"/>
                <a:gd name="T35" fmla="*/ 274 h 335"/>
                <a:gd name="T36" fmla="*/ 57 w 335"/>
                <a:gd name="T37" fmla="*/ 274 h 335"/>
                <a:gd name="T38" fmla="*/ 57 w 335"/>
                <a:gd name="T39" fmla="*/ 299 h 335"/>
                <a:gd name="T40" fmla="*/ 56 w 335"/>
                <a:gd name="T41" fmla="*/ 327 h 335"/>
                <a:gd name="T42" fmla="*/ 27 w 335"/>
                <a:gd name="T43" fmla="*/ 329 h 335"/>
                <a:gd name="T44" fmla="*/ 2 w 335"/>
                <a:gd name="T45" fmla="*/ 329 h 335"/>
                <a:gd name="T46" fmla="*/ 0 w 335"/>
                <a:gd name="T47" fmla="*/ 326 h 335"/>
                <a:gd name="T48" fmla="*/ 28 w 335"/>
                <a:gd name="T49" fmla="*/ 325 h 335"/>
                <a:gd name="T50" fmla="*/ 53 w 335"/>
                <a:gd name="T51" fmla="*/ 325 h 335"/>
                <a:gd name="T52" fmla="*/ 53 w 335"/>
                <a:gd name="T53" fmla="*/ 300 h 335"/>
                <a:gd name="T54" fmla="*/ 54 w 335"/>
                <a:gd name="T55" fmla="*/ 271 h 335"/>
                <a:gd name="T56" fmla="*/ 83 w 335"/>
                <a:gd name="T57" fmla="*/ 270 h 335"/>
                <a:gd name="T58" fmla="*/ 107 w 335"/>
                <a:gd name="T59" fmla="*/ 270 h 335"/>
                <a:gd name="T60" fmla="*/ 107 w 335"/>
                <a:gd name="T61" fmla="*/ 246 h 335"/>
                <a:gd name="T62" fmla="*/ 108 w 335"/>
                <a:gd name="T63" fmla="*/ 217 h 335"/>
                <a:gd name="T64" fmla="*/ 137 w 335"/>
                <a:gd name="T65" fmla="*/ 216 h 335"/>
                <a:gd name="T66" fmla="*/ 162 w 335"/>
                <a:gd name="T67" fmla="*/ 216 h 335"/>
                <a:gd name="T68" fmla="*/ 162 w 335"/>
                <a:gd name="T69" fmla="*/ 191 h 335"/>
                <a:gd name="T70" fmla="*/ 163 w 335"/>
                <a:gd name="T71" fmla="*/ 163 h 335"/>
                <a:gd name="T72" fmla="*/ 191 w 335"/>
                <a:gd name="T73" fmla="*/ 162 h 335"/>
                <a:gd name="T74" fmla="*/ 216 w 335"/>
                <a:gd name="T75" fmla="*/ 162 h 335"/>
                <a:gd name="T76" fmla="*/ 216 w 335"/>
                <a:gd name="T77" fmla="*/ 137 h 335"/>
                <a:gd name="T78" fmla="*/ 217 w 335"/>
                <a:gd name="T79" fmla="*/ 108 h 335"/>
                <a:gd name="T80" fmla="*/ 246 w 335"/>
                <a:gd name="T81" fmla="*/ 107 h 335"/>
                <a:gd name="T82" fmla="*/ 270 w 335"/>
                <a:gd name="T83" fmla="*/ 107 h 335"/>
                <a:gd name="T84" fmla="*/ 270 w 335"/>
                <a:gd name="T85" fmla="*/ 83 h 335"/>
                <a:gd name="T86" fmla="*/ 271 w 335"/>
                <a:gd name="T87" fmla="*/ 54 h 335"/>
                <a:gd name="T88" fmla="*/ 300 w 335"/>
                <a:gd name="T89" fmla="*/ 53 h 335"/>
                <a:gd name="T90" fmla="*/ 325 w 335"/>
                <a:gd name="T91" fmla="*/ 53 h 335"/>
                <a:gd name="T92" fmla="*/ 325 w 335"/>
                <a:gd name="T93" fmla="*/ 28 h 335"/>
                <a:gd name="T94" fmla="*/ 326 w 335"/>
                <a:gd name="T95" fmla="*/ 0 h 335"/>
                <a:gd name="T96" fmla="*/ 329 w 335"/>
                <a:gd name="T97" fmla="*/ 2 h 335"/>
                <a:gd name="T98" fmla="*/ 329 w 335"/>
                <a:gd name="T99" fmla="*/ 27 h 335"/>
                <a:gd name="T100" fmla="*/ 328 w 335"/>
                <a:gd name="T101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35" h="335">
                  <a:moveTo>
                    <a:pt x="328" y="56"/>
                  </a:moveTo>
                  <a:cubicBezTo>
                    <a:pt x="320" y="63"/>
                    <a:pt x="309" y="60"/>
                    <a:pt x="299" y="57"/>
                  </a:cubicBezTo>
                  <a:cubicBezTo>
                    <a:pt x="289" y="54"/>
                    <a:pt x="280" y="51"/>
                    <a:pt x="274" y="57"/>
                  </a:cubicBezTo>
                  <a:cubicBezTo>
                    <a:pt x="268" y="63"/>
                    <a:pt x="271" y="72"/>
                    <a:pt x="274" y="81"/>
                  </a:cubicBezTo>
                  <a:cubicBezTo>
                    <a:pt x="277" y="92"/>
                    <a:pt x="281" y="102"/>
                    <a:pt x="273" y="110"/>
                  </a:cubicBezTo>
                  <a:cubicBezTo>
                    <a:pt x="265" y="118"/>
                    <a:pt x="255" y="114"/>
                    <a:pt x="245" y="111"/>
                  </a:cubicBezTo>
                  <a:cubicBezTo>
                    <a:pt x="235" y="108"/>
                    <a:pt x="226" y="105"/>
                    <a:pt x="220" y="111"/>
                  </a:cubicBezTo>
                  <a:cubicBezTo>
                    <a:pt x="214" y="117"/>
                    <a:pt x="217" y="126"/>
                    <a:pt x="220" y="136"/>
                  </a:cubicBezTo>
                  <a:cubicBezTo>
                    <a:pt x="223" y="146"/>
                    <a:pt x="226" y="157"/>
                    <a:pt x="219" y="164"/>
                  </a:cubicBezTo>
                  <a:cubicBezTo>
                    <a:pt x="211" y="172"/>
                    <a:pt x="200" y="169"/>
                    <a:pt x="190" y="165"/>
                  </a:cubicBezTo>
                  <a:cubicBezTo>
                    <a:pt x="181" y="162"/>
                    <a:pt x="171" y="160"/>
                    <a:pt x="166" y="166"/>
                  </a:cubicBezTo>
                  <a:cubicBezTo>
                    <a:pt x="160" y="171"/>
                    <a:pt x="162" y="181"/>
                    <a:pt x="165" y="190"/>
                  </a:cubicBezTo>
                  <a:cubicBezTo>
                    <a:pt x="169" y="200"/>
                    <a:pt x="172" y="211"/>
                    <a:pt x="164" y="219"/>
                  </a:cubicBezTo>
                  <a:cubicBezTo>
                    <a:pt x="157" y="226"/>
                    <a:pt x="146" y="223"/>
                    <a:pt x="136" y="220"/>
                  </a:cubicBezTo>
                  <a:cubicBezTo>
                    <a:pt x="126" y="217"/>
                    <a:pt x="117" y="214"/>
                    <a:pt x="111" y="220"/>
                  </a:cubicBezTo>
                  <a:cubicBezTo>
                    <a:pt x="105" y="226"/>
                    <a:pt x="108" y="235"/>
                    <a:pt x="111" y="245"/>
                  </a:cubicBezTo>
                  <a:cubicBezTo>
                    <a:pt x="114" y="255"/>
                    <a:pt x="118" y="265"/>
                    <a:pt x="110" y="273"/>
                  </a:cubicBezTo>
                  <a:cubicBezTo>
                    <a:pt x="102" y="281"/>
                    <a:pt x="92" y="277"/>
                    <a:pt x="81" y="274"/>
                  </a:cubicBezTo>
                  <a:cubicBezTo>
                    <a:pt x="72" y="271"/>
                    <a:pt x="63" y="268"/>
                    <a:pt x="57" y="274"/>
                  </a:cubicBezTo>
                  <a:cubicBezTo>
                    <a:pt x="51" y="280"/>
                    <a:pt x="54" y="289"/>
                    <a:pt x="57" y="299"/>
                  </a:cubicBezTo>
                  <a:cubicBezTo>
                    <a:pt x="60" y="309"/>
                    <a:pt x="63" y="320"/>
                    <a:pt x="56" y="327"/>
                  </a:cubicBezTo>
                  <a:cubicBezTo>
                    <a:pt x="48" y="335"/>
                    <a:pt x="37" y="332"/>
                    <a:pt x="27" y="329"/>
                  </a:cubicBezTo>
                  <a:cubicBezTo>
                    <a:pt x="17" y="326"/>
                    <a:pt x="8" y="323"/>
                    <a:pt x="2" y="329"/>
                  </a:cubicBezTo>
                  <a:cubicBezTo>
                    <a:pt x="0" y="326"/>
                    <a:pt x="0" y="326"/>
                    <a:pt x="0" y="326"/>
                  </a:cubicBezTo>
                  <a:cubicBezTo>
                    <a:pt x="7" y="318"/>
                    <a:pt x="18" y="322"/>
                    <a:pt x="28" y="325"/>
                  </a:cubicBezTo>
                  <a:cubicBezTo>
                    <a:pt x="38" y="328"/>
                    <a:pt x="47" y="331"/>
                    <a:pt x="53" y="325"/>
                  </a:cubicBezTo>
                  <a:cubicBezTo>
                    <a:pt x="59" y="319"/>
                    <a:pt x="56" y="310"/>
                    <a:pt x="53" y="300"/>
                  </a:cubicBezTo>
                  <a:cubicBezTo>
                    <a:pt x="50" y="290"/>
                    <a:pt x="46" y="279"/>
                    <a:pt x="54" y="271"/>
                  </a:cubicBezTo>
                  <a:cubicBezTo>
                    <a:pt x="62" y="264"/>
                    <a:pt x="72" y="267"/>
                    <a:pt x="83" y="270"/>
                  </a:cubicBezTo>
                  <a:cubicBezTo>
                    <a:pt x="92" y="273"/>
                    <a:pt x="101" y="276"/>
                    <a:pt x="107" y="270"/>
                  </a:cubicBezTo>
                  <a:cubicBezTo>
                    <a:pt x="113" y="264"/>
                    <a:pt x="110" y="255"/>
                    <a:pt x="107" y="246"/>
                  </a:cubicBezTo>
                  <a:cubicBezTo>
                    <a:pt x="104" y="235"/>
                    <a:pt x="101" y="225"/>
                    <a:pt x="108" y="217"/>
                  </a:cubicBezTo>
                  <a:cubicBezTo>
                    <a:pt x="116" y="209"/>
                    <a:pt x="127" y="213"/>
                    <a:pt x="137" y="216"/>
                  </a:cubicBezTo>
                  <a:cubicBezTo>
                    <a:pt x="147" y="219"/>
                    <a:pt x="156" y="222"/>
                    <a:pt x="162" y="216"/>
                  </a:cubicBezTo>
                  <a:cubicBezTo>
                    <a:pt x="168" y="210"/>
                    <a:pt x="165" y="201"/>
                    <a:pt x="162" y="191"/>
                  </a:cubicBezTo>
                  <a:cubicBezTo>
                    <a:pt x="158" y="181"/>
                    <a:pt x="155" y="170"/>
                    <a:pt x="163" y="163"/>
                  </a:cubicBezTo>
                  <a:cubicBezTo>
                    <a:pt x="170" y="155"/>
                    <a:pt x="181" y="158"/>
                    <a:pt x="191" y="162"/>
                  </a:cubicBezTo>
                  <a:cubicBezTo>
                    <a:pt x="201" y="165"/>
                    <a:pt x="210" y="168"/>
                    <a:pt x="216" y="162"/>
                  </a:cubicBezTo>
                  <a:cubicBezTo>
                    <a:pt x="222" y="156"/>
                    <a:pt x="219" y="147"/>
                    <a:pt x="216" y="137"/>
                  </a:cubicBezTo>
                  <a:cubicBezTo>
                    <a:pt x="213" y="127"/>
                    <a:pt x="209" y="116"/>
                    <a:pt x="217" y="108"/>
                  </a:cubicBezTo>
                  <a:cubicBezTo>
                    <a:pt x="225" y="101"/>
                    <a:pt x="235" y="104"/>
                    <a:pt x="246" y="107"/>
                  </a:cubicBezTo>
                  <a:cubicBezTo>
                    <a:pt x="255" y="110"/>
                    <a:pt x="264" y="113"/>
                    <a:pt x="270" y="107"/>
                  </a:cubicBezTo>
                  <a:cubicBezTo>
                    <a:pt x="276" y="101"/>
                    <a:pt x="273" y="92"/>
                    <a:pt x="270" y="83"/>
                  </a:cubicBezTo>
                  <a:cubicBezTo>
                    <a:pt x="267" y="72"/>
                    <a:pt x="264" y="62"/>
                    <a:pt x="271" y="54"/>
                  </a:cubicBezTo>
                  <a:cubicBezTo>
                    <a:pt x="279" y="46"/>
                    <a:pt x="290" y="50"/>
                    <a:pt x="300" y="53"/>
                  </a:cubicBezTo>
                  <a:cubicBezTo>
                    <a:pt x="310" y="56"/>
                    <a:pt x="319" y="59"/>
                    <a:pt x="325" y="53"/>
                  </a:cubicBezTo>
                  <a:cubicBezTo>
                    <a:pt x="331" y="47"/>
                    <a:pt x="328" y="38"/>
                    <a:pt x="325" y="28"/>
                  </a:cubicBezTo>
                  <a:cubicBezTo>
                    <a:pt x="322" y="18"/>
                    <a:pt x="318" y="7"/>
                    <a:pt x="326" y="0"/>
                  </a:cubicBezTo>
                  <a:cubicBezTo>
                    <a:pt x="329" y="2"/>
                    <a:pt x="329" y="2"/>
                    <a:pt x="329" y="2"/>
                  </a:cubicBezTo>
                  <a:cubicBezTo>
                    <a:pt x="323" y="8"/>
                    <a:pt x="326" y="17"/>
                    <a:pt x="329" y="27"/>
                  </a:cubicBezTo>
                  <a:cubicBezTo>
                    <a:pt x="332" y="37"/>
                    <a:pt x="335" y="48"/>
                    <a:pt x="328" y="5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6">
              <a:extLst>
                <a:ext uri="{FF2B5EF4-FFF2-40B4-BE49-F238E27FC236}">
                  <a16:creationId xmlns:a16="http://schemas.microsoft.com/office/drawing/2014/main" id="{EAFADE15-7C80-4420-A26D-989386697EC3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6966" y="1084263"/>
              <a:ext cx="700088" cy="700088"/>
            </a:xfrm>
            <a:custGeom>
              <a:avLst/>
              <a:gdLst>
                <a:gd name="T0" fmla="*/ 328 w 335"/>
                <a:gd name="T1" fmla="*/ 56 h 335"/>
                <a:gd name="T2" fmla="*/ 299 w 335"/>
                <a:gd name="T3" fmla="*/ 57 h 335"/>
                <a:gd name="T4" fmla="*/ 274 w 335"/>
                <a:gd name="T5" fmla="*/ 57 h 335"/>
                <a:gd name="T6" fmla="*/ 274 w 335"/>
                <a:gd name="T7" fmla="*/ 81 h 335"/>
                <a:gd name="T8" fmla="*/ 273 w 335"/>
                <a:gd name="T9" fmla="*/ 110 h 335"/>
                <a:gd name="T10" fmla="*/ 245 w 335"/>
                <a:gd name="T11" fmla="*/ 111 h 335"/>
                <a:gd name="T12" fmla="*/ 220 w 335"/>
                <a:gd name="T13" fmla="*/ 111 h 335"/>
                <a:gd name="T14" fmla="*/ 220 w 335"/>
                <a:gd name="T15" fmla="*/ 136 h 335"/>
                <a:gd name="T16" fmla="*/ 219 w 335"/>
                <a:gd name="T17" fmla="*/ 164 h 335"/>
                <a:gd name="T18" fmla="*/ 190 w 335"/>
                <a:gd name="T19" fmla="*/ 165 h 335"/>
                <a:gd name="T20" fmla="*/ 166 w 335"/>
                <a:gd name="T21" fmla="*/ 166 h 335"/>
                <a:gd name="T22" fmla="*/ 165 w 335"/>
                <a:gd name="T23" fmla="*/ 190 h 335"/>
                <a:gd name="T24" fmla="*/ 164 w 335"/>
                <a:gd name="T25" fmla="*/ 219 h 335"/>
                <a:gd name="T26" fmla="*/ 136 w 335"/>
                <a:gd name="T27" fmla="*/ 220 h 335"/>
                <a:gd name="T28" fmla="*/ 111 w 335"/>
                <a:gd name="T29" fmla="*/ 220 h 335"/>
                <a:gd name="T30" fmla="*/ 111 w 335"/>
                <a:gd name="T31" fmla="*/ 245 h 335"/>
                <a:gd name="T32" fmla="*/ 110 w 335"/>
                <a:gd name="T33" fmla="*/ 273 h 335"/>
                <a:gd name="T34" fmla="*/ 81 w 335"/>
                <a:gd name="T35" fmla="*/ 274 h 335"/>
                <a:gd name="T36" fmla="*/ 57 w 335"/>
                <a:gd name="T37" fmla="*/ 274 h 335"/>
                <a:gd name="T38" fmla="*/ 57 w 335"/>
                <a:gd name="T39" fmla="*/ 299 h 335"/>
                <a:gd name="T40" fmla="*/ 56 w 335"/>
                <a:gd name="T41" fmla="*/ 327 h 335"/>
                <a:gd name="T42" fmla="*/ 27 w 335"/>
                <a:gd name="T43" fmla="*/ 329 h 335"/>
                <a:gd name="T44" fmla="*/ 2 w 335"/>
                <a:gd name="T45" fmla="*/ 329 h 335"/>
                <a:gd name="T46" fmla="*/ 0 w 335"/>
                <a:gd name="T47" fmla="*/ 326 h 335"/>
                <a:gd name="T48" fmla="*/ 28 w 335"/>
                <a:gd name="T49" fmla="*/ 325 h 335"/>
                <a:gd name="T50" fmla="*/ 53 w 335"/>
                <a:gd name="T51" fmla="*/ 325 h 335"/>
                <a:gd name="T52" fmla="*/ 53 w 335"/>
                <a:gd name="T53" fmla="*/ 300 h 335"/>
                <a:gd name="T54" fmla="*/ 54 w 335"/>
                <a:gd name="T55" fmla="*/ 271 h 335"/>
                <a:gd name="T56" fmla="*/ 83 w 335"/>
                <a:gd name="T57" fmla="*/ 270 h 335"/>
                <a:gd name="T58" fmla="*/ 107 w 335"/>
                <a:gd name="T59" fmla="*/ 270 h 335"/>
                <a:gd name="T60" fmla="*/ 107 w 335"/>
                <a:gd name="T61" fmla="*/ 246 h 335"/>
                <a:gd name="T62" fmla="*/ 108 w 335"/>
                <a:gd name="T63" fmla="*/ 217 h 335"/>
                <a:gd name="T64" fmla="*/ 137 w 335"/>
                <a:gd name="T65" fmla="*/ 216 h 335"/>
                <a:gd name="T66" fmla="*/ 162 w 335"/>
                <a:gd name="T67" fmla="*/ 216 h 335"/>
                <a:gd name="T68" fmla="*/ 162 w 335"/>
                <a:gd name="T69" fmla="*/ 191 h 335"/>
                <a:gd name="T70" fmla="*/ 163 w 335"/>
                <a:gd name="T71" fmla="*/ 163 h 335"/>
                <a:gd name="T72" fmla="*/ 191 w 335"/>
                <a:gd name="T73" fmla="*/ 162 h 335"/>
                <a:gd name="T74" fmla="*/ 216 w 335"/>
                <a:gd name="T75" fmla="*/ 162 h 335"/>
                <a:gd name="T76" fmla="*/ 216 w 335"/>
                <a:gd name="T77" fmla="*/ 137 h 335"/>
                <a:gd name="T78" fmla="*/ 217 w 335"/>
                <a:gd name="T79" fmla="*/ 108 h 335"/>
                <a:gd name="T80" fmla="*/ 246 w 335"/>
                <a:gd name="T81" fmla="*/ 107 h 335"/>
                <a:gd name="T82" fmla="*/ 270 w 335"/>
                <a:gd name="T83" fmla="*/ 107 h 335"/>
                <a:gd name="T84" fmla="*/ 270 w 335"/>
                <a:gd name="T85" fmla="*/ 83 h 335"/>
                <a:gd name="T86" fmla="*/ 271 w 335"/>
                <a:gd name="T87" fmla="*/ 54 h 335"/>
                <a:gd name="T88" fmla="*/ 300 w 335"/>
                <a:gd name="T89" fmla="*/ 53 h 335"/>
                <a:gd name="T90" fmla="*/ 325 w 335"/>
                <a:gd name="T91" fmla="*/ 53 h 335"/>
                <a:gd name="T92" fmla="*/ 325 w 335"/>
                <a:gd name="T93" fmla="*/ 28 h 335"/>
                <a:gd name="T94" fmla="*/ 326 w 335"/>
                <a:gd name="T95" fmla="*/ 0 h 335"/>
                <a:gd name="T96" fmla="*/ 329 w 335"/>
                <a:gd name="T97" fmla="*/ 2 h 335"/>
                <a:gd name="T98" fmla="*/ 329 w 335"/>
                <a:gd name="T99" fmla="*/ 27 h 335"/>
                <a:gd name="T100" fmla="*/ 328 w 335"/>
                <a:gd name="T101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35" h="335">
                  <a:moveTo>
                    <a:pt x="328" y="56"/>
                  </a:moveTo>
                  <a:cubicBezTo>
                    <a:pt x="320" y="63"/>
                    <a:pt x="309" y="60"/>
                    <a:pt x="299" y="57"/>
                  </a:cubicBezTo>
                  <a:cubicBezTo>
                    <a:pt x="289" y="54"/>
                    <a:pt x="280" y="51"/>
                    <a:pt x="274" y="57"/>
                  </a:cubicBezTo>
                  <a:cubicBezTo>
                    <a:pt x="268" y="63"/>
                    <a:pt x="271" y="72"/>
                    <a:pt x="274" y="81"/>
                  </a:cubicBezTo>
                  <a:cubicBezTo>
                    <a:pt x="277" y="92"/>
                    <a:pt x="281" y="102"/>
                    <a:pt x="273" y="110"/>
                  </a:cubicBezTo>
                  <a:cubicBezTo>
                    <a:pt x="265" y="118"/>
                    <a:pt x="255" y="114"/>
                    <a:pt x="245" y="111"/>
                  </a:cubicBezTo>
                  <a:cubicBezTo>
                    <a:pt x="235" y="108"/>
                    <a:pt x="226" y="105"/>
                    <a:pt x="220" y="111"/>
                  </a:cubicBezTo>
                  <a:cubicBezTo>
                    <a:pt x="214" y="117"/>
                    <a:pt x="217" y="126"/>
                    <a:pt x="220" y="136"/>
                  </a:cubicBezTo>
                  <a:cubicBezTo>
                    <a:pt x="223" y="146"/>
                    <a:pt x="226" y="157"/>
                    <a:pt x="219" y="164"/>
                  </a:cubicBezTo>
                  <a:cubicBezTo>
                    <a:pt x="211" y="172"/>
                    <a:pt x="200" y="169"/>
                    <a:pt x="190" y="165"/>
                  </a:cubicBezTo>
                  <a:cubicBezTo>
                    <a:pt x="181" y="162"/>
                    <a:pt x="171" y="160"/>
                    <a:pt x="166" y="166"/>
                  </a:cubicBezTo>
                  <a:cubicBezTo>
                    <a:pt x="160" y="171"/>
                    <a:pt x="162" y="181"/>
                    <a:pt x="165" y="190"/>
                  </a:cubicBezTo>
                  <a:cubicBezTo>
                    <a:pt x="169" y="200"/>
                    <a:pt x="172" y="211"/>
                    <a:pt x="164" y="219"/>
                  </a:cubicBezTo>
                  <a:cubicBezTo>
                    <a:pt x="157" y="226"/>
                    <a:pt x="146" y="223"/>
                    <a:pt x="136" y="220"/>
                  </a:cubicBezTo>
                  <a:cubicBezTo>
                    <a:pt x="126" y="217"/>
                    <a:pt x="117" y="214"/>
                    <a:pt x="111" y="220"/>
                  </a:cubicBezTo>
                  <a:cubicBezTo>
                    <a:pt x="105" y="226"/>
                    <a:pt x="108" y="235"/>
                    <a:pt x="111" y="245"/>
                  </a:cubicBezTo>
                  <a:cubicBezTo>
                    <a:pt x="114" y="255"/>
                    <a:pt x="118" y="265"/>
                    <a:pt x="110" y="273"/>
                  </a:cubicBezTo>
                  <a:cubicBezTo>
                    <a:pt x="102" y="281"/>
                    <a:pt x="92" y="277"/>
                    <a:pt x="81" y="274"/>
                  </a:cubicBezTo>
                  <a:cubicBezTo>
                    <a:pt x="72" y="271"/>
                    <a:pt x="63" y="268"/>
                    <a:pt x="57" y="274"/>
                  </a:cubicBezTo>
                  <a:cubicBezTo>
                    <a:pt x="51" y="280"/>
                    <a:pt x="54" y="289"/>
                    <a:pt x="57" y="299"/>
                  </a:cubicBezTo>
                  <a:cubicBezTo>
                    <a:pt x="60" y="309"/>
                    <a:pt x="63" y="320"/>
                    <a:pt x="56" y="327"/>
                  </a:cubicBezTo>
                  <a:cubicBezTo>
                    <a:pt x="48" y="335"/>
                    <a:pt x="37" y="332"/>
                    <a:pt x="27" y="329"/>
                  </a:cubicBezTo>
                  <a:cubicBezTo>
                    <a:pt x="17" y="326"/>
                    <a:pt x="8" y="323"/>
                    <a:pt x="2" y="329"/>
                  </a:cubicBezTo>
                  <a:cubicBezTo>
                    <a:pt x="0" y="326"/>
                    <a:pt x="0" y="326"/>
                    <a:pt x="0" y="326"/>
                  </a:cubicBezTo>
                  <a:cubicBezTo>
                    <a:pt x="7" y="318"/>
                    <a:pt x="18" y="322"/>
                    <a:pt x="28" y="325"/>
                  </a:cubicBezTo>
                  <a:cubicBezTo>
                    <a:pt x="38" y="328"/>
                    <a:pt x="47" y="331"/>
                    <a:pt x="53" y="325"/>
                  </a:cubicBezTo>
                  <a:cubicBezTo>
                    <a:pt x="59" y="319"/>
                    <a:pt x="56" y="310"/>
                    <a:pt x="53" y="300"/>
                  </a:cubicBezTo>
                  <a:cubicBezTo>
                    <a:pt x="50" y="290"/>
                    <a:pt x="46" y="279"/>
                    <a:pt x="54" y="271"/>
                  </a:cubicBezTo>
                  <a:cubicBezTo>
                    <a:pt x="62" y="264"/>
                    <a:pt x="72" y="267"/>
                    <a:pt x="83" y="270"/>
                  </a:cubicBezTo>
                  <a:cubicBezTo>
                    <a:pt x="92" y="273"/>
                    <a:pt x="101" y="276"/>
                    <a:pt x="107" y="270"/>
                  </a:cubicBezTo>
                  <a:cubicBezTo>
                    <a:pt x="113" y="264"/>
                    <a:pt x="110" y="255"/>
                    <a:pt x="107" y="246"/>
                  </a:cubicBezTo>
                  <a:cubicBezTo>
                    <a:pt x="104" y="235"/>
                    <a:pt x="101" y="225"/>
                    <a:pt x="108" y="217"/>
                  </a:cubicBezTo>
                  <a:cubicBezTo>
                    <a:pt x="116" y="209"/>
                    <a:pt x="127" y="213"/>
                    <a:pt x="137" y="216"/>
                  </a:cubicBezTo>
                  <a:cubicBezTo>
                    <a:pt x="147" y="219"/>
                    <a:pt x="156" y="222"/>
                    <a:pt x="162" y="216"/>
                  </a:cubicBezTo>
                  <a:cubicBezTo>
                    <a:pt x="168" y="210"/>
                    <a:pt x="165" y="201"/>
                    <a:pt x="162" y="191"/>
                  </a:cubicBezTo>
                  <a:cubicBezTo>
                    <a:pt x="158" y="181"/>
                    <a:pt x="155" y="170"/>
                    <a:pt x="163" y="163"/>
                  </a:cubicBezTo>
                  <a:cubicBezTo>
                    <a:pt x="170" y="155"/>
                    <a:pt x="181" y="158"/>
                    <a:pt x="191" y="162"/>
                  </a:cubicBezTo>
                  <a:cubicBezTo>
                    <a:pt x="201" y="165"/>
                    <a:pt x="210" y="168"/>
                    <a:pt x="216" y="162"/>
                  </a:cubicBezTo>
                  <a:cubicBezTo>
                    <a:pt x="222" y="156"/>
                    <a:pt x="219" y="147"/>
                    <a:pt x="216" y="137"/>
                  </a:cubicBezTo>
                  <a:cubicBezTo>
                    <a:pt x="213" y="127"/>
                    <a:pt x="209" y="116"/>
                    <a:pt x="217" y="108"/>
                  </a:cubicBezTo>
                  <a:cubicBezTo>
                    <a:pt x="225" y="101"/>
                    <a:pt x="235" y="104"/>
                    <a:pt x="246" y="107"/>
                  </a:cubicBezTo>
                  <a:cubicBezTo>
                    <a:pt x="255" y="110"/>
                    <a:pt x="264" y="113"/>
                    <a:pt x="270" y="107"/>
                  </a:cubicBezTo>
                  <a:cubicBezTo>
                    <a:pt x="276" y="101"/>
                    <a:pt x="273" y="92"/>
                    <a:pt x="270" y="83"/>
                  </a:cubicBezTo>
                  <a:cubicBezTo>
                    <a:pt x="267" y="72"/>
                    <a:pt x="264" y="62"/>
                    <a:pt x="271" y="54"/>
                  </a:cubicBezTo>
                  <a:cubicBezTo>
                    <a:pt x="279" y="46"/>
                    <a:pt x="290" y="50"/>
                    <a:pt x="300" y="53"/>
                  </a:cubicBezTo>
                  <a:cubicBezTo>
                    <a:pt x="310" y="56"/>
                    <a:pt x="319" y="59"/>
                    <a:pt x="325" y="53"/>
                  </a:cubicBezTo>
                  <a:cubicBezTo>
                    <a:pt x="331" y="47"/>
                    <a:pt x="328" y="38"/>
                    <a:pt x="325" y="28"/>
                  </a:cubicBezTo>
                  <a:cubicBezTo>
                    <a:pt x="322" y="18"/>
                    <a:pt x="318" y="7"/>
                    <a:pt x="326" y="0"/>
                  </a:cubicBezTo>
                  <a:cubicBezTo>
                    <a:pt x="329" y="2"/>
                    <a:pt x="329" y="2"/>
                    <a:pt x="329" y="2"/>
                  </a:cubicBezTo>
                  <a:cubicBezTo>
                    <a:pt x="323" y="8"/>
                    <a:pt x="326" y="17"/>
                    <a:pt x="329" y="27"/>
                  </a:cubicBezTo>
                  <a:cubicBezTo>
                    <a:pt x="332" y="37"/>
                    <a:pt x="335" y="48"/>
                    <a:pt x="328" y="5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4" name="Group 4" hidden="1">
            <a:extLst>
              <a:ext uri="{FF2B5EF4-FFF2-40B4-BE49-F238E27FC236}">
                <a16:creationId xmlns:a16="http://schemas.microsoft.com/office/drawing/2014/main" id="{10C88DAB-6669-4AF8-90E9-5DA0F63EBDFB}"/>
              </a:ext>
            </a:extLst>
          </p:cNvPr>
          <p:cNvGrpSpPr/>
          <p:nvPr userDrawn="1"/>
        </p:nvGrpSpPr>
        <p:grpSpPr>
          <a:xfrm>
            <a:off x="1879096" y="-11601"/>
            <a:ext cx="9160652" cy="6891683"/>
            <a:chOff x="2432790" y="730250"/>
            <a:chExt cx="7132330" cy="5365749"/>
          </a:xfrm>
          <a:solidFill>
            <a:schemeClr val="bg1">
              <a:lumMod val="95000"/>
              <a:alpha val="29000"/>
            </a:schemeClr>
          </a:solidFill>
        </p:grpSpPr>
        <p:sp>
          <p:nvSpPr>
            <p:cNvPr id="25" name="Freeform 5">
              <a:extLst>
                <a:ext uri="{FF2B5EF4-FFF2-40B4-BE49-F238E27FC236}">
                  <a16:creationId xmlns:a16="http://schemas.microsoft.com/office/drawing/2014/main" id="{FB40E949-5756-443F-9955-96371F22D89F}"/>
                </a:ext>
              </a:extLst>
            </p:cNvPr>
            <p:cNvSpPr>
              <a:spLocks/>
            </p:cNvSpPr>
            <p:nvPr/>
          </p:nvSpPr>
          <p:spPr bwMode="auto">
            <a:xfrm>
              <a:off x="3363912" y="800101"/>
              <a:ext cx="5110162" cy="5078412"/>
            </a:xfrm>
            <a:custGeom>
              <a:avLst/>
              <a:gdLst>
                <a:gd name="T0" fmla="*/ 1670 w 2447"/>
                <a:gd name="T1" fmla="*/ 937 h 2432"/>
                <a:gd name="T2" fmla="*/ 1589 w 2447"/>
                <a:gd name="T3" fmla="*/ 957 h 2432"/>
                <a:gd name="T4" fmla="*/ 1551 w 2447"/>
                <a:gd name="T5" fmla="*/ 930 h 2432"/>
                <a:gd name="T6" fmla="*/ 1550 w 2447"/>
                <a:gd name="T7" fmla="*/ 929 h 2432"/>
                <a:gd name="T8" fmla="*/ 1423 w 2447"/>
                <a:gd name="T9" fmla="*/ 929 h 2432"/>
                <a:gd name="T10" fmla="*/ 1311 w 2447"/>
                <a:gd name="T11" fmla="*/ 1041 h 2432"/>
                <a:gd name="T12" fmla="*/ 1183 w 2447"/>
                <a:gd name="T13" fmla="*/ 1041 h 2432"/>
                <a:gd name="T14" fmla="*/ 1183 w 2447"/>
                <a:gd name="T15" fmla="*/ 913 h 2432"/>
                <a:gd name="T16" fmla="*/ 1550 w 2447"/>
                <a:gd name="T17" fmla="*/ 546 h 2432"/>
                <a:gd name="T18" fmla="*/ 1555 w 2447"/>
                <a:gd name="T19" fmla="*/ 423 h 2432"/>
                <a:gd name="T20" fmla="*/ 1555 w 2447"/>
                <a:gd name="T21" fmla="*/ 423 h 2432"/>
                <a:gd name="T22" fmla="*/ 1523 w 2447"/>
                <a:gd name="T23" fmla="*/ 380 h 2432"/>
                <a:gd name="T24" fmla="*/ 1543 w 2447"/>
                <a:gd name="T25" fmla="*/ 299 h 2432"/>
                <a:gd name="T26" fmla="*/ 1678 w 2447"/>
                <a:gd name="T27" fmla="*/ 163 h 2432"/>
                <a:gd name="T28" fmla="*/ 1678 w 2447"/>
                <a:gd name="T29" fmla="*/ 36 h 2432"/>
                <a:gd name="T30" fmla="*/ 1550 w 2447"/>
                <a:gd name="T31" fmla="*/ 36 h 2432"/>
                <a:gd name="T32" fmla="*/ 1462 w 2447"/>
                <a:gd name="T33" fmla="*/ 124 h 2432"/>
                <a:gd name="T34" fmla="*/ 1381 w 2447"/>
                <a:gd name="T35" fmla="*/ 143 h 2432"/>
                <a:gd name="T36" fmla="*/ 1348 w 2447"/>
                <a:gd name="T37" fmla="*/ 121 h 2432"/>
                <a:gd name="T38" fmla="*/ 1343 w 2447"/>
                <a:gd name="T39" fmla="*/ 115 h 2432"/>
                <a:gd name="T40" fmla="*/ 1215 w 2447"/>
                <a:gd name="T41" fmla="*/ 115 h 2432"/>
                <a:gd name="T42" fmla="*/ 35 w 2447"/>
                <a:gd name="T43" fmla="*/ 1296 h 2432"/>
                <a:gd name="T44" fmla="*/ 35 w 2447"/>
                <a:gd name="T45" fmla="*/ 1424 h 2432"/>
                <a:gd name="T46" fmla="*/ 162 w 2447"/>
                <a:gd name="T47" fmla="*/ 1424 h 2432"/>
                <a:gd name="T48" fmla="*/ 266 w 2447"/>
                <a:gd name="T49" fmla="*/ 1320 h 2432"/>
                <a:gd name="T50" fmla="*/ 394 w 2447"/>
                <a:gd name="T51" fmla="*/ 1320 h 2432"/>
                <a:gd name="T52" fmla="*/ 394 w 2447"/>
                <a:gd name="T53" fmla="*/ 1447 h 2432"/>
                <a:gd name="T54" fmla="*/ 178 w 2447"/>
                <a:gd name="T55" fmla="*/ 1663 h 2432"/>
                <a:gd name="T56" fmla="*/ 178 w 2447"/>
                <a:gd name="T57" fmla="*/ 1790 h 2432"/>
                <a:gd name="T58" fmla="*/ 306 w 2447"/>
                <a:gd name="T59" fmla="*/ 1790 h 2432"/>
                <a:gd name="T60" fmla="*/ 497 w 2447"/>
                <a:gd name="T61" fmla="*/ 1599 h 2432"/>
                <a:gd name="T62" fmla="*/ 625 w 2447"/>
                <a:gd name="T63" fmla="*/ 1599 h 2432"/>
                <a:gd name="T64" fmla="*/ 625 w 2447"/>
                <a:gd name="T65" fmla="*/ 1727 h 2432"/>
                <a:gd name="T66" fmla="*/ 178 w 2447"/>
                <a:gd name="T67" fmla="*/ 2173 h 2432"/>
                <a:gd name="T68" fmla="*/ 178 w 2447"/>
                <a:gd name="T69" fmla="*/ 2301 h 2432"/>
                <a:gd name="T70" fmla="*/ 306 w 2447"/>
                <a:gd name="T71" fmla="*/ 2301 h 2432"/>
                <a:gd name="T72" fmla="*/ 673 w 2447"/>
                <a:gd name="T73" fmla="*/ 1934 h 2432"/>
                <a:gd name="T74" fmla="*/ 801 w 2447"/>
                <a:gd name="T75" fmla="*/ 1934 h 2432"/>
                <a:gd name="T76" fmla="*/ 801 w 2447"/>
                <a:gd name="T77" fmla="*/ 2062 h 2432"/>
                <a:gd name="T78" fmla="*/ 815 w 2447"/>
                <a:gd name="T79" fmla="*/ 2047 h 2432"/>
                <a:gd name="T80" fmla="*/ 815 w 2447"/>
                <a:gd name="T81" fmla="*/ 2175 h 2432"/>
                <a:gd name="T82" fmla="*/ 942 w 2447"/>
                <a:gd name="T83" fmla="*/ 2175 h 2432"/>
                <a:gd name="T84" fmla="*/ 968 w 2447"/>
                <a:gd name="T85" fmla="*/ 2149 h 2432"/>
                <a:gd name="T86" fmla="*/ 1096 w 2447"/>
                <a:gd name="T87" fmla="*/ 2149 h 2432"/>
                <a:gd name="T88" fmla="*/ 1096 w 2447"/>
                <a:gd name="T89" fmla="*/ 2277 h 2432"/>
                <a:gd name="T90" fmla="*/ 1104 w 2447"/>
                <a:gd name="T91" fmla="*/ 2269 h 2432"/>
                <a:gd name="T92" fmla="*/ 1104 w 2447"/>
                <a:gd name="T93" fmla="*/ 2397 h 2432"/>
                <a:gd name="T94" fmla="*/ 1231 w 2447"/>
                <a:gd name="T95" fmla="*/ 2397 h 2432"/>
                <a:gd name="T96" fmla="*/ 2412 w 2447"/>
                <a:gd name="T97" fmla="*/ 1216 h 2432"/>
                <a:gd name="T98" fmla="*/ 2412 w 2447"/>
                <a:gd name="T99" fmla="*/ 1089 h 2432"/>
                <a:gd name="T100" fmla="*/ 2284 w 2447"/>
                <a:gd name="T101" fmla="*/ 1089 h 2432"/>
                <a:gd name="T102" fmla="*/ 2252 w 2447"/>
                <a:gd name="T103" fmla="*/ 1120 h 2432"/>
                <a:gd name="T104" fmla="*/ 2125 w 2447"/>
                <a:gd name="T105" fmla="*/ 1120 h 2432"/>
                <a:gd name="T106" fmla="*/ 2125 w 2447"/>
                <a:gd name="T107" fmla="*/ 993 h 2432"/>
                <a:gd name="T108" fmla="*/ 2334 w 2447"/>
                <a:gd name="T109" fmla="*/ 784 h 2432"/>
                <a:gd name="T110" fmla="*/ 2334 w 2447"/>
                <a:gd name="T111" fmla="*/ 656 h 2432"/>
                <a:gd name="T112" fmla="*/ 2206 w 2447"/>
                <a:gd name="T113" fmla="*/ 656 h 2432"/>
                <a:gd name="T114" fmla="*/ 2196 w 2447"/>
                <a:gd name="T115" fmla="*/ 666 h 2432"/>
                <a:gd name="T116" fmla="*/ 2123 w 2447"/>
                <a:gd name="T117" fmla="*/ 678 h 2432"/>
                <a:gd name="T118" fmla="*/ 2088 w 2447"/>
                <a:gd name="T119" fmla="*/ 653 h 2432"/>
                <a:gd name="T120" fmla="*/ 2085 w 2447"/>
                <a:gd name="T121" fmla="*/ 650 h 2432"/>
                <a:gd name="T122" fmla="*/ 1957 w 2447"/>
                <a:gd name="T123" fmla="*/ 650 h 2432"/>
                <a:gd name="T124" fmla="*/ 1670 w 2447"/>
                <a:gd name="T125" fmla="*/ 937 h 24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447" h="2432">
                  <a:moveTo>
                    <a:pt x="1670" y="937"/>
                  </a:moveTo>
                  <a:cubicBezTo>
                    <a:pt x="1635" y="970"/>
                    <a:pt x="1604" y="963"/>
                    <a:pt x="1589" y="957"/>
                  </a:cubicBezTo>
                  <a:cubicBezTo>
                    <a:pt x="1569" y="948"/>
                    <a:pt x="1564" y="942"/>
                    <a:pt x="1551" y="930"/>
                  </a:cubicBezTo>
                  <a:cubicBezTo>
                    <a:pt x="1551" y="930"/>
                    <a:pt x="1551" y="929"/>
                    <a:pt x="1550" y="929"/>
                  </a:cubicBezTo>
                  <a:cubicBezTo>
                    <a:pt x="1515" y="894"/>
                    <a:pt x="1458" y="894"/>
                    <a:pt x="1423" y="929"/>
                  </a:cubicBezTo>
                  <a:cubicBezTo>
                    <a:pt x="1311" y="1041"/>
                    <a:pt x="1311" y="1041"/>
                    <a:pt x="1311" y="1041"/>
                  </a:cubicBezTo>
                  <a:cubicBezTo>
                    <a:pt x="1276" y="1076"/>
                    <a:pt x="1219" y="1076"/>
                    <a:pt x="1183" y="1041"/>
                  </a:cubicBezTo>
                  <a:cubicBezTo>
                    <a:pt x="1148" y="1005"/>
                    <a:pt x="1148" y="948"/>
                    <a:pt x="1183" y="913"/>
                  </a:cubicBezTo>
                  <a:cubicBezTo>
                    <a:pt x="1550" y="546"/>
                    <a:pt x="1550" y="546"/>
                    <a:pt x="1550" y="546"/>
                  </a:cubicBezTo>
                  <a:cubicBezTo>
                    <a:pt x="1584" y="512"/>
                    <a:pt x="1585" y="459"/>
                    <a:pt x="1555" y="423"/>
                  </a:cubicBezTo>
                  <a:cubicBezTo>
                    <a:pt x="1555" y="423"/>
                    <a:pt x="1555" y="423"/>
                    <a:pt x="1555" y="423"/>
                  </a:cubicBezTo>
                  <a:cubicBezTo>
                    <a:pt x="1539" y="406"/>
                    <a:pt x="1533" y="402"/>
                    <a:pt x="1523" y="380"/>
                  </a:cubicBezTo>
                  <a:cubicBezTo>
                    <a:pt x="1516" y="365"/>
                    <a:pt x="1510" y="334"/>
                    <a:pt x="1543" y="299"/>
                  </a:cubicBezTo>
                  <a:cubicBezTo>
                    <a:pt x="1678" y="163"/>
                    <a:pt x="1678" y="163"/>
                    <a:pt x="1678" y="163"/>
                  </a:cubicBezTo>
                  <a:cubicBezTo>
                    <a:pt x="1713" y="128"/>
                    <a:pt x="1713" y="71"/>
                    <a:pt x="1678" y="36"/>
                  </a:cubicBezTo>
                  <a:cubicBezTo>
                    <a:pt x="1643" y="0"/>
                    <a:pt x="1586" y="0"/>
                    <a:pt x="1550" y="36"/>
                  </a:cubicBezTo>
                  <a:cubicBezTo>
                    <a:pt x="1462" y="124"/>
                    <a:pt x="1462" y="124"/>
                    <a:pt x="1462" y="124"/>
                  </a:cubicBezTo>
                  <a:cubicBezTo>
                    <a:pt x="1427" y="156"/>
                    <a:pt x="1396" y="150"/>
                    <a:pt x="1381" y="143"/>
                  </a:cubicBezTo>
                  <a:cubicBezTo>
                    <a:pt x="1364" y="136"/>
                    <a:pt x="1358" y="130"/>
                    <a:pt x="1348" y="121"/>
                  </a:cubicBezTo>
                  <a:cubicBezTo>
                    <a:pt x="1346" y="119"/>
                    <a:pt x="1345" y="117"/>
                    <a:pt x="1343" y="115"/>
                  </a:cubicBezTo>
                  <a:cubicBezTo>
                    <a:pt x="1308" y="80"/>
                    <a:pt x="1251" y="80"/>
                    <a:pt x="1215" y="115"/>
                  </a:cubicBezTo>
                  <a:cubicBezTo>
                    <a:pt x="35" y="1296"/>
                    <a:pt x="35" y="1296"/>
                    <a:pt x="35" y="1296"/>
                  </a:cubicBezTo>
                  <a:cubicBezTo>
                    <a:pt x="0" y="1331"/>
                    <a:pt x="0" y="1388"/>
                    <a:pt x="35" y="1424"/>
                  </a:cubicBezTo>
                  <a:cubicBezTo>
                    <a:pt x="70" y="1459"/>
                    <a:pt x="127" y="1459"/>
                    <a:pt x="162" y="1424"/>
                  </a:cubicBezTo>
                  <a:cubicBezTo>
                    <a:pt x="266" y="1320"/>
                    <a:pt x="266" y="1320"/>
                    <a:pt x="266" y="1320"/>
                  </a:cubicBezTo>
                  <a:cubicBezTo>
                    <a:pt x="301" y="1285"/>
                    <a:pt x="359" y="1285"/>
                    <a:pt x="394" y="1320"/>
                  </a:cubicBezTo>
                  <a:cubicBezTo>
                    <a:pt x="429" y="1355"/>
                    <a:pt x="429" y="1412"/>
                    <a:pt x="394" y="1447"/>
                  </a:cubicBezTo>
                  <a:cubicBezTo>
                    <a:pt x="178" y="1663"/>
                    <a:pt x="178" y="1663"/>
                    <a:pt x="178" y="1663"/>
                  </a:cubicBezTo>
                  <a:cubicBezTo>
                    <a:pt x="143" y="1698"/>
                    <a:pt x="143" y="1755"/>
                    <a:pt x="178" y="1790"/>
                  </a:cubicBezTo>
                  <a:cubicBezTo>
                    <a:pt x="214" y="1826"/>
                    <a:pt x="271" y="1826"/>
                    <a:pt x="306" y="1790"/>
                  </a:cubicBezTo>
                  <a:cubicBezTo>
                    <a:pt x="497" y="1599"/>
                    <a:pt x="497" y="1599"/>
                    <a:pt x="497" y="1599"/>
                  </a:cubicBezTo>
                  <a:cubicBezTo>
                    <a:pt x="533" y="1564"/>
                    <a:pt x="590" y="1564"/>
                    <a:pt x="625" y="1599"/>
                  </a:cubicBezTo>
                  <a:cubicBezTo>
                    <a:pt x="660" y="1634"/>
                    <a:pt x="660" y="1691"/>
                    <a:pt x="625" y="1727"/>
                  </a:cubicBezTo>
                  <a:cubicBezTo>
                    <a:pt x="178" y="2173"/>
                    <a:pt x="178" y="2173"/>
                    <a:pt x="178" y="2173"/>
                  </a:cubicBezTo>
                  <a:cubicBezTo>
                    <a:pt x="143" y="2209"/>
                    <a:pt x="143" y="2266"/>
                    <a:pt x="178" y="2301"/>
                  </a:cubicBezTo>
                  <a:cubicBezTo>
                    <a:pt x="214" y="2336"/>
                    <a:pt x="271" y="2336"/>
                    <a:pt x="306" y="2301"/>
                  </a:cubicBezTo>
                  <a:cubicBezTo>
                    <a:pt x="673" y="1934"/>
                    <a:pt x="673" y="1934"/>
                    <a:pt x="673" y="1934"/>
                  </a:cubicBezTo>
                  <a:cubicBezTo>
                    <a:pt x="708" y="1899"/>
                    <a:pt x="765" y="1899"/>
                    <a:pt x="801" y="1934"/>
                  </a:cubicBezTo>
                  <a:cubicBezTo>
                    <a:pt x="836" y="1969"/>
                    <a:pt x="836" y="2026"/>
                    <a:pt x="801" y="2062"/>
                  </a:cubicBezTo>
                  <a:cubicBezTo>
                    <a:pt x="815" y="2047"/>
                    <a:pt x="815" y="2047"/>
                    <a:pt x="815" y="2047"/>
                  </a:cubicBezTo>
                  <a:cubicBezTo>
                    <a:pt x="779" y="2083"/>
                    <a:pt x="779" y="2140"/>
                    <a:pt x="815" y="2175"/>
                  </a:cubicBezTo>
                  <a:cubicBezTo>
                    <a:pt x="850" y="2210"/>
                    <a:pt x="907" y="2210"/>
                    <a:pt x="942" y="2175"/>
                  </a:cubicBezTo>
                  <a:cubicBezTo>
                    <a:pt x="968" y="2149"/>
                    <a:pt x="968" y="2149"/>
                    <a:pt x="968" y="2149"/>
                  </a:cubicBezTo>
                  <a:cubicBezTo>
                    <a:pt x="1003" y="2114"/>
                    <a:pt x="1060" y="2114"/>
                    <a:pt x="1096" y="2149"/>
                  </a:cubicBezTo>
                  <a:cubicBezTo>
                    <a:pt x="1131" y="2185"/>
                    <a:pt x="1131" y="2242"/>
                    <a:pt x="1096" y="2277"/>
                  </a:cubicBezTo>
                  <a:cubicBezTo>
                    <a:pt x="1104" y="2269"/>
                    <a:pt x="1104" y="2269"/>
                    <a:pt x="1104" y="2269"/>
                  </a:cubicBezTo>
                  <a:cubicBezTo>
                    <a:pt x="1068" y="2304"/>
                    <a:pt x="1068" y="2361"/>
                    <a:pt x="1104" y="2397"/>
                  </a:cubicBezTo>
                  <a:cubicBezTo>
                    <a:pt x="1139" y="2432"/>
                    <a:pt x="1196" y="2432"/>
                    <a:pt x="1231" y="2397"/>
                  </a:cubicBezTo>
                  <a:cubicBezTo>
                    <a:pt x="2412" y="1216"/>
                    <a:pt x="2412" y="1216"/>
                    <a:pt x="2412" y="1216"/>
                  </a:cubicBezTo>
                  <a:cubicBezTo>
                    <a:pt x="2447" y="1181"/>
                    <a:pt x="2447" y="1124"/>
                    <a:pt x="2412" y="1089"/>
                  </a:cubicBezTo>
                  <a:cubicBezTo>
                    <a:pt x="2377" y="1053"/>
                    <a:pt x="2319" y="1053"/>
                    <a:pt x="2284" y="1089"/>
                  </a:cubicBezTo>
                  <a:cubicBezTo>
                    <a:pt x="2252" y="1120"/>
                    <a:pt x="2252" y="1120"/>
                    <a:pt x="2252" y="1120"/>
                  </a:cubicBezTo>
                  <a:cubicBezTo>
                    <a:pt x="2217" y="1156"/>
                    <a:pt x="2160" y="1156"/>
                    <a:pt x="2125" y="1120"/>
                  </a:cubicBezTo>
                  <a:cubicBezTo>
                    <a:pt x="2089" y="1085"/>
                    <a:pt x="2089" y="1028"/>
                    <a:pt x="2125" y="993"/>
                  </a:cubicBezTo>
                  <a:cubicBezTo>
                    <a:pt x="2334" y="784"/>
                    <a:pt x="2334" y="784"/>
                    <a:pt x="2334" y="784"/>
                  </a:cubicBezTo>
                  <a:cubicBezTo>
                    <a:pt x="2369" y="748"/>
                    <a:pt x="2369" y="691"/>
                    <a:pt x="2334" y="656"/>
                  </a:cubicBezTo>
                  <a:cubicBezTo>
                    <a:pt x="2299" y="621"/>
                    <a:pt x="2241" y="621"/>
                    <a:pt x="2206" y="656"/>
                  </a:cubicBezTo>
                  <a:cubicBezTo>
                    <a:pt x="2196" y="666"/>
                    <a:pt x="2196" y="666"/>
                    <a:pt x="2196" y="666"/>
                  </a:cubicBezTo>
                  <a:cubicBezTo>
                    <a:pt x="2164" y="690"/>
                    <a:pt x="2137" y="684"/>
                    <a:pt x="2123" y="678"/>
                  </a:cubicBezTo>
                  <a:cubicBezTo>
                    <a:pt x="2105" y="670"/>
                    <a:pt x="2100" y="664"/>
                    <a:pt x="2088" y="653"/>
                  </a:cubicBezTo>
                  <a:cubicBezTo>
                    <a:pt x="2087" y="652"/>
                    <a:pt x="2086" y="651"/>
                    <a:pt x="2085" y="650"/>
                  </a:cubicBezTo>
                  <a:cubicBezTo>
                    <a:pt x="2049" y="615"/>
                    <a:pt x="1992" y="615"/>
                    <a:pt x="1957" y="650"/>
                  </a:cubicBezTo>
                  <a:lnTo>
                    <a:pt x="1670" y="937"/>
                  </a:lnTo>
                  <a:close/>
                </a:path>
              </a:pathLst>
            </a:custGeom>
            <a:solidFill>
              <a:srgbClr val="056B7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6">
              <a:extLst>
                <a:ext uri="{FF2B5EF4-FFF2-40B4-BE49-F238E27FC236}">
                  <a16:creationId xmlns:a16="http://schemas.microsoft.com/office/drawing/2014/main" id="{3A8898BC-BE0B-40CA-A882-F8B6C7B7D559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5702" y="2195512"/>
              <a:ext cx="700088" cy="700088"/>
            </a:xfrm>
            <a:custGeom>
              <a:avLst/>
              <a:gdLst>
                <a:gd name="T0" fmla="*/ 328 w 335"/>
                <a:gd name="T1" fmla="*/ 56 h 335"/>
                <a:gd name="T2" fmla="*/ 299 w 335"/>
                <a:gd name="T3" fmla="*/ 57 h 335"/>
                <a:gd name="T4" fmla="*/ 274 w 335"/>
                <a:gd name="T5" fmla="*/ 57 h 335"/>
                <a:gd name="T6" fmla="*/ 274 w 335"/>
                <a:gd name="T7" fmla="*/ 81 h 335"/>
                <a:gd name="T8" fmla="*/ 273 w 335"/>
                <a:gd name="T9" fmla="*/ 110 h 335"/>
                <a:gd name="T10" fmla="*/ 245 w 335"/>
                <a:gd name="T11" fmla="*/ 111 h 335"/>
                <a:gd name="T12" fmla="*/ 220 w 335"/>
                <a:gd name="T13" fmla="*/ 111 h 335"/>
                <a:gd name="T14" fmla="*/ 220 w 335"/>
                <a:gd name="T15" fmla="*/ 136 h 335"/>
                <a:gd name="T16" fmla="*/ 219 w 335"/>
                <a:gd name="T17" fmla="*/ 164 h 335"/>
                <a:gd name="T18" fmla="*/ 190 w 335"/>
                <a:gd name="T19" fmla="*/ 165 h 335"/>
                <a:gd name="T20" fmla="*/ 166 w 335"/>
                <a:gd name="T21" fmla="*/ 166 h 335"/>
                <a:gd name="T22" fmla="*/ 165 w 335"/>
                <a:gd name="T23" fmla="*/ 190 h 335"/>
                <a:gd name="T24" fmla="*/ 164 w 335"/>
                <a:gd name="T25" fmla="*/ 219 h 335"/>
                <a:gd name="T26" fmla="*/ 136 w 335"/>
                <a:gd name="T27" fmla="*/ 220 h 335"/>
                <a:gd name="T28" fmla="*/ 111 w 335"/>
                <a:gd name="T29" fmla="*/ 220 h 335"/>
                <a:gd name="T30" fmla="*/ 111 w 335"/>
                <a:gd name="T31" fmla="*/ 245 h 335"/>
                <a:gd name="T32" fmla="*/ 110 w 335"/>
                <a:gd name="T33" fmla="*/ 273 h 335"/>
                <a:gd name="T34" fmla="*/ 81 w 335"/>
                <a:gd name="T35" fmla="*/ 274 h 335"/>
                <a:gd name="T36" fmla="*/ 57 w 335"/>
                <a:gd name="T37" fmla="*/ 274 h 335"/>
                <a:gd name="T38" fmla="*/ 57 w 335"/>
                <a:gd name="T39" fmla="*/ 299 h 335"/>
                <a:gd name="T40" fmla="*/ 56 w 335"/>
                <a:gd name="T41" fmla="*/ 327 h 335"/>
                <a:gd name="T42" fmla="*/ 27 w 335"/>
                <a:gd name="T43" fmla="*/ 329 h 335"/>
                <a:gd name="T44" fmla="*/ 2 w 335"/>
                <a:gd name="T45" fmla="*/ 329 h 335"/>
                <a:gd name="T46" fmla="*/ 0 w 335"/>
                <a:gd name="T47" fmla="*/ 326 h 335"/>
                <a:gd name="T48" fmla="*/ 28 w 335"/>
                <a:gd name="T49" fmla="*/ 325 h 335"/>
                <a:gd name="T50" fmla="*/ 53 w 335"/>
                <a:gd name="T51" fmla="*/ 325 h 335"/>
                <a:gd name="T52" fmla="*/ 53 w 335"/>
                <a:gd name="T53" fmla="*/ 300 h 335"/>
                <a:gd name="T54" fmla="*/ 54 w 335"/>
                <a:gd name="T55" fmla="*/ 271 h 335"/>
                <a:gd name="T56" fmla="*/ 83 w 335"/>
                <a:gd name="T57" fmla="*/ 270 h 335"/>
                <a:gd name="T58" fmla="*/ 107 w 335"/>
                <a:gd name="T59" fmla="*/ 270 h 335"/>
                <a:gd name="T60" fmla="*/ 107 w 335"/>
                <a:gd name="T61" fmla="*/ 246 h 335"/>
                <a:gd name="T62" fmla="*/ 108 w 335"/>
                <a:gd name="T63" fmla="*/ 217 h 335"/>
                <a:gd name="T64" fmla="*/ 137 w 335"/>
                <a:gd name="T65" fmla="*/ 216 h 335"/>
                <a:gd name="T66" fmla="*/ 162 w 335"/>
                <a:gd name="T67" fmla="*/ 216 h 335"/>
                <a:gd name="T68" fmla="*/ 162 w 335"/>
                <a:gd name="T69" fmla="*/ 191 h 335"/>
                <a:gd name="T70" fmla="*/ 163 w 335"/>
                <a:gd name="T71" fmla="*/ 163 h 335"/>
                <a:gd name="T72" fmla="*/ 191 w 335"/>
                <a:gd name="T73" fmla="*/ 162 h 335"/>
                <a:gd name="T74" fmla="*/ 216 w 335"/>
                <a:gd name="T75" fmla="*/ 162 h 335"/>
                <a:gd name="T76" fmla="*/ 216 w 335"/>
                <a:gd name="T77" fmla="*/ 137 h 335"/>
                <a:gd name="T78" fmla="*/ 217 w 335"/>
                <a:gd name="T79" fmla="*/ 108 h 335"/>
                <a:gd name="T80" fmla="*/ 246 w 335"/>
                <a:gd name="T81" fmla="*/ 107 h 335"/>
                <a:gd name="T82" fmla="*/ 270 w 335"/>
                <a:gd name="T83" fmla="*/ 107 h 335"/>
                <a:gd name="T84" fmla="*/ 270 w 335"/>
                <a:gd name="T85" fmla="*/ 83 h 335"/>
                <a:gd name="T86" fmla="*/ 271 w 335"/>
                <a:gd name="T87" fmla="*/ 54 h 335"/>
                <a:gd name="T88" fmla="*/ 300 w 335"/>
                <a:gd name="T89" fmla="*/ 53 h 335"/>
                <a:gd name="T90" fmla="*/ 325 w 335"/>
                <a:gd name="T91" fmla="*/ 53 h 335"/>
                <a:gd name="T92" fmla="*/ 325 w 335"/>
                <a:gd name="T93" fmla="*/ 28 h 335"/>
                <a:gd name="T94" fmla="*/ 326 w 335"/>
                <a:gd name="T95" fmla="*/ 0 h 335"/>
                <a:gd name="T96" fmla="*/ 329 w 335"/>
                <a:gd name="T97" fmla="*/ 2 h 335"/>
                <a:gd name="T98" fmla="*/ 329 w 335"/>
                <a:gd name="T99" fmla="*/ 27 h 335"/>
                <a:gd name="T100" fmla="*/ 328 w 335"/>
                <a:gd name="T101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35" h="335">
                  <a:moveTo>
                    <a:pt x="328" y="56"/>
                  </a:moveTo>
                  <a:cubicBezTo>
                    <a:pt x="320" y="63"/>
                    <a:pt x="309" y="60"/>
                    <a:pt x="299" y="57"/>
                  </a:cubicBezTo>
                  <a:cubicBezTo>
                    <a:pt x="289" y="54"/>
                    <a:pt x="280" y="51"/>
                    <a:pt x="274" y="57"/>
                  </a:cubicBezTo>
                  <a:cubicBezTo>
                    <a:pt x="268" y="63"/>
                    <a:pt x="271" y="72"/>
                    <a:pt x="274" y="81"/>
                  </a:cubicBezTo>
                  <a:cubicBezTo>
                    <a:pt x="277" y="92"/>
                    <a:pt x="281" y="102"/>
                    <a:pt x="273" y="110"/>
                  </a:cubicBezTo>
                  <a:cubicBezTo>
                    <a:pt x="265" y="118"/>
                    <a:pt x="255" y="114"/>
                    <a:pt x="245" y="111"/>
                  </a:cubicBezTo>
                  <a:cubicBezTo>
                    <a:pt x="235" y="108"/>
                    <a:pt x="226" y="105"/>
                    <a:pt x="220" y="111"/>
                  </a:cubicBezTo>
                  <a:cubicBezTo>
                    <a:pt x="214" y="117"/>
                    <a:pt x="217" y="126"/>
                    <a:pt x="220" y="136"/>
                  </a:cubicBezTo>
                  <a:cubicBezTo>
                    <a:pt x="223" y="146"/>
                    <a:pt x="226" y="157"/>
                    <a:pt x="219" y="164"/>
                  </a:cubicBezTo>
                  <a:cubicBezTo>
                    <a:pt x="211" y="172"/>
                    <a:pt x="200" y="169"/>
                    <a:pt x="190" y="165"/>
                  </a:cubicBezTo>
                  <a:cubicBezTo>
                    <a:pt x="181" y="162"/>
                    <a:pt x="171" y="160"/>
                    <a:pt x="166" y="166"/>
                  </a:cubicBezTo>
                  <a:cubicBezTo>
                    <a:pt x="160" y="171"/>
                    <a:pt x="162" y="181"/>
                    <a:pt x="165" y="190"/>
                  </a:cubicBezTo>
                  <a:cubicBezTo>
                    <a:pt x="169" y="200"/>
                    <a:pt x="172" y="211"/>
                    <a:pt x="164" y="219"/>
                  </a:cubicBezTo>
                  <a:cubicBezTo>
                    <a:pt x="157" y="226"/>
                    <a:pt x="146" y="223"/>
                    <a:pt x="136" y="220"/>
                  </a:cubicBezTo>
                  <a:cubicBezTo>
                    <a:pt x="126" y="217"/>
                    <a:pt x="117" y="214"/>
                    <a:pt x="111" y="220"/>
                  </a:cubicBezTo>
                  <a:cubicBezTo>
                    <a:pt x="105" y="226"/>
                    <a:pt x="108" y="235"/>
                    <a:pt x="111" y="245"/>
                  </a:cubicBezTo>
                  <a:cubicBezTo>
                    <a:pt x="114" y="255"/>
                    <a:pt x="118" y="265"/>
                    <a:pt x="110" y="273"/>
                  </a:cubicBezTo>
                  <a:cubicBezTo>
                    <a:pt x="102" y="281"/>
                    <a:pt x="92" y="277"/>
                    <a:pt x="81" y="274"/>
                  </a:cubicBezTo>
                  <a:cubicBezTo>
                    <a:pt x="72" y="271"/>
                    <a:pt x="63" y="268"/>
                    <a:pt x="57" y="274"/>
                  </a:cubicBezTo>
                  <a:cubicBezTo>
                    <a:pt x="51" y="280"/>
                    <a:pt x="54" y="289"/>
                    <a:pt x="57" y="299"/>
                  </a:cubicBezTo>
                  <a:cubicBezTo>
                    <a:pt x="60" y="309"/>
                    <a:pt x="63" y="320"/>
                    <a:pt x="56" y="327"/>
                  </a:cubicBezTo>
                  <a:cubicBezTo>
                    <a:pt x="48" y="335"/>
                    <a:pt x="37" y="332"/>
                    <a:pt x="27" y="329"/>
                  </a:cubicBezTo>
                  <a:cubicBezTo>
                    <a:pt x="17" y="326"/>
                    <a:pt x="8" y="323"/>
                    <a:pt x="2" y="329"/>
                  </a:cubicBezTo>
                  <a:cubicBezTo>
                    <a:pt x="0" y="326"/>
                    <a:pt x="0" y="326"/>
                    <a:pt x="0" y="326"/>
                  </a:cubicBezTo>
                  <a:cubicBezTo>
                    <a:pt x="7" y="318"/>
                    <a:pt x="18" y="322"/>
                    <a:pt x="28" y="325"/>
                  </a:cubicBezTo>
                  <a:cubicBezTo>
                    <a:pt x="38" y="328"/>
                    <a:pt x="47" y="331"/>
                    <a:pt x="53" y="325"/>
                  </a:cubicBezTo>
                  <a:cubicBezTo>
                    <a:pt x="59" y="319"/>
                    <a:pt x="56" y="310"/>
                    <a:pt x="53" y="300"/>
                  </a:cubicBezTo>
                  <a:cubicBezTo>
                    <a:pt x="50" y="290"/>
                    <a:pt x="46" y="279"/>
                    <a:pt x="54" y="271"/>
                  </a:cubicBezTo>
                  <a:cubicBezTo>
                    <a:pt x="62" y="264"/>
                    <a:pt x="72" y="267"/>
                    <a:pt x="83" y="270"/>
                  </a:cubicBezTo>
                  <a:cubicBezTo>
                    <a:pt x="92" y="273"/>
                    <a:pt x="101" y="276"/>
                    <a:pt x="107" y="270"/>
                  </a:cubicBezTo>
                  <a:cubicBezTo>
                    <a:pt x="113" y="264"/>
                    <a:pt x="110" y="255"/>
                    <a:pt x="107" y="246"/>
                  </a:cubicBezTo>
                  <a:cubicBezTo>
                    <a:pt x="104" y="235"/>
                    <a:pt x="101" y="225"/>
                    <a:pt x="108" y="217"/>
                  </a:cubicBezTo>
                  <a:cubicBezTo>
                    <a:pt x="116" y="209"/>
                    <a:pt x="127" y="213"/>
                    <a:pt x="137" y="216"/>
                  </a:cubicBezTo>
                  <a:cubicBezTo>
                    <a:pt x="147" y="219"/>
                    <a:pt x="156" y="222"/>
                    <a:pt x="162" y="216"/>
                  </a:cubicBezTo>
                  <a:cubicBezTo>
                    <a:pt x="168" y="210"/>
                    <a:pt x="165" y="201"/>
                    <a:pt x="162" y="191"/>
                  </a:cubicBezTo>
                  <a:cubicBezTo>
                    <a:pt x="158" y="181"/>
                    <a:pt x="155" y="170"/>
                    <a:pt x="163" y="163"/>
                  </a:cubicBezTo>
                  <a:cubicBezTo>
                    <a:pt x="170" y="155"/>
                    <a:pt x="181" y="158"/>
                    <a:pt x="191" y="162"/>
                  </a:cubicBezTo>
                  <a:cubicBezTo>
                    <a:pt x="201" y="165"/>
                    <a:pt x="210" y="168"/>
                    <a:pt x="216" y="162"/>
                  </a:cubicBezTo>
                  <a:cubicBezTo>
                    <a:pt x="222" y="156"/>
                    <a:pt x="219" y="147"/>
                    <a:pt x="216" y="137"/>
                  </a:cubicBezTo>
                  <a:cubicBezTo>
                    <a:pt x="213" y="127"/>
                    <a:pt x="209" y="116"/>
                    <a:pt x="217" y="108"/>
                  </a:cubicBezTo>
                  <a:cubicBezTo>
                    <a:pt x="225" y="101"/>
                    <a:pt x="235" y="104"/>
                    <a:pt x="246" y="107"/>
                  </a:cubicBezTo>
                  <a:cubicBezTo>
                    <a:pt x="255" y="110"/>
                    <a:pt x="264" y="113"/>
                    <a:pt x="270" y="107"/>
                  </a:cubicBezTo>
                  <a:cubicBezTo>
                    <a:pt x="276" y="101"/>
                    <a:pt x="273" y="92"/>
                    <a:pt x="270" y="83"/>
                  </a:cubicBezTo>
                  <a:cubicBezTo>
                    <a:pt x="267" y="72"/>
                    <a:pt x="264" y="62"/>
                    <a:pt x="271" y="54"/>
                  </a:cubicBezTo>
                  <a:cubicBezTo>
                    <a:pt x="279" y="46"/>
                    <a:pt x="290" y="50"/>
                    <a:pt x="300" y="53"/>
                  </a:cubicBezTo>
                  <a:cubicBezTo>
                    <a:pt x="310" y="56"/>
                    <a:pt x="319" y="59"/>
                    <a:pt x="325" y="53"/>
                  </a:cubicBezTo>
                  <a:cubicBezTo>
                    <a:pt x="331" y="47"/>
                    <a:pt x="328" y="38"/>
                    <a:pt x="325" y="28"/>
                  </a:cubicBezTo>
                  <a:cubicBezTo>
                    <a:pt x="322" y="18"/>
                    <a:pt x="318" y="7"/>
                    <a:pt x="326" y="0"/>
                  </a:cubicBezTo>
                  <a:cubicBezTo>
                    <a:pt x="329" y="2"/>
                    <a:pt x="329" y="2"/>
                    <a:pt x="329" y="2"/>
                  </a:cubicBezTo>
                  <a:cubicBezTo>
                    <a:pt x="323" y="8"/>
                    <a:pt x="326" y="17"/>
                    <a:pt x="329" y="27"/>
                  </a:cubicBezTo>
                  <a:cubicBezTo>
                    <a:pt x="332" y="37"/>
                    <a:pt x="335" y="48"/>
                    <a:pt x="328" y="56"/>
                  </a:cubicBezTo>
                  <a:close/>
                </a:path>
              </a:pathLst>
            </a:custGeom>
            <a:solidFill>
              <a:srgbClr val="DF7D3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7">
              <a:extLst>
                <a:ext uri="{FF2B5EF4-FFF2-40B4-BE49-F238E27FC236}">
                  <a16:creationId xmlns:a16="http://schemas.microsoft.com/office/drawing/2014/main" id="{D30AE416-128A-4AFE-A8B8-D9C6D373DD5B}"/>
                </a:ext>
              </a:extLst>
            </p:cNvPr>
            <p:cNvSpPr>
              <a:spLocks/>
            </p:cNvSpPr>
            <p:nvPr/>
          </p:nvSpPr>
          <p:spPr bwMode="auto">
            <a:xfrm>
              <a:off x="3878262" y="5394324"/>
              <a:ext cx="701675" cy="701675"/>
            </a:xfrm>
            <a:custGeom>
              <a:avLst/>
              <a:gdLst>
                <a:gd name="T0" fmla="*/ 8 w 336"/>
                <a:gd name="T1" fmla="*/ 280 h 336"/>
                <a:gd name="T2" fmla="*/ 36 w 336"/>
                <a:gd name="T3" fmla="*/ 279 h 336"/>
                <a:gd name="T4" fmla="*/ 61 w 336"/>
                <a:gd name="T5" fmla="*/ 279 h 336"/>
                <a:gd name="T6" fmla="*/ 61 w 336"/>
                <a:gd name="T7" fmla="*/ 254 h 336"/>
                <a:gd name="T8" fmla="*/ 62 w 336"/>
                <a:gd name="T9" fmla="*/ 225 h 336"/>
                <a:gd name="T10" fmla="*/ 91 w 336"/>
                <a:gd name="T11" fmla="*/ 224 h 336"/>
                <a:gd name="T12" fmla="*/ 115 w 336"/>
                <a:gd name="T13" fmla="*/ 224 h 336"/>
                <a:gd name="T14" fmla="*/ 115 w 336"/>
                <a:gd name="T15" fmla="*/ 200 h 336"/>
                <a:gd name="T16" fmla="*/ 117 w 336"/>
                <a:gd name="T17" fmla="*/ 171 h 336"/>
                <a:gd name="T18" fmla="*/ 145 w 336"/>
                <a:gd name="T19" fmla="*/ 170 h 336"/>
                <a:gd name="T20" fmla="*/ 170 w 336"/>
                <a:gd name="T21" fmla="*/ 170 h 336"/>
                <a:gd name="T22" fmla="*/ 170 w 336"/>
                <a:gd name="T23" fmla="*/ 145 h 336"/>
                <a:gd name="T24" fmla="*/ 171 w 336"/>
                <a:gd name="T25" fmla="*/ 117 h 336"/>
                <a:gd name="T26" fmla="*/ 199 w 336"/>
                <a:gd name="T27" fmla="*/ 116 h 336"/>
                <a:gd name="T28" fmla="*/ 224 w 336"/>
                <a:gd name="T29" fmla="*/ 115 h 336"/>
                <a:gd name="T30" fmla="*/ 224 w 336"/>
                <a:gd name="T31" fmla="*/ 91 h 336"/>
                <a:gd name="T32" fmla="*/ 225 w 336"/>
                <a:gd name="T33" fmla="*/ 62 h 336"/>
                <a:gd name="T34" fmla="*/ 254 w 336"/>
                <a:gd name="T35" fmla="*/ 61 h 336"/>
                <a:gd name="T36" fmla="*/ 278 w 336"/>
                <a:gd name="T37" fmla="*/ 61 h 336"/>
                <a:gd name="T38" fmla="*/ 279 w 336"/>
                <a:gd name="T39" fmla="*/ 36 h 336"/>
                <a:gd name="T40" fmla="*/ 280 w 336"/>
                <a:gd name="T41" fmla="*/ 8 h 336"/>
                <a:gd name="T42" fmla="*/ 308 w 336"/>
                <a:gd name="T43" fmla="*/ 7 h 336"/>
                <a:gd name="T44" fmla="*/ 333 w 336"/>
                <a:gd name="T45" fmla="*/ 7 h 336"/>
                <a:gd name="T46" fmla="*/ 336 w 336"/>
                <a:gd name="T47" fmla="*/ 10 h 336"/>
                <a:gd name="T48" fmla="*/ 307 w 336"/>
                <a:gd name="T49" fmla="*/ 11 h 336"/>
                <a:gd name="T50" fmla="*/ 282 w 336"/>
                <a:gd name="T51" fmla="*/ 11 h 336"/>
                <a:gd name="T52" fmla="*/ 282 w 336"/>
                <a:gd name="T53" fmla="*/ 35 h 336"/>
                <a:gd name="T54" fmla="*/ 281 w 336"/>
                <a:gd name="T55" fmla="*/ 64 h 336"/>
                <a:gd name="T56" fmla="*/ 253 w 336"/>
                <a:gd name="T57" fmla="*/ 65 h 336"/>
                <a:gd name="T58" fmla="*/ 228 w 336"/>
                <a:gd name="T59" fmla="*/ 65 h 336"/>
                <a:gd name="T60" fmla="*/ 228 w 336"/>
                <a:gd name="T61" fmla="*/ 90 h 336"/>
                <a:gd name="T62" fmla="*/ 227 w 336"/>
                <a:gd name="T63" fmla="*/ 118 h 336"/>
                <a:gd name="T64" fmla="*/ 198 w 336"/>
                <a:gd name="T65" fmla="*/ 119 h 336"/>
                <a:gd name="T66" fmla="*/ 174 w 336"/>
                <a:gd name="T67" fmla="*/ 119 h 336"/>
                <a:gd name="T68" fmla="*/ 174 w 336"/>
                <a:gd name="T69" fmla="*/ 144 h 336"/>
                <a:gd name="T70" fmla="*/ 173 w 336"/>
                <a:gd name="T71" fmla="*/ 173 h 336"/>
                <a:gd name="T72" fmla="*/ 144 w 336"/>
                <a:gd name="T73" fmla="*/ 174 h 336"/>
                <a:gd name="T74" fmla="*/ 119 w 336"/>
                <a:gd name="T75" fmla="*/ 174 h 336"/>
                <a:gd name="T76" fmla="*/ 119 w 336"/>
                <a:gd name="T77" fmla="*/ 198 h 336"/>
                <a:gd name="T78" fmla="*/ 118 w 336"/>
                <a:gd name="T79" fmla="*/ 227 h 336"/>
                <a:gd name="T80" fmla="*/ 90 w 336"/>
                <a:gd name="T81" fmla="*/ 228 h 336"/>
                <a:gd name="T82" fmla="*/ 65 w 336"/>
                <a:gd name="T83" fmla="*/ 228 h 336"/>
                <a:gd name="T84" fmla="*/ 65 w 336"/>
                <a:gd name="T85" fmla="*/ 253 h 336"/>
                <a:gd name="T86" fmla="*/ 64 w 336"/>
                <a:gd name="T87" fmla="*/ 281 h 336"/>
                <a:gd name="T88" fmla="*/ 35 w 336"/>
                <a:gd name="T89" fmla="*/ 282 h 336"/>
                <a:gd name="T90" fmla="*/ 11 w 336"/>
                <a:gd name="T91" fmla="*/ 283 h 336"/>
                <a:gd name="T92" fmla="*/ 10 w 336"/>
                <a:gd name="T93" fmla="*/ 307 h 336"/>
                <a:gd name="T94" fmla="*/ 9 w 336"/>
                <a:gd name="T95" fmla="*/ 336 h 336"/>
                <a:gd name="T96" fmla="*/ 7 w 336"/>
                <a:gd name="T97" fmla="*/ 333 h 336"/>
                <a:gd name="T98" fmla="*/ 7 w 336"/>
                <a:gd name="T99" fmla="*/ 308 h 336"/>
                <a:gd name="T100" fmla="*/ 8 w 336"/>
                <a:gd name="T101" fmla="*/ 280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36" h="336">
                  <a:moveTo>
                    <a:pt x="8" y="280"/>
                  </a:moveTo>
                  <a:cubicBezTo>
                    <a:pt x="15" y="272"/>
                    <a:pt x="26" y="275"/>
                    <a:pt x="36" y="279"/>
                  </a:cubicBezTo>
                  <a:cubicBezTo>
                    <a:pt x="46" y="282"/>
                    <a:pt x="55" y="285"/>
                    <a:pt x="61" y="279"/>
                  </a:cubicBezTo>
                  <a:cubicBezTo>
                    <a:pt x="67" y="273"/>
                    <a:pt x="64" y="264"/>
                    <a:pt x="61" y="254"/>
                  </a:cubicBezTo>
                  <a:cubicBezTo>
                    <a:pt x="58" y="244"/>
                    <a:pt x="54" y="233"/>
                    <a:pt x="62" y="225"/>
                  </a:cubicBezTo>
                  <a:cubicBezTo>
                    <a:pt x="70" y="218"/>
                    <a:pt x="80" y="221"/>
                    <a:pt x="91" y="224"/>
                  </a:cubicBezTo>
                  <a:cubicBezTo>
                    <a:pt x="100" y="227"/>
                    <a:pt x="109" y="230"/>
                    <a:pt x="115" y="224"/>
                  </a:cubicBezTo>
                  <a:cubicBezTo>
                    <a:pt x="121" y="218"/>
                    <a:pt x="118" y="209"/>
                    <a:pt x="115" y="200"/>
                  </a:cubicBezTo>
                  <a:cubicBezTo>
                    <a:pt x="112" y="189"/>
                    <a:pt x="109" y="179"/>
                    <a:pt x="117" y="171"/>
                  </a:cubicBezTo>
                  <a:cubicBezTo>
                    <a:pt x="124" y="163"/>
                    <a:pt x="135" y="167"/>
                    <a:pt x="145" y="170"/>
                  </a:cubicBezTo>
                  <a:cubicBezTo>
                    <a:pt x="155" y="173"/>
                    <a:pt x="164" y="176"/>
                    <a:pt x="170" y="170"/>
                  </a:cubicBezTo>
                  <a:cubicBezTo>
                    <a:pt x="176" y="164"/>
                    <a:pt x="173" y="155"/>
                    <a:pt x="170" y="145"/>
                  </a:cubicBezTo>
                  <a:cubicBezTo>
                    <a:pt x="167" y="135"/>
                    <a:pt x="163" y="124"/>
                    <a:pt x="171" y="117"/>
                  </a:cubicBezTo>
                  <a:cubicBezTo>
                    <a:pt x="179" y="109"/>
                    <a:pt x="189" y="112"/>
                    <a:pt x="199" y="116"/>
                  </a:cubicBezTo>
                  <a:cubicBezTo>
                    <a:pt x="209" y="119"/>
                    <a:pt x="218" y="121"/>
                    <a:pt x="224" y="115"/>
                  </a:cubicBezTo>
                  <a:cubicBezTo>
                    <a:pt x="230" y="110"/>
                    <a:pt x="227" y="100"/>
                    <a:pt x="224" y="91"/>
                  </a:cubicBezTo>
                  <a:cubicBezTo>
                    <a:pt x="221" y="81"/>
                    <a:pt x="218" y="70"/>
                    <a:pt x="225" y="62"/>
                  </a:cubicBezTo>
                  <a:cubicBezTo>
                    <a:pt x="233" y="55"/>
                    <a:pt x="244" y="58"/>
                    <a:pt x="254" y="61"/>
                  </a:cubicBezTo>
                  <a:cubicBezTo>
                    <a:pt x="263" y="64"/>
                    <a:pt x="273" y="67"/>
                    <a:pt x="278" y="61"/>
                  </a:cubicBezTo>
                  <a:cubicBezTo>
                    <a:pt x="284" y="55"/>
                    <a:pt x="282" y="46"/>
                    <a:pt x="279" y="36"/>
                  </a:cubicBezTo>
                  <a:cubicBezTo>
                    <a:pt x="275" y="26"/>
                    <a:pt x="272" y="15"/>
                    <a:pt x="280" y="8"/>
                  </a:cubicBezTo>
                  <a:cubicBezTo>
                    <a:pt x="287" y="0"/>
                    <a:pt x="298" y="4"/>
                    <a:pt x="308" y="7"/>
                  </a:cubicBezTo>
                  <a:cubicBezTo>
                    <a:pt x="318" y="10"/>
                    <a:pt x="327" y="13"/>
                    <a:pt x="333" y="7"/>
                  </a:cubicBezTo>
                  <a:cubicBezTo>
                    <a:pt x="336" y="10"/>
                    <a:pt x="336" y="10"/>
                    <a:pt x="336" y="10"/>
                  </a:cubicBezTo>
                  <a:cubicBezTo>
                    <a:pt x="328" y="17"/>
                    <a:pt x="317" y="14"/>
                    <a:pt x="307" y="11"/>
                  </a:cubicBezTo>
                  <a:cubicBezTo>
                    <a:pt x="297" y="8"/>
                    <a:pt x="288" y="5"/>
                    <a:pt x="282" y="11"/>
                  </a:cubicBezTo>
                  <a:cubicBezTo>
                    <a:pt x="276" y="17"/>
                    <a:pt x="279" y="26"/>
                    <a:pt x="282" y="35"/>
                  </a:cubicBezTo>
                  <a:cubicBezTo>
                    <a:pt x="286" y="46"/>
                    <a:pt x="289" y="56"/>
                    <a:pt x="281" y="64"/>
                  </a:cubicBezTo>
                  <a:cubicBezTo>
                    <a:pt x="274" y="72"/>
                    <a:pt x="263" y="68"/>
                    <a:pt x="253" y="65"/>
                  </a:cubicBezTo>
                  <a:cubicBezTo>
                    <a:pt x="243" y="62"/>
                    <a:pt x="234" y="59"/>
                    <a:pt x="228" y="65"/>
                  </a:cubicBezTo>
                  <a:cubicBezTo>
                    <a:pt x="222" y="71"/>
                    <a:pt x="225" y="80"/>
                    <a:pt x="228" y="90"/>
                  </a:cubicBezTo>
                  <a:cubicBezTo>
                    <a:pt x="231" y="100"/>
                    <a:pt x="235" y="111"/>
                    <a:pt x="227" y="118"/>
                  </a:cubicBezTo>
                  <a:cubicBezTo>
                    <a:pt x="219" y="126"/>
                    <a:pt x="209" y="123"/>
                    <a:pt x="198" y="119"/>
                  </a:cubicBezTo>
                  <a:cubicBezTo>
                    <a:pt x="189" y="116"/>
                    <a:pt x="180" y="113"/>
                    <a:pt x="174" y="119"/>
                  </a:cubicBezTo>
                  <a:cubicBezTo>
                    <a:pt x="168" y="125"/>
                    <a:pt x="171" y="134"/>
                    <a:pt x="174" y="144"/>
                  </a:cubicBezTo>
                  <a:cubicBezTo>
                    <a:pt x="177" y="154"/>
                    <a:pt x="180" y="165"/>
                    <a:pt x="173" y="173"/>
                  </a:cubicBezTo>
                  <a:cubicBezTo>
                    <a:pt x="165" y="180"/>
                    <a:pt x="154" y="177"/>
                    <a:pt x="144" y="174"/>
                  </a:cubicBezTo>
                  <a:cubicBezTo>
                    <a:pt x="134" y="171"/>
                    <a:pt x="125" y="168"/>
                    <a:pt x="119" y="174"/>
                  </a:cubicBezTo>
                  <a:cubicBezTo>
                    <a:pt x="113" y="180"/>
                    <a:pt x="116" y="189"/>
                    <a:pt x="119" y="198"/>
                  </a:cubicBezTo>
                  <a:cubicBezTo>
                    <a:pt x="122" y="209"/>
                    <a:pt x="126" y="219"/>
                    <a:pt x="118" y="227"/>
                  </a:cubicBezTo>
                  <a:cubicBezTo>
                    <a:pt x="111" y="235"/>
                    <a:pt x="100" y="231"/>
                    <a:pt x="90" y="228"/>
                  </a:cubicBezTo>
                  <a:cubicBezTo>
                    <a:pt x="80" y="225"/>
                    <a:pt x="71" y="222"/>
                    <a:pt x="65" y="228"/>
                  </a:cubicBezTo>
                  <a:cubicBezTo>
                    <a:pt x="59" y="234"/>
                    <a:pt x="62" y="243"/>
                    <a:pt x="65" y="253"/>
                  </a:cubicBezTo>
                  <a:cubicBezTo>
                    <a:pt x="68" y="263"/>
                    <a:pt x="71" y="274"/>
                    <a:pt x="64" y="281"/>
                  </a:cubicBezTo>
                  <a:cubicBezTo>
                    <a:pt x="56" y="289"/>
                    <a:pt x="45" y="286"/>
                    <a:pt x="35" y="282"/>
                  </a:cubicBezTo>
                  <a:cubicBezTo>
                    <a:pt x="26" y="279"/>
                    <a:pt x="17" y="277"/>
                    <a:pt x="11" y="283"/>
                  </a:cubicBezTo>
                  <a:cubicBezTo>
                    <a:pt x="5" y="288"/>
                    <a:pt x="7" y="298"/>
                    <a:pt x="10" y="307"/>
                  </a:cubicBezTo>
                  <a:cubicBezTo>
                    <a:pt x="14" y="317"/>
                    <a:pt x="17" y="328"/>
                    <a:pt x="9" y="336"/>
                  </a:cubicBezTo>
                  <a:cubicBezTo>
                    <a:pt x="7" y="333"/>
                    <a:pt x="7" y="333"/>
                    <a:pt x="7" y="333"/>
                  </a:cubicBezTo>
                  <a:cubicBezTo>
                    <a:pt x="13" y="327"/>
                    <a:pt x="10" y="318"/>
                    <a:pt x="7" y="308"/>
                  </a:cubicBezTo>
                  <a:cubicBezTo>
                    <a:pt x="3" y="298"/>
                    <a:pt x="0" y="287"/>
                    <a:pt x="8" y="280"/>
                  </a:cubicBezTo>
                  <a:close/>
                </a:path>
              </a:pathLst>
            </a:custGeom>
            <a:solidFill>
              <a:srgbClr val="B5C6C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8">
              <a:extLst>
                <a:ext uri="{FF2B5EF4-FFF2-40B4-BE49-F238E27FC236}">
                  <a16:creationId xmlns:a16="http://schemas.microsoft.com/office/drawing/2014/main" id="{181E1D99-79F2-4D3E-894B-3AE7434E3D8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70637" y="1084263"/>
              <a:ext cx="1590675" cy="1590675"/>
            </a:xfrm>
            <a:custGeom>
              <a:avLst/>
              <a:gdLst>
                <a:gd name="T0" fmla="*/ 727 w 762"/>
                <a:gd name="T1" fmla="*/ 35 h 762"/>
                <a:gd name="T2" fmla="*/ 727 w 762"/>
                <a:gd name="T3" fmla="*/ 163 h 762"/>
                <a:gd name="T4" fmla="*/ 163 w 762"/>
                <a:gd name="T5" fmla="*/ 727 h 762"/>
                <a:gd name="T6" fmla="*/ 36 w 762"/>
                <a:gd name="T7" fmla="*/ 727 h 762"/>
                <a:gd name="T8" fmla="*/ 36 w 762"/>
                <a:gd name="T9" fmla="*/ 727 h 762"/>
                <a:gd name="T10" fmla="*/ 36 w 762"/>
                <a:gd name="T11" fmla="*/ 599 h 762"/>
                <a:gd name="T12" fmla="*/ 599 w 762"/>
                <a:gd name="T13" fmla="*/ 35 h 762"/>
                <a:gd name="T14" fmla="*/ 727 w 762"/>
                <a:gd name="T15" fmla="*/ 35 h 7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62" h="762">
                  <a:moveTo>
                    <a:pt x="727" y="35"/>
                  </a:moveTo>
                  <a:cubicBezTo>
                    <a:pt x="762" y="71"/>
                    <a:pt x="762" y="128"/>
                    <a:pt x="727" y="163"/>
                  </a:cubicBezTo>
                  <a:cubicBezTo>
                    <a:pt x="163" y="727"/>
                    <a:pt x="163" y="727"/>
                    <a:pt x="163" y="727"/>
                  </a:cubicBezTo>
                  <a:cubicBezTo>
                    <a:pt x="128" y="762"/>
                    <a:pt x="71" y="762"/>
                    <a:pt x="36" y="727"/>
                  </a:cubicBezTo>
                  <a:cubicBezTo>
                    <a:pt x="36" y="727"/>
                    <a:pt x="36" y="727"/>
                    <a:pt x="36" y="727"/>
                  </a:cubicBezTo>
                  <a:cubicBezTo>
                    <a:pt x="0" y="691"/>
                    <a:pt x="0" y="634"/>
                    <a:pt x="36" y="599"/>
                  </a:cubicBezTo>
                  <a:cubicBezTo>
                    <a:pt x="599" y="35"/>
                    <a:pt x="599" y="35"/>
                    <a:pt x="599" y="35"/>
                  </a:cubicBezTo>
                  <a:cubicBezTo>
                    <a:pt x="635" y="0"/>
                    <a:pt x="692" y="0"/>
                    <a:pt x="727" y="35"/>
                  </a:cubicBezTo>
                  <a:close/>
                </a:path>
              </a:pathLst>
            </a:custGeom>
            <a:solidFill>
              <a:srgbClr val="DF7D3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9">
              <a:extLst>
                <a:ext uri="{FF2B5EF4-FFF2-40B4-BE49-F238E27FC236}">
                  <a16:creationId xmlns:a16="http://schemas.microsoft.com/office/drawing/2014/main" id="{39EDB27D-A10A-439E-A3E8-1676482EC277}"/>
                </a:ext>
              </a:extLst>
            </p:cNvPr>
            <p:cNvSpPr>
              <a:spLocks/>
            </p:cNvSpPr>
            <p:nvPr/>
          </p:nvSpPr>
          <p:spPr bwMode="auto">
            <a:xfrm>
              <a:off x="8306592" y="1171575"/>
              <a:ext cx="950913" cy="954088"/>
            </a:xfrm>
            <a:custGeom>
              <a:avLst/>
              <a:gdLst>
                <a:gd name="T0" fmla="*/ 421 w 456"/>
                <a:gd name="T1" fmla="*/ 35 h 457"/>
                <a:gd name="T2" fmla="*/ 421 w 456"/>
                <a:gd name="T3" fmla="*/ 163 h 457"/>
                <a:gd name="T4" fmla="*/ 162 w 456"/>
                <a:gd name="T5" fmla="*/ 422 h 457"/>
                <a:gd name="T6" fmla="*/ 35 w 456"/>
                <a:gd name="T7" fmla="*/ 422 h 457"/>
                <a:gd name="T8" fmla="*/ 35 w 456"/>
                <a:gd name="T9" fmla="*/ 422 h 457"/>
                <a:gd name="T10" fmla="*/ 35 w 456"/>
                <a:gd name="T11" fmla="*/ 294 h 457"/>
                <a:gd name="T12" fmla="*/ 294 w 456"/>
                <a:gd name="T13" fmla="*/ 35 h 457"/>
                <a:gd name="T14" fmla="*/ 421 w 456"/>
                <a:gd name="T15" fmla="*/ 35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6" h="457">
                  <a:moveTo>
                    <a:pt x="421" y="35"/>
                  </a:moveTo>
                  <a:cubicBezTo>
                    <a:pt x="456" y="71"/>
                    <a:pt x="456" y="128"/>
                    <a:pt x="421" y="163"/>
                  </a:cubicBezTo>
                  <a:cubicBezTo>
                    <a:pt x="162" y="422"/>
                    <a:pt x="162" y="422"/>
                    <a:pt x="162" y="422"/>
                  </a:cubicBezTo>
                  <a:cubicBezTo>
                    <a:pt x="127" y="457"/>
                    <a:pt x="70" y="457"/>
                    <a:pt x="35" y="422"/>
                  </a:cubicBezTo>
                  <a:cubicBezTo>
                    <a:pt x="35" y="422"/>
                    <a:pt x="35" y="422"/>
                    <a:pt x="35" y="422"/>
                  </a:cubicBezTo>
                  <a:cubicBezTo>
                    <a:pt x="0" y="387"/>
                    <a:pt x="0" y="329"/>
                    <a:pt x="35" y="294"/>
                  </a:cubicBezTo>
                  <a:cubicBezTo>
                    <a:pt x="294" y="35"/>
                    <a:pt x="294" y="35"/>
                    <a:pt x="294" y="35"/>
                  </a:cubicBezTo>
                  <a:cubicBezTo>
                    <a:pt x="329" y="0"/>
                    <a:pt x="386" y="0"/>
                    <a:pt x="421" y="35"/>
                  </a:cubicBezTo>
                  <a:close/>
                </a:path>
              </a:pathLst>
            </a:custGeom>
            <a:solidFill>
              <a:srgbClr val="B5C6C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10">
              <a:extLst>
                <a:ext uri="{FF2B5EF4-FFF2-40B4-BE49-F238E27FC236}">
                  <a16:creationId xmlns:a16="http://schemas.microsoft.com/office/drawing/2014/main" id="{982ACD68-F6E9-4130-AA98-7DA52FF32385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3324" y="1357313"/>
              <a:ext cx="1344612" cy="1343025"/>
            </a:xfrm>
            <a:custGeom>
              <a:avLst/>
              <a:gdLst>
                <a:gd name="T0" fmla="*/ 609 w 644"/>
                <a:gd name="T1" fmla="*/ 35 h 643"/>
                <a:gd name="T2" fmla="*/ 609 w 644"/>
                <a:gd name="T3" fmla="*/ 163 h 643"/>
                <a:gd name="T4" fmla="*/ 163 w 644"/>
                <a:gd name="T5" fmla="*/ 608 h 643"/>
                <a:gd name="T6" fmla="*/ 36 w 644"/>
                <a:gd name="T7" fmla="*/ 608 h 643"/>
                <a:gd name="T8" fmla="*/ 36 w 644"/>
                <a:gd name="T9" fmla="*/ 608 h 643"/>
                <a:gd name="T10" fmla="*/ 36 w 644"/>
                <a:gd name="T11" fmla="*/ 481 h 643"/>
                <a:gd name="T12" fmla="*/ 481 w 644"/>
                <a:gd name="T13" fmla="*/ 35 h 643"/>
                <a:gd name="T14" fmla="*/ 609 w 644"/>
                <a:gd name="T15" fmla="*/ 35 h 6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44" h="643">
                  <a:moveTo>
                    <a:pt x="609" y="35"/>
                  </a:moveTo>
                  <a:cubicBezTo>
                    <a:pt x="644" y="70"/>
                    <a:pt x="644" y="127"/>
                    <a:pt x="609" y="163"/>
                  </a:cubicBezTo>
                  <a:cubicBezTo>
                    <a:pt x="163" y="608"/>
                    <a:pt x="163" y="608"/>
                    <a:pt x="163" y="608"/>
                  </a:cubicBezTo>
                  <a:cubicBezTo>
                    <a:pt x="128" y="643"/>
                    <a:pt x="71" y="643"/>
                    <a:pt x="36" y="608"/>
                  </a:cubicBezTo>
                  <a:cubicBezTo>
                    <a:pt x="36" y="608"/>
                    <a:pt x="36" y="608"/>
                    <a:pt x="36" y="608"/>
                  </a:cubicBezTo>
                  <a:cubicBezTo>
                    <a:pt x="0" y="573"/>
                    <a:pt x="0" y="516"/>
                    <a:pt x="36" y="481"/>
                  </a:cubicBezTo>
                  <a:cubicBezTo>
                    <a:pt x="481" y="35"/>
                    <a:pt x="481" y="35"/>
                    <a:pt x="481" y="35"/>
                  </a:cubicBezTo>
                  <a:cubicBezTo>
                    <a:pt x="516" y="0"/>
                    <a:pt x="573" y="0"/>
                    <a:pt x="609" y="35"/>
                  </a:cubicBezTo>
                  <a:close/>
                </a:path>
              </a:pathLst>
            </a:custGeom>
            <a:solidFill>
              <a:srgbClr val="DF7D3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11">
              <a:extLst>
                <a:ext uri="{FF2B5EF4-FFF2-40B4-BE49-F238E27FC236}">
                  <a16:creationId xmlns:a16="http://schemas.microsoft.com/office/drawing/2014/main" id="{CB4046B2-317F-42B7-A185-AC376A8DB790}"/>
                </a:ext>
              </a:extLst>
            </p:cNvPr>
            <p:cNvSpPr>
              <a:spLocks/>
            </p:cNvSpPr>
            <p:nvPr/>
          </p:nvSpPr>
          <p:spPr bwMode="auto">
            <a:xfrm>
              <a:off x="6724649" y="4189412"/>
              <a:ext cx="1344612" cy="1343025"/>
            </a:xfrm>
            <a:custGeom>
              <a:avLst/>
              <a:gdLst>
                <a:gd name="T0" fmla="*/ 609 w 644"/>
                <a:gd name="T1" fmla="*/ 35 h 643"/>
                <a:gd name="T2" fmla="*/ 609 w 644"/>
                <a:gd name="T3" fmla="*/ 163 h 643"/>
                <a:gd name="T4" fmla="*/ 163 w 644"/>
                <a:gd name="T5" fmla="*/ 608 h 643"/>
                <a:gd name="T6" fmla="*/ 35 w 644"/>
                <a:gd name="T7" fmla="*/ 608 h 643"/>
                <a:gd name="T8" fmla="*/ 35 w 644"/>
                <a:gd name="T9" fmla="*/ 608 h 643"/>
                <a:gd name="T10" fmla="*/ 35 w 644"/>
                <a:gd name="T11" fmla="*/ 480 h 643"/>
                <a:gd name="T12" fmla="*/ 481 w 644"/>
                <a:gd name="T13" fmla="*/ 35 h 643"/>
                <a:gd name="T14" fmla="*/ 609 w 644"/>
                <a:gd name="T15" fmla="*/ 35 h 6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44" h="643">
                  <a:moveTo>
                    <a:pt x="609" y="35"/>
                  </a:moveTo>
                  <a:cubicBezTo>
                    <a:pt x="644" y="70"/>
                    <a:pt x="644" y="127"/>
                    <a:pt x="609" y="163"/>
                  </a:cubicBezTo>
                  <a:cubicBezTo>
                    <a:pt x="163" y="608"/>
                    <a:pt x="163" y="608"/>
                    <a:pt x="163" y="608"/>
                  </a:cubicBezTo>
                  <a:cubicBezTo>
                    <a:pt x="128" y="643"/>
                    <a:pt x="71" y="643"/>
                    <a:pt x="35" y="608"/>
                  </a:cubicBezTo>
                  <a:cubicBezTo>
                    <a:pt x="35" y="608"/>
                    <a:pt x="35" y="608"/>
                    <a:pt x="35" y="608"/>
                  </a:cubicBezTo>
                  <a:cubicBezTo>
                    <a:pt x="0" y="573"/>
                    <a:pt x="0" y="516"/>
                    <a:pt x="35" y="480"/>
                  </a:cubicBezTo>
                  <a:cubicBezTo>
                    <a:pt x="481" y="35"/>
                    <a:pt x="481" y="35"/>
                    <a:pt x="481" y="35"/>
                  </a:cubicBezTo>
                  <a:cubicBezTo>
                    <a:pt x="516" y="0"/>
                    <a:pt x="573" y="0"/>
                    <a:pt x="609" y="35"/>
                  </a:cubicBezTo>
                  <a:close/>
                </a:path>
              </a:pathLst>
            </a:custGeom>
            <a:solidFill>
              <a:srgbClr val="DF7D3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12">
              <a:extLst>
                <a:ext uri="{FF2B5EF4-FFF2-40B4-BE49-F238E27FC236}">
                  <a16:creationId xmlns:a16="http://schemas.microsoft.com/office/drawing/2014/main" id="{8F50325A-B814-4D07-BF52-6A79228D0C21}"/>
                </a:ext>
              </a:extLst>
            </p:cNvPr>
            <p:cNvSpPr>
              <a:spLocks/>
            </p:cNvSpPr>
            <p:nvPr/>
          </p:nvSpPr>
          <p:spPr bwMode="auto">
            <a:xfrm>
              <a:off x="2933698" y="3802585"/>
              <a:ext cx="430213" cy="430213"/>
            </a:xfrm>
            <a:custGeom>
              <a:avLst/>
              <a:gdLst>
                <a:gd name="T0" fmla="*/ 170 w 206"/>
                <a:gd name="T1" fmla="*/ 37 h 206"/>
                <a:gd name="T2" fmla="*/ 170 w 206"/>
                <a:gd name="T3" fmla="*/ 170 h 206"/>
                <a:gd name="T4" fmla="*/ 37 w 206"/>
                <a:gd name="T5" fmla="*/ 170 h 206"/>
                <a:gd name="T6" fmla="*/ 37 w 206"/>
                <a:gd name="T7" fmla="*/ 37 h 206"/>
                <a:gd name="T8" fmla="*/ 170 w 206"/>
                <a:gd name="T9" fmla="*/ 37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206">
                  <a:moveTo>
                    <a:pt x="170" y="37"/>
                  </a:moveTo>
                  <a:cubicBezTo>
                    <a:pt x="206" y="74"/>
                    <a:pt x="206" y="133"/>
                    <a:pt x="170" y="170"/>
                  </a:cubicBezTo>
                  <a:cubicBezTo>
                    <a:pt x="133" y="206"/>
                    <a:pt x="73" y="206"/>
                    <a:pt x="37" y="170"/>
                  </a:cubicBezTo>
                  <a:cubicBezTo>
                    <a:pt x="0" y="133"/>
                    <a:pt x="0" y="74"/>
                    <a:pt x="37" y="37"/>
                  </a:cubicBezTo>
                  <a:cubicBezTo>
                    <a:pt x="73" y="0"/>
                    <a:pt x="133" y="0"/>
                    <a:pt x="170" y="37"/>
                  </a:cubicBezTo>
                  <a:close/>
                </a:path>
              </a:pathLst>
            </a:custGeom>
            <a:solidFill>
              <a:srgbClr val="DF7D3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13">
              <a:extLst>
                <a:ext uri="{FF2B5EF4-FFF2-40B4-BE49-F238E27FC236}">
                  <a16:creationId xmlns:a16="http://schemas.microsoft.com/office/drawing/2014/main" id="{F7CD3BF0-F299-445D-9F92-2EB16E02694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80158" y="948820"/>
              <a:ext cx="330055" cy="301354"/>
            </a:xfrm>
            <a:custGeom>
              <a:avLst/>
              <a:gdLst>
                <a:gd name="T0" fmla="*/ 123 w 245"/>
                <a:gd name="T1" fmla="*/ 223 h 223"/>
                <a:gd name="T2" fmla="*/ 44 w 245"/>
                <a:gd name="T3" fmla="*/ 190 h 223"/>
                <a:gd name="T4" fmla="*/ 44 w 245"/>
                <a:gd name="T5" fmla="*/ 32 h 223"/>
                <a:gd name="T6" fmla="*/ 123 w 245"/>
                <a:gd name="T7" fmla="*/ 0 h 223"/>
                <a:gd name="T8" fmla="*/ 202 w 245"/>
                <a:gd name="T9" fmla="*/ 32 h 223"/>
                <a:gd name="T10" fmla="*/ 202 w 245"/>
                <a:gd name="T11" fmla="*/ 32 h 223"/>
                <a:gd name="T12" fmla="*/ 202 w 245"/>
                <a:gd name="T13" fmla="*/ 190 h 223"/>
                <a:gd name="T14" fmla="*/ 123 w 245"/>
                <a:gd name="T15" fmla="*/ 223 h 223"/>
                <a:gd name="T16" fmla="*/ 123 w 245"/>
                <a:gd name="T17" fmla="*/ 36 h 223"/>
                <a:gd name="T18" fmla="*/ 69 w 245"/>
                <a:gd name="T19" fmla="*/ 58 h 223"/>
                <a:gd name="T20" fmla="*/ 69 w 245"/>
                <a:gd name="T21" fmla="*/ 165 h 223"/>
                <a:gd name="T22" fmla="*/ 123 w 245"/>
                <a:gd name="T23" fmla="*/ 187 h 223"/>
                <a:gd name="T24" fmla="*/ 176 w 245"/>
                <a:gd name="T25" fmla="*/ 165 h 223"/>
                <a:gd name="T26" fmla="*/ 176 w 245"/>
                <a:gd name="T27" fmla="*/ 58 h 223"/>
                <a:gd name="T28" fmla="*/ 123 w 245"/>
                <a:gd name="T29" fmla="*/ 36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5" h="223">
                  <a:moveTo>
                    <a:pt x="123" y="223"/>
                  </a:moveTo>
                  <a:cubicBezTo>
                    <a:pt x="93" y="223"/>
                    <a:pt x="65" y="212"/>
                    <a:pt x="44" y="190"/>
                  </a:cubicBezTo>
                  <a:cubicBezTo>
                    <a:pt x="0" y="147"/>
                    <a:pt x="0" y="76"/>
                    <a:pt x="44" y="32"/>
                  </a:cubicBezTo>
                  <a:cubicBezTo>
                    <a:pt x="65" y="11"/>
                    <a:pt x="93" y="0"/>
                    <a:pt x="123" y="0"/>
                  </a:cubicBezTo>
                  <a:cubicBezTo>
                    <a:pt x="153" y="0"/>
                    <a:pt x="181" y="11"/>
                    <a:pt x="202" y="32"/>
                  </a:cubicBezTo>
                  <a:cubicBezTo>
                    <a:pt x="202" y="32"/>
                    <a:pt x="202" y="32"/>
                    <a:pt x="202" y="32"/>
                  </a:cubicBezTo>
                  <a:cubicBezTo>
                    <a:pt x="245" y="76"/>
                    <a:pt x="245" y="147"/>
                    <a:pt x="202" y="190"/>
                  </a:cubicBezTo>
                  <a:cubicBezTo>
                    <a:pt x="181" y="212"/>
                    <a:pt x="153" y="223"/>
                    <a:pt x="123" y="223"/>
                  </a:cubicBezTo>
                  <a:close/>
                  <a:moveTo>
                    <a:pt x="123" y="36"/>
                  </a:moveTo>
                  <a:cubicBezTo>
                    <a:pt x="103" y="36"/>
                    <a:pt x="84" y="43"/>
                    <a:pt x="69" y="58"/>
                  </a:cubicBezTo>
                  <a:cubicBezTo>
                    <a:pt x="40" y="87"/>
                    <a:pt x="40" y="135"/>
                    <a:pt x="69" y="165"/>
                  </a:cubicBezTo>
                  <a:cubicBezTo>
                    <a:pt x="84" y="179"/>
                    <a:pt x="103" y="187"/>
                    <a:pt x="123" y="187"/>
                  </a:cubicBezTo>
                  <a:cubicBezTo>
                    <a:pt x="143" y="187"/>
                    <a:pt x="162" y="179"/>
                    <a:pt x="176" y="165"/>
                  </a:cubicBezTo>
                  <a:cubicBezTo>
                    <a:pt x="206" y="135"/>
                    <a:pt x="206" y="87"/>
                    <a:pt x="176" y="58"/>
                  </a:cubicBezTo>
                  <a:cubicBezTo>
                    <a:pt x="162" y="43"/>
                    <a:pt x="143" y="36"/>
                    <a:pt x="123" y="36"/>
                  </a:cubicBezTo>
                  <a:close/>
                </a:path>
              </a:pathLst>
            </a:custGeom>
            <a:solidFill>
              <a:srgbClr val="B5C6C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15">
              <a:extLst>
                <a:ext uri="{FF2B5EF4-FFF2-40B4-BE49-F238E27FC236}">
                  <a16:creationId xmlns:a16="http://schemas.microsoft.com/office/drawing/2014/main" id="{6E3D5AE5-B589-46F2-8F19-DC3CD9950C4F}"/>
                </a:ext>
              </a:extLst>
            </p:cNvPr>
            <p:cNvSpPr>
              <a:spLocks/>
            </p:cNvSpPr>
            <p:nvPr/>
          </p:nvSpPr>
          <p:spPr bwMode="auto">
            <a:xfrm>
              <a:off x="7873998" y="730250"/>
              <a:ext cx="430213" cy="430213"/>
            </a:xfrm>
            <a:custGeom>
              <a:avLst/>
              <a:gdLst>
                <a:gd name="T0" fmla="*/ 169 w 206"/>
                <a:gd name="T1" fmla="*/ 37 h 206"/>
                <a:gd name="T2" fmla="*/ 169 w 206"/>
                <a:gd name="T3" fmla="*/ 170 h 206"/>
                <a:gd name="T4" fmla="*/ 37 w 206"/>
                <a:gd name="T5" fmla="*/ 170 h 206"/>
                <a:gd name="T6" fmla="*/ 37 w 206"/>
                <a:gd name="T7" fmla="*/ 37 h 206"/>
                <a:gd name="T8" fmla="*/ 169 w 206"/>
                <a:gd name="T9" fmla="*/ 37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206">
                  <a:moveTo>
                    <a:pt x="169" y="37"/>
                  </a:moveTo>
                  <a:cubicBezTo>
                    <a:pt x="206" y="74"/>
                    <a:pt x="206" y="133"/>
                    <a:pt x="169" y="170"/>
                  </a:cubicBezTo>
                  <a:cubicBezTo>
                    <a:pt x="133" y="206"/>
                    <a:pt x="73" y="206"/>
                    <a:pt x="37" y="170"/>
                  </a:cubicBezTo>
                  <a:cubicBezTo>
                    <a:pt x="0" y="133"/>
                    <a:pt x="0" y="74"/>
                    <a:pt x="37" y="37"/>
                  </a:cubicBezTo>
                  <a:cubicBezTo>
                    <a:pt x="73" y="0"/>
                    <a:pt x="133" y="0"/>
                    <a:pt x="169" y="37"/>
                  </a:cubicBezTo>
                  <a:close/>
                </a:path>
              </a:pathLst>
            </a:custGeom>
            <a:solidFill>
              <a:srgbClr val="B5C6C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16">
              <a:extLst>
                <a:ext uri="{FF2B5EF4-FFF2-40B4-BE49-F238E27FC236}">
                  <a16:creationId xmlns:a16="http://schemas.microsoft.com/office/drawing/2014/main" id="{6E441AFA-4B27-4CEE-A3E8-20F90394B63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5237" y="5465761"/>
              <a:ext cx="430213" cy="430213"/>
            </a:xfrm>
            <a:custGeom>
              <a:avLst/>
              <a:gdLst>
                <a:gd name="T0" fmla="*/ 170 w 206"/>
                <a:gd name="T1" fmla="*/ 37 h 206"/>
                <a:gd name="T2" fmla="*/ 170 w 206"/>
                <a:gd name="T3" fmla="*/ 170 h 206"/>
                <a:gd name="T4" fmla="*/ 37 w 206"/>
                <a:gd name="T5" fmla="*/ 170 h 206"/>
                <a:gd name="T6" fmla="*/ 37 w 206"/>
                <a:gd name="T7" fmla="*/ 37 h 206"/>
                <a:gd name="T8" fmla="*/ 170 w 206"/>
                <a:gd name="T9" fmla="*/ 37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206">
                  <a:moveTo>
                    <a:pt x="170" y="37"/>
                  </a:moveTo>
                  <a:cubicBezTo>
                    <a:pt x="206" y="74"/>
                    <a:pt x="206" y="133"/>
                    <a:pt x="170" y="170"/>
                  </a:cubicBezTo>
                  <a:cubicBezTo>
                    <a:pt x="133" y="206"/>
                    <a:pt x="73" y="206"/>
                    <a:pt x="37" y="170"/>
                  </a:cubicBezTo>
                  <a:cubicBezTo>
                    <a:pt x="0" y="133"/>
                    <a:pt x="0" y="74"/>
                    <a:pt x="37" y="37"/>
                  </a:cubicBezTo>
                  <a:cubicBezTo>
                    <a:pt x="73" y="0"/>
                    <a:pt x="133" y="0"/>
                    <a:pt x="170" y="37"/>
                  </a:cubicBezTo>
                  <a:close/>
                </a:path>
              </a:pathLst>
            </a:custGeom>
            <a:solidFill>
              <a:srgbClr val="B5C6C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13">
              <a:extLst>
                <a:ext uri="{FF2B5EF4-FFF2-40B4-BE49-F238E27FC236}">
                  <a16:creationId xmlns:a16="http://schemas.microsoft.com/office/drawing/2014/main" id="{EC24BB25-E2C6-4AF2-AECB-B3B67800F46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51425" y="5585890"/>
              <a:ext cx="330055" cy="301354"/>
            </a:xfrm>
            <a:custGeom>
              <a:avLst/>
              <a:gdLst>
                <a:gd name="T0" fmla="*/ 123 w 245"/>
                <a:gd name="T1" fmla="*/ 223 h 223"/>
                <a:gd name="T2" fmla="*/ 44 w 245"/>
                <a:gd name="T3" fmla="*/ 190 h 223"/>
                <a:gd name="T4" fmla="*/ 44 w 245"/>
                <a:gd name="T5" fmla="*/ 32 h 223"/>
                <a:gd name="T6" fmla="*/ 123 w 245"/>
                <a:gd name="T7" fmla="*/ 0 h 223"/>
                <a:gd name="T8" fmla="*/ 202 w 245"/>
                <a:gd name="T9" fmla="*/ 32 h 223"/>
                <a:gd name="T10" fmla="*/ 202 w 245"/>
                <a:gd name="T11" fmla="*/ 32 h 223"/>
                <a:gd name="T12" fmla="*/ 202 w 245"/>
                <a:gd name="T13" fmla="*/ 190 h 223"/>
                <a:gd name="T14" fmla="*/ 123 w 245"/>
                <a:gd name="T15" fmla="*/ 223 h 223"/>
                <a:gd name="T16" fmla="*/ 123 w 245"/>
                <a:gd name="T17" fmla="*/ 36 h 223"/>
                <a:gd name="T18" fmla="*/ 69 w 245"/>
                <a:gd name="T19" fmla="*/ 58 h 223"/>
                <a:gd name="T20" fmla="*/ 69 w 245"/>
                <a:gd name="T21" fmla="*/ 165 h 223"/>
                <a:gd name="T22" fmla="*/ 123 w 245"/>
                <a:gd name="T23" fmla="*/ 187 h 223"/>
                <a:gd name="T24" fmla="*/ 176 w 245"/>
                <a:gd name="T25" fmla="*/ 165 h 223"/>
                <a:gd name="T26" fmla="*/ 176 w 245"/>
                <a:gd name="T27" fmla="*/ 58 h 223"/>
                <a:gd name="T28" fmla="*/ 123 w 245"/>
                <a:gd name="T29" fmla="*/ 36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5" h="223">
                  <a:moveTo>
                    <a:pt x="123" y="223"/>
                  </a:moveTo>
                  <a:cubicBezTo>
                    <a:pt x="93" y="223"/>
                    <a:pt x="65" y="212"/>
                    <a:pt x="44" y="190"/>
                  </a:cubicBezTo>
                  <a:cubicBezTo>
                    <a:pt x="0" y="147"/>
                    <a:pt x="0" y="76"/>
                    <a:pt x="44" y="32"/>
                  </a:cubicBezTo>
                  <a:cubicBezTo>
                    <a:pt x="65" y="11"/>
                    <a:pt x="93" y="0"/>
                    <a:pt x="123" y="0"/>
                  </a:cubicBezTo>
                  <a:cubicBezTo>
                    <a:pt x="153" y="0"/>
                    <a:pt x="181" y="11"/>
                    <a:pt x="202" y="32"/>
                  </a:cubicBezTo>
                  <a:cubicBezTo>
                    <a:pt x="202" y="32"/>
                    <a:pt x="202" y="32"/>
                    <a:pt x="202" y="32"/>
                  </a:cubicBezTo>
                  <a:cubicBezTo>
                    <a:pt x="245" y="76"/>
                    <a:pt x="245" y="147"/>
                    <a:pt x="202" y="190"/>
                  </a:cubicBezTo>
                  <a:cubicBezTo>
                    <a:pt x="181" y="212"/>
                    <a:pt x="153" y="223"/>
                    <a:pt x="123" y="223"/>
                  </a:cubicBezTo>
                  <a:close/>
                  <a:moveTo>
                    <a:pt x="123" y="36"/>
                  </a:moveTo>
                  <a:cubicBezTo>
                    <a:pt x="103" y="36"/>
                    <a:pt x="84" y="43"/>
                    <a:pt x="69" y="58"/>
                  </a:cubicBezTo>
                  <a:cubicBezTo>
                    <a:pt x="40" y="87"/>
                    <a:pt x="40" y="135"/>
                    <a:pt x="69" y="165"/>
                  </a:cubicBezTo>
                  <a:cubicBezTo>
                    <a:pt x="84" y="179"/>
                    <a:pt x="103" y="187"/>
                    <a:pt x="123" y="187"/>
                  </a:cubicBezTo>
                  <a:cubicBezTo>
                    <a:pt x="143" y="187"/>
                    <a:pt x="162" y="179"/>
                    <a:pt x="176" y="165"/>
                  </a:cubicBezTo>
                  <a:cubicBezTo>
                    <a:pt x="206" y="135"/>
                    <a:pt x="206" y="87"/>
                    <a:pt x="176" y="58"/>
                  </a:cubicBezTo>
                  <a:cubicBezTo>
                    <a:pt x="162" y="43"/>
                    <a:pt x="143" y="36"/>
                    <a:pt x="123" y="36"/>
                  </a:cubicBezTo>
                  <a:close/>
                </a:path>
              </a:pathLst>
            </a:custGeom>
            <a:solidFill>
              <a:srgbClr val="DF7D3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9">
              <a:extLst>
                <a:ext uri="{FF2B5EF4-FFF2-40B4-BE49-F238E27FC236}">
                  <a16:creationId xmlns:a16="http://schemas.microsoft.com/office/drawing/2014/main" id="{74E9CCB5-FCA6-4152-86C2-20E9EEE4D1CD}"/>
                </a:ext>
              </a:extLst>
            </p:cNvPr>
            <p:cNvSpPr>
              <a:spLocks/>
            </p:cNvSpPr>
            <p:nvPr/>
          </p:nvSpPr>
          <p:spPr bwMode="auto">
            <a:xfrm>
              <a:off x="8183994" y="3779475"/>
              <a:ext cx="950913" cy="954088"/>
            </a:xfrm>
            <a:custGeom>
              <a:avLst/>
              <a:gdLst>
                <a:gd name="T0" fmla="*/ 421 w 456"/>
                <a:gd name="T1" fmla="*/ 35 h 457"/>
                <a:gd name="T2" fmla="*/ 421 w 456"/>
                <a:gd name="T3" fmla="*/ 163 h 457"/>
                <a:gd name="T4" fmla="*/ 162 w 456"/>
                <a:gd name="T5" fmla="*/ 422 h 457"/>
                <a:gd name="T6" fmla="*/ 35 w 456"/>
                <a:gd name="T7" fmla="*/ 422 h 457"/>
                <a:gd name="T8" fmla="*/ 35 w 456"/>
                <a:gd name="T9" fmla="*/ 422 h 457"/>
                <a:gd name="T10" fmla="*/ 35 w 456"/>
                <a:gd name="T11" fmla="*/ 294 h 457"/>
                <a:gd name="T12" fmla="*/ 294 w 456"/>
                <a:gd name="T13" fmla="*/ 35 h 457"/>
                <a:gd name="T14" fmla="*/ 421 w 456"/>
                <a:gd name="T15" fmla="*/ 35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6" h="457">
                  <a:moveTo>
                    <a:pt x="421" y="35"/>
                  </a:moveTo>
                  <a:cubicBezTo>
                    <a:pt x="456" y="71"/>
                    <a:pt x="456" y="128"/>
                    <a:pt x="421" y="163"/>
                  </a:cubicBezTo>
                  <a:cubicBezTo>
                    <a:pt x="162" y="422"/>
                    <a:pt x="162" y="422"/>
                    <a:pt x="162" y="422"/>
                  </a:cubicBezTo>
                  <a:cubicBezTo>
                    <a:pt x="127" y="457"/>
                    <a:pt x="70" y="457"/>
                    <a:pt x="35" y="422"/>
                  </a:cubicBezTo>
                  <a:cubicBezTo>
                    <a:pt x="35" y="422"/>
                    <a:pt x="35" y="422"/>
                    <a:pt x="35" y="422"/>
                  </a:cubicBezTo>
                  <a:cubicBezTo>
                    <a:pt x="0" y="387"/>
                    <a:pt x="0" y="329"/>
                    <a:pt x="35" y="294"/>
                  </a:cubicBezTo>
                  <a:cubicBezTo>
                    <a:pt x="294" y="35"/>
                    <a:pt x="294" y="35"/>
                    <a:pt x="294" y="35"/>
                  </a:cubicBezTo>
                  <a:cubicBezTo>
                    <a:pt x="329" y="0"/>
                    <a:pt x="386" y="0"/>
                    <a:pt x="421" y="35"/>
                  </a:cubicBezTo>
                  <a:close/>
                </a:path>
              </a:pathLst>
            </a:custGeom>
            <a:solidFill>
              <a:srgbClr val="B5C6C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15">
              <a:extLst>
                <a:ext uri="{FF2B5EF4-FFF2-40B4-BE49-F238E27FC236}">
                  <a16:creationId xmlns:a16="http://schemas.microsoft.com/office/drawing/2014/main" id="{B9B5CFD2-248F-41D7-BCAB-CE759C6026DB}"/>
                </a:ext>
              </a:extLst>
            </p:cNvPr>
            <p:cNvSpPr>
              <a:spLocks/>
            </p:cNvSpPr>
            <p:nvPr/>
          </p:nvSpPr>
          <p:spPr bwMode="auto">
            <a:xfrm>
              <a:off x="9134907" y="3349262"/>
              <a:ext cx="430213" cy="430213"/>
            </a:xfrm>
            <a:custGeom>
              <a:avLst/>
              <a:gdLst>
                <a:gd name="T0" fmla="*/ 169 w 206"/>
                <a:gd name="T1" fmla="*/ 37 h 206"/>
                <a:gd name="T2" fmla="*/ 169 w 206"/>
                <a:gd name="T3" fmla="*/ 170 h 206"/>
                <a:gd name="T4" fmla="*/ 37 w 206"/>
                <a:gd name="T5" fmla="*/ 170 h 206"/>
                <a:gd name="T6" fmla="*/ 37 w 206"/>
                <a:gd name="T7" fmla="*/ 37 h 206"/>
                <a:gd name="T8" fmla="*/ 169 w 206"/>
                <a:gd name="T9" fmla="*/ 37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206">
                  <a:moveTo>
                    <a:pt x="169" y="37"/>
                  </a:moveTo>
                  <a:cubicBezTo>
                    <a:pt x="206" y="74"/>
                    <a:pt x="206" y="133"/>
                    <a:pt x="169" y="170"/>
                  </a:cubicBezTo>
                  <a:cubicBezTo>
                    <a:pt x="133" y="206"/>
                    <a:pt x="73" y="206"/>
                    <a:pt x="37" y="170"/>
                  </a:cubicBezTo>
                  <a:cubicBezTo>
                    <a:pt x="0" y="133"/>
                    <a:pt x="0" y="74"/>
                    <a:pt x="37" y="37"/>
                  </a:cubicBezTo>
                  <a:cubicBezTo>
                    <a:pt x="73" y="0"/>
                    <a:pt x="133" y="0"/>
                    <a:pt x="169" y="37"/>
                  </a:cubicBezTo>
                  <a:close/>
                </a:path>
              </a:pathLst>
            </a:custGeom>
            <a:solidFill>
              <a:srgbClr val="DF7D3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9">
              <a:extLst>
                <a:ext uri="{FF2B5EF4-FFF2-40B4-BE49-F238E27FC236}">
                  <a16:creationId xmlns:a16="http://schemas.microsoft.com/office/drawing/2014/main" id="{29D66215-E90E-4ECB-A9F3-2AD9609171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4576" y="1879599"/>
              <a:ext cx="950913" cy="954088"/>
            </a:xfrm>
            <a:custGeom>
              <a:avLst/>
              <a:gdLst>
                <a:gd name="T0" fmla="*/ 421 w 456"/>
                <a:gd name="T1" fmla="*/ 35 h 457"/>
                <a:gd name="T2" fmla="*/ 421 w 456"/>
                <a:gd name="T3" fmla="*/ 163 h 457"/>
                <a:gd name="T4" fmla="*/ 162 w 456"/>
                <a:gd name="T5" fmla="*/ 422 h 457"/>
                <a:gd name="T6" fmla="*/ 35 w 456"/>
                <a:gd name="T7" fmla="*/ 422 h 457"/>
                <a:gd name="T8" fmla="*/ 35 w 456"/>
                <a:gd name="T9" fmla="*/ 422 h 457"/>
                <a:gd name="T10" fmla="*/ 35 w 456"/>
                <a:gd name="T11" fmla="*/ 294 h 457"/>
                <a:gd name="T12" fmla="*/ 294 w 456"/>
                <a:gd name="T13" fmla="*/ 35 h 457"/>
                <a:gd name="T14" fmla="*/ 421 w 456"/>
                <a:gd name="T15" fmla="*/ 35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6" h="457">
                  <a:moveTo>
                    <a:pt x="421" y="35"/>
                  </a:moveTo>
                  <a:cubicBezTo>
                    <a:pt x="456" y="71"/>
                    <a:pt x="456" y="128"/>
                    <a:pt x="421" y="163"/>
                  </a:cubicBezTo>
                  <a:cubicBezTo>
                    <a:pt x="162" y="422"/>
                    <a:pt x="162" y="422"/>
                    <a:pt x="162" y="422"/>
                  </a:cubicBezTo>
                  <a:cubicBezTo>
                    <a:pt x="127" y="457"/>
                    <a:pt x="70" y="457"/>
                    <a:pt x="35" y="422"/>
                  </a:cubicBezTo>
                  <a:cubicBezTo>
                    <a:pt x="35" y="422"/>
                    <a:pt x="35" y="422"/>
                    <a:pt x="35" y="422"/>
                  </a:cubicBezTo>
                  <a:cubicBezTo>
                    <a:pt x="0" y="387"/>
                    <a:pt x="0" y="329"/>
                    <a:pt x="35" y="294"/>
                  </a:cubicBezTo>
                  <a:cubicBezTo>
                    <a:pt x="294" y="35"/>
                    <a:pt x="294" y="35"/>
                    <a:pt x="294" y="35"/>
                  </a:cubicBezTo>
                  <a:cubicBezTo>
                    <a:pt x="329" y="0"/>
                    <a:pt x="386" y="0"/>
                    <a:pt x="421" y="35"/>
                  </a:cubicBezTo>
                  <a:close/>
                </a:path>
              </a:pathLst>
            </a:custGeom>
            <a:solidFill>
              <a:srgbClr val="B5C6C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13">
              <a:extLst>
                <a:ext uri="{FF2B5EF4-FFF2-40B4-BE49-F238E27FC236}">
                  <a16:creationId xmlns:a16="http://schemas.microsoft.com/office/drawing/2014/main" id="{1D7FAE3D-15A0-4C21-A1E3-CA607683C46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32790" y="2824939"/>
              <a:ext cx="330055" cy="301354"/>
            </a:xfrm>
            <a:custGeom>
              <a:avLst/>
              <a:gdLst>
                <a:gd name="T0" fmla="*/ 123 w 245"/>
                <a:gd name="T1" fmla="*/ 223 h 223"/>
                <a:gd name="T2" fmla="*/ 44 w 245"/>
                <a:gd name="T3" fmla="*/ 190 h 223"/>
                <a:gd name="T4" fmla="*/ 44 w 245"/>
                <a:gd name="T5" fmla="*/ 32 h 223"/>
                <a:gd name="T6" fmla="*/ 123 w 245"/>
                <a:gd name="T7" fmla="*/ 0 h 223"/>
                <a:gd name="T8" fmla="*/ 202 w 245"/>
                <a:gd name="T9" fmla="*/ 32 h 223"/>
                <a:gd name="T10" fmla="*/ 202 w 245"/>
                <a:gd name="T11" fmla="*/ 32 h 223"/>
                <a:gd name="T12" fmla="*/ 202 w 245"/>
                <a:gd name="T13" fmla="*/ 190 h 223"/>
                <a:gd name="T14" fmla="*/ 123 w 245"/>
                <a:gd name="T15" fmla="*/ 223 h 223"/>
                <a:gd name="T16" fmla="*/ 123 w 245"/>
                <a:gd name="T17" fmla="*/ 36 h 223"/>
                <a:gd name="T18" fmla="*/ 69 w 245"/>
                <a:gd name="T19" fmla="*/ 58 h 223"/>
                <a:gd name="T20" fmla="*/ 69 w 245"/>
                <a:gd name="T21" fmla="*/ 165 h 223"/>
                <a:gd name="T22" fmla="*/ 123 w 245"/>
                <a:gd name="T23" fmla="*/ 187 h 223"/>
                <a:gd name="T24" fmla="*/ 176 w 245"/>
                <a:gd name="T25" fmla="*/ 165 h 223"/>
                <a:gd name="T26" fmla="*/ 176 w 245"/>
                <a:gd name="T27" fmla="*/ 58 h 223"/>
                <a:gd name="T28" fmla="*/ 123 w 245"/>
                <a:gd name="T29" fmla="*/ 36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5" h="223">
                  <a:moveTo>
                    <a:pt x="123" y="223"/>
                  </a:moveTo>
                  <a:cubicBezTo>
                    <a:pt x="93" y="223"/>
                    <a:pt x="65" y="212"/>
                    <a:pt x="44" y="190"/>
                  </a:cubicBezTo>
                  <a:cubicBezTo>
                    <a:pt x="0" y="147"/>
                    <a:pt x="0" y="76"/>
                    <a:pt x="44" y="32"/>
                  </a:cubicBezTo>
                  <a:cubicBezTo>
                    <a:pt x="65" y="11"/>
                    <a:pt x="93" y="0"/>
                    <a:pt x="123" y="0"/>
                  </a:cubicBezTo>
                  <a:cubicBezTo>
                    <a:pt x="153" y="0"/>
                    <a:pt x="181" y="11"/>
                    <a:pt x="202" y="32"/>
                  </a:cubicBezTo>
                  <a:cubicBezTo>
                    <a:pt x="202" y="32"/>
                    <a:pt x="202" y="32"/>
                    <a:pt x="202" y="32"/>
                  </a:cubicBezTo>
                  <a:cubicBezTo>
                    <a:pt x="245" y="76"/>
                    <a:pt x="245" y="147"/>
                    <a:pt x="202" y="190"/>
                  </a:cubicBezTo>
                  <a:cubicBezTo>
                    <a:pt x="181" y="212"/>
                    <a:pt x="153" y="223"/>
                    <a:pt x="123" y="223"/>
                  </a:cubicBezTo>
                  <a:close/>
                  <a:moveTo>
                    <a:pt x="123" y="36"/>
                  </a:moveTo>
                  <a:cubicBezTo>
                    <a:pt x="103" y="36"/>
                    <a:pt x="84" y="43"/>
                    <a:pt x="69" y="58"/>
                  </a:cubicBezTo>
                  <a:cubicBezTo>
                    <a:pt x="40" y="87"/>
                    <a:pt x="40" y="135"/>
                    <a:pt x="69" y="165"/>
                  </a:cubicBezTo>
                  <a:cubicBezTo>
                    <a:pt x="84" y="179"/>
                    <a:pt x="103" y="187"/>
                    <a:pt x="123" y="187"/>
                  </a:cubicBezTo>
                  <a:cubicBezTo>
                    <a:pt x="143" y="187"/>
                    <a:pt x="162" y="179"/>
                    <a:pt x="176" y="165"/>
                  </a:cubicBezTo>
                  <a:cubicBezTo>
                    <a:pt x="206" y="135"/>
                    <a:pt x="206" y="87"/>
                    <a:pt x="176" y="58"/>
                  </a:cubicBezTo>
                  <a:cubicBezTo>
                    <a:pt x="162" y="43"/>
                    <a:pt x="143" y="36"/>
                    <a:pt x="123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6">
              <a:extLst>
                <a:ext uri="{FF2B5EF4-FFF2-40B4-BE49-F238E27FC236}">
                  <a16:creationId xmlns:a16="http://schemas.microsoft.com/office/drawing/2014/main" id="{35930168-93B1-4E6E-9792-268F00B6B54E}"/>
                </a:ext>
              </a:extLst>
            </p:cNvPr>
            <p:cNvSpPr>
              <a:spLocks/>
            </p:cNvSpPr>
            <p:nvPr/>
          </p:nvSpPr>
          <p:spPr bwMode="auto">
            <a:xfrm>
              <a:off x="7440141" y="4765674"/>
              <a:ext cx="700088" cy="700088"/>
            </a:xfrm>
            <a:custGeom>
              <a:avLst/>
              <a:gdLst>
                <a:gd name="T0" fmla="*/ 328 w 335"/>
                <a:gd name="T1" fmla="*/ 56 h 335"/>
                <a:gd name="T2" fmla="*/ 299 w 335"/>
                <a:gd name="T3" fmla="*/ 57 h 335"/>
                <a:gd name="T4" fmla="*/ 274 w 335"/>
                <a:gd name="T5" fmla="*/ 57 h 335"/>
                <a:gd name="T6" fmla="*/ 274 w 335"/>
                <a:gd name="T7" fmla="*/ 81 h 335"/>
                <a:gd name="T8" fmla="*/ 273 w 335"/>
                <a:gd name="T9" fmla="*/ 110 h 335"/>
                <a:gd name="T10" fmla="*/ 245 w 335"/>
                <a:gd name="T11" fmla="*/ 111 h 335"/>
                <a:gd name="T12" fmla="*/ 220 w 335"/>
                <a:gd name="T13" fmla="*/ 111 h 335"/>
                <a:gd name="T14" fmla="*/ 220 w 335"/>
                <a:gd name="T15" fmla="*/ 136 h 335"/>
                <a:gd name="T16" fmla="*/ 219 w 335"/>
                <a:gd name="T17" fmla="*/ 164 h 335"/>
                <a:gd name="T18" fmla="*/ 190 w 335"/>
                <a:gd name="T19" fmla="*/ 165 h 335"/>
                <a:gd name="T20" fmla="*/ 166 w 335"/>
                <a:gd name="T21" fmla="*/ 166 h 335"/>
                <a:gd name="T22" fmla="*/ 165 w 335"/>
                <a:gd name="T23" fmla="*/ 190 h 335"/>
                <a:gd name="T24" fmla="*/ 164 w 335"/>
                <a:gd name="T25" fmla="*/ 219 h 335"/>
                <a:gd name="T26" fmla="*/ 136 w 335"/>
                <a:gd name="T27" fmla="*/ 220 h 335"/>
                <a:gd name="T28" fmla="*/ 111 w 335"/>
                <a:gd name="T29" fmla="*/ 220 h 335"/>
                <a:gd name="T30" fmla="*/ 111 w 335"/>
                <a:gd name="T31" fmla="*/ 245 h 335"/>
                <a:gd name="T32" fmla="*/ 110 w 335"/>
                <a:gd name="T33" fmla="*/ 273 h 335"/>
                <a:gd name="T34" fmla="*/ 81 w 335"/>
                <a:gd name="T35" fmla="*/ 274 h 335"/>
                <a:gd name="T36" fmla="*/ 57 w 335"/>
                <a:gd name="T37" fmla="*/ 274 h 335"/>
                <a:gd name="T38" fmla="*/ 57 w 335"/>
                <a:gd name="T39" fmla="*/ 299 h 335"/>
                <a:gd name="T40" fmla="*/ 56 w 335"/>
                <a:gd name="T41" fmla="*/ 327 h 335"/>
                <a:gd name="T42" fmla="*/ 27 w 335"/>
                <a:gd name="T43" fmla="*/ 329 h 335"/>
                <a:gd name="T44" fmla="*/ 2 w 335"/>
                <a:gd name="T45" fmla="*/ 329 h 335"/>
                <a:gd name="T46" fmla="*/ 0 w 335"/>
                <a:gd name="T47" fmla="*/ 326 h 335"/>
                <a:gd name="T48" fmla="*/ 28 w 335"/>
                <a:gd name="T49" fmla="*/ 325 h 335"/>
                <a:gd name="T50" fmla="*/ 53 w 335"/>
                <a:gd name="T51" fmla="*/ 325 h 335"/>
                <a:gd name="T52" fmla="*/ 53 w 335"/>
                <a:gd name="T53" fmla="*/ 300 h 335"/>
                <a:gd name="T54" fmla="*/ 54 w 335"/>
                <a:gd name="T55" fmla="*/ 271 h 335"/>
                <a:gd name="T56" fmla="*/ 83 w 335"/>
                <a:gd name="T57" fmla="*/ 270 h 335"/>
                <a:gd name="T58" fmla="*/ 107 w 335"/>
                <a:gd name="T59" fmla="*/ 270 h 335"/>
                <a:gd name="T60" fmla="*/ 107 w 335"/>
                <a:gd name="T61" fmla="*/ 246 h 335"/>
                <a:gd name="T62" fmla="*/ 108 w 335"/>
                <a:gd name="T63" fmla="*/ 217 h 335"/>
                <a:gd name="T64" fmla="*/ 137 w 335"/>
                <a:gd name="T65" fmla="*/ 216 h 335"/>
                <a:gd name="T66" fmla="*/ 162 w 335"/>
                <a:gd name="T67" fmla="*/ 216 h 335"/>
                <a:gd name="T68" fmla="*/ 162 w 335"/>
                <a:gd name="T69" fmla="*/ 191 h 335"/>
                <a:gd name="T70" fmla="*/ 163 w 335"/>
                <a:gd name="T71" fmla="*/ 163 h 335"/>
                <a:gd name="T72" fmla="*/ 191 w 335"/>
                <a:gd name="T73" fmla="*/ 162 h 335"/>
                <a:gd name="T74" fmla="*/ 216 w 335"/>
                <a:gd name="T75" fmla="*/ 162 h 335"/>
                <a:gd name="T76" fmla="*/ 216 w 335"/>
                <a:gd name="T77" fmla="*/ 137 h 335"/>
                <a:gd name="T78" fmla="*/ 217 w 335"/>
                <a:gd name="T79" fmla="*/ 108 h 335"/>
                <a:gd name="T80" fmla="*/ 246 w 335"/>
                <a:gd name="T81" fmla="*/ 107 h 335"/>
                <a:gd name="T82" fmla="*/ 270 w 335"/>
                <a:gd name="T83" fmla="*/ 107 h 335"/>
                <a:gd name="T84" fmla="*/ 270 w 335"/>
                <a:gd name="T85" fmla="*/ 83 h 335"/>
                <a:gd name="T86" fmla="*/ 271 w 335"/>
                <a:gd name="T87" fmla="*/ 54 h 335"/>
                <a:gd name="T88" fmla="*/ 300 w 335"/>
                <a:gd name="T89" fmla="*/ 53 h 335"/>
                <a:gd name="T90" fmla="*/ 325 w 335"/>
                <a:gd name="T91" fmla="*/ 53 h 335"/>
                <a:gd name="T92" fmla="*/ 325 w 335"/>
                <a:gd name="T93" fmla="*/ 28 h 335"/>
                <a:gd name="T94" fmla="*/ 326 w 335"/>
                <a:gd name="T95" fmla="*/ 0 h 335"/>
                <a:gd name="T96" fmla="*/ 329 w 335"/>
                <a:gd name="T97" fmla="*/ 2 h 335"/>
                <a:gd name="T98" fmla="*/ 329 w 335"/>
                <a:gd name="T99" fmla="*/ 27 h 335"/>
                <a:gd name="T100" fmla="*/ 328 w 335"/>
                <a:gd name="T101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35" h="335">
                  <a:moveTo>
                    <a:pt x="328" y="56"/>
                  </a:moveTo>
                  <a:cubicBezTo>
                    <a:pt x="320" y="63"/>
                    <a:pt x="309" y="60"/>
                    <a:pt x="299" y="57"/>
                  </a:cubicBezTo>
                  <a:cubicBezTo>
                    <a:pt x="289" y="54"/>
                    <a:pt x="280" y="51"/>
                    <a:pt x="274" y="57"/>
                  </a:cubicBezTo>
                  <a:cubicBezTo>
                    <a:pt x="268" y="63"/>
                    <a:pt x="271" y="72"/>
                    <a:pt x="274" y="81"/>
                  </a:cubicBezTo>
                  <a:cubicBezTo>
                    <a:pt x="277" y="92"/>
                    <a:pt x="281" y="102"/>
                    <a:pt x="273" y="110"/>
                  </a:cubicBezTo>
                  <a:cubicBezTo>
                    <a:pt x="265" y="118"/>
                    <a:pt x="255" y="114"/>
                    <a:pt x="245" y="111"/>
                  </a:cubicBezTo>
                  <a:cubicBezTo>
                    <a:pt x="235" y="108"/>
                    <a:pt x="226" y="105"/>
                    <a:pt x="220" y="111"/>
                  </a:cubicBezTo>
                  <a:cubicBezTo>
                    <a:pt x="214" y="117"/>
                    <a:pt x="217" y="126"/>
                    <a:pt x="220" y="136"/>
                  </a:cubicBezTo>
                  <a:cubicBezTo>
                    <a:pt x="223" y="146"/>
                    <a:pt x="226" y="157"/>
                    <a:pt x="219" y="164"/>
                  </a:cubicBezTo>
                  <a:cubicBezTo>
                    <a:pt x="211" y="172"/>
                    <a:pt x="200" y="169"/>
                    <a:pt x="190" y="165"/>
                  </a:cubicBezTo>
                  <a:cubicBezTo>
                    <a:pt x="181" y="162"/>
                    <a:pt x="171" y="160"/>
                    <a:pt x="166" y="166"/>
                  </a:cubicBezTo>
                  <a:cubicBezTo>
                    <a:pt x="160" y="171"/>
                    <a:pt x="162" y="181"/>
                    <a:pt x="165" y="190"/>
                  </a:cubicBezTo>
                  <a:cubicBezTo>
                    <a:pt x="169" y="200"/>
                    <a:pt x="172" y="211"/>
                    <a:pt x="164" y="219"/>
                  </a:cubicBezTo>
                  <a:cubicBezTo>
                    <a:pt x="157" y="226"/>
                    <a:pt x="146" y="223"/>
                    <a:pt x="136" y="220"/>
                  </a:cubicBezTo>
                  <a:cubicBezTo>
                    <a:pt x="126" y="217"/>
                    <a:pt x="117" y="214"/>
                    <a:pt x="111" y="220"/>
                  </a:cubicBezTo>
                  <a:cubicBezTo>
                    <a:pt x="105" y="226"/>
                    <a:pt x="108" y="235"/>
                    <a:pt x="111" y="245"/>
                  </a:cubicBezTo>
                  <a:cubicBezTo>
                    <a:pt x="114" y="255"/>
                    <a:pt x="118" y="265"/>
                    <a:pt x="110" y="273"/>
                  </a:cubicBezTo>
                  <a:cubicBezTo>
                    <a:pt x="102" y="281"/>
                    <a:pt x="92" y="277"/>
                    <a:pt x="81" y="274"/>
                  </a:cubicBezTo>
                  <a:cubicBezTo>
                    <a:pt x="72" y="271"/>
                    <a:pt x="63" y="268"/>
                    <a:pt x="57" y="274"/>
                  </a:cubicBezTo>
                  <a:cubicBezTo>
                    <a:pt x="51" y="280"/>
                    <a:pt x="54" y="289"/>
                    <a:pt x="57" y="299"/>
                  </a:cubicBezTo>
                  <a:cubicBezTo>
                    <a:pt x="60" y="309"/>
                    <a:pt x="63" y="320"/>
                    <a:pt x="56" y="327"/>
                  </a:cubicBezTo>
                  <a:cubicBezTo>
                    <a:pt x="48" y="335"/>
                    <a:pt x="37" y="332"/>
                    <a:pt x="27" y="329"/>
                  </a:cubicBezTo>
                  <a:cubicBezTo>
                    <a:pt x="17" y="326"/>
                    <a:pt x="8" y="323"/>
                    <a:pt x="2" y="329"/>
                  </a:cubicBezTo>
                  <a:cubicBezTo>
                    <a:pt x="0" y="326"/>
                    <a:pt x="0" y="326"/>
                    <a:pt x="0" y="326"/>
                  </a:cubicBezTo>
                  <a:cubicBezTo>
                    <a:pt x="7" y="318"/>
                    <a:pt x="18" y="322"/>
                    <a:pt x="28" y="325"/>
                  </a:cubicBezTo>
                  <a:cubicBezTo>
                    <a:pt x="38" y="328"/>
                    <a:pt x="47" y="331"/>
                    <a:pt x="53" y="325"/>
                  </a:cubicBezTo>
                  <a:cubicBezTo>
                    <a:pt x="59" y="319"/>
                    <a:pt x="56" y="310"/>
                    <a:pt x="53" y="300"/>
                  </a:cubicBezTo>
                  <a:cubicBezTo>
                    <a:pt x="50" y="290"/>
                    <a:pt x="46" y="279"/>
                    <a:pt x="54" y="271"/>
                  </a:cubicBezTo>
                  <a:cubicBezTo>
                    <a:pt x="62" y="264"/>
                    <a:pt x="72" y="267"/>
                    <a:pt x="83" y="270"/>
                  </a:cubicBezTo>
                  <a:cubicBezTo>
                    <a:pt x="92" y="273"/>
                    <a:pt x="101" y="276"/>
                    <a:pt x="107" y="270"/>
                  </a:cubicBezTo>
                  <a:cubicBezTo>
                    <a:pt x="113" y="264"/>
                    <a:pt x="110" y="255"/>
                    <a:pt x="107" y="246"/>
                  </a:cubicBezTo>
                  <a:cubicBezTo>
                    <a:pt x="104" y="235"/>
                    <a:pt x="101" y="225"/>
                    <a:pt x="108" y="217"/>
                  </a:cubicBezTo>
                  <a:cubicBezTo>
                    <a:pt x="116" y="209"/>
                    <a:pt x="127" y="213"/>
                    <a:pt x="137" y="216"/>
                  </a:cubicBezTo>
                  <a:cubicBezTo>
                    <a:pt x="147" y="219"/>
                    <a:pt x="156" y="222"/>
                    <a:pt x="162" y="216"/>
                  </a:cubicBezTo>
                  <a:cubicBezTo>
                    <a:pt x="168" y="210"/>
                    <a:pt x="165" y="201"/>
                    <a:pt x="162" y="191"/>
                  </a:cubicBezTo>
                  <a:cubicBezTo>
                    <a:pt x="158" y="181"/>
                    <a:pt x="155" y="170"/>
                    <a:pt x="163" y="163"/>
                  </a:cubicBezTo>
                  <a:cubicBezTo>
                    <a:pt x="170" y="155"/>
                    <a:pt x="181" y="158"/>
                    <a:pt x="191" y="162"/>
                  </a:cubicBezTo>
                  <a:cubicBezTo>
                    <a:pt x="201" y="165"/>
                    <a:pt x="210" y="168"/>
                    <a:pt x="216" y="162"/>
                  </a:cubicBezTo>
                  <a:cubicBezTo>
                    <a:pt x="222" y="156"/>
                    <a:pt x="219" y="147"/>
                    <a:pt x="216" y="137"/>
                  </a:cubicBezTo>
                  <a:cubicBezTo>
                    <a:pt x="213" y="127"/>
                    <a:pt x="209" y="116"/>
                    <a:pt x="217" y="108"/>
                  </a:cubicBezTo>
                  <a:cubicBezTo>
                    <a:pt x="225" y="101"/>
                    <a:pt x="235" y="104"/>
                    <a:pt x="246" y="107"/>
                  </a:cubicBezTo>
                  <a:cubicBezTo>
                    <a:pt x="255" y="110"/>
                    <a:pt x="264" y="113"/>
                    <a:pt x="270" y="107"/>
                  </a:cubicBezTo>
                  <a:cubicBezTo>
                    <a:pt x="276" y="101"/>
                    <a:pt x="273" y="92"/>
                    <a:pt x="270" y="83"/>
                  </a:cubicBezTo>
                  <a:cubicBezTo>
                    <a:pt x="267" y="72"/>
                    <a:pt x="264" y="62"/>
                    <a:pt x="271" y="54"/>
                  </a:cubicBezTo>
                  <a:cubicBezTo>
                    <a:pt x="279" y="46"/>
                    <a:pt x="290" y="50"/>
                    <a:pt x="300" y="53"/>
                  </a:cubicBezTo>
                  <a:cubicBezTo>
                    <a:pt x="310" y="56"/>
                    <a:pt x="319" y="59"/>
                    <a:pt x="325" y="53"/>
                  </a:cubicBezTo>
                  <a:cubicBezTo>
                    <a:pt x="331" y="47"/>
                    <a:pt x="328" y="38"/>
                    <a:pt x="325" y="28"/>
                  </a:cubicBezTo>
                  <a:cubicBezTo>
                    <a:pt x="322" y="18"/>
                    <a:pt x="318" y="7"/>
                    <a:pt x="326" y="0"/>
                  </a:cubicBezTo>
                  <a:cubicBezTo>
                    <a:pt x="329" y="2"/>
                    <a:pt x="329" y="2"/>
                    <a:pt x="329" y="2"/>
                  </a:cubicBezTo>
                  <a:cubicBezTo>
                    <a:pt x="323" y="8"/>
                    <a:pt x="326" y="17"/>
                    <a:pt x="329" y="27"/>
                  </a:cubicBezTo>
                  <a:cubicBezTo>
                    <a:pt x="332" y="37"/>
                    <a:pt x="335" y="48"/>
                    <a:pt x="328" y="56"/>
                  </a:cubicBezTo>
                  <a:close/>
                </a:path>
              </a:pathLst>
            </a:custGeom>
            <a:solidFill>
              <a:srgbClr val="B5C6C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6">
              <a:extLst>
                <a:ext uri="{FF2B5EF4-FFF2-40B4-BE49-F238E27FC236}">
                  <a16:creationId xmlns:a16="http://schemas.microsoft.com/office/drawing/2014/main" id="{85164F0C-241F-423B-B474-BD3735D58DE2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6966" y="1084263"/>
              <a:ext cx="700088" cy="700088"/>
            </a:xfrm>
            <a:custGeom>
              <a:avLst/>
              <a:gdLst>
                <a:gd name="T0" fmla="*/ 328 w 335"/>
                <a:gd name="T1" fmla="*/ 56 h 335"/>
                <a:gd name="T2" fmla="*/ 299 w 335"/>
                <a:gd name="T3" fmla="*/ 57 h 335"/>
                <a:gd name="T4" fmla="*/ 274 w 335"/>
                <a:gd name="T5" fmla="*/ 57 h 335"/>
                <a:gd name="T6" fmla="*/ 274 w 335"/>
                <a:gd name="T7" fmla="*/ 81 h 335"/>
                <a:gd name="T8" fmla="*/ 273 w 335"/>
                <a:gd name="T9" fmla="*/ 110 h 335"/>
                <a:gd name="T10" fmla="*/ 245 w 335"/>
                <a:gd name="T11" fmla="*/ 111 h 335"/>
                <a:gd name="T12" fmla="*/ 220 w 335"/>
                <a:gd name="T13" fmla="*/ 111 h 335"/>
                <a:gd name="T14" fmla="*/ 220 w 335"/>
                <a:gd name="T15" fmla="*/ 136 h 335"/>
                <a:gd name="T16" fmla="*/ 219 w 335"/>
                <a:gd name="T17" fmla="*/ 164 h 335"/>
                <a:gd name="T18" fmla="*/ 190 w 335"/>
                <a:gd name="T19" fmla="*/ 165 h 335"/>
                <a:gd name="T20" fmla="*/ 166 w 335"/>
                <a:gd name="T21" fmla="*/ 166 h 335"/>
                <a:gd name="T22" fmla="*/ 165 w 335"/>
                <a:gd name="T23" fmla="*/ 190 h 335"/>
                <a:gd name="T24" fmla="*/ 164 w 335"/>
                <a:gd name="T25" fmla="*/ 219 h 335"/>
                <a:gd name="T26" fmla="*/ 136 w 335"/>
                <a:gd name="T27" fmla="*/ 220 h 335"/>
                <a:gd name="T28" fmla="*/ 111 w 335"/>
                <a:gd name="T29" fmla="*/ 220 h 335"/>
                <a:gd name="T30" fmla="*/ 111 w 335"/>
                <a:gd name="T31" fmla="*/ 245 h 335"/>
                <a:gd name="T32" fmla="*/ 110 w 335"/>
                <a:gd name="T33" fmla="*/ 273 h 335"/>
                <a:gd name="T34" fmla="*/ 81 w 335"/>
                <a:gd name="T35" fmla="*/ 274 h 335"/>
                <a:gd name="T36" fmla="*/ 57 w 335"/>
                <a:gd name="T37" fmla="*/ 274 h 335"/>
                <a:gd name="T38" fmla="*/ 57 w 335"/>
                <a:gd name="T39" fmla="*/ 299 h 335"/>
                <a:gd name="T40" fmla="*/ 56 w 335"/>
                <a:gd name="T41" fmla="*/ 327 h 335"/>
                <a:gd name="T42" fmla="*/ 27 w 335"/>
                <a:gd name="T43" fmla="*/ 329 h 335"/>
                <a:gd name="T44" fmla="*/ 2 w 335"/>
                <a:gd name="T45" fmla="*/ 329 h 335"/>
                <a:gd name="T46" fmla="*/ 0 w 335"/>
                <a:gd name="T47" fmla="*/ 326 h 335"/>
                <a:gd name="T48" fmla="*/ 28 w 335"/>
                <a:gd name="T49" fmla="*/ 325 h 335"/>
                <a:gd name="T50" fmla="*/ 53 w 335"/>
                <a:gd name="T51" fmla="*/ 325 h 335"/>
                <a:gd name="T52" fmla="*/ 53 w 335"/>
                <a:gd name="T53" fmla="*/ 300 h 335"/>
                <a:gd name="T54" fmla="*/ 54 w 335"/>
                <a:gd name="T55" fmla="*/ 271 h 335"/>
                <a:gd name="T56" fmla="*/ 83 w 335"/>
                <a:gd name="T57" fmla="*/ 270 h 335"/>
                <a:gd name="T58" fmla="*/ 107 w 335"/>
                <a:gd name="T59" fmla="*/ 270 h 335"/>
                <a:gd name="T60" fmla="*/ 107 w 335"/>
                <a:gd name="T61" fmla="*/ 246 h 335"/>
                <a:gd name="T62" fmla="*/ 108 w 335"/>
                <a:gd name="T63" fmla="*/ 217 h 335"/>
                <a:gd name="T64" fmla="*/ 137 w 335"/>
                <a:gd name="T65" fmla="*/ 216 h 335"/>
                <a:gd name="T66" fmla="*/ 162 w 335"/>
                <a:gd name="T67" fmla="*/ 216 h 335"/>
                <a:gd name="T68" fmla="*/ 162 w 335"/>
                <a:gd name="T69" fmla="*/ 191 h 335"/>
                <a:gd name="T70" fmla="*/ 163 w 335"/>
                <a:gd name="T71" fmla="*/ 163 h 335"/>
                <a:gd name="T72" fmla="*/ 191 w 335"/>
                <a:gd name="T73" fmla="*/ 162 h 335"/>
                <a:gd name="T74" fmla="*/ 216 w 335"/>
                <a:gd name="T75" fmla="*/ 162 h 335"/>
                <a:gd name="T76" fmla="*/ 216 w 335"/>
                <a:gd name="T77" fmla="*/ 137 h 335"/>
                <a:gd name="T78" fmla="*/ 217 w 335"/>
                <a:gd name="T79" fmla="*/ 108 h 335"/>
                <a:gd name="T80" fmla="*/ 246 w 335"/>
                <a:gd name="T81" fmla="*/ 107 h 335"/>
                <a:gd name="T82" fmla="*/ 270 w 335"/>
                <a:gd name="T83" fmla="*/ 107 h 335"/>
                <a:gd name="T84" fmla="*/ 270 w 335"/>
                <a:gd name="T85" fmla="*/ 83 h 335"/>
                <a:gd name="T86" fmla="*/ 271 w 335"/>
                <a:gd name="T87" fmla="*/ 54 h 335"/>
                <a:gd name="T88" fmla="*/ 300 w 335"/>
                <a:gd name="T89" fmla="*/ 53 h 335"/>
                <a:gd name="T90" fmla="*/ 325 w 335"/>
                <a:gd name="T91" fmla="*/ 53 h 335"/>
                <a:gd name="T92" fmla="*/ 325 w 335"/>
                <a:gd name="T93" fmla="*/ 28 h 335"/>
                <a:gd name="T94" fmla="*/ 326 w 335"/>
                <a:gd name="T95" fmla="*/ 0 h 335"/>
                <a:gd name="T96" fmla="*/ 329 w 335"/>
                <a:gd name="T97" fmla="*/ 2 h 335"/>
                <a:gd name="T98" fmla="*/ 329 w 335"/>
                <a:gd name="T99" fmla="*/ 27 h 335"/>
                <a:gd name="T100" fmla="*/ 328 w 335"/>
                <a:gd name="T101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35" h="335">
                  <a:moveTo>
                    <a:pt x="328" y="56"/>
                  </a:moveTo>
                  <a:cubicBezTo>
                    <a:pt x="320" y="63"/>
                    <a:pt x="309" y="60"/>
                    <a:pt x="299" y="57"/>
                  </a:cubicBezTo>
                  <a:cubicBezTo>
                    <a:pt x="289" y="54"/>
                    <a:pt x="280" y="51"/>
                    <a:pt x="274" y="57"/>
                  </a:cubicBezTo>
                  <a:cubicBezTo>
                    <a:pt x="268" y="63"/>
                    <a:pt x="271" y="72"/>
                    <a:pt x="274" y="81"/>
                  </a:cubicBezTo>
                  <a:cubicBezTo>
                    <a:pt x="277" y="92"/>
                    <a:pt x="281" y="102"/>
                    <a:pt x="273" y="110"/>
                  </a:cubicBezTo>
                  <a:cubicBezTo>
                    <a:pt x="265" y="118"/>
                    <a:pt x="255" y="114"/>
                    <a:pt x="245" y="111"/>
                  </a:cubicBezTo>
                  <a:cubicBezTo>
                    <a:pt x="235" y="108"/>
                    <a:pt x="226" y="105"/>
                    <a:pt x="220" y="111"/>
                  </a:cubicBezTo>
                  <a:cubicBezTo>
                    <a:pt x="214" y="117"/>
                    <a:pt x="217" y="126"/>
                    <a:pt x="220" y="136"/>
                  </a:cubicBezTo>
                  <a:cubicBezTo>
                    <a:pt x="223" y="146"/>
                    <a:pt x="226" y="157"/>
                    <a:pt x="219" y="164"/>
                  </a:cubicBezTo>
                  <a:cubicBezTo>
                    <a:pt x="211" y="172"/>
                    <a:pt x="200" y="169"/>
                    <a:pt x="190" y="165"/>
                  </a:cubicBezTo>
                  <a:cubicBezTo>
                    <a:pt x="181" y="162"/>
                    <a:pt x="171" y="160"/>
                    <a:pt x="166" y="166"/>
                  </a:cubicBezTo>
                  <a:cubicBezTo>
                    <a:pt x="160" y="171"/>
                    <a:pt x="162" y="181"/>
                    <a:pt x="165" y="190"/>
                  </a:cubicBezTo>
                  <a:cubicBezTo>
                    <a:pt x="169" y="200"/>
                    <a:pt x="172" y="211"/>
                    <a:pt x="164" y="219"/>
                  </a:cubicBezTo>
                  <a:cubicBezTo>
                    <a:pt x="157" y="226"/>
                    <a:pt x="146" y="223"/>
                    <a:pt x="136" y="220"/>
                  </a:cubicBezTo>
                  <a:cubicBezTo>
                    <a:pt x="126" y="217"/>
                    <a:pt x="117" y="214"/>
                    <a:pt x="111" y="220"/>
                  </a:cubicBezTo>
                  <a:cubicBezTo>
                    <a:pt x="105" y="226"/>
                    <a:pt x="108" y="235"/>
                    <a:pt x="111" y="245"/>
                  </a:cubicBezTo>
                  <a:cubicBezTo>
                    <a:pt x="114" y="255"/>
                    <a:pt x="118" y="265"/>
                    <a:pt x="110" y="273"/>
                  </a:cubicBezTo>
                  <a:cubicBezTo>
                    <a:pt x="102" y="281"/>
                    <a:pt x="92" y="277"/>
                    <a:pt x="81" y="274"/>
                  </a:cubicBezTo>
                  <a:cubicBezTo>
                    <a:pt x="72" y="271"/>
                    <a:pt x="63" y="268"/>
                    <a:pt x="57" y="274"/>
                  </a:cubicBezTo>
                  <a:cubicBezTo>
                    <a:pt x="51" y="280"/>
                    <a:pt x="54" y="289"/>
                    <a:pt x="57" y="299"/>
                  </a:cubicBezTo>
                  <a:cubicBezTo>
                    <a:pt x="60" y="309"/>
                    <a:pt x="63" y="320"/>
                    <a:pt x="56" y="327"/>
                  </a:cubicBezTo>
                  <a:cubicBezTo>
                    <a:pt x="48" y="335"/>
                    <a:pt x="37" y="332"/>
                    <a:pt x="27" y="329"/>
                  </a:cubicBezTo>
                  <a:cubicBezTo>
                    <a:pt x="17" y="326"/>
                    <a:pt x="8" y="323"/>
                    <a:pt x="2" y="329"/>
                  </a:cubicBezTo>
                  <a:cubicBezTo>
                    <a:pt x="0" y="326"/>
                    <a:pt x="0" y="326"/>
                    <a:pt x="0" y="326"/>
                  </a:cubicBezTo>
                  <a:cubicBezTo>
                    <a:pt x="7" y="318"/>
                    <a:pt x="18" y="322"/>
                    <a:pt x="28" y="325"/>
                  </a:cubicBezTo>
                  <a:cubicBezTo>
                    <a:pt x="38" y="328"/>
                    <a:pt x="47" y="331"/>
                    <a:pt x="53" y="325"/>
                  </a:cubicBezTo>
                  <a:cubicBezTo>
                    <a:pt x="59" y="319"/>
                    <a:pt x="56" y="310"/>
                    <a:pt x="53" y="300"/>
                  </a:cubicBezTo>
                  <a:cubicBezTo>
                    <a:pt x="50" y="290"/>
                    <a:pt x="46" y="279"/>
                    <a:pt x="54" y="271"/>
                  </a:cubicBezTo>
                  <a:cubicBezTo>
                    <a:pt x="62" y="264"/>
                    <a:pt x="72" y="267"/>
                    <a:pt x="83" y="270"/>
                  </a:cubicBezTo>
                  <a:cubicBezTo>
                    <a:pt x="92" y="273"/>
                    <a:pt x="101" y="276"/>
                    <a:pt x="107" y="270"/>
                  </a:cubicBezTo>
                  <a:cubicBezTo>
                    <a:pt x="113" y="264"/>
                    <a:pt x="110" y="255"/>
                    <a:pt x="107" y="246"/>
                  </a:cubicBezTo>
                  <a:cubicBezTo>
                    <a:pt x="104" y="235"/>
                    <a:pt x="101" y="225"/>
                    <a:pt x="108" y="217"/>
                  </a:cubicBezTo>
                  <a:cubicBezTo>
                    <a:pt x="116" y="209"/>
                    <a:pt x="127" y="213"/>
                    <a:pt x="137" y="216"/>
                  </a:cubicBezTo>
                  <a:cubicBezTo>
                    <a:pt x="147" y="219"/>
                    <a:pt x="156" y="222"/>
                    <a:pt x="162" y="216"/>
                  </a:cubicBezTo>
                  <a:cubicBezTo>
                    <a:pt x="168" y="210"/>
                    <a:pt x="165" y="201"/>
                    <a:pt x="162" y="191"/>
                  </a:cubicBezTo>
                  <a:cubicBezTo>
                    <a:pt x="158" y="181"/>
                    <a:pt x="155" y="170"/>
                    <a:pt x="163" y="163"/>
                  </a:cubicBezTo>
                  <a:cubicBezTo>
                    <a:pt x="170" y="155"/>
                    <a:pt x="181" y="158"/>
                    <a:pt x="191" y="162"/>
                  </a:cubicBezTo>
                  <a:cubicBezTo>
                    <a:pt x="201" y="165"/>
                    <a:pt x="210" y="168"/>
                    <a:pt x="216" y="162"/>
                  </a:cubicBezTo>
                  <a:cubicBezTo>
                    <a:pt x="222" y="156"/>
                    <a:pt x="219" y="147"/>
                    <a:pt x="216" y="137"/>
                  </a:cubicBezTo>
                  <a:cubicBezTo>
                    <a:pt x="213" y="127"/>
                    <a:pt x="209" y="116"/>
                    <a:pt x="217" y="108"/>
                  </a:cubicBezTo>
                  <a:cubicBezTo>
                    <a:pt x="225" y="101"/>
                    <a:pt x="235" y="104"/>
                    <a:pt x="246" y="107"/>
                  </a:cubicBezTo>
                  <a:cubicBezTo>
                    <a:pt x="255" y="110"/>
                    <a:pt x="264" y="113"/>
                    <a:pt x="270" y="107"/>
                  </a:cubicBezTo>
                  <a:cubicBezTo>
                    <a:pt x="276" y="101"/>
                    <a:pt x="273" y="92"/>
                    <a:pt x="270" y="83"/>
                  </a:cubicBezTo>
                  <a:cubicBezTo>
                    <a:pt x="267" y="72"/>
                    <a:pt x="264" y="62"/>
                    <a:pt x="271" y="54"/>
                  </a:cubicBezTo>
                  <a:cubicBezTo>
                    <a:pt x="279" y="46"/>
                    <a:pt x="290" y="50"/>
                    <a:pt x="300" y="53"/>
                  </a:cubicBezTo>
                  <a:cubicBezTo>
                    <a:pt x="310" y="56"/>
                    <a:pt x="319" y="59"/>
                    <a:pt x="325" y="53"/>
                  </a:cubicBezTo>
                  <a:cubicBezTo>
                    <a:pt x="331" y="47"/>
                    <a:pt x="328" y="38"/>
                    <a:pt x="325" y="28"/>
                  </a:cubicBezTo>
                  <a:cubicBezTo>
                    <a:pt x="322" y="18"/>
                    <a:pt x="318" y="7"/>
                    <a:pt x="326" y="0"/>
                  </a:cubicBezTo>
                  <a:cubicBezTo>
                    <a:pt x="329" y="2"/>
                    <a:pt x="329" y="2"/>
                    <a:pt x="329" y="2"/>
                  </a:cubicBezTo>
                  <a:cubicBezTo>
                    <a:pt x="323" y="8"/>
                    <a:pt x="326" y="17"/>
                    <a:pt x="329" y="27"/>
                  </a:cubicBezTo>
                  <a:cubicBezTo>
                    <a:pt x="332" y="37"/>
                    <a:pt x="335" y="48"/>
                    <a:pt x="328" y="56"/>
                  </a:cubicBezTo>
                  <a:close/>
                </a:path>
              </a:pathLst>
            </a:custGeom>
            <a:solidFill>
              <a:srgbClr val="DF7D3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60" name="Título 1">
            <a:extLst>
              <a:ext uri="{FF2B5EF4-FFF2-40B4-BE49-F238E27FC236}">
                <a16:creationId xmlns:a16="http://schemas.microsoft.com/office/drawing/2014/main" id="{98D06922-A180-4194-ACEC-953D5103F4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097" y="411941"/>
            <a:ext cx="11151917" cy="666423"/>
          </a:xfrm>
        </p:spPr>
        <p:txBody>
          <a:bodyPr>
            <a:noAutofit/>
          </a:bodyPr>
          <a:lstStyle>
            <a:lvl1pPr marL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s-ES" sz="4400" kern="1200" dirty="0">
                <a:solidFill>
                  <a:srgbClr val="0384DA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s-ES" err="1"/>
              <a:t>Slide</a:t>
            </a:r>
            <a:r>
              <a:rPr lang="es-ES"/>
              <a:t> </a:t>
            </a:r>
            <a:r>
              <a:rPr lang="es-ES" err="1"/>
              <a:t>title</a:t>
            </a:r>
            <a:endParaRPr lang="es-ES"/>
          </a:p>
        </p:txBody>
      </p:sp>
      <p:sp>
        <p:nvSpPr>
          <p:cNvPr id="61" name="Text Placeholder 4">
            <a:extLst>
              <a:ext uri="{FF2B5EF4-FFF2-40B4-BE49-F238E27FC236}">
                <a16:creationId xmlns:a16="http://schemas.microsoft.com/office/drawing/2014/main" id="{9F18853C-7D08-473C-A37D-BE5177E38A5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5098" y="1238486"/>
            <a:ext cx="5316592" cy="487808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800"/>
              </a:spcBef>
              <a:buNone/>
              <a:defRPr sz="3001">
                <a:solidFill>
                  <a:srgbClr val="404040"/>
                </a:solidFill>
                <a:latin typeface="+mj-lt"/>
              </a:defRPr>
            </a:lvl1pPr>
            <a:lvl2pPr marL="0" indent="0">
              <a:buNone/>
              <a:defRPr sz="1500">
                <a:solidFill>
                  <a:srgbClr val="404040"/>
                </a:solidFill>
              </a:defRPr>
            </a:lvl2pPr>
            <a:lvl3pPr marL="173878" indent="0">
              <a:buNone/>
              <a:defRPr sz="1500">
                <a:solidFill>
                  <a:srgbClr val="404040"/>
                </a:solidFill>
              </a:defRPr>
            </a:lvl3pPr>
            <a:lvl4pPr marL="342991" indent="0">
              <a:buNone/>
              <a:defRPr sz="1500">
                <a:solidFill>
                  <a:srgbClr val="404040"/>
                </a:solidFill>
              </a:defRPr>
            </a:lvl4pPr>
            <a:lvl5pPr marL="520442" indent="0">
              <a:buNone/>
              <a:defRPr sz="1500">
                <a:solidFill>
                  <a:srgbClr val="40404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5" name="Text Placeholder 4">
            <a:extLst>
              <a:ext uri="{FF2B5EF4-FFF2-40B4-BE49-F238E27FC236}">
                <a16:creationId xmlns:a16="http://schemas.microsoft.com/office/drawing/2014/main" id="{7916D886-1042-4EE2-A667-D742DC38C78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63719" y="1238486"/>
            <a:ext cx="5316592" cy="487808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800"/>
              </a:spcBef>
              <a:buNone/>
              <a:defRPr sz="3001">
                <a:solidFill>
                  <a:srgbClr val="404040"/>
                </a:solidFill>
                <a:latin typeface="+mj-lt"/>
              </a:defRPr>
            </a:lvl1pPr>
            <a:lvl2pPr marL="0" indent="0">
              <a:buNone/>
              <a:defRPr sz="1500">
                <a:solidFill>
                  <a:srgbClr val="404040"/>
                </a:solidFill>
              </a:defRPr>
            </a:lvl2pPr>
            <a:lvl3pPr marL="173878" indent="0">
              <a:buNone/>
              <a:defRPr sz="1500">
                <a:solidFill>
                  <a:srgbClr val="404040"/>
                </a:solidFill>
              </a:defRPr>
            </a:lvl3pPr>
            <a:lvl4pPr marL="342991" indent="0">
              <a:buNone/>
              <a:defRPr sz="1500">
                <a:solidFill>
                  <a:srgbClr val="404040"/>
                </a:solidFill>
              </a:defRPr>
            </a:lvl4pPr>
            <a:lvl5pPr marL="520442" indent="0">
              <a:buNone/>
              <a:defRPr sz="1500">
                <a:solidFill>
                  <a:srgbClr val="40404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0" name="Gráfico 69">
            <a:extLst>
              <a:ext uri="{FF2B5EF4-FFF2-40B4-BE49-F238E27FC236}">
                <a16:creationId xmlns:a16="http://schemas.microsoft.com/office/drawing/2014/main" id="{5916B9A5-17F6-459D-8375-E62C5DD1D1B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73143" y="6264475"/>
            <a:ext cx="1680299" cy="514995"/>
          </a:xfrm>
          <a:prstGeom prst="rect">
            <a:avLst/>
          </a:prstGeom>
        </p:spPr>
      </p:pic>
      <p:grpSp>
        <p:nvGrpSpPr>
          <p:cNvPr id="74" name="Grupo 73">
            <a:extLst>
              <a:ext uri="{FF2B5EF4-FFF2-40B4-BE49-F238E27FC236}">
                <a16:creationId xmlns:a16="http://schemas.microsoft.com/office/drawing/2014/main" id="{93DE5854-3617-42EB-8A0A-D703C4D6FAF7}"/>
              </a:ext>
            </a:extLst>
          </p:cNvPr>
          <p:cNvGrpSpPr/>
          <p:nvPr userDrawn="1"/>
        </p:nvGrpSpPr>
        <p:grpSpPr>
          <a:xfrm>
            <a:off x="9813631" y="6311629"/>
            <a:ext cx="2305226" cy="464331"/>
            <a:chOff x="9955553" y="5742544"/>
            <a:chExt cx="2305226" cy="464331"/>
          </a:xfrm>
        </p:grpSpPr>
        <p:sp>
          <p:nvSpPr>
            <p:cNvPr id="75" name="CuadroTexto 74">
              <a:extLst>
                <a:ext uri="{FF2B5EF4-FFF2-40B4-BE49-F238E27FC236}">
                  <a16:creationId xmlns:a16="http://schemas.microsoft.com/office/drawing/2014/main" id="{BD874685-BFDE-458E-81C4-02AE0DA9778B}"/>
                </a:ext>
              </a:extLst>
            </p:cNvPr>
            <p:cNvSpPr txBox="1"/>
            <p:nvPr userDrawn="1"/>
          </p:nvSpPr>
          <p:spPr>
            <a:xfrm>
              <a:off x="10253731" y="5742544"/>
              <a:ext cx="2007048" cy="464331"/>
            </a:xfrm>
            <a:prstGeom prst="rect">
              <a:avLst/>
            </a:prstGeom>
            <a:noFill/>
          </p:spPr>
          <p:txBody>
            <a:bodyPr wrap="square" lIns="180000" tIns="108000" rIns="180000" bIns="108000" rtlCol="0" anchor="ctr" anchorCtr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s-ES" sz="1600" i="0" spc="-7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ea typeface="Cambria" panose="02040503050406030204" pitchFamily="18" charset="0"/>
                  <a:cs typeface="Segoe UI" panose="020B0502040204020203" pitchFamily="34" charset="0"/>
                </a:rPr>
                <a:t>#</a:t>
              </a:r>
              <a:r>
                <a:rPr lang="en-US" sz="1600" i="0" spc="-70" noProof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ea typeface="Cambria" panose="02040503050406030204" pitchFamily="18" charset="0"/>
                  <a:cs typeface="Segoe UI" panose="020B0502040204020203" pitchFamily="34" charset="0"/>
                </a:rPr>
                <a:t>M365MADVirtual</a:t>
              </a:r>
            </a:p>
          </p:txBody>
        </p:sp>
        <p:pic>
          <p:nvPicPr>
            <p:cNvPr id="76" name="Imagen 75">
              <a:extLst>
                <a:ext uri="{FF2B5EF4-FFF2-40B4-BE49-F238E27FC236}">
                  <a16:creationId xmlns:a16="http://schemas.microsoft.com/office/drawing/2014/main" id="{0DCEE57C-7989-4CF2-8D89-06DD833E6F2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9955553" y="5852050"/>
              <a:ext cx="348003" cy="2829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9264941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arePoint Stain (Two columns 66% / 33%. Light Grey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">
            <a:extLst>
              <a:ext uri="{FF2B5EF4-FFF2-40B4-BE49-F238E27FC236}">
                <a16:creationId xmlns:a16="http://schemas.microsoft.com/office/drawing/2014/main" id="{28FF1DC4-1DE2-447B-AD46-A65A59F7D491}"/>
              </a:ext>
            </a:extLst>
          </p:cNvPr>
          <p:cNvGrpSpPr/>
          <p:nvPr userDrawn="1"/>
        </p:nvGrpSpPr>
        <p:grpSpPr>
          <a:xfrm>
            <a:off x="7813397" y="-713781"/>
            <a:ext cx="4981868" cy="3747927"/>
            <a:chOff x="2432790" y="730250"/>
            <a:chExt cx="7132330" cy="5365749"/>
          </a:xfrm>
          <a:solidFill>
            <a:srgbClr val="EEEEEE"/>
          </a:solidFill>
        </p:grpSpPr>
        <p:sp>
          <p:nvSpPr>
            <p:cNvPr id="47" name="Freeform 5">
              <a:extLst>
                <a:ext uri="{FF2B5EF4-FFF2-40B4-BE49-F238E27FC236}">
                  <a16:creationId xmlns:a16="http://schemas.microsoft.com/office/drawing/2014/main" id="{4B5B1ACC-7A63-4E36-93B8-68F1BB2E7819}"/>
                </a:ext>
              </a:extLst>
            </p:cNvPr>
            <p:cNvSpPr>
              <a:spLocks/>
            </p:cNvSpPr>
            <p:nvPr/>
          </p:nvSpPr>
          <p:spPr bwMode="auto">
            <a:xfrm>
              <a:off x="3363912" y="800101"/>
              <a:ext cx="5110162" cy="5078412"/>
            </a:xfrm>
            <a:custGeom>
              <a:avLst/>
              <a:gdLst>
                <a:gd name="T0" fmla="*/ 1670 w 2447"/>
                <a:gd name="T1" fmla="*/ 937 h 2432"/>
                <a:gd name="T2" fmla="*/ 1589 w 2447"/>
                <a:gd name="T3" fmla="*/ 957 h 2432"/>
                <a:gd name="T4" fmla="*/ 1551 w 2447"/>
                <a:gd name="T5" fmla="*/ 930 h 2432"/>
                <a:gd name="T6" fmla="*/ 1550 w 2447"/>
                <a:gd name="T7" fmla="*/ 929 h 2432"/>
                <a:gd name="T8" fmla="*/ 1423 w 2447"/>
                <a:gd name="T9" fmla="*/ 929 h 2432"/>
                <a:gd name="T10" fmla="*/ 1311 w 2447"/>
                <a:gd name="T11" fmla="*/ 1041 h 2432"/>
                <a:gd name="T12" fmla="*/ 1183 w 2447"/>
                <a:gd name="T13" fmla="*/ 1041 h 2432"/>
                <a:gd name="T14" fmla="*/ 1183 w 2447"/>
                <a:gd name="T15" fmla="*/ 913 h 2432"/>
                <a:gd name="T16" fmla="*/ 1550 w 2447"/>
                <a:gd name="T17" fmla="*/ 546 h 2432"/>
                <a:gd name="T18" fmla="*/ 1555 w 2447"/>
                <a:gd name="T19" fmla="*/ 423 h 2432"/>
                <a:gd name="T20" fmla="*/ 1555 w 2447"/>
                <a:gd name="T21" fmla="*/ 423 h 2432"/>
                <a:gd name="T22" fmla="*/ 1523 w 2447"/>
                <a:gd name="T23" fmla="*/ 380 h 2432"/>
                <a:gd name="T24" fmla="*/ 1543 w 2447"/>
                <a:gd name="T25" fmla="*/ 299 h 2432"/>
                <a:gd name="T26" fmla="*/ 1678 w 2447"/>
                <a:gd name="T27" fmla="*/ 163 h 2432"/>
                <a:gd name="T28" fmla="*/ 1678 w 2447"/>
                <a:gd name="T29" fmla="*/ 36 h 2432"/>
                <a:gd name="T30" fmla="*/ 1550 w 2447"/>
                <a:gd name="T31" fmla="*/ 36 h 2432"/>
                <a:gd name="T32" fmla="*/ 1462 w 2447"/>
                <a:gd name="T33" fmla="*/ 124 h 2432"/>
                <a:gd name="T34" fmla="*/ 1381 w 2447"/>
                <a:gd name="T35" fmla="*/ 143 h 2432"/>
                <a:gd name="T36" fmla="*/ 1348 w 2447"/>
                <a:gd name="T37" fmla="*/ 121 h 2432"/>
                <a:gd name="T38" fmla="*/ 1343 w 2447"/>
                <a:gd name="T39" fmla="*/ 115 h 2432"/>
                <a:gd name="T40" fmla="*/ 1215 w 2447"/>
                <a:gd name="T41" fmla="*/ 115 h 2432"/>
                <a:gd name="T42" fmla="*/ 35 w 2447"/>
                <a:gd name="T43" fmla="*/ 1296 h 2432"/>
                <a:gd name="T44" fmla="*/ 35 w 2447"/>
                <a:gd name="T45" fmla="*/ 1424 h 2432"/>
                <a:gd name="T46" fmla="*/ 162 w 2447"/>
                <a:gd name="T47" fmla="*/ 1424 h 2432"/>
                <a:gd name="T48" fmla="*/ 266 w 2447"/>
                <a:gd name="T49" fmla="*/ 1320 h 2432"/>
                <a:gd name="T50" fmla="*/ 394 w 2447"/>
                <a:gd name="T51" fmla="*/ 1320 h 2432"/>
                <a:gd name="T52" fmla="*/ 394 w 2447"/>
                <a:gd name="T53" fmla="*/ 1447 h 2432"/>
                <a:gd name="T54" fmla="*/ 178 w 2447"/>
                <a:gd name="T55" fmla="*/ 1663 h 2432"/>
                <a:gd name="T56" fmla="*/ 178 w 2447"/>
                <a:gd name="T57" fmla="*/ 1790 h 2432"/>
                <a:gd name="T58" fmla="*/ 306 w 2447"/>
                <a:gd name="T59" fmla="*/ 1790 h 2432"/>
                <a:gd name="T60" fmla="*/ 497 w 2447"/>
                <a:gd name="T61" fmla="*/ 1599 h 2432"/>
                <a:gd name="T62" fmla="*/ 625 w 2447"/>
                <a:gd name="T63" fmla="*/ 1599 h 2432"/>
                <a:gd name="T64" fmla="*/ 625 w 2447"/>
                <a:gd name="T65" fmla="*/ 1727 h 2432"/>
                <a:gd name="T66" fmla="*/ 178 w 2447"/>
                <a:gd name="T67" fmla="*/ 2173 h 2432"/>
                <a:gd name="T68" fmla="*/ 178 w 2447"/>
                <a:gd name="T69" fmla="*/ 2301 h 2432"/>
                <a:gd name="T70" fmla="*/ 306 w 2447"/>
                <a:gd name="T71" fmla="*/ 2301 h 2432"/>
                <a:gd name="T72" fmla="*/ 673 w 2447"/>
                <a:gd name="T73" fmla="*/ 1934 h 2432"/>
                <a:gd name="T74" fmla="*/ 801 w 2447"/>
                <a:gd name="T75" fmla="*/ 1934 h 2432"/>
                <a:gd name="T76" fmla="*/ 801 w 2447"/>
                <a:gd name="T77" fmla="*/ 2062 h 2432"/>
                <a:gd name="T78" fmla="*/ 815 w 2447"/>
                <a:gd name="T79" fmla="*/ 2047 h 2432"/>
                <a:gd name="T80" fmla="*/ 815 w 2447"/>
                <a:gd name="T81" fmla="*/ 2175 h 2432"/>
                <a:gd name="T82" fmla="*/ 942 w 2447"/>
                <a:gd name="T83" fmla="*/ 2175 h 2432"/>
                <a:gd name="T84" fmla="*/ 968 w 2447"/>
                <a:gd name="T85" fmla="*/ 2149 h 2432"/>
                <a:gd name="T86" fmla="*/ 1096 w 2447"/>
                <a:gd name="T87" fmla="*/ 2149 h 2432"/>
                <a:gd name="T88" fmla="*/ 1096 w 2447"/>
                <a:gd name="T89" fmla="*/ 2277 h 2432"/>
                <a:gd name="T90" fmla="*/ 1104 w 2447"/>
                <a:gd name="T91" fmla="*/ 2269 h 2432"/>
                <a:gd name="T92" fmla="*/ 1104 w 2447"/>
                <a:gd name="T93" fmla="*/ 2397 h 2432"/>
                <a:gd name="T94" fmla="*/ 1231 w 2447"/>
                <a:gd name="T95" fmla="*/ 2397 h 2432"/>
                <a:gd name="T96" fmla="*/ 2412 w 2447"/>
                <a:gd name="T97" fmla="*/ 1216 h 2432"/>
                <a:gd name="T98" fmla="*/ 2412 w 2447"/>
                <a:gd name="T99" fmla="*/ 1089 h 2432"/>
                <a:gd name="T100" fmla="*/ 2284 w 2447"/>
                <a:gd name="T101" fmla="*/ 1089 h 2432"/>
                <a:gd name="T102" fmla="*/ 2252 w 2447"/>
                <a:gd name="T103" fmla="*/ 1120 h 2432"/>
                <a:gd name="T104" fmla="*/ 2125 w 2447"/>
                <a:gd name="T105" fmla="*/ 1120 h 2432"/>
                <a:gd name="T106" fmla="*/ 2125 w 2447"/>
                <a:gd name="T107" fmla="*/ 993 h 2432"/>
                <a:gd name="T108" fmla="*/ 2334 w 2447"/>
                <a:gd name="T109" fmla="*/ 784 h 2432"/>
                <a:gd name="T110" fmla="*/ 2334 w 2447"/>
                <a:gd name="T111" fmla="*/ 656 h 2432"/>
                <a:gd name="T112" fmla="*/ 2206 w 2447"/>
                <a:gd name="T113" fmla="*/ 656 h 2432"/>
                <a:gd name="T114" fmla="*/ 2196 w 2447"/>
                <a:gd name="T115" fmla="*/ 666 h 2432"/>
                <a:gd name="T116" fmla="*/ 2123 w 2447"/>
                <a:gd name="T117" fmla="*/ 678 h 2432"/>
                <a:gd name="T118" fmla="*/ 2088 w 2447"/>
                <a:gd name="T119" fmla="*/ 653 h 2432"/>
                <a:gd name="T120" fmla="*/ 2085 w 2447"/>
                <a:gd name="T121" fmla="*/ 650 h 2432"/>
                <a:gd name="T122" fmla="*/ 1957 w 2447"/>
                <a:gd name="T123" fmla="*/ 650 h 2432"/>
                <a:gd name="T124" fmla="*/ 1670 w 2447"/>
                <a:gd name="T125" fmla="*/ 937 h 24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447" h="2432">
                  <a:moveTo>
                    <a:pt x="1670" y="937"/>
                  </a:moveTo>
                  <a:cubicBezTo>
                    <a:pt x="1635" y="970"/>
                    <a:pt x="1604" y="963"/>
                    <a:pt x="1589" y="957"/>
                  </a:cubicBezTo>
                  <a:cubicBezTo>
                    <a:pt x="1569" y="948"/>
                    <a:pt x="1564" y="942"/>
                    <a:pt x="1551" y="930"/>
                  </a:cubicBezTo>
                  <a:cubicBezTo>
                    <a:pt x="1551" y="930"/>
                    <a:pt x="1551" y="929"/>
                    <a:pt x="1550" y="929"/>
                  </a:cubicBezTo>
                  <a:cubicBezTo>
                    <a:pt x="1515" y="894"/>
                    <a:pt x="1458" y="894"/>
                    <a:pt x="1423" y="929"/>
                  </a:cubicBezTo>
                  <a:cubicBezTo>
                    <a:pt x="1311" y="1041"/>
                    <a:pt x="1311" y="1041"/>
                    <a:pt x="1311" y="1041"/>
                  </a:cubicBezTo>
                  <a:cubicBezTo>
                    <a:pt x="1276" y="1076"/>
                    <a:pt x="1219" y="1076"/>
                    <a:pt x="1183" y="1041"/>
                  </a:cubicBezTo>
                  <a:cubicBezTo>
                    <a:pt x="1148" y="1005"/>
                    <a:pt x="1148" y="948"/>
                    <a:pt x="1183" y="913"/>
                  </a:cubicBezTo>
                  <a:cubicBezTo>
                    <a:pt x="1550" y="546"/>
                    <a:pt x="1550" y="546"/>
                    <a:pt x="1550" y="546"/>
                  </a:cubicBezTo>
                  <a:cubicBezTo>
                    <a:pt x="1584" y="512"/>
                    <a:pt x="1585" y="459"/>
                    <a:pt x="1555" y="423"/>
                  </a:cubicBezTo>
                  <a:cubicBezTo>
                    <a:pt x="1555" y="423"/>
                    <a:pt x="1555" y="423"/>
                    <a:pt x="1555" y="423"/>
                  </a:cubicBezTo>
                  <a:cubicBezTo>
                    <a:pt x="1539" y="406"/>
                    <a:pt x="1533" y="402"/>
                    <a:pt x="1523" y="380"/>
                  </a:cubicBezTo>
                  <a:cubicBezTo>
                    <a:pt x="1516" y="365"/>
                    <a:pt x="1510" y="334"/>
                    <a:pt x="1543" y="299"/>
                  </a:cubicBezTo>
                  <a:cubicBezTo>
                    <a:pt x="1678" y="163"/>
                    <a:pt x="1678" y="163"/>
                    <a:pt x="1678" y="163"/>
                  </a:cubicBezTo>
                  <a:cubicBezTo>
                    <a:pt x="1713" y="128"/>
                    <a:pt x="1713" y="71"/>
                    <a:pt x="1678" y="36"/>
                  </a:cubicBezTo>
                  <a:cubicBezTo>
                    <a:pt x="1643" y="0"/>
                    <a:pt x="1586" y="0"/>
                    <a:pt x="1550" y="36"/>
                  </a:cubicBezTo>
                  <a:cubicBezTo>
                    <a:pt x="1462" y="124"/>
                    <a:pt x="1462" y="124"/>
                    <a:pt x="1462" y="124"/>
                  </a:cubicBezTo>
                  <a:cubicBezTo>
                    <a:pt x="1427" y="156"/>
                    <a:pt x="1396" y="150"/>
                    <a:pt x="1381" y="143"/>
                  </a:cubicBezTo>
                  <a:cubicBezTo>
                    <a:pt x="1364" y="136"/>
                    <a:pt x="1358" y="130"/>
                    <a:pt x="1348" y="121"/>
                  </a:cubicBezTo>
                  <a:cubicBezTo>
                    <a:pt x="1346" y="119"/>
                    <a:pt x="1345" y="117"/>
                    <a:pt x="1343" y="115"/>
                  </a:cubicBezTo>
                  <a:cubicBezTo>
                    <a:pt x="1308" y="80"/>
                    <a:pt x="1251" y="80"/>
                    <a:pt x="1215" y="115"/>
                  </a:cubicBezTo>
                  <a:cubicBezTo>
                    <a:pt x="35" y="1296"/>
                    <a:pt x="35" y="1296"/>
                    <a:pt x="35" y="1296"/>
                  </a:cubicBezTo>
                  <a:cubicBezTo>
                    <a:pt x="0" y="1331"/>
                    <a:pt x="0" y="1388"/>
                    <a:pt x="35" y="1424"/>
                  </a:cubicBezTo>
                  <a:cubicBezTo>
                    <a:pt x="70" y="1459"/>
                    <a:pt x="127" y="1459"/>
                    <a:pt x="162" y="1424"/>
                  </a:cubicBezTo>
                  <a:cubicBezTo>
                    <a:pt x="266" y="1320"/>
                    <a:pt x="266" y="1320"/>
                    <a:pt x="266" y="1320"/>
                  </a:cubicBezTo>
                  <a:cubicBezTo>
                    <a:pt x="301" y="1285"/>
                    <a:pt x="359" y="1285"/>
                    <a:pt x="394" y="1320"/>
                  </a:cubicBezTo>
                  <a:cubicBezTo>
                    <a:pt x="429" y="1355"/>
                    <a:pt x="429" y="1412"/>
                    <a:pt x="394" y="1447"/>
                  </a:cubicBezTo>
                  <a:cubicBezTo>
                    <a:pt x="178" y="1663"/>
                    <a:pt x="178" y="1663"/>
                    <a:pt x="178" y="1663"/>
                  </a:cubicBezTo>
                  <a:cubicBezTo>
                    <a:pt x="143" y="1698"/>
                    <a:pt x="143" y="1755"/>
                    <a:pt x="178" y="1790"/>
                  </a:cubicBezTo>
                  <a:cubicBezTo>
                    <a:pt x="214" y="1826"/>
                    <a:pt x="271" y="1826"/>
                    <a:pt x="306" y="1790"/>
                  </a:cubicBezTo>
                  <a:cubicBezTo>
                    <a:pt x="497" y="1599"/>
                    <a:pt x="497" y="1599"/>
                    <a:pt x="497" y="1599"/>
                  </a:cubicBezTo>
                  <a:cubicBezTo>
                    <a:pt x="533" y="1564"/>
                    <a:pt x="590" y="1564"/>
                    <a:pt x="625" y="1599"/>
                  </a:cubicBezTo>
                  <a:cubicBezTo>
                    <a:pt x="660" y="1634"/>
                    <a:pt x="660" y="1691"/>
                    <a:pt x="625" y="1727"/>
                  </a:cubicBezTo>
                  <a:cubicBezTo>
                    <a:pt x="178" y="2173"/>
                    <a:pt x="178" y="2173"/>
                    <a:pt x="178" y="2173"/>
                  </a:cubicBezTo>
                  <a:cubicBezTo>
                    <a:pt x="143" y="2209"/>
                    <a:pt x="143" y="2266"/>
                    <a:pt x="178" y="2301"/>
                  </a:cubicBezTo>
                  <a:cubicBezTo>
                    <a:pt x="214" y="2336"/>
                    <a:pt x="271" y="2336"/>
                    <a:pt x="306" y="2301"/>
                  </a:cubicBezTo>
                  <a:cubicBezTo>
                    <a:pt x="673" y="1934"/>
                    <a:pt x="673" y="1934"/>
                    <a:pt x="673" y="1934"/>
                  </a:cubicBezTo>
                  <a:cubicBezTo>
                    <a:pt x="708" y="1899"/>
                    <a:pt x="765" y="1899"/>
                    <a:pt x="801" y="1934"/>
                  </a:cubicBezTo>
                  <a:cubicBezTo>
                    <a:pt x="836" y="1969"/>
                    <a:pt x="836" y="2026"/>
                    <a:pt x="801" y="2062"/>
                  </a:cubicBezTo>
                  <a:cubicBezTo>
                    <a:pt x="815" y="2047"/>
                    <a:pt x="815" y="2047"/>
                    <a:pt x="815" y="2047"/>
                  </a:cubicBezTo>
                  <a:cubicBezTo>
                    <a:pt x="779" y="2083"/>
                    <a:pt x="779" y="2140"/>
                    <a:pt x="815" y="2175"/>
                  </a:cubicBezTo>
                  <a:cubicBezTo>
                    <a:pt x="850" y="2210"/>
                    <a:pt x="907" y="2210"/>
                    <a:pt x="942" y="2175"/>
                  </a:cubicBezTo>
                  <a:cubicBezTo>
                    <a:pt x="968" y="2149"/>
                    <a:pt x="968" y="2149"/>
                    <a:pt x="968" y="2149"/>
                  </a:cubicBezTo>
                  <a:cubicBezTo>
                    <a:pt x="1003" y="2114"/>
                    <a:pt x="1060" y="2114"/>
                    <a:pt x="1096" y="2149"/>
                  </a:cubicBezTo>
                  <a:cubicBezTo>
                    <a:pt x="1131" y="2185"/>
                    <a:pt x="1131" y="2242"/>
                    <a:pt x="1096" y="2277"/>
                  </a:cubicBezTo>
                  <a:cubicBezTo>
                    <a:pt x="1104" y="2269"/>
                    <a:pt x="1104" y="2269"/>
                    <a:pt x="1104" y="2269"/>
                  </a:cubicBezTo>
                  <a:cubicBezTo>
                    <a:pt x="1068" y="2304"/>
                    <a:pt x="1068" y="2361"/>
                    <a:pt x="1104" y="2397"/>
                  </a:cubicBezTo>
                  <a:cubicBezTo>
                    <a:pt x="1139" y="2432"/>
                    <a:pt x="1196" y="2432"/>
                    <a:pt x="1231" y="2397"/>
                  </a:cubicBezTo>
                  <a:cubicBezTo>
                    <a:pt x="2412" y="1216"/>
                    <a:pt x="2412" y="1216"/>
                    <a:pt x="2412" y="1216"/>
                  </a:cubicBezTo>
                  <a:cubicBezTo>
                    <a:pt x="2447" y="1181"/>
                    <a:pt x="2447" y="1124"/>
                    <a:pt x="2412" y="1089"/>
                  </a:cubicBezTo>
                  <a:cubicBezTo>
                    <a:pt x="2377" y="1053"/>
                    <a:pt x="2319" y="1053"/>
                    <a:pt x="2284" y="1089"/>
                  </a:cubicBezTo>
                  <a:cubicBezTo>
                    <a:pt x="2252" y="1120"/>
                    <a:pt x="2252" y="1120"/>
                    <a:pt x="2252" y="1120"/>
                  </a:cubicBezTo>
                  <a:cubicBezTo>
                    <a:pt x="2217" y="1156"/>
                    <a:pt x="2160" y="1156"/>
                    <a:pt x="2125" y="1120"/>
                  </a:cubicBezTo>
                  <a:cubicBezTo>
                    <a:pt x="2089" y="1085"/>
                    <a:pt x="2089" y="1028"/>
                    <a:pt x="2125" y="993"/>
                  </a:cubicBezTo>
                  <a:cubicBezTo>
                    <a:pt x="2334" y="784"/>
                    <a:pt x="2334" y="784"/>
                    <a:pt x="2334" y="784"/>
                  </a:cubicBezTo>
                  <a:cubicBezTo>
                    <a:pt x="2369" y="748"/>
                    <a:pt x="2369" y="691"/>
                    <a:pt x="2334" y="656"/>
                  </a:cubicBezTo>
                  <a:cubicBezTo>
                    <a:pt x="2299" y="621"/>
                    <a:pt x="2241" y="621"/>
                    <a:pt x="2206" y="656"/>
                  </a:cubicBezTo>
                  <a:cubicBezTo>
                    <a:pt x="2196" y="666"/>
                    <a:pt x="2196" y="666"/>
                    <a:pt x="2196" y="666"/>
                  </a:cubicBezTo>
                  <a:cubicBezTo>
                    <a:pt x="2164" y="690"/>
                    <a:pt x="2137" y="684"/>
                    <a:pt x="2123" y="678"/>
                  </a:cubicBezTo>
                  <a:cubicBezTo>
                    <a:pt x="2105" y="670"/>
                    <a:pt x="2100" y="664"/>
                    <a:pt x="2088" y="653"/>
                  </a:cubicBezTo>
                  <a:cubicBezTo>
                    <a:pt x="2087" y="652"/>
                    <a:pt x="2086" y="651"/>
                    <a:pt x="2085" y="650"/>
                  </a:cubicBezTo>
                  <a:cubicBezTo>
                    <a:pt x="2049" y="615"/>
                    <a:pt x="1992" y="615"/>
                    <a:pt x="1957" y="650"/>
                  </a:cubicBezTo>
                  <a:lnTo>
                    <a:pt x="1670" y="93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6">
              <a:extLst>
                <a:ext uri="{FF2B5EF4-FFF2-40B4-BE49-F238E27FC236}">
                  <a16:creationId xmlns:a16="http://schemas.microsoft.com/office/drawing/2014/main" id="{DF60CD87-D139-4402-924E-C19F450004E2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5702" y="2195512"/>
              <a:ext cx="700088" cy="700088"/>
            </a:xfrm>
            <a:custGeom>
              <a:avLst/>
              <a:gdLst>
                <a:gd name="T0" fmla="*/ 328 w 335"/>
                <a:gd name="T1" fmla="*/ 56 h 335"/>
                <a:gd name="T2" fmla="*/ 299 w 335"/>
                <a:gd name="T3" fmla="*/ 57 h 335"/>
                <a:gd name="T4" fmla="*/ 274 w 335"/>
                <a:gd name="T5" fmla="*/ 57 h 335"/>
                <a:gd name="T6" fmla="*/ 274 w 335"/>
                <a:gd name="T7" fmla="*/ 81 h 335"/>
                <a:gd name="T8" fmla="*/ 273 w 335"/>
                <a:gd name="T9" fmla="*/ 110 h 335"/>
                <a:gd name="T10" fmla="*/ 245 w 335"/>
                <a:gd name="T11" fmla="*/ 111 h 335"/>
                <a:gd name="T12" fmla="*/ 220 w 335"/>
                <a:gd name="T13" fmla="*/ 111 h 335"/>
                <a:gd name="T14" fmla="*/ 220 w 335"/>
                <a:gd name="T15" fmla="*/ 136 h 335"/>
                <a:gd name="T16" fmla="*/ 219 w 335"/>
                <a:gd name="T17" fmla="*/ 164 h 335"/>
                <a:gd name="T18" fmla="*/ 190 w 335"/>
                <a:gd name="T19" fmla="*/ 165 h 335"/>
                <a:gd name="T20" fmla="*/ 166 w 335"/>
                <a:gd name="T21" fmla="*/ 166 h 335"/>
                <a:gd name="T22" fmla="*/ 165 w 335"/>
                <a:gd name="T23" fmla="*/ 190 h 335"/>
                <a:gd name="T24" fmla="*/ 164 w 335"/>
                <a:gd name="T25" fmla="*/ 219 h 335"/>
                <a:gd name="T26" fmla="*/ 136 w 335"/>
                <a:gd name="T27" fmla="*/ 220 h 335"/>
                <a:gd name="T28" fmla="*/ 111 w 335"/>
                <a:gd name="T29" fmla="*/ 220 h 335"/>
                <a:gd name="T30" fmla="*/ 111 w 335"/>
                <a:gd name="T31" fmla="*/ 245 h 335"/>
                <a:gd name="T32" fmla="*/ 110 w 335"/>
                <a:gd name="T33" fmla="*/ 273 h 335"/>
                <a:gd name="T34" fmla="*/ 81 w 335"/>
                <a:gd name="T35" fmla="*/ 274 h 335"/>
                <a:gd name="T36" fmla="*/ 57 w 335"/>
                <a:gd name="T37" fmla="*/ 274 h 335"/>
                <a:gd name="T38" fmla="*/ 57 w 335"/>
                <a:gd name="T39" fmla="*/ 299 h 335"/>
                <a:gd name="T40" fmla="*/ 56 w 335"/>
                <a:gd name="T41" fmla="*/ 327 h 335"/>
                <a:gd name="T42" fmla="*/ 27 w 335"/>
                <a:gd name="T43" fmla="*/ 329 h 335"/>
                <a:gd name="T44" fmla="*/ 2 w 335"/>
                <a:gd name="T45" fmla="*/ 329 h 335"/>
                <a:gd name="T46" fmla="*/ 0 w 335"/>
                <a:gd name="T47" fmla="*/ 326 h 335"/>
                <a:gd name="T48" fmla="*/ 28 w 335"/>
                <a:gd name="T49" fmla="*/ 325 h 335"/>
                <a:gd name="T50" fmla="*/ 53 w 335"/>
                <a:gd name="T51" fmla="*/ 325 h 335"/>
                <a:gd name="T52" fmla="*/ 53 w 335"/>
                <a:gd name="T53" fmla="*/ 300 h 335"/>
                <a:gd name="T54" fmla="*/ 54 w 335"/>
                <a:gd name="T55" fmla="*/ 271 h 335"/>
                <a:gd name="T56" fmla="*/ 83 w 335"/>
                <a:gd name="T57" fmla="*/ 270 h 335"/>
                <a:gd name="T58" fmla="*/ 107 w 335"/>
                <a:gd name="T59" fmla="*/ 270 h 335"/>
                <a:gd name="T60" fmla="*/ 107 w 335"/>
                <a:gd name="T61" fmla="*/ 246 h 335"/>
                <a:gd name="T62" fmla="*/ 108 w 335"/>
                <a:gd name="T63" fmla="*/ 217 h 335"/>
                <a:gd name="T64" fmla="*/ 137 w 335"/>
                <a:gd name="T65" fmla="*/ 216 h 335"/>
                <a:gd name="T66" fmla="*/ 162 w 335"/>
                <a:gd name="T67" fmla="*/ 216 h 335"/>
                <a:gd name="T68" fmla="*/ 162 w 335"/>
                <a:gd name="T69" fmla="*/ 191 h 335"/>
                <a:gd name="T70" fmla="*/ 163 w 335"/>
                <a:gd name="T71" fmla="*/ 163 h 335"/>
                <a:gd name="T72" fmla="*/ 191 w 335"/>
                <a:gd name="T73" fmla="*/ 162 h 335"/>
                <a:gd name="T74" fmla="*/ 216 w 335"/>
                <a:gd name="T75" fmla="*/ 162 h 335"/>
                <a:gd name="T76" fmla="*/ 216 w 335"/>
                <a:gd name="T77" fmla="*/ 137 h 335"/>
                <a:gd name="T78" fmla="*/ 217 w 335"/>
                <a:gd name="T79" fmla="*/ 108 h 335"/>
                <a:gd name="T80" fmla="*/ 246 w 335"/>
                <a:gd name="T81" fmla="*/ 107 h 335"/>
                <a:gd name="T82" fmla="*/ 270 w 335"/>
                <a:gd name="T83" fmla="*/ 107 h 335"/>
                <a:gd name="T84" fmla="*/ 270 w 335"/>
                <a:gd name="T85" fmla="*/ 83 h 335"/>
                <a:gd name="T86" fmla="*/ 271 w 335"/>
                <a:gd name="T87" fmla="*/ 54 h 335"/>
                <a:gd name="T88" fmla="*/ 300 w 335"/>
                <a:gd name="T89" fmla="*/ 53 h 335"/>
                <a:gd name="T90" fmla="*/ 325 w 335"/>
                <a:gd name="T91" fmla="*/ 53 h 335"/>
                <a:gd name="T92" fmla="*/ 325 w 335"/>
                <a:gd name="T93" fmla="*/ 28 h 335"/>
                <a:gd name="T94" fmla="*/ 326 w 335"/>
                <a:gd name="T95" fmla="*/ 0 h 335"/>
                <a:gd name="T96" fmla="*/ 329 w 335"/>
                <a:gd name="T97" fmla="*/ 2 h 335"/>
                <a:gd name="T98" fmla="*/ 329 w 335"/>
                <a:gd name="T99" fmla="*/ 27 h 335"/>
                <a:gd name="T100" fmla="*/ 328 w 335"/>
                <a:gd name="T101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35" h="335">
                  <a:moveTo>
                    <a:pt x="328" y="56"/>
                  </a:moveTo>
                  <a:cubicBezTo>
                    <a:pt x="320" y="63"/>
                    <a:pt x="309" y="60"/>
                    <a:pt x="299" y="57"/>
                  </a:cubicBezTo>
                  <a:cubicBezTo>
                    <a:pt x="289" y="54"/>
                    <a:pt x="280" y="51"/>
                    <a:pt x="274" y="57"/>
                  </a:cubicBezTo>
                  <a:cubicBezTo>
                    <a:pt x="268" y="63"/>
                    <a:pt x="271" y="72"/>
                    <a:pt x="274" y="81"/>
                  </a:cubicBezTo>
                  <a:cubicBezTo>
                    <a:pt x="277" y="92"/>
                    <a:pt x="281" y="102"/>
                    <a:pt x="273" y="110"/>
                  </a:cubicBezTo>
                  <a:cubicBezTo>
                    <a:pt x="265" y="118"/>
                    <a:pt x="255" y="114"/>
                    <a:pt x="245" y="111"/>
                  </a:cubicBezTo>
                  <a:cubicBezTo>
                    <a:pt x="235" y="108"/>
                    <a:pt x="226" y="105"/>
                    <a:pt x="220" y="111"/>
                  </a:cubicBezTo>
                  <a:cubicBezTo>
                    <a:pt x="214" y="117"/>
                    <a:pt x="217" y="126"/>
                    <a:pt x="220" y="136"/>
                  </a:cubicBezTo>
                  <a:cubicBezTo>
                    <a:pt x="223" y="146"/>
                    <a:pt x="226" y="157"/>
                    <a:pt x="219" y="164"/>
                  </a:cubicBezTo>
                  <a:cubicBezTo>
                    <a:pt x="211" y="172"/>
                    <a:pt x="200" y="169"/>
                    <a:pt x="190" y="165"/>
                  </a:cubicBezTo>
                  <a:cubicBezTo>
                    <a:pt x="181" y="162"/>
                    <a:pt x="171" y="160"/>
                    <a:pt x="166" y="166"/>
                  </a:cubicBezTo>
                  <a:cubicBezTo>
                    <a:pt x="160" y="171"/>
                    <a:pt x="162" y="181"/>
                    <a:pt x="165" y="190"/>
                  </a:cubicBezTo>
                  <a:cubicBezTo>
                    <a:pt x="169" y="200"/>
                    <a:pt x="172" y="211"/>
                    <a:pt x="164" y="219"/>
                  </a:cubicBezTo>
                  <a:cubicBezTo>
                    <a:pt x="157" y="226"/>
                    <a:pt x="146" y="223"/>
                    <a:pt x="136" y="220"/>
                  </a:cubicBezTo>
                  <a:cubicBezTo>
                    <a:pt x="126" y="217"/>
                    <a:pt x="117" y="214"/>
                    <a:pt x="111" y="220"/>
                  </a:cubicBezTo>
                  <a:cubicBezTo>
                    <a:pt x="105" y="226"/>
                    <a:pt x="108" y="235"/>
                    <a:pt x="111" y="245"/>
                  </a:cubicBezTo>
                  <a:cubicBezTo>
                    <a:pt x="114" y="255"/>
                    <a:pt x="118" y="265"/>
                    <a:pt x="110" y="273"/>
                  </a:cubicBezTo>
                  <a:cubicBezTo>
                    <a:pt x="102" y="281"/>
                    <a:pt x="92" y="277"/>
                    <a:pt x="81" y="274"/>
                  </a:cubicBezTo>
                  <a:cubicBezTo>
                    <a:pt x="72" y="271"/>
                    <a:pt x="63" y="268"/>
                    <a:pt x="57" y="274"/>
                  </a:cubicBezTo>
                  <a:cubicBezTo>
                    <a:pt x="51" y="280"/>
                    <a:pt x="54" y="289"/>
                    <a:pt x="57" y="299"/>
                  </a:cubicBezTo>
                  <a:cubicBezTo>
                    <a:pt x="60" y="309"/>
                    <a:pt x="63" y="320"/>
                    <a:pt x="56" y="327"/>
                  </a:cubicBezTo>
                  <a:cubicBezTo>
                    <a:pt x="48" y="335"/>
                    <a:pt x="37" y="332"/>
                    <a:pt x="27" y="329"/>
                  </a:cubicBezTo>
                  <a:cubicBezTo>
                    <a:pt x="17" y="326"/>
                    <a:pt x="8" y="323"/>
                    <a:pt x="2" y="329"/>
                  </a:cubicBezTo>
                  <a:cubicBezTo>
                    <a:pt x="0" y="326"/>
                    <a:pt x="0" y="326"/>
                    <a:pt x="0" y="326"/>
                  </a:cubicBezTo>
                  <a:cubicBezTo>
                    <a:pt x="7" y="318"/>
                    <a:pt x="18" y="322"/>
                    <a:pt x="28" y="325"/>
                  </a:cubicBezTo>
                  <a:cubicBezTo>
                    <a:pt x="38" y="328"/>
                    <a:pt x="47" y="331"/>
                    <a:pt x="53" y="325"/>
                  </a:cubicBezTo>
                  <a:cubicBezTo>
                    <a:pt x="59" y="319"/>
                    <a:pt x="56" y="310"/>
                    <a:pt x="53" y="300"/>
                  </a:cubicBezTo>
                  <a:cubicBezTo>
                    <a:pt x="50" y="290"/>
                    <a:pt x="46" y="279"/>
                    <a:pt x="54" y="271"/>
                  </a:cubicBezTo>
                  <a:cubicBezTo>
                    <a:pt x="62" y="264"/>
                    <a:pt x="72" y="267"/>
                    <a:pt x="83" y="270"/>
                  </a:cubicBezTo>
                  <a:cubicBezTo>
                    <a:pt x="92" y="273"/>
                    <a:pt x="101" y="276"/>
                    <a:pt x="107" y="270"/>
                  </a:cubicBezTo>
                  <a:cubicBezTo>
                    <a:pt x="113" y="264"/>
                    <a:pt x="110" y="255"/>
                    <a:pt x="107" y="246"/>
                  </a:cubicBezTo>
                  <a:cubicBezTo>
                    <a:pt x="104" y="235"/>
                    <a:pt x="101" y="225"/>
                    <a:pt x="108" y="217"/>
                  </a:cubicBezTo>
                  <a:cubicBezTo>
                    <a:pt x="116" y="209"/>
                    <a:pt x="127" y="213"/>
                    <a:pt x="137" y="216"/>
                  </a:cubicBezTo>
                  <a:cubicBezTo>
                    <a:pt x="147" y="219"/>
                    <a:pt x="156" y="222"/>
                    <a:pt x="162" y="216"/>
                  </a:cubicBezTo>
                  <a:cubicBezTo>
                    <a:pt x="168" y="210"/>
                    <a:pt x="165" y="201"/>
                    <a:pt x="162" y="191"/>
                  </a:cubicBezTo>
                  <a:cubicBezTo>
                    <a:pt x="158" y="181"/>
                    <a:pt x="155" y="170"/>
                    <a:pt x="163" y="163"/>
                  </a:cubicBezTo>
                  <a:cubicBezTo>
                    <a:pt x="170" y="155"/>
                    <a:pt x="181" y="158"/>
                    <a:pt x="191" y="162"/>
                  </a:cubicBezTo>
                  <a:cubicBezTo>
                    <a:pt x="201" y="165"/>
                    <a:pt x="210" y="168"/>
                    <a:pt x="216" y="162"/>
                  </a:cubicBezTo>
                  <a:cubicBezTo>
                    <a:pt x="222" y="156"/>
                    <a:pt x="219" y="147"/>
                    <a:pt x="216" y="137"/>
                  </a:cubicBezTo>
                  <a:cubicBezTo>
                    <a:pt x="213" y="127"/>
                    <a:pt x="209" y="116"/>
                    <a:pt x="217" y="108"/>
                  </a:cubicBezTo>
                  <a:cubicBezTo>
                    <a:pt x="225" y="101"/>
                    <a:pt x="235" y="104"/>
                    <a:pt x="246" y="107"/>
                  </a:cubicBezTo>
                  <a:cubicBezTo>
                    <a:pt x="255" y="110"/>
                    <a:pt x="264" y="113"/>
                    <a:pt x="270" y="107"/>
                  </a:cubicBezTo>
                  <a:cubicBezTo>
                    <a:pt x="276" y="101"/>
                    <a:pt x="273" y="92"/>
                    <a:pt x="270" y="83"/>
                  </a:cubicBezTo>
                  <a:cubicBezTo>
                    <a:pt x="267" y="72"/>
                    <a:pt x="264" y="62"/>
                    <a:pt x="271" y="54"/>
                  </a:cubicBezTo>
                  <a:cubicBezTo>
                    <a:pt x="279" y="46"/>
                    <a:pt x="290" y="50"/>
                    <a:pt x="300" y="53"/>
                  </a:cubicBezTo>
                  <a:cubicBezTo>
                    <a:pt x="310" y="56"/>
                    <a:pt x="319" y="59"/>
                    <a:pt x="325" y="53"/>
                  </a:cubicBezTo>
                  <a:cubicBezTo>
                    <a:pt x="331" y="47"/>
                    <a:pt x="328" y="38"/>
                    <a:pt x="325" y="28"/>
                  </a:cubicBezTo>
                  <a:cubicBezTo>
                    <a:pt x="322" y="18"/>
                    <a:pt x="318" y="7"/>
                    <a:pt x="326" y="0"/>
                  </a:cubicBezTo>
                  <a:cubicBezTo>
                    <a:pt x="329" y="2"/>
                    <a:pt x="329" y="2"/>
                    <a:pt x="329" y="2"/>
                  </a:cubicBezTo>
                  <a:cubicBezTo>
                    <a:pt x="323" y="8"/>
                    <a:pt x="326" y="17"/>
                    <a:pt x="329" y="27"/>
                  </a:cubicBezTo>
                  <a:cubicBezTo>
                    <a:pt x="332" y="37"/>
                    <a:pt x="335" y="48"/>
                    <a:pt x="328" y="5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7">
              <a:extLst>
                <a:ext uri="{FF2B5EF4-FFF2-40B4-BE49-F238E27FC236}">
                  <a16:creationId xmlns:a16="http://schemas.microsoft.com/office/drawing/2014/main" id="{27CEEA70-3F64-4C24-B62D-1F3BD3C86BE3}"/>
                </a:ext>
              </a:extLst>
            </p:cNvPr>
            <p:cNvSpPr>
              <a:spLocks/>
            </p:cNvSpPr>
            <p:nvPr/>
          </p:nvSpPr>
          <p:spPr bwMode="auto">
            <a:xfrm>
              <a:off x="3878262" y="5394324"/>
              <a:ext cx="701675" cy="701675"/>
            </a:xfrm>
            <a:custGeom>
              <a:avLst/>
              <a:gdLst>
                <a:gd name="T0" fmla="*/ 8 w 336"/>
                <a:gd name="T1" fmla="*/ 280 h 336"/>
                <a:gd name="T2" fmla="*/ 36 w 336"/>
                <a:gd name="T3" fmla="*/ 279 h 336"/>
                <a:gd name="T4" fmla="*/ 61 w 336"/>
                <a:gd name="T5" fmla="*/ 279 h 336"/>
                <a:gd name="T6" fmla="*/ 61 w 336"/>
                <a:gd name="T7" fmla="*/ 254 h 336"/>
                <a:gd name="T8" fmla="*/ 62 w 336"/>
                <a:gd name="T9" fmla="*/ 225 h 336"/>
                <a:gd name="T10" fmla="*/ 91 w 336"/>
                <a:gd name="T11" fmla="*/ 224 h 336"/>
                <a:gd name="T12" fmla="*/ 115 w 336"/>
                <a:gd name="T13" fmla="*/ 224 h 336"/>
                <a:gd name="T14" fmla="*/ 115 w 336"/>
                <a:gd name="T15" fmla="*/ 200 h 336"/>
                <a:gd name="T16" fmla="*/ 117 w 336"/>
                <a:gd name="T17" fmla="*/ 171 h 336"/>
                <a:gd name="T18" fmla="*/ 145 w 336"/>
                <a:gd name="T19" fmla="*/ 170 h 336"/>
                <a:gd name="T20" fmla="*/ 170 w 336"/>
                <a:gd name="T21" fmla="*/ 170 h 336"/>
                <a:gd name="T22" fmla="*/ 170 w 336"/>
                <a:gd name="T23" fmla="*/ 145 h 336"/>
                <a:gd name="T24" fmla="*/ 171 w 336"/>
                <a:gd name="T25" fmla="*/ 117 h 336"/>
                <a:gd name="T26" fmla="*/ 199 w 336"/>
                <a:gd name="T27" fmla="*/ 116 h 336"/>
                <a:gd name="T28" fmla="*/ 224 w 336"/>
                <a:gd name="T29" fmla="*/ 115 h 336"/>
                <a:gd name="T30" fmla="*/ 224 w 336"/>
                <a:gd name="T31" fmla="*/ 91 h 336"/>
                <a:gd name="T32" fmla="*/ 225 w 336"/>
                <a:gd name="T33" fmla="*/ 62 h 336"/>
                <a:gd name="T34" fmla="*/ 254 w 336"/>
                <a:gd name="T35" fmla="*/ 61 h 336"/>
                <a:gd name="T36" fmla="*/ 278 w 336"/>
                <a:gd name="T37" fmla="*/ 61 h 336"/>
                <a:gd name="T38" fmla="*/ 279 w 336"/>
                <a:gd name="T39" fmla="*/ 36 h 336"/>
                <a:gd name="T40" fmla="*/ 280 w 336"/>
                <a:gd name="T41" fmla="*/ 8 h 336"/>
                <a:gd name="T42" fmla="*/ 308 w 336"/>
                <a:gd name="T43" fmla="*/ 7 h 336"/>
                <a:gd name="T44" fmla="*/ 333 w 336"/>
                <a:gd name="T45" fmla="*/ 7 h 336"/>
                <a:gd name="T46" fmla="*/ 336 w 336"/>
                <a:gd name="T47" fmla="*/ 10 h 336"/>
                <a:gd name="T48" fmla="*/ 307 w 336"/>
                <a:gd name="T49" fmla="*/ 11 h 336"/>
                <a:gd name="T50" fmla="*/ 282 w 336"/>
                <a:gd name="T51" fmla="*/ 11 h 336"/>
                <a:gd name="T52" fmla="*/ 282 w 336"/>
                <a:gd name="T53" fmla="*/ 35 h 336"/>
                <a:gd name="T54" fmla="*/ 281 w 336"/>
                <a:gd name="T55" fmla="*/ 64 h 336"/>
                <a:gd name="T56" fmla="*/ 253 w 336"/>
                <a:gd name="T57" fmla="*/ 65 h 336"/>
                <a:gd name="T58" fmla="*/ 228 w 336"/>
                <a:gd name="T59" fmla="*/ 65 h 336"/>
                <a:gd name="T60" fmla="*/ 228 w 336"/>
                <a:gd name="T61" fmla="*/ 90 h 336"/>
                <a:gd name="T62" fmla="*/ 227 w 336"/>
                <a:gd name="T63" fmla="*/ 118 h 336"/>
                <a:gd name="T64" fmla="*/ 198 w 336"/>
                <a:gd name="T65" fmla="*/ 119 h 336"/>
                <a:gd name="T66" fmla="*/ 174 w 336"/>
                <a:gd name="T67" fmla="*/ 119 h 336"/>
                <a:gd name="T68" fmla="*/ 174 w 336"/>
                <a:gd name="T69" fmla="*/ 144 h 336"/>
                <a:gd name="T70" fmla="*/ 173 w 336"/>
                <a:gd name="T71" fmla="*/ 173 h 336"/>
                <a:gd name="T72" fmla="*/ 144 w 336"/>
                <a:gd name="T73" fmla="*/ 174 h 336"/>
                <a:gd name="T74" fmla="*/ 119 w 336"/>
                <a:gd name="T75" fmla="*/ 174 h 336"/>
                <a:gd name="T76" fmla="*/ 119 w 336"/>
                <a:gd name="T77" fmla="*/ 198 h 336"/>
                <a:gd name="T78" fmla="*/ 118 w 336"/>
                <a:gd name="T79" fmla="*/ 227 h 336"/>
                <a:gd name="T80" fmla="*/ 90 w 336"/>
                <a:gd name="T81" fmla="*/ 228 h 336"/>
                <a:gd name="T82" fmla="*/ 65 w 336"/>
                <a:gd name="T83" fmla="*/ 228 h 336"/>
                <a:gd name="T84" fmla="*/ 65 w 336"/>
                <a:gd name="T85" fmla="*/ 253 h 336"/>
                <a:gd name="T86" fmla="*/ 64 w 336"/>
                <a:gd name="T87" fmla="*/ 281 h 336"/>
                <a:gd name="T88" fmla="*/ 35 w 336"/>
                <a:gd name="T89" fmla="*/ 282 h 336"/>
                <a:gd name="T90" fmla="*/ 11 w 336"/>
                <a:gd name="T91" fmla="*/ 283 h 336"/>
                <a:gd name="T92" fmla="*/ 10 w 336"/>
                <a:gd name="T93" fmla="*/ 307 h 336"/>
                <a:gd name="T94" fmla="*/ 9 w 336"/>
                <a:gd name="T95" fmla="*/ 336 h 336"/>
                <a:gd name="T96" fmla="*/ 7 w 336"/>
                <a:gd name="T97" fmla="*/ 333 h 336"/>
                <a:gd name="T98" fmla="*/ 7 w 336"/>
                <a:gd name="T99" fmla="*/ 308 h 336"/>
                <a:gd name="T100" fmla="*/ 8 w 336"/>
                <a:gd name="T101" fmla="*/ 280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36" h="336">
                  <a:moveTo>
                    <a:pt x="8" y="280"/>
                  </a:moveTo>
                  <a:cubicBezTo>
                    <a:pt x="15" y="272"/>
                    <a:pt x="26" y="275"/>
                    <a:pt x="36" y="279"/>
                  </a:cubicBezTo>
                  <a:cubicBezTo>
                    <a:pt x="46" y="282"/>
                    <a:pt x="55" y="285"/>
                    <a:pt x="61" y="279"/>
                  </a:cubicBezTo>
                  <a:cubicBezTo>
                    <a:pt x="67" y="273"/>
                    <a:pt x="64" y="264"/>
                    <a:pt x="61" y="254"/>
                  </a:cubicBezTo>
                  <a:cubicBezTo>
                    <a:pt x="58" y="244"/>
                    <a:pt x="54" y="233"/>
                    <a:pt x="62" y="225"/>
                  </a:cubicBezTo>
                  <a:cubicBezTo>
                    <a:pt x="70" y="218"/>
                    <a:pt x="80" y="221"/>
                    <a:pt x="91" y="224"/>
                  </a:cubicBezTo>
                  <a:cubicBezTo>
                    <a:pt x="100" y="227"/>
                    <a:pt x="109" y="230"/>
                    <a:pt x="115" y="224"/>
                  </a:cubicBezTo>
                  <a:cubicBezTo>
                    <a:pt x="121" y="218"/>
                    <a:pt x="118" y="209"/>
                    <a:pt x="115" y="200"/>
                  </a:cubicBezTo>
                  <a:cubicBezTo>
                    <a:pt x="112" y="189"/>
                    <a:pt x="109" y="179"/>
                    <a:pt x="117" y="171"/>
                  </a:cubicBezTo>
                  <a:cubicBezTo>
                    <a:pt x="124" y="163"/>
                    <a:pt x="135" y="167"/>
                    <a:pt x="145" y="170"/>
                  </a:cubicBezTo>
                  <a:cubicBezTo>
                    <a:pt x="155" y="173"/>
                    <a:pt x="164" y="176"/>
                    <a:pt x="170" y="170"/>
                  </a:cubicBezTo>
                  <a:cubicBezTo>
                    <a:pt x="176" y="164"/>
                    <a:pt x="173" y="155"/>
                    <a:pt x="170" y="145"/>
                  </a:cubicBezTo>
                  <a:cubicBezTo>
                    <a:pt x="167" y="135"/>
                    <a:pt x="163" y="124"/>
                    <a:pt x="171" y="117"/>
                  </a:cubicBezTo>
                  <a:cubicBezTo>
                    <a:pt x="179" y="109"/>
                    <a:pt x="189" y="112"/>
                    <a:pt x="199" y="116"/>
                  </a:cubicBezTo>
                  <a:cubicBezTo>
                    <a:pt x="209" y="119"/>
                    <a:pt x="218" y="121"/>
                    <a:pt x="224" y="115"/>
                  </a:cubicBezTo>
                  <a:cubicBezTo>
                    <a:pt x="230" y="110"/>
                    <a:pt x="227" y="100"/>
                    <a:pt x="224" y="91"/>
                  </a:cubicBezTo>
                  <a:cubicBezTo>
                    <a:pt x="221" y="81"/>
                    <a:pt x="218" y="70"/>
                    <a:pt x="225" y="62"/>
                  </a:cubicBezTo>
                  <a:cubicBezTo>
                    <a:pt x="233" y="55"/>
                    <a:pt x="244" y="58"/>
                    <a:pt x="254" y="61"/>
                  </a:cubicBezTo>
                  <a:cubicBezTo>
                    <a:pt x="263" y="64"/>
                    <a:pt x="273" y="67"/>
                    <a:pt x="278" y="61"/>
                  </a:cubicBezTo>
                  <a:cubicBezTo>
                    <a:pt x="284" y="55"/>
                    <a:pt x="282" y="46"/>
                    <a:pt x="279" y="36"/>
                  </a:cubicBezTo>
                  <a:cubicBezTo>
                    <a:pt x="275" y="26"/>
                    <a:pt x="272" y="15"/>
                    <a:pt x="280" y="8"/>
                  </a:cubicBezTo>
                  <a:cubicBezTo>
                    <a:pt x="287" y="0"/>
                    <a:pt x="298" y="4"/>
                    <a:pt x="308" y="7"/>
                  </a:cubicBezTo>
                  <a:cubicBezTo>
                    <a:pt x="318" y="10"/>
                    <a:pt x="327" y="13"/>
                    <a:pt x="333" y="7"/>
                  </a:cubicBezTo>
                  <a:cubicBezTo>
                    <a:pt x="336" y="10"/>
                    <a:pt x="336" y="10"/>
                    <a:pt x="336" y="10"/>
                  </a:cubicBezTo>
                  <a:cubicBezTo>
                    <a:pt x="328" y="17"/>
                    <a:pt x="317" y="14"/>
                    <a:pt x="307" y="11"/>
                  </a:cubicBezTo>
                  <a:cubicBezTo>
                    <a:pt x="297" y="8"/>
                    <a:pt x="288" y="5"/>
                    <a:pt x="282" y="11"/>
                  </a:cubicBezTo>
                  <a:cubicBezTo>
                    <a:pt x="276" y="17"/>
                    <a:pt x="279" y="26"/>
                    <a:pt x="282" y="35"/>
                  </a:cubicBezTo>
                  <a:cubicBezTo>
                    <a:pt x="286" y="46"/>
                    <a:pt x="289" y="56"/>
                    <a:pt x="281" y="64"/>
                  </a:cubicBezTo>
                  <a:cubicBezTo>
                    <a:pt x="274" y="72"/>
                    <a:pt x="263" y="68"/>
                    <a:pt x="253" y="65"/>
                  </a:cubicBezTo>
                  <a:cubicBezTo>
                    <a:pt x="243" y="62"/>
                    <a:pt x="234" y="59"/>
                    <a:pt x="228" y="65"/>
                  </a:cubicBezTo>
                  <a:cubicBezTo>
                    <a:pt x="222" y="71"/>
                    <a:pt x="225" y="80"/>
                    <a:pt x="228" y="90"/>
                  </a:cubicBezTo>
                  <a:cubicBezTo>
                    <a:pt x="231" y="100"/>
                    <a:pt x="235" y="111"/>
                    <a:pt x="227" y="118"/>
                  </a:cubicBezTo>
                  <a:cubicBezTo>
                    <a:pt x="219" y="126"/>
                    <a:pt x="209" y="123"/>
                    <a:pt x="198" y="119"/>
                  </a:cubicBezTo>
                  <a:cubicBezTo>
                    <a:pt x="189" y="116"/>
                    <a:pt x="180" y="113"/>
                    <a:pt x="174" y="119"/>
                  </a:cubicBezTo>
                  <a:cubicBezTo>
                    <a:pt x="168" y="125"/>
                    <a:pt x="171" y="134"/>
                    <a:pt x="174" y="144"/>
                  </a:cubicBezTo>
                  <a:cubicBezTo>
                    <a:pt x="177" y="154"/>
                    <a:pt x="180" y="165"/>
                    <a:pt x="173" y="173"/>
                  </a:cubicBezTo>
                  <a:cubicBezTo>
                    <a:pt x="165" y="180"/>
                    <a:pt x="154" y="177"/>
                    <a:pt x="144" y="174"/>
                  </a:cubicBezTo>
                  <a:cubicBezTo>
                    <a:pt x="134" y="171"/>
                    <a:pt x="125" y="168"/>
                    <a:pt x="119" y="174"/>
                  </a:cubicBezTo>
                  <a:cubicBezTo>
                    <a:pt x="113" y="180"/>
                    <a:pt x="116" y="189"/>
                    <a:pt x="119" y="198"/>
                  </a:cubicBezTo>
                  <a:cubicBezTo>
                    <a:pt x="122" y="209"/>
                    <a:pt x="126" y="219"/>
                    <a:pt x="118" y="227"/>
                  </a:cubicBezTo>
                  <a:cubicBezTo>
                    <a:pt x="111" y="235"/>
                    <a:pt x="100" y="231"/>
                    <a:pt x="90" y="228"/>
                  </a:cubicBezTo>
                  <a:cubicBezTo>
                    <a:pt x="80" y="225"/>
                    <a:pt x="71" y="222"/>
                    <a:pt x="65" y="228"/>
                  </a:cubicBezTo>
                  <a:cubicBezTo>
                    <a:pt x="59" y="234"/>
                    <a:pt x="62" y="243"/>
                    <a:pt x="65" y="253"/>
                  </a:cubicBezTo>
                  <a:cubicBezTo>
                    <a:pt x="68" y="263"/>
                    <a:pt x="71" y="274"/>
                    <a:pt x="64" y="281"/>
                  </a:cubicBezTo>
                  <a:cubicBezTo>
                    <a:pt x="56" y="289"/>
                    <a:pt x="45" y="286"/>
                    <a:pt x="35" y="282"/>
                  </a:cubicBezTo>
                  <a:cubicBezTo>
                    <a:pt x="26" y="279"/>
                    <a:pt x="17" y="277"/>
                    <a:pt x="11" y="283"/>
                  </a:cubicBezTo>
                  <a:cubicBezTo>
                    <a:pt x="5" y="288"/>
                    <a:pt x="7" y="298"/>
                    <a:pt x="10" y="307"/>
                  </a:cubicBezTo>
                  <a:cubicBezTo>
                    <a:pt x="14" y="317"/>
                    <a:pt x="17" y="328"/>
                    <a:pt x="9" y="336"/>
                  </a:cubicBezTo>
                  <a:cubicBezTo>
                    <a:pt x="7" y="333"/>
                    <a:pt x="7" y="333"/>
                    <a:pt x="7" y="333"/>
                  </a:cubicBezTo>
                  <a:cubicBezTo>
                    <a:pt x="13" y="327"/>
                    <a:pt x="10" y="318"/>
                    <a:pt x="7" y="308"/>
                  </a:cubicBezTo>
                  <a:cubicBezTo>
                    <a:pt x="3" y="298"/>
                    <a:pt x="0" y="287"/>
                    <a:pt x="8" y="28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8">
              <a:extLst>
                <a:ext uri="{FF2B5EF4-FFF2-40B4-BE49-F238E27FC236}">
                  <a16:creationId xmlns:a16="http://schemas.microsoft.com/office/drawing/2014/main" id="{57D44AD6-0103-446C-8CE5-BCA91946BED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70637" y="1084263"/>
              <a:ext cx="1590675" cy="1590675"/>
            </a:xfrm>
            <a:custGeom>
              <a:avLst/>
              <a:gdLst>
                <a:gd name="T0" fmla="*/ 727 w 762"/>
                <a:gd name="T1" fmla="*/ 35 h 762"/>
                <a:gd name="T2" fmla="*/ 727 w 762"/>
                <a:gd name="T3" fmla="*/ 163 h 762"/>
                <a:gd name="T4" fmla="*/ 163 w 762"/>
                <a:gd name="T5" fmla="*/ 727 h 762"/>
                <a:gd name="T6" fmla="*/ 36 w 762"/>
                <a:gd name="T7" fmla="*/ 727 h 762"/>
                <a:gd name="T8" fmla="*/ 36 w 762"/>
                <a:gd name="T9" fmla="*/ 727 h 762"/>
                <a:gd name="T10" fmla="*/ 36 w 762"/>
                <a:gd name="T11" fmla="*/ 599 h 762"/>
                <a:gd name="T12" fmla="*/ 599 w 762"/>
                <a:gd name="T13" fmla="*/ 35 h 762"/>
                <a:gd name="T14" fmla="*/ 727 w 762"/>
                <a:gd name="T15" fmla="*/ 35 h 7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62" h="762">
                  <a:moveTo>
                    <a:pt x="727" y="35"/>
                  </a:moveTo>
                  <a:cubicBezTo>
                    <a:pt x="762" y="71"/>
                    <a:pt x="762" y="128"/>
                    <a:pt x="727" y="163"/>
                  </a:cubicBezTo>
                  <a:cubicBezTo>
                    <a:pt x="163" y="727"/>
                    <a:pt x="163" y="727"/>
                    <a:pt x="163" y="727"/>
                  </a:cubicBezTo>
                  <a:cubicBezTo>
                    <a:pt x="128" y="762"/>
                    <a:pt x="71" y="762"/>
                    <a:pt x="36" y="727"/>
                  </a:cubicBezTo>
                  <a:cubicBezTo>
                    <a:pt x="36" y="727"/>
                    <a:pt x="36" y="727"/>
                    <a:pt x="36" y="727"/>
                  </a:cubicBezTo>
                  <a:cubicBezTo>
                    <a:pt x="0" y="691"/>
                    <a:pt x="0" y="634"/>
                    <a:pt x="36" y="599"/>
                  </a:cubicBezTo>
                  <a:cubicBezTo>
                    <a:pt x="599" y="35"/>
                    <a:pt x="599" y="35"/>
                    <a:pt x="599" y="35"/>
                  </a:cubicBezTo>
                  <a:cubicBezTo>
                    <a:pt x="635" y="0"/>
                    <a:pt x="692" y="0"/>
                    <a:pt x="727" y="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9">
              <a:extLst>
                <a:ext uri="{FF2B5EF4-FFF2-40B4-BE49-F238E27FC236}">
                  <a16:creationId xmlns:a16="http://schemas.microsoft.com/office/drawing/2014/main" id="{646133DB-5BF3-402D-B4B7-24E37ABAD079}"/>
                </a:ext>
              </a:extLst>
            </p:cNvPr>
            <p:cNvSpPr>
              <a:spLocks/>
            </p:cNvSpPr>
            <p:nvPr/>
          </p:nvSpPr>
          <p:spPr bwMode="auto">
            <a:xfrm>
              <a:off x="8306592" y="1171575"/>
              <a:ext cx="950913" cy="954088"/>
            </a:xfrm>
            <a:custGeom>
              <a:avLst/>
              <a:gdLst>
                <a:gd name="T0" fmla="*/ 421 w 456"/>
                <a:gd name="T1" fmla="*/ 35 h 457"/>
                <a:gd name="T2" fmla="*/ 421 w 456"/>
                <a:gd name="T3" fmla="*/ 163 h 457"/>
                <a:gd name="T4" fmla="*/ 162 w 456"/>
                <a:gd name="T5" fmla="*/ 422 h 457"/>
                <a:gd name="T6" fmla="*/ 35 w 456"/>
                <a:gd name="T7" fmla="*/ 422 h 457"/>
                <a:gd name="T8" fmla="*/ 35 w 456"/>
                <a:gd name="T9" fmla="*/ 422 h 457"/>
                <a:gd name="T10" fmla="*/ 35 w 456"/>
                <a:gd name="T11" fmla="*/ 294 h 457"/>
                <a:gd name="T12" fmla="*/ 294 w 456"/>
                <a:gd name="T13" fmla="*/ 35 h 457"/>
                <a:gd name="T14" fmla="*/ 421 w 456"/>
                <a:gd name="T15" fmla="*/ 35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6" h="457">
                  <a:moveTo>
                    <a:pt x="421" y="35"/>
                  </a:moveTo>
                  <a:cubicBezTo>
                    <a:pt x="456" y="71"/>
                    <a:pt x="456" y="128"/>
                    <a:pt x="421" y="163"/>
                  </a:cubicBezTo>
                  <a:cubicBezTo>
                    <a:pt x="162" y="422"/>
                    <a:pt x="162" y="422"/>
                    <a:pt x="162" y="422"/>
                  </a:cubicBezTo>
                  <a:cubicBezTo>
                    <a:pt x="127" y="457"/>
                    <a:pt x="70" y="457"/>
                    <a:pt x="35" y="422"/>
                  </a:cubicBezTo>
                  <a:cubicBezTo>
                    <a:pt x="35" y="422"/>
                    <a:pt x="35" y="422"/>
                    <a:pt x="35" y="422"/>
                  </a:cubicBezTo>
                  <a:cubicBezTo>
                    <a:pt x="0" y="387"/>
                    <a:pt x="0" y="329"/>
                    <a:pt x="35" y="294"/>
                  </a:cubicBezTo>
                  <a:cubicBezTo>
                    <a:pt x="294" y="35"/>
                    <a:pt x="294" y="35"/>
                    <a:pt x="294" y="35"/>
                  </a:cubicBezTo>
                  <a:cubicBezTo>
                    <a:pt x="329" y="0"/>
                    <a:pt x="386" y="0"/>
                    <a:pt x="421" y="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10">
              <a:extLst>
                <a:ext uri="{FF2B5EF4-FFF2-40B4-BE49-F238E27FC236}">
                  <a16:creationId xmlns:a16="http://schemas.microsoft.com/office/drawing/2014/main" id="{19D65222-E109-4220-A985-F4F8CF805067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3324" y="1357313"/>
              <a:ext cx="1344612" cy="1343025"/>
            </a:xfrm>
            <a:custGeom>
              <a:avLst/>
              <a:gdLst>
                <a:gd name="T0" fmla="*/ 609 w 644"/>
                <a:gd name="T1" fmla="*/ 35 h 643"/>
                <a:gd name="T2" fmla="*/ 609 w 644"/>
                <a:gd name="T3" fmla="*/ 163 h 643"/>
                <a:gd name="T4" fmla="*/ 163 w 644"/>
                <a:gd name="T5" fmla="*/ 608 h 643"/>
                <a:gd name="T6" fmla="*/ 36 w 644"/>
                <a:gd name="T7" fmla="*/ 608 h 643"/>
                <a:gd name="T8" fmla="*/ 36 w 644"/>
                <a:gd name="T9" fmla="*/ 608 h 643"/>
                <a:gd name="T10" fmla="*/ 36 w 644"/>
                <a:gd name="T11" fmla="*/ 481 h 643"/>
                <a:gd name="T12" fmla="*/ 481 w 644"/>
                <a:gd name="T13" fmla="*/ 35 h 643"/>
                <a:gd name="T14" fmla="*/ 609 w 644"/>
                <a:gd name="T15" fmla="*/ 35 h 6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44" h="643">
                  <a:moveTo>
                    <a:pt x="609" y="35"/>
                  </a:moveTo>
                  <a:cubicBezTo>
                    <a:pt x="644" y="70"/>
                    <a:pt x="644" y="127"/>
                    <a:pt x="609" y="163"/>
                  </a:cubicBezTo>
                  <a:cubicBezTo>
                    <a:pt x="163" y="608"/>
                    <a:pt x="163" y="608"/>
                    <a:pt x="163" y="608"/>
                  </a:cubicBezTo>
                  <a:cubicBezTo>
                    <a:pt x="128" y="643"/>
                    <a:pt x="71" y="643"/>
                    <a:pt x="36" y="608"/>
                  </a:cubicBezTo>
                  <a:cubicBezTo>
                    <a:pt x="36" y="608"/>
                    <a:pt x="36" y="608"/>
                    <a:pt x="36" y="608"/>
                  </a:cubicBezTo>
                  <a:cubicBezTo>
                    <a:pt x="0" y="573"/>
                    <a:pt x="0" y="516"/>
                    <a:pt x="36" y="481"/>
                  </a:cubicBezTo>
                  <a:cubicBezTo>
                    <a:pt x="481" y="35"/>
                    <a:pt x="481" y="35"/>
                    <a:pt x="481" y="35"/>
                  </a:cubicBezTo>
                  <a:cubicBezTo>
                    <a:pt x="516" y="0"/>
                    <a:pt x="573" y="0"/>
                    <a:pt x="609" y="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11">
              <a:extLst>
                <a:ext uri="{FF2B5EF4-FFF2-40B4-BE49-F238E27FC236}">
                  <a16:creationId xmlns:a16="http://schemas.microsoft.com/office/drawing/2014/main" id="{8087E8D0-D4AE-4340-B4B4-726C11A5E7BC}"/>
                </a:ext>
              </a:extLst>
            </p:cNvPr>
            <p:cNvSpPr>
              <a:spLocks/>
            </p:cNvSpPr>
            <p:nvPr/>
          </p:nvSpPr>
          <p:spPr bwMode="auto">
            <a:xfrm>
              <a:off x="6724649" y="4189412"/>
              <a:ext cx="1344612" cy="1343025"/>
            </a:xfrm>
            <a:custGeom>
              <a:avLst/>
              <a:gdLst>
                <a:gd name="T0" fmla="*/ 609 w 644"/>
                <a:gd name="T1" fmla="*/ 35 h 643"/>
                <a:gd name="T2" fmla="*/ 609 w 644"/>
                <a:gd name="T3" fmla="*/ 163 h 643"/>
                <a:gd name="T4" fmla="*/ 163 w 644"/>
                <a:gd name="T5" fmla="*/ 608 h 643"/>
                <a:gd name="T6" fmla="*/ 35 w 644"/>
                <a:gd name="T7" fmla="*/ 608 h 643"/>
                <a:gd name="T8" fmla="*/ 35 w 644"/>
                <a:gd name="T9" fmla="*/ 608 h 643"/>
                <a:gd name="T10" fmla="*/ 35 w 644"/>
                <a:gd name="T11" fmla="*/ 480 h 643"/>
                <a:gd name="T12" fmla="*/ 481 w 644"/>
                <a:gd name="T13" fmla="*/ 35 h 643"/>
                <a:gd name="T14" fmla="*/ 609 w 644"/>
                <a:gd name="T15" fmla="*/ 35 h 6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44" h="643">
                  <a:moveTo>
                    <a:pt x="609" y="35"/>
                  </a:moveTo>
                  <a:cubicBezTo>
                    <a:pt x="644" y="70"/>
                    <a:pt x="644" y="127"/>
                    <a:pt x="609" y="163"/>
                  </a:cubicBezTo>
                  <a:cubicBezTo>
                    <a:pt x="163" y="608"/>
                    <a:pt x="163" y="608"/>
                    <a:pt x="163" y="608"/>
                  </a:cubicBezTo>
                  <a:cubicBezTo>
                    <a:pt x="128" y="643"/>
                    <a:pt x="71" y="643"/>
                    <a:pt x="35" y="608"/>
                  </a:cubicBezTo>
                  <a:cubicBezTo>
                    <a:pt x="35" y="608"/>
                    <a:pt x="35" y="608"/>
                    <a:pt x="35" y="608"/>
                  </a:cubicBezTo>
                  <a:cubicBezTo>
                    <a:pt x="0" y="573"/>
                    <a:pt x="0" y="516"/>
                    <a:pt x="35" y="480"/>
                  </a:cubicBezTo>
                  <a:cubicBezTo>
                    <a:pt x="481" y="35"/>
                    <a:pt x="481" y="35"/>
                    <a:pt x="481" y="35"/>
                  </a:cubicBezTo>
                  <a:cubicBezTo>
                    <a:pt x="516" y="0"/>
                    <a:pt x="573" y="0"/>
                    <a:pt x="609" y="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12">
              <a:extLst>
                <a:ext uri="{FF2B5EF4-FFF2-40B4-BE49-F238E27FC236}">
                  <a16:creationId xmlns:a16="http://schemas.microsoft.com/office/drawing/2014/main" id="{0BFCAD09-EEB4-421E-A901-CB6E7F8E5A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33698" y="3802585"/>
              <a:ext cx="430213" cy="430213"/>
            </a:xfrm>
            <a:custGeom>
              <a:avLst/>
              <a:gdLst>
                <a:gd name="T0" fmla="*/ 170 w 206"/>
                <a:gd name="T1" fmla="*/ 37 h 206"/>
                <a:gd name="T2" fmla="*/ 170 w 206"/>
                <a:gd name="T3" fmla="*/ 170 h 206"/>
                <a:gd name="T4" fmla="*/ 37 w 206"/>
                <a:gd name="T5" fmla="*/ 170 h 206"/>
                <a:gd name="T6" fmla="*/ 37 w 206"/>
                <a:gd name="T7" fmla="*/ 37 h 206"/>
                <a:gd name="T8" fmla="*/ 170 w 206"/>
                <a:gd name="T9" fmla="*/ 37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206">
                  <a:moveTo>
                    <a:pt x="170" y="37"/>
                  </a:moveTo>
                  <a:cubicBezTo>
                    <a:pt x="206" y="74"/>
                    <a:pt x="206" y="133"/>
                    <a:pt x="170" y="170"/>
                  </a:cubicBezTo>
                  <a:cubicBezTo>
                    <a:pt x="133" y="206"/>
                    <a:pt x="73" y="206"/>
                    <a:pt x="37" y="170"/>
                  </a:cubicBezTo>
                  <a:cubicBezTo>
                    <a:pt x="0" y="133"/>
                    <a:pt x="0" y="74"/>
                    <a:pt x="37" y="37"/>
                  </a:cubicBezTo>
                  <a:cubicBezTo>
                    <a:pt x="73" y="0"/>
                    <a:pt x="133" y="0"/>
                    <a:pt x="170" y="3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13">
              <a:extLst>
                <a:ext uri="{FF2B5EF4-FFF2-40B4-BE49-F238E27FC236}">
                  <a16:creationId xmlns:a16="http://schemas.microsoft.com/office/drawing/2014/main" id="{14AEE7A4-26A5-48EE-93E4-DA0D477572A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80158" y="948820"/>
              <a:ext cx="330055" cy="301354"/>
            </a:xfrm>
            <a:custGeom>
              <a:avLst/>
              <a:gdLst>
                <a:gd name="T0" fmla="*/ 123 w 245"/>
                <a:gd name="T1" fmla="*/ 223 h 223"/>
                <a:gd name="T2" fmla="*/ 44 w 245"/>
                <a:gd name="T3" fmla="*/ 190 h 223"/>
                <a:gd name="T4" fmla="*/ 44 w 245"/>
                <a:gd name="T5" fmla="*/ 32 h 223"/>
                <a:gd name="T6" fmla="*/ 123 w 245"/>
                <a:gd name="T7" fmla="*/ 0 h 223"/>
                <a:gd name="T8" fmla="*/ 202 w 245"/>
                <a:gd name="T9" fmla="*/ 32 h 223"/>
                <a:gd name="T10" fmla="*/ 202 w 245"/>
                <a:gd name="T11" fmla="*/ 32 h 223"/>
                <a:gd name="T12" fmla="*/ 202 w 245"/>
                <a:gd name="T13" fmla="*/ 190 h 223"/>
                <a:gd name="T14" fmla="*/ 123 w 245"/>
                <a:gd name="T15" fmla="*/ 223 h 223"/>
                <a:gd name="T16" fmla="*/ 123 w 245"/>
                <a:gd name="T17" fmla="*/ 36 h 223"/>
                <a:gd name="T18" fmla="*/ 69 w 245"/>
                <a:gd name="T19" fmla="*/ 58 h 223"/>
                <a:gd name="T20" fmla="*/ 69 w 245"/>
                <a:gd name="T21" fmla="*/ 165 h 223"/>
                <a:gd name="T22" fmla="*/ 123 w 245"/>
                <a:gd name="T23" fmla="*/ 187 h 223"/>
                <a:gd name="T24" fmla="*/ 176 w 245"/>
                <a:gd name="T25" fmla="*/ 165 h 223"/>
                <a:gd name="T26" fmla="*/ 176 w 245"/>
                <a:gd name="T27" fmla="*/ 58 h 223"/>
                <a:gd name="T28" fmla="*/ 123 w 245"/>
                <a:gd name="T29" fmla="*/ 36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5" h="223">
                  <a:moveTo>
                    <a:pt x="123" y="223"/>
                  </a:moveTo>
                  <a:cubicBezTo>
                    <a:pt x="93" y="223"/>
                    <a:pt x="65" y="212"/>
                    <a:pt x="44" y="190"/>
                  </a:cubicBezTo>
                  <a:cubicBezTo>
                    <a:pt x="0" y="147"/>
                    <a:pt x="0" y="76"/>
                    <a:pt x="44" y="32"/>
                  </a:cubicBezTo>
                  <a:cubicBezTo>
                    <a:pt x="65" y="11"/>
                    <a:pt x="93" y="0"/>
                    <a:pt x="123" y="0"/>
                  </a:cubicBezTo>
                  <a:cubicBezTo>
                    <a:pt x="153" y="0"/>
                    <a:pt x="181" y="11"/>
                    <a:pt x="202" y="32"/>
                  </a:cubicBezTo>
                  <a:cubicBezTo>
                    <a:pt x="202" y="32"/>
                    <a:pt x="202" y="32"/>
                    <a:pt x="202" y="32"/>
                  </a:cubicBezTo>
                  <a:cubicBezTo>
                    <a:pt x="245" y="76"/>
                    <a:pt x="245" y="147"/>
                    <a:pt x="202" y="190"/>
                  </a:cubicBezTo>
                  <a:cubicBezTo>
                    <a:pt x="181" y="212"/>
                    <a:pt x="153" y="223"/>
                    <a:pt x="123" y="223"/>
                  </a:cubicBezTo>
                  <a:close/>
                  <a:moveTo>
                    <a:pt x="123" y="36"/>
                  </a:moveTo>
                  <a:cubicBezTo>
                    <a:pt x="103" y="36"/>
                    <a:pt x="84" y="43"/>
                    <a:pt x="69" y="58"/>
                  </a:cubicBezTo>
                  <a:cubicBezTo>
                    <a:pt x="40" y="87"/>
                    <a:pt x="40" y="135"/>
                    <a:pt x="69" y="165"/>
                  </a:cubicBezTo>
                  <a:cubicBezTo>
                    <a:pt x="84" y="179"/>
                    <a:pt x="103" y="187"/>
                    <a:pt x="123" y="187"/>
                  </a:cubicBezTo>
                  <a:cubicBezTo>
                    <a:pt x="143" y="187"/>
                    <a:pt x="162" y="179"/>
                    <a:pt x="176" y="165"/>
                  </a:cubicBezTo>
                  <a:cubicBezTo>
                    <a:pt x="206" y="135"/>
                    <a:pt x="206" y="87"/>
                    <a:pt x="176" y="58"/>
                  </a:cubicBezTo>
                  <a:cubicBezTo>
                    <a:pt x="162" y="43"/>
                    <a:pt x="143" y="36"/>
                    <a:pt x="123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15">
              <a:extLst>
                <a:ext uri="{FF2B5EF4-FFF2-40B4-BE49-F238E27FC236}">
                  <a16:creationId xmlns:a16="http://schemas.microsoft.com/office/drawing/2014/main" id="{19845476-9D51-477D-973D-8A630CA15AFA}"/>
                </a:ext>
              </a:extLst>
            </p:cNvPr>
            <p:cNvSpPr>
              <a:spLocks/>
            </p:cNvSpPr>
            <p:nvPr/>
          </p:nvSpPr>
          <p:spPr bwMode="auto">
            <a:xfrm>
              <a:off x="7873998" y="730250"/>
              <a:ext cx="430213" cy="430213"/>
            </a:xfrm>
            <a:custGeom>
              <a:avLst/>
              <a:gdLst>
                <a:gd name="T0" fmla="*/ 169 w 206"/>
                <a:gd name="T1" fmla="*/ 37 h 206"/>
                <a:gd name="T2" fmla="*/ 169 w 206"/>
                <a:gd name="T3" fmla="*/ 170 h 206"/>
                <a:gd name="T4" fmla="*/ 37 w 206"/>
                <a:gd name="T5" fmla="*/ 170 h 206"/>
                <a:gd name="T6" fmla="*/ 37 w 206"/>
                <a:gd name="T7" fmla="*/ 37 h 206"/>
                <a:gd name="T8" fmla="*/ 169 w 206"/>
                <a:gd name="T9" fmla="*/ 37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206">
                  <a:moveTo>
                    <a:pt x="169" y="37"/>
                  </a:moveTo>
                  <a:cubicBezTo>
                    <a:pt x="206" y="74"/>
                    <a:pt x="206" y="133"/>
                    <a:pt x="169" y="170"/>
                  </a:cubicBezTo>
                  <a:cubicBezTo>
                    <a:pt x="133" y="206"/>
                    <a:pt x="73" y="206"/>
                    <a:pt x="37" y="170"/>
                  </a:cubicBezTo>
                  <a:cubicBezTo>
                    <a:pt x="0" y="133"/>
                    <a:pt x="0" y="74"/>
                    <a:pt x="37" y="37"/>
                  </a:cubicBezTo>
                  <a:cubicBezTo>
                    <a:pt x="73" y="0"/>
                    <a:pt x="133" y="0"/>
                    <a:pt x="169" y="3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16">
              <a:extLst>
                <a:ext uri="{FF2B5EF4-FFF2-40B4-BE49-F238E27FC236}">
                  <a16:creationId xmlns:a16="http://schemas.microsoft.com/office/drawing/2014/main" id="{C8D883B7-9D19-4A49-AB2B-F43869C464C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5237" y="5465761"/>
              <a:ext cx="430213" cy="430213"/>
            </a:xfrm>
            <a:custGeom>
              <a:avLst/>
              <a:gdLst>
                <a:gd name="T0" fmla="*/ 170 w 206"/>
                <a:gd name="T1" fmla="*/ 37 h 206"/>
                <a:gd name="T2" fmla="*/ 170 w 206"/>
                <a:gd name="T3" fmla="*/ 170 h 206"/>
                <a:gd name="T4" fmla="*/ 37 w 206"/>
                <a:gd name="T5" fmla="*/ 170 h 206"/>
                <a:gd name="T6" fmla="*/ 37 w 206"/>
                <a:gd name="T7" fmla="*/ 37 h 206"/>
                <a:gd name="T8" fmla="*/ 170 w 206"/>
                <a:gd name="T9" fmla="*/ 37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206">
                  <a:moveTo>
                    <a:pt x="170" y="37"/>
                  </a:moveTo>
                  <a:cubicBezTo>
                    <a:pt x="206" y="74"/>
                    <a:pt x="206" y="133"/>
                    <a:pt x="170" y="170"/>
                  </a:cubicBezTo>
                  <a:cubicBezTo>
                    <a:pt x="133" y="206"/>
                    <a:pt x="73" y="206"/>
                    <a:pt x="37" y="170"/>
                  </a:cubicBezTo>
                  <a:cubicBezTo>
                    <a:pt x="0" y="133"/>
                    <a:pt x="0" y="74"/>
                    <a:pt x="37" y="37"/>
                  </a:cubicBezTo>
                  <a:cubicBezTo>
                    <a:pt x="73" y="0"/>
                    <a:pt x="133" y="0"/>
                    <a:pt x="170" y="3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13">
              <a:extLst>
                <a:ext uri="{FF2B5EF4-FFF2-40B4-BE49-F238E27FC236}">
                  <a16:creationId xmlns:a16="http://schemas.microsoft.com/office/drawing/2014/main" id="{906193D6-4ACC-44C7-A541-26D7CA6D8CE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51425" y="5585890"/>
              <a:ext cx="330055" cy="301354"/>
            </a:xfrm>
            <a:custGeom>
              <a:avLst/>
              <a:gdLst>
                <a:gd name="T0" fmla="*/ 123 w 245"/>
                <a:gd name="T1" fmla="*/ 223 h 223"/>
                <a:gd name="T2" fmla="*/ 44 w 245"/>
                <a:gd name="T3" fmla="*/ 190 h 223"/>
                <a:gd name="T4" fmla="*/ 44 w 245"/>
                <a:gd name="T5" fmla="*/ 32 h 223"/>
                <a:gd name="T6" fmla="*/ 123 w 245"/>
                <a:gd name="T7" fmla="*/ 0 h 223"/>
                <a:gd name="T8" fmla="*/ 202 w 245"/>
                <a:gd name="T9" fmla="*/ 32 h 223"/>
                <a:gd name="T10" fmla="*/ 202 w 245"/>
                <a:gd name="T11" fmla="*/ 32 h 223"/>
                <a:gd name="T12" fmla="*/ 202 w 245"/>
                <a:gd name="T13" fmla="*/ 190 h 223"/>
                <a:gd name="T14" fmla="*/ 123 w 245"/>
                <a:gd name="T15" fmla="*/ 223 h 223"/>
                <a:gd name="T16" fmla="*/ 123 w 245"/>
                <a:gd name="T17" fmla="*/ 36 h 223"/>
                <a:gd name="T18" fmla="*/ 69 w 245"/>
                <a:gd name="T19" fmla="*/ 58 h 223"/>
                <a:gd name="T20" fmla="*/ 69 w 245"/>
                <a:gd name="T21" fmla="*/ 165 h 223"/>
                <a:gd name="T22" fmla="*/ 123 w 245"/>
                <a:gd name="T23" fmla="*/ 187 h 223"/>
                <a:gd name="T24" fmla="*/ 176 w 245"/>
                <a:gd name="T25" fmla="*/ 165 h 223"/>
                <a:gd name="T26" fmla="*/ 176 w 245"/>
                <a:gd name="T27" fmla="*/ 58 h 223"/>
                <a:gd name="T28" fmla="*/ 123 w 245"/>
                <a:gd name="T29" fmla="*/ 36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5" h="223">
                  <a:moveTo>
                    <a:pt x="123" y="223"/>
                  </a:moveTo>
                  <a:cubicBezTo>
                    <a:pt x="93" y="223"/>
                    <a:pt x="65" y="212"/>
                    <a:pt x="44" y="190"/>
                  </a:cubicBezTo>
                  <a:cubicBezTo>
                    <a:pt x="0" y="147"/>
                    <a:pt x="0" y="76"/>
                    <a:pt x="44" y="32"/>
                  </a:cubicBezTo>
                  <a:cubicBezTo>
                    <a:pt x="65" y="11"/>
                    <a:pt x="93" y="0"/>
                    <a:pt x="123" y="0"/>
                  </a:cubicBezTo>
                  <a:cubicBezTo>
                    <a:pt x="153" y="0"/>
                    <a:pt x="181" y="11"/>
                    <a:pt x="202" y="32"/>
                  </a:cubicBezTo>
                  <a:cubicBezTo>
                    <a:pt x="202" y="32"/>
                    <a:pt x="202" y="32"/>
                    <a:pt x="202" y="32"/>
                  </a:cubicBezTo>
                  <a:cubicBezTo>
                    <a:pt x="245" y="76"/>
                    <a:pt x="245" y="147"/>
                    <a:pt x="202" y="190"/>
                  </a:cubicBezTo>
                  <a:cubicBezTo>
                    <a:pt x="181" y="212"/>
                    <a:pt x="153" y="223"/>
                    <a:pt x="123" y="223"/>
                  </a:cubicBezTo>
                  <a:close/>
                  <a:moveTo>
                    <a:pt x="123" y="36"/>
                  </a:moveTo>
                  <a:cubicBezTo>
                    <a:pt x="103" y="36"/>
                    <a:pt x="84" y="43"/>
                    <a:pt x="69" y="58"/>
                  </a:cubicBezTo>
                  <a:cubicBezTo>
                    <a:pt x="40" y="87"/>
                    <a:pt x="40" y="135"/>
                    <a:pt x="69" y="165"/>
                  </a:cubicBezTo>
                  <a:cubicBezTo>
                    <a:pt x="84" y="179"/>
                    <a:pt x="103" y="187"/>
                    <a:pt x="123" y="187"/>
                  </a:cubicBezTo>
                  <a:cubicBezTo>
                    <a:pt x="143" y="187"/>
                    <a:pt x="162" y="179"/>
                    <a:pt x="176" y="165"/>
                  </a:cubicBezTo>
                  <a:cubicBezTo>
                    <a:pt x="206" y="135"/>
                    <a:pt x="206" y="87"/>
                    <a:pt x="176" y="58"/>
                  </a:cubicBezTo>
                  <a:cubicBezTo>
                    <a:pt x="162" y="43"/>
                    <a:pt x="143" y="36"/>
                    <a:pt x="123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9">
              <a:extLst>
                <a:ext uri="{FF2B5EF4-FFF2-40B4-BE49-F238E27FC236}">
                  <a16:creationId xmlns:a16="http://schemas.microsoft.com/office/drawing/2014/main" id="{E1455D4E-FF0C-4172-B22B-4739973850E0}"/>
                </a:ext>
              </a:extLst>
            </p:cNvPr>
            <p:cNvSpPr>
              <a:spLocks/>
            </p:cNvSpPr>
            <p:nvPr/>
          </p:nvSpPr>
          <p:spPr bwMode="auto">
            <a:xfrm>
              <a:off x="8183994" y="3779475"/>
              <a:ext cx="950913" cy="954088"/>
            </a:xfrm>
            <a:custGeom>
              <a:avLst/>
              <a:gdLst>
                <a:gd name="T0" fmla="*/ 421 w 456"/>
                <a:gd name="T1" fmla="*/ 35 h 457"/>
                <a:gd name="T2" fmla="*/ 421 w 456"/>
                <a:gd name="T3" fmla="*/ 163 h 457"/>
                <a:gd name="T4" fmla="*/ 162 w 456"/>
                <a:gd name="T5" fmla="*/ 422 h 457"/>
                <a:gd name="T6" fmla="*/ 35 w 456"/>
                <a:gd name="T7" fmla="*/ 422 h 457"/>
                <a:gd name="T8" fmla="*/ 35 w 456"/>
                <a:gd name="T9" fmla="*/ 422 h 457"/>
                <a:gd name="T10" fmla="*/ 35 w 456"/>
                <a:gd name="T11" fmla="*/ 294 h 457"/>
                <a:gd name="T12" fmla="*/ 294 w 456"/>
                <a:gd name="T13" fmla="*/ 35 h 457"/>
                <a:gd name="T14" fmla="*/ 421 w 456"/>
                <a:gd name="T15" fmla="*/ 35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6" h="457">
                  <a:moveTo>
                    <a:pt x="421" y="35"/>
                  </a:moveTo>
                  <a:cubicBezTo>
                    <a:pt x="456" y="71"/>
                    <a:pt x="456" y="128"/>
                    <a:pt x="421" y="163"/>
                  </a:cubicBezTo>
                  <a:cubicBezTo>
                    <a:pt x="162" y="422"/>
                    <a:pt x="162" y="422"/>
                    <a:pt x="162" y="422"/>
                  </a:cubicBezTo>
                  <a:cubicBezTo>
                    <a:pt x="127" y="457"/>
                    <a:pt x="70" y="457"/>
                    <a:pt x="35" y="422"/>
                  </a:cubicBezTo>
                  <a:cubicBezTo>
                    <a:pt x="35" y="422"/>
                    <a:pt x="35" y="422"/>
                    <a:pt x="35" y="422"/>
                  </a:cubicBezTo>
                  <a:cubicBezTo>
                    <a:pt x="0" y="387"/>
                    <a:pt x="0" y="329"/>
                    <a:pt x="35" y="294"/>
                  </a:cubicBezTo>
                  <a:cubicBezTo>
                    <a:pt x="294" y="35"/>
                    <a:pt x="294" y="35"/>
                    <a:pt x="294" y="35"/>
                  </a:cubicBezTo>
                  <a:cubicBezTo>
                    <a:pt x="329" y="0"/>
                    <a:pt x="386" y="0"/>
                    <a:pt x="421" y="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15">
              <a:extLst>
                <a:ext uri="{FF2B5EF4-FFF2-40B4-BE49-F238E27FC236}">
                  <a16:creationId xmlns:a16="http://schemas.microsoft.com/office/drawing/2014/main" id="{0DA38CA2-734E-4EAF-B00C-F7C6FD1F5A85}"/>
                </a:ext>
              </a:extLst>
            </p:cNvPr>
            <p:cNvSpPr>
              <a:spLocks/>
            </p:cNvSpPr>
            <p:nvPr/>
          </p:nvSpPr>
          <p:spPr bwMode="auto">
            <a:xfrm>
              <a:off x="9134907" y="3349262"/>
              <a:ext cx="430213" cy="430213"/>
            </a:xfrm>
            <a:custGeom>
              <a:avLst/>
              <a:gdLst>
                <a:gd name="T0" fmla="*/ 169 w 206"/>
                <a:gd name="T1" fmla="*/ 37 h 206"/>
                <a:gd name="T2" fmla="*/ 169 w 206"/>
                <a:gd name="T3" fmla="*/ 170 h 206"/>
                <a:gd name="T4" fmla="*/ 37 w 206"/>
                <a:gd name="T5" fmla="*/ 170 h 206"/>
                <a:gd name="T6" fmla="*/ 37 w 206"/>
                <a:gd name="T7" fmla="*/ 37 h 206"/>
                <a:gd name="T8" fmla="*/ 169 w 206"/>
                <a:gd name="T9" fmla="*/ 37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206">
                  <a:moveTo>
                    <a:pt x="169" y="37"/>
                  </a:moveTo>
                  <a:cubicBezTo>
                    <a:pt x="206" y="74"/>
                    <a:pt x="206" y="133"/>
                    <a:pt x="169" y="170"/>
                  </a:cubicBezTo>
                  <a:cubicBezTo>
                    <a:pt x="133" y="206"/>
                    <a:pt x="73" y="206"/>
                    <a:pt x="37" y="170"/>
                  </a:cubicBezTo>
                  <a:cubicBezTo>
                    <a:pt x="0" y="133"/>
                    <a:pt x="0" y="74"/>
                    <a:pt x="37" y="37"/>
                  </a:cubicBezTo>
                  <a:cubicBezTo>
                    <a:pt x="73" y="0"/>
                    <a:pt x="133" y="0"/>
                    <a:pt x="169" y="3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9">
              <a:extLst>
                <a:ext uri="{FF2B5EF4-FFF2-40B4-BE49-F238E27FC236}">
                  <a16:creationId xmlns:a16="http://schemas.microsoft.com/office/drawing/2014/main" id="{867AE189-75C4-4C2C-943B-4AFBF6F6CAE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4576" y="1879599"/>
              <a:ext cx="950913" cy="954088"/>
            </a:xfrm>
            <a:custGeom>
              <a:avLst/>
              <a:gdLst>
                <a:gd name="T0" fmla="*/ 421 w 456"/>
                <a:gd name="T1" fmla="*/ 35 h 457"/>
                <a:gd name="T2" fmla="*/ 421 w 456"/>
                <a:gd name="T3" fmla="*/ 163 h 457"/>
                <a:gd name="T4" fmla="*/ 162 w 456"/>
                <a:gd name="T5" fmla="*/ 422 h 457"/>
                <a:gd name="T6" fmla="*/ 35 w 456"/>
                <a:gd name="T7" fmla="*/ 422 h 457"/>
                <a:gd name="T8" fmla="*/ 35 w 456"/>
                <a:gd name="T9" fmla="*/ 422 h 457"/>
                <a:gd name="T10" fmla="*/ 35 w 456"/>
                <a:gd name="T11" fmla="*/ 294 h 457"/>
                <a:gd name="T12" fmla="*/ 294 w 456"/>
                <a:gd name="T13" fmla="*/ 35 h 457"/>
                <a:gd name="T14" fmla="*/ 421 w 456"/>
                <a:gd name="T15" fmla="*/ 35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6" h="457">
                  <a:moveTo>
                    <a:pt x="421" y="35"/>
                  </a:moveTo>
                  <a:cubicBezTo>
                    <a:pt x="456" y="71"/>
                    <a:pt x="456" y="128"/>
                    <a:pt x="421" y="163"/>
                  </a:cubicBezTo>
                  <a:cubicBezTo>
                    <a:pt x="162" y="422"/>
                    <a:pt x="162" y="422"/>
                    <a:pt x="162" y="422"/>
                  </a:cubicBezTo>
                  <a:cubicBezTo>
                    <a:pt x="127" y="457"/>
                    <a:pt x="70" y="457"/>
                    <a:pt x="35" y="422"/>
                  </a:cubicBezTo>
                  <a:cubicBezTo>
                    <a:pt x="35" y="422"/>
                    <a:pt x="35" y="422"/>
                    <a:pt x="35" y="422"/>
                  </a:cubicBezTo>
                  <a:cubicBezTo>
                    <a:pt x="0" y="387"/>
                    <a:pt x="0" y="329"/>
                    <a:pt x="35" y="294"/>
                  </a:cubicBezTo>
                  <a:cubicBezTo>
                    <a:pt x="294" y="35"/>
                    <a:pt x="294" y="35"/>
                    <a:pt x="294" y="35"/>
                  </a:cubicBezTo>
                  <a:cubicBezTo>
                    <a:pt x="329" y="0"/>
                    <a:pt x="386" y="0"/>
                    <a:pt x="421" y="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13">
              <a:extLst>
                <a:ext uri="{FF2B5EF4-FFF2-40B4-BE49-F238E27FC236}">
                  <a16:creationId xmlns:a16="http://schemas.microsoft.com/office/drawing/2014/main" id="{B849815C-AA1E-411A-BE2E-2548BCD3800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32790" y="2824939"/>
              <a:ext cx="330055" cy="301354"/>
            </a:xfrm>
            <a:custGeom>
              <a:avLst/>
              <a:gdLst>
                <a:gd name="T0" fmla="*/ 123 w 245"/>
                <a:gd name="T1" fmla="*/ 223 h 223"/>
                <a:gd name="T2" fmla="*/ 44 w 245"/>
                <a:gd name="T3" fmla="*/ 190 h 223"/>
                <a:gd name="T4" fmla="*/ 44 w 245"/>
                <a:gd name="T5" fmla="*/ 32 h 223"/>
                <a:gd name="T6" fmla="*/ 123 w 245"/>
                <a:gd name="T7" fmla="*/ 0 h 223"/>
                <a:gd name="T8" fmla="*/ 202 w 245"/>
                <a:gd name="T9" fmla="*/ 32 h 223"/>
                <a:gd name="T10" fmla="*/ 202 w 245"/>
                <a:gd name="T11" fmla="*/ 32 h 223"/>
                <a:gd name="T12" fmla="*/ 202 w 245"/>
                <a:gd name="T13" fmla="*/ 190 h 223"/>
                <a:gd name="T14" fmla="*/ 123 w 245"/>
                <a:gd name="T15" fmla="*/ 223 h 223"/>
                <a:gd name="T16" fmla="*/ 123 w 245"/>
                <a:gd name="T17" fmla="*/ 36 h 223"/>
                <a:gd name="T18" fmla="*/ 69 w 245"/>
                <a:gd name="T19" fmla="*/ 58 h 223"/>
                <a:gd name="T20" fmla="*/ 69 w 245"/>
                <a:gd name="T21" fmla="*/ 165 h 223"/>
                <a:gd name="T22" fmla="*/ 123 w 245"/>
                <a:gd name="T23" fmla="*/ 187 h 223"/>
                <a:gd name="T24" fmla="*/ 176 w 245"/>
                <a:gd name="T25" fmla="*/ 165 h 223"/>
                <a:gd name="T26" fmla="*/ 176 w 245"/>
                <a:gd name="T27" fmla="*/ 58 h 223"/>
                <a:gd name="T28" fmla="*/ 123 w 245"/>
                <a:gd name="T29" fmla="*/ 36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5" h="223">
                  <a:moveTo>
                    <a:pt x="123" y="223"/>
                  </a:moveTo>
                  <a:cubicBezTo>
                    <a:pt x="93" y="223"/>
                    <a:pt x="65" y="212"/>
                    <a:pt x="44" y="190"/>
                  </a:cubicBezTo>
                  <a:cubicBezTo>
                    <a:pt x="0" y="147"/>
                    <a:pt x="0" y="76"/>
                    <a:pt x="44" y="32"/>
                  </a:cubicBezTo>
                  <a:cubicBezTo>
                    <a:pt x="65" y="11"/>
                    <a:pt x="93" y="0"/>
                    <a:pt x="123" y="0"/>
                  </a:cubicBezTo>
                  <a:cubicBezTo>
                    <a:pt x="153" y="0"/>
                    <a:pt x="181" y="11"/>
                    <a:pt x="202" y="32"/>
                  </a:cubicBezTo>
                  <a:cubicBezTo>
                    <a:pt x="202" y="32"/>
                    <a:pt x="202" y="32"/>
                    <a:pt x="202" y="32"/>
                  </a:cubicBezTo>
                  <a:cubicBezTo>
                    <a:pt x="245" y="76"/>
                    <a:pt x="245" y="147"/>
                    <a:pt x="202" y="190"/>
                  </a:cubicBezTo>
                  <a:cubicBezTo>
                    <a:pt x="181" y="212"/>
                    <a:pt x="153" y="223"/>
                    <a:pt x="123" y="223"/>
                  </a:cubicBezTo>
                  <a:close/>
                  <a:moveTo>
                    <a:pt x="123" y="36"/>
                  </a:moveTo>
                  <a:cubicBezTo>
                    <a:pt x="103" y="36"/>
                    <a:pt x="84" y="43"/>
                    <a:pt x="69" y="58"/>
                  </a:cubicBezTo>
                  <a:cubicBezTo>
                    <a:pt x="40" y="87"/>
                    <a:pt x="40" y="135"/>
                    <a:pt x="69" y="165"/>
                  </a:cubicBezTo>
                  <a:cubicBezTo>
                    <a:pt x="84" y="179"/>
                    <a:pt x="103" y="187"/>
                    <a:pt x="123" y="187"/>
                  </a:cubicBezTo>
                  <a:cubicBezTo>
                    <a:pt x="143" y="187"/>
                    <a:pt x="162" y="179"/>
                    <a:pt x="176" y="165"/>
                  </a:cubicBezTo>
                  <a:cubicBezTo>
                    <a:pt x="206" y="135"/>
                    <a:pt x="206" y="87"/>
                    <a:pt x="176" y="58"/>
                  </a:cubicBezTo>
                  <a:cubicBezTo>
                    <a:pt x="162" y="43"/>
                    <a:pt x="143" y="36"/>
                    <a:pt x="123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6">
              <a:extLst>
                <a:ext uri="{FF2B5EF4-FFF2-40B4-BE49-F238E27FC236}">
                  <a16:creationId xmlns:a16="http://schemas.microsoft.com/office/drawing/2014/main" id="{1616A258-5FF2-4FEA-8F07-700D6770913C}"/>
                </a:ext>
              </a:extLst>
            </p:cNvPr>
            <p:cNvSpPr>
              <a:spLocks/>
            </p:cNvSpPr>
            <p:nvPr/>
          </p:nvSpPr>
          <p:spPr bwMode="auto">
            <a:xfrm>
              <a:off x="7440141" y="4765674"/>
              <a:ext cx="700088" cy="700088"/>
            </a:xfrm>
            <a:custGeom>
              <a:avLst/>
              <a:gdLst>
                <a:gd name="T0" fmla="*/ 328 w 335"/>
                <a:gd name="T1" fmla="*/ 56 h 335"/>
                <a:gd name="T2" fmla="*/ 299 w 335"/>
                <a:gd name="T3" fmla="*/ 57 h 335"/>
                <a:gd name="T4" fmla="*/ 274 w 335"/>
                <a:gd name="T5" fmla="*/ 57 h 335"/>
                <a:gd name="T6" fmla="*/ 274 w 335"/>
                <a:gd name="T7" fmla="*/ 81 h 335"/>
                <a:gd name="T8" fmla="*/ 273 w 335"/>
                <a:gd name="T9" fmla="*/ 110 h 335"/>
                <a:gd name="T10" fmla="*/ 245 w 335"/>
                <a:gd name="T11" fmla="*/ 111 h 335"/>
                <a:gd name="T12" fmla="*/ 220 w 335"/>
                <a:gd name="T13" fmla="*/ 111 h 335"/>
                <a:gd name="T14" fmla="*/ 220 w 335"/>
                <a:gd name="T15" fmla="*/ 136 h 335"/>
                <a:gd name="T16" fmla="*/ 219 w 335"/>
                <a:gd name="T17" fmla="*/ 164 h 335"/>
                <a:gd name="T18" fmla="*/ 190 w 335"/>
                <a:gd name="T19" fmla="*/ 165 h 335"/>
                <a:gd name="T20" fmla="*/ 166 w 335"/>
                <a:gd name="T21" fmla="*/ 166 h 335"/>
                <a:gd name="T22" fmla="*/ 165 w 335"/>
                <a:gd name="T23" fmla="*/ 190 h 335"/>
                <a:gd name="T24" fmla="*/ 164 w 335"/>
                <a:gd name="T25" fmla="*/ 219 h 335"/>
                <a:gd name="T26" fmla="*/ 136 w 335"/>
                <a:gd name="T27" fmla="*/ 220 h 335"/>
                <a:gd name="T28" fmla="*/ 111 w 335"/>
                <a:gd name="T29" fmla="*/ 220 h 335"/>
                <a:gd name="T30" fmla="*/ 111 w 335"/>
                <a:gd name="T31" fmla="*/ 245 h 335"/>
                <a:gd name="T32" fmla="*/ 110 w 335"/>
                <a:gd name="T33" fmla="*/ 273 h 335"/>
                <a:gd name="T34" fmla="*/ 81 w 335"/>
                <a:gd name="T35" fmla="*/ 274 h 335"/>
                <a:gd name="T36" fmla="*/ 57 w 335"/>
                <a:gd name="T37" fmla="*/ 274 h 335"/>
                <a:gd name="T38" fmla="*/ 57 w 335"/>
                <a:gd name="T39" fmla="*/ 299 h 335"/>
                <a:gd name="T40" fmla="*/ 56 w 335"/>
                <a:gd name="T41" fmla="*/ 327 h 335"/>
                <a:gd name="T42" fmla="*/ 27 w 335"/>
                <a:gd name="T43" fmla="*/ 329 h 335"/>
                <a:gd name="T44" fmla="*/ 2 w 335"/>
                <a:gd name="T45" fmla="*/ 329 h 335"/>
                <a:gd name="T46" fmla="*/ 0 w 335"/>
                <a:gd name="T47" fmla="*/ 326 h 335"/>
                <a:gd name="T48" fmla="*/ 28 w 335"/>
                <a:gd name="T49" fmla="*/ 325 h 335"/>
                <a:gd name="T50" fmla="*/ 53 w 335"/>
                <a:gd name="T51" fmla="*/ 325 h 335"/>
                <a:gd name="T52" fmla="*/ 53 w 335"/>
                <a:gd name="T53" fmla="*/ 300 h 335"/>
                <a:gd name="T54" fmla="*/ 54 w 335"/>
                <a:gd name="T55" fmla="*/ 271 h 335"/>
                <a:gd name="T56" fmla="*/ 83 w 335"/>
                <a:gd name="T57" fmla="*/ 270 h 335"/>
                <a:gd name="T58" fmla="*/ 107 w 335"/>
                <a:gd name="T59" fmla="*/ 270 h 335"/>
                <a:gd name="T60" fmla="*/ 107 w 335"/>
                <a:gd name="T61" fmla="*/ 246 h 335"/>
                <a:gd name="T62" fmla="*/ 108 w 335"/>
                <a:gd name="T63" fmla="*/ 217 h 335"/>
                <a:gd name="T64" fmla="*/ 137 w 335"/>
                <a:gd name="T65" fmla="*/ 216 h 335"/>
                <a:gd name="T66" fmla="*/ 162 w 335"/>
                <a:gd name="T67" fmla="*/ 216 h 335"/>
                <a:gd name="T68" fmla="*/ 162 w 335"/>
                <a:gd name="T69" fmla="*/ 191 h 335"/>
                <a:gd name="T70" fmla="*/ 163 w 335"/>
                <a:gd name="T71" fmla="*/ 163 h 335"/>
                <a:gd name="T72" fmla="*/ 191 w 335"/>
                <a:gd name="T73" fmla="*/ 162 h 335"/>
                <a:gd name="T74" fmla="*/ 216 w 335"/>
                <a:gd name="T75" fmla="*/ 162 h 335"/>
                <a:gd name="T76" fmla="*/ 216 w 335"/>
                <a:gd name="T77" fmla="*/ 137 h 335"/>
                <a:gd name="T78" fmla="*/ 217 w 335"/>
                <a:gd name="T79" fmla="*/ 108 h 335"/>
                <a:gd name="T80" fmla="*/ 246 w 335"/>
                <a:gd name="T81" fmla="*/ 107 h 335"/>
                <a:gd name="T82" fmla="*/ 270 w 335"/>
                <a:gd name="T83" fmla="*/ 107 h 335"/>
                <a:gd name="T84" fmla="*/ 270 w 335"/>
                <a:gd name="T85" fmla="*/ 83 h 335"/>
                <a:gd name="T86" fmla="*/ 271 w 335"/>
                <a:gd name="T87" fmla="*/ 54 h 335"/>
                <a:gd name="T88" fmla="*/ 300 w 335"/>
                <a:gd name="T89" fmla="*/ 53 h 335"/>
                <a:gd name="T90" fmla="*/ 325 w 335"/>
                <a:gd name="T91" fmla="*/ 53 h 335"/>
                <a:gd name="T92" fmla="*/ 325 w 335"/>
                <a:gd name="T93" fmla="*/ 28 h 335"/>
                <a:gd name="T94" fmla="*/ 326 w 335"/>
                <a:gd name="T95" fmla="*/ 0 h 335"/>
                <a:gd name="T96" fmla="*/ 329 w 335"/>
                <a:gd name="T97" fmla="*/ 2 h 335"/>
                <a:gd name="T98" fmla="*/ 329 w 335"/>
                <a:gd name="T99" fmla="*/ 27 h 335"/>
                <a:gd name="T100" fmla="*/ 328 w 335"/>
                <a:gd name="T101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35" h="335">
                  <a:moveTo>
                    <a:pt x="328" y="56"/>
                  </a:moveTo>
                  <a:cubicBezTo>
                    <a:pt x="320" y="63"/>
                    <a:pt x="309" y="60"/>
                    <a:pt x="299" y="57"/>
                  </a:cubicBezTo>
                  <a:cubicBezTo>
                    <a:pt x="289" y="54"/>
                    <a:pt x="280" y="51"/>
                    <a:pt x="274" y="57"/>
                  </a:cubicBezTo>
                  <a:cubicBezTo>
                    <a:pt x="268" y="63"/>
                    <a:pt x="271" y="72"/>
                    <a:pt x="274" y="81"/>
                  </a:cubicBezTo>
                  <a:cubicBezTo>
                    <a:pt x="277" y="92"/>
                    <a:pt x="281" y="102"/>
                    <a:pt x="273" y="110"/>
                  </a:cubicBezTo>
                  <a:cubicBezTo>
                    <a:pt x="265" y="118"/>
                    <a:pt x="255" y="114"/>
                    <a:pt x="245" y="111"/>
                  </a:cubicBezTo>
                  <a:cubicBezTo>
                    <a:pt x="235" y="108"/>
                    <a:pt x="226" y="105"/>
                    <a:pt x="220" y="111"/>
                  </a:cubicBezTo>
                  <a:cubicBezTo>
                    <a:pt x="214" y="117"/>
                    <a:pt x="217" y="126"/>
                    <a:pt x="220" y="136"/>
                  </a:cubicBezTo>
                  <a:cubicBezTo>
                    <a:pt x="223" y="146"/>
                    <a:pt x="226" y="157"/>
                    <a:pt x="219" y="164"/>
                  </a:cubicBezTo>
                  <a:cubicBezTo>
                    <a:pt x="211" y="172"/>
                    <a:pt x="200" y="169"/>
                    <a:pt x="190" y="165"/>
                  </a:cubicBezTo>
                  <a:cubicBezTo>
                    <a:pt x="181" y="162"/>
                    <a:pt x="171" y="160"/>
                    <a:pt x="166" y="166"/>
                  </a:cubicBezTo>
                  <a:cubicBezTo>
                    <a:pt x="160" y="171"/>
                    <a:pt x="162" y="181"/>
                    <a:pt x="165" y="190"/>
                  </a:cubicBezTo>
                  <a:cubicBezTo>
                    <a:pt x="169" y="200"/>
                    <a:pt x="172" y="211"/>
                    <a:pt x="164" y="219"/>
                  </a:cubicBezTo>
                  <a:cubicBezTo>
                    <a:pt x="157" y="226"/>
                    <a:pt x="146" y="223"/>
                    <a:pt x="136" y="220"/>
                  </a:cubicBezTo>
                  <a:cubicBezTo>
                    <a:pt x="126" y="217"/>
                    <a:pt x="117" y="214"/>
                    <a:pt x="111" y="220"/>
                  </a:cubicBezTo>
                  <a:cubicBezTo>
                    <a:pt x="105" y="226"/>
                    <a:pt x="108" y="235"/>
                    <a:pt x="111" y="245"/>
                  </a:cubicBezTo>
                  <a:cubicBezTo>
                    <a:pt x="114" y="255"/>
                    <a:pt x="118" y="265"/>
                    <a:pt x="110" y="273"/>
                  </a:cubicBezTo>
                  <a:cubicBezTo>
                    <a:pt x="102" y="281"/>
                    <a:pt x="92" y="277"/>
                    <a:pt x="81" y="274"/>
                  </a:cubicBezTo>
                  <a:cubicBezTo>
                    <a:pt x="72" y="271"/>
                    <a:pt x="63" y="268"/>
                    <a:pt x="57" y="274"/>
                  </a:cubicBezTo>
                  <a:cubicBezTo>
                    <a:pt x="51" y="280"/>
                    <a:pt x="54" y="289"/>
                    <a:pt x="57" y="299"/>
                  </a:cubicBezTo>
                  <a:cubicBezTo>
                    <a:pt x="60" y="309"/>
                    <a:pt x="63" y="320"/>
                    <a:pt x="56" y="327"/>
                  </a:cubicBezTo>
                  <a:cubicBezTo>
                    <a:pt x="48" y="335"/>
                    <a:pt x="37" y="332"/>
                    <a:pt x="27" y="329"/>
                  </a:cubicBezTo>
                  <a:cubicBezTo>
                    <a:pt x="17" y="326"/>
                    <a:pt x="8" y="323"/>
                    <a:pt x="2" y="329"/>
                  </a:cubicBezTo>
                  <a:cubicBezTo>
                    <a:pt x="0" y="326"/>
                    <a:pt x="0" y="326"/>
                    <a:pt x="0" y="326"/>
                  </a:cubicBezTo>
                  <a:cubicBezTo>
                    <a:pt x="7" y="318"/>
                    <a:pt x="18" y="322"/>
                    <a:pt x="28" y="325"/>
                  </a:cubicBezTo>
                  <a:cubicBezTo>
                    <a:pt x="38" y="328"/>
                    <a:pt x="47" y="331"/>
                    <a:pt x="53" y="325"/>
                  </a:cubicBezTo>
                  <a:cubicBezTo>
                    <a:pt x="59" y="319"/>
                    <a:pt x="56" y="310"/>
                    <a:pt x="53" y="300"/>
                  </a:cubicBezTo>
                  <a:cubicBezTo>
                    <a:pt x="50" y="290"/>
                    <a:pt x="46" y="279"/>
                    <a:pt x="54" y="271"/>
                  </a:cubicBezTo>
                  <a:cubicBezTo>
                    <a:pt x="62" y="264"/>
                    <a:pt x="72" y="267"/>
                    <a:pt x="83" y="270"/>
                  </a:cubicBezTo>
                  <a:cubicBezTo>
                    <a:pt x="92" y="273"/>
                    <a:pt x="101" y="276"/>
                    <a:pt x="107" y="270"/>
                  </a:cubicBezTo>
                  <a:cubicBezTo>
                    <a:pt x="113" y="264"/>
                    <a:pt x="110" y="255"/>
                    <a:pt x="107" y="246"/>
                  </a:cubicBezTo>
                  <a:cubicBezTo>
                    <a:pt x="104" y="235"/>
                    <a:pt x="101" y="225"/>
                    <a:pt x="108" y="217"/>
                  </a:cubicBezTo>
                  <a:cubicBezTo>
                    <a:pt x="116" y="209"/>
                    <a:pt x="127" y="213"/>
                    <a:pt x="137" y="216"/>
                  </a:cubicBezTo>
                  <a:cubicBezTo>
                    <a:pt x="147" y="219"/>
                    <a:pt x="156" y="222"/>
                    <a:pt x="162" y="216"/>
                  </a:cubicBezTo>
                  <a:cubicBezTo>
                    <a:pt x="168" y="210"/>
                    <a:pt x="165" y="201"/>
                    <a:pt x="162" y="191"/>
                  </a:cubicBezTo>
                  <a:cubicBezTo>
                    <a:pt x="158" y="181"/>
                    <a:pt x="155" y="170"/>
                    <a:pt x="163" y="163"/>
                  </a:cubicBezTo>
                  <a:cubicBezTo>
                    <a:pt x="170" y="155"/>
                    <a:pt x="181" y="158"/>
                    <a:pt x="191" y="162"/>
                  </a:cubicBezTo>
                  <a:cubicBezTo>
                    <a:pt x="201" y="165"/>
                    <a:pt x="210" y="168"/>
                    <a:pt x="216" y="162"/>
                  </a:cubicBezTo>
                  <a:cubicBezTo>
                    <a:pt x="222" y="156"/>
                    <a:pt x="219" y="147"/>
                    <a:pt x="216" y="137"/>
                  </a:cubicBezTo>
                  <a:cubicBezTo>
                    <a:pt x="213" y="127"/>
                    <a:pt x="209" y="116"/>
                    <a:pt x="217" y="108"/>
                  </a:cubicBezTo>
                  <a:cubicBezTo>
                    <a:pt x="225" y="101"/>
                    <a:pt x="235" y="104"/>
                    <a:pt x="246" y="107"/>
                  </a:cubicBezTo>
                  <a:cubicBezTo>
                    <a:pt x="255" y="110"/>
                    <a:pt x="264" y="113"/>
                    <a:pt x="270" y="107"/>
                  </a:cubicBezTo>
                  <a:cubicBezTo>
                    <a:pt x="276" y="101"/>
                    <a:pt x="273" y="92"/>
                    <a:pt x="270" y="83"/>
                  </a:cubicBezTo>
                  <a:cubicBezTo>
                    <a:pt x="267" y="72"/>
                    <a:pt x="264" y="62"/>
                    <a:pt x="271" y="54"/>
                  </a:cubicBezTo>
                  <a:cubicBezTo>
                    <a:pt x="279" y="46"/>
                    <a:pt x="290" y="50"/>
                    <a:pt x="300" y="53"/>
                  </a:cubicBezTo>
                  <a:cubicBezTo>
                    <a:pt x="310" y="56"/>
                    <a:pt x="319" y="59"/>
                    <a:pt x="325" y="53"/>
                  </a:cubicBezTo>
                  <a:cubicBezTo>
                    <a:pt x="331" y="47"/>
                    <a:pt x="328" y="38"/>
                    <a:pt x="325" y="28"/>
                  </a:cubicBezTo>
                  <a:cubicBezTo>
                    <a:pt x="322" y="18"/>
                    <a:pt x="318" y="7"/>
                    <a:pt x="326" y="0"/>
                  </a:cubicBezTo>
                  <a:cubicBezTo>
                    <a:pt x="329" y="2"/>
                    <a:pt x="329" y="2"/>
                    <a:pt x="329" y="2"/>
                  </a:cubicBezTo>
                  <a:cubicBezTo>
                    <a:pt x="323" y="8"/>
                    <a:pt x="326" y="17"/>
                    <a:pt x="329" y="27"/>
                  </a:cubicBezTo>
                  <a:cubicBezTo>
                    <a:pt x="332" y="37"/>
                    <a:pt x="335" y="48"/>
                    <a:pt x="328" y="5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6">
              <a:extLst>
                <a:ext uri="{FF2B5EF4-FFF2-40B4-BE49-F238E27FC236}">
                  <a16:creationId xmlns:a16="http://schemas.microsoft.com/office/drawing/2014/main" id="{672A61F6-0EBD-4962-95A5-23245A39BF5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6966" y="1084263"/>
              <a:ext cx="700088" cy="700088"/>
            </a:xfrm>
            <a:custGeom>
              <a:avLst/>
              <a:gdLst>
                <a:gd name="T0" fmla="*/ 328 w 335"/>
                <a:gd name="T1" fmla="*/ 56 h 335"/>
                <a:gd name="T2" fmla="*/ 299 w 335"/>
                <a:gd name="T3" fmla="*/ 57 h 335"/>
                <a:gd name="T4" fmla="*/ 274 w 335"/>
                <a:gd name="T5" fmla="*/ 57 h 335"/>
                <a:gd name="T6" fmla="*/ 274 w 335"/>
                <a:gd name="T7" fmla="*/ 81 h 335"/>
                <a:gd name="T8" fmla="*/ 273 w 335"/>
                <a:gd name="T9" fmla="*/ 110 h 335"/>
                <a:gd name="T10" fmla="*/ 245 w 335"/>
                <a:gd name="T11" fmla="*/ 111 h 335"/>
                <a:gd name="T12" fmla="*/ 220 w 335"/>
                <a:gd name="T13" fmla="*/ 111 h 335"/>
                <a:gd name="T14" fmla="*/ 220 w 335"/>
                <a:gd name="T15" fmla="*/ 136 h 335"/>
                <a:gd name="T16" fmla="*/ 219 w 335"/>
                <a:gd name="T17" fmla="*/ 164 h 335"/>
                <a:gd name="T18" fmla="*/ 190 w 335"/>
                <a:gd name="T19" fmla="*/ 165 h 335"/>
                <a:gd name="T20" fmla="*/ 166 w 335"/>
                <a:gd name="T21" fmla="*/ 166 h 335"/>
                <a:gd name="T22" fmla="*/ 165 w 335"/>
                <a:gd name="T23" fmla="*/ 190 h 335"/>
                <a:gd name="T24" fmla="*/ 164 w 335"/>
                <a:gd name="T25" fmla="*/ 219 h 335"/>
                <a:gd name="T26" fmla="*/ 136 w 335"/>
                <a:gd name="T27" fmla="*/ 220 h 335"/>
                <a:gd name="T28" fmla="*/ 111 w 335"/>
                <a:gd name="T29" fmla="*/ 220 h 335"/>
                <a:gd name="T30" fmla="*/ 111 w 335"/>
                <a:gd name="T31" fmla="*/ 245 h 335"/>
                <a:gd name="T32" fmla="*/ 110 w 335"/>
                <a:gd name="T33" fmla="*/ 273 h 335"/>
                <a:gd name="T34" fmla="*/ 81 w 335"/>
                <a:gd name="T35" fmla="*/ 274 h 335"/>
                <a:gd name="T36" fmla="*/ 57 w 335"/>
                <a:gd name="T37" fmla="*/ 274 h 335"/>
                <a:gd name="T38" fmla="*/ 57 w 335"/>
                <a:gd name="T39" fmla="*/ 299 h 335"/>
                <a:gd name="T40" fmla="*/ 56 w 335"/>
                <a:gd name="T41" fmla="*/ 327 h 335"/>
                <a:gd name="T42" fmla="*/ 27 w 335"/>
                <a:gd name="T43" fmla="*/ 329 h 335"/>
                <a:gd name="T44" fmla="*/ 2 w 335"/>
                <a:gd name="T45" fmla="*/ 329 h 335"/>
                <a:gd name="T46" fmla="*/ 0 w 335"/>
                <a:gd name="T47" fmla="*/ 326 h 335"/>
                <a:gd name="T48" fmla="*/ 28 w 335"/>
                <a:gd name="T49" fmla="*/ 325 h 335"/>
                <a:gd name="T50" fmla="*/ 53 w 335"/>
                <a:gd name="T51" fmla="*/ 325 h 335"/>
                <a:gd name="T52" fmla="*/ 53 w 335"/>
                <a:gd name="T53" fmla="*/ 300 h 335"/>
                <a:gd name="T54" fmla="*/ 54 w 335"/>
                <a:gd name="T55" fmla="*/ 271 h 335"/>
                <a:gd name="T56" fmla="*/ 83 w 335"/>
                <a:gd name="T57" fmla="*/ 270 h 335"/>
                <a:gd name="T58" fmla="*/ 107 w 335"/>
                <a:gd name="T59" fmla="*/ 270 h 335"/>
                <a:gd name="T60" fmla="*/ 107 w 335"/>
                <a:gd name="T61" fmla="*/ 246 h 335"/>
                <a:gd name="T62" fmla="*/ 108 w 335"/>
                <a:gd name="T63" fmla="*/ 217 h 335"/>
                <a:gd name="T64" fmla="*/ 137 w 335"/>
                <a:gd name="T65" fmla="*/ 216 h 335"/>
                <a:gd name="T66" fmla="*/ 162 w 335"/>
                <a:gd name="T67" fmla="*/ 216 h 335"/>
                <a:gd name="T68" fmla="*/ 162 w 335"/>
                <a:gd name="T69" fmla="*/ 191 h 335"/>
                <a:gd name="T70" fmla="*/ 163 w 335"/>
                <a:gd name="T71" fmla="*/ 163 h 335"/>
                <a:gd name="T72" fmla="*/ 191 w 335"/>
                <a:gd name="T73" fmla="*/ 162 h 335"/>
                <a:gd name="T74" fmla="*/ 216 w 335"/>
                <a:gd name="T75" fmla="*/ 162 h 335"/>
                <a:gd name="T76" fmla="*/ 216 w 335"/>
                <a:gd name="T77" fmla="*/ 137 h 335"/>
                <a:gd name="T78" fmla="*/ 217 w 335"/>
                <a:gd name="T79" fmla="*/ 108 h 335"/>
                <a:gd name="T80" fmla="*/ 246 w 335"/>
                <a:gd name="T81" fmla="*/ 107 h 335"/>
                <a:gd name="T82" fmla="*/ 270 w 335"/>
                <a:gd name="T83" fmla="*/ 107 h 335"/>
                <a:gd name="T84" fmla="*/ 270 w 335"/>
                <a:gd name="T85" fmla="*/ 83 h 335"/>
                <a:gd name="T86" fmla="*/ 271 w 335"/>
                <a:gd name="T87" fmla="*/ 54 h 335"/>
                <a:gd name="T88" fmla="*/ 300 w 335"/>
                <a:gd name="T89" fmla="*/ 53 h 335"/>
                <a:gd name="T90" fmla="*/ 325 w 335"/>
                <a:gd name="T91" fmla="*/ 53 h 335"/>
                <a:gd name="T92" fmla="*/ 325 w 335"/>
                <a:gd name="T93" fmla="*/ 28 h 335"/>
                <a:gd name="T94" fmla="*/ 326 w 335"/>
                <a:gd name="T95" fmla="*/ 0 h 335"/>
                <a:gd name="T96" fmla="*/ 329 w 335"/>
                <a:gd name="T97" fmla="*/ 2 h 335"/>
                <a:gd name="T98" fmla="*/ 329 w 335"/>
                <a:gd name="T99" fmla="*/ 27 h 335"/>
                <a:gd name="T100" fmla="*/ 328 w 335"/>
                <a:gd name="T101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35" h="335">
                  <a:moveTo>
                    <a:pt x="328" y="56"/>
                  </a:moveTo>
                  <a:cubicBezTo>
                    <a:pt x="320" y="63"/>
                    <a:pt x="309" y="60"/>
                    <a:pt x="299" y="57"/>
                  </a:cubicBezTo>
                  <a:cubicBezTo>
                    <a:pt x="289" y="54"/>
                    <a:pt x="280" y="51"/>
                    <a:pt x="274" y="57"/>
                  </a:cubicBezTo>
                  <a:cubicBezTo>
                    <a:pt x="268" y="63"/>
                    <a:pt x="271" y="72"/>
                    <a:pt x="274" y="81"/>
                  </a:cubicBezTo>
                  <a:cubicBezTo>
                    <a:pt x="277" y="92"/>
                    <a:pt x="281" y="102"/>
                    <a:pt x="273" y="110"/>
                  </a:cubicBezTo>
                  <a:cubicBezTo>
                    <a:pt x="265" y="118"/>
                    <a:pt x="255" y="114"/>
                    <a:pt x="245" y="111"/>
                  </a:cubicBezTo>
                  <a:cubicBezTo>
                    <a:pt x="235" y="108"/>
                    <a:pt x="226" y="105"/>
                    <a:pt x="220" y="111"/>
                  </a:cubicBezTo>
                  <a:cubicBezTo>
                    <a:pt x="214" y="117"/>
                    <a:pt x="217" y="126"/>
                    <a:pt x="220" y="136"/>
                  </a:cubicBezTo>
                  <a:cubicBezTo>
                    <a:pt x="223" y="146"/>
                    <a:pt x="226" y="157"/>
                    <a:pt x="219" y="164"/>
                  </a:cubicBezTo>
                  <a:cubicBezTo>
                    <a:pt x="211" y="172"/>
                    <a:pt x="200" y="169"/>
                    <a:pt x="190" y="165"/>
                  </a:cubicBezTo>
                  <a:cubicBezTo>
                    <a:pt x="181" y="162"/>
                    <a:pt x="171" y="160"/>
                    <a:pt x="166" y="166"/>
                  </a:cubicBezTo>
                  <a:cubicBezTo>
                    <a:pt x="160" y="171"/>
                    <a:pt x="162" y="181"/>
                    <a:pt x="165" y="190"/>
                  </a:cubicBezTo>
                  <a:cubicBezTo>
                    <a:pt x="169" y="200"/>
                    <a:pt x="172" y="211"/>
                    <a:pt x="164" y="219"/>
                  </a:cubicBezTo>
                  <a:cubicBezTo>
                    <a:pt x="157" y="226"/>
                    <a:pt x="146" y="223"/>
                    <a:pt x="136" y="220"/>
                  </a:cubicBezTo>
                  <a:cubicBezTo>
                    <a:pt x="126" y="217"/>
                    <a:pt x="117" y="214"/>
                    <a:pt x="111" y="220"/>
                  </a:cubicBezTo>
                  <a:cubicBezTo>
                    <a:pt x="105" y="226"/>
                    <a:pt x="108" y="235"/>
                    <a:pt x="111" y="245"/>
                  </a:cubicBezTo>
                  <a:cubicBezTo>
                    <a:pt x="114" y="255"/>
                    <a:pt x="118" y="265"/>
                    <a:pt x="110" y="273"/>
                  </a:cubicBezTo>
                  <a:cubicBezTo>
                    <a:pt x="102" y="281"/>
                    <a:pt x="92" y="277"/>
                    <a:pt x="81" y="274"/>
                  </a:cubicBezTo>
                  <a:cubicBezTo>
                    <a:pt x="72" y="271"/>
                    <a:pt x="63" y="268"/>
                    <a:pt x="57" y="274"/>
                  </a:cubicBezTo>
                  <a:cubicBezTo>
                    <a:pt x="51" y="280"/>
                    <a:pt x="54" y="289"/>
                    <a:pt x="57" y="299"/>
                  </a:cubicBezTo>
                  <a:cubicBezTo>
                    <a:pt x="60" y="309"/>
                    <a:pt x="63" y="320"/>
                    <a:pt x="56" y="327"/>
                  </a:cubicBezTo>
                  <a:cubicBezTo>
                    <a:pt x="48" y="335"/>
                    <a:pt x="37" y="332"/>
                    <a:pt x="27" y="329"/>
                  </a:cubicBezTo>
                  <a:cubicBezTo>
                    <a:pt x="17" y="326"/>
                    <a:pt x="8" y="323"/>
                    <a:pt x="2" y="329"/>
                  </a:cubicBezTo>
                  <a:cubicBezTo>
                    <a:pt x="0" y="326"/>
                    <a:pt x="0" y="326"/>
                    <a:pt x="0" y="326"/>
                  </a:cubicBezTo>
                  <a:cubicBezTo>
                    <a:pt x="7" y="318"/>
                    <a:pt x="18" y="322"/>
                    <a:pt x="28" y="325"/>
                  </a:cubicBezTo>
                  <a:cubicBezTo>
                    <a:pt x="38" y="328"/>
                    <a:pt x="47" y="331"/>
                    <a:pt x="53" y="325"/>
                  </a:cubicBezTo>
                  <a:cubicBezTo>
                    <a:pt x="59" y="319"/>
                    <a:pt x="56" y="310"/>
                    <a:pt x="53" y="300"/>
                  </a:cubicBezTo>
                  <a:cubicBezTo>
                    <a:pt x="50" y="290"/>
                    <a:pt x="46" y="279"/>
                    <a:pt x="54" y="271"/>
                  </a:cubicBezTo>
                  <a:cubicBezTo>
                    <a:pt x="62" y="264"/>
                    <a:pt x="72" y="267"/>
                    <a:pt x="83" y="270"/>
                  </a:cubicBezTo>
                  <a:cubicBezTo>
                    <a:pt x="92" y="273"/>
                    <a:pt x="101" y="276"/>
                    <a:pt x="107" y="270"/>
                  </a:cubicBezTo>
                  <a:cubicBezTo>
                    <a:pt x="113" y="264"/>
                    <a:pt x="110" y="255"/>
                    <a:pt x="107" y="246"/>
                  </a:cubicBezTo>
                  <a:cubicBezTo>
                    <a:pt x="104" y="235"/>
                    <a:pt x="101" y="225"/>
                    <a:pt x="108" y="217"/>
                  </a:cubicBezTo>
                  <a:cubicBezTo>
                    <a:pt x="116" y="209"/>
                    <a:pt x="127" y="213"/>
                    <a:pt x="137" y="216"/>
                  </a:cubicBezTo>
                  <a:cubicBezTo>
                    <a:pt x="147" y="219"/>
                    <a:pt x="156" y="222"/>
                    <a:pt x="162" y="216"/>
                  </a:cubicBezTo>
                  <a:cubicBezTo>
                    <a:pt x="168" y="210"/>
                    <a:pt x="165" y="201"/>
                    <a:pt x="162" y="191"/>
                  </a:cubicBezTo>
                  <a:cubicBezTo>
                    <a:pt x="158" y="181"/>
                    <a:pt x="155" y="170"/>
                    <a:pt x="163" y="163"/>
                  </a:cubicBezTo>
                  <a:cubicBezTo>
                    <a:pt x="170" y="155"/>
                    <a:pt x="181" y="158"/>
                    <a:pt x="191" y="162"/>
                  </a:cubicBezTo>
                  <a:cubicBezTo>
                    <a:pt x="201" y="165"/>
                    <a:pt x="210" y="168"/>
                    <a:pt x="216" y="162"/>
                  </a:cubicBezTo>
                  <a:cubicBezTo>
                    <a:pt x="222" y="156"/>
                    <a:pt x="219" y="147"/>
                    <a:pt x="216" y="137"/>
                  </a:cubicBezTo>
                  <a:cubicBezTo>
                    <a:pt x="213" y="127"/>
                    <a:pt x="209" y="116"/>
                    <a:pt x="217" y="108"/>
                  </a:cubicBezTo>
                  <a:cubicBezTo>
                    <a:pt x="225" y="101"/>
                    <a:pt x="235" y="104"/>
                    <a:pt x="246" y="107"/>
                  </a:cubicBezTo>
                  <a:cubicBezTo>
                    <a:pt x="255" y="110"/>
                    <a:pt x="264" y="113"/>
                    <a:pt x="270" y="107"/>
                  </a:cubicBezTo>
                  <a:cubicBezTo>
                    <a:pt x="276" y="101"/>
                    <a:pt x="273" y="92"/>
                    <a:pt x="270" y="83"/>
                  </a:cubicBezTo>
                  <a:cubicBezTo>
                    <a:pt x="267" y="72"/>
                    <a:pt x="264" y="62"/>
                    <a:pt x="271" y="54"/>
                  </a:cubicBezTo>
                  <a:cubicBezTo>
                    <a:pt x="279" y="46"/>
                    <a:pt x="290" y="50"/>
                    <a:pt x="300" y="53"/>
                  </a:cubicBezTo>
                  <a:cubicBezTo>
                    <a:pt x="310" y="56"/>
                    <a:pt x="319" y="59"/>
                    <a:pt x="325" y="53"/>
                  </a:cubicBezTo>
                  <a:cubicBezTo>
                    <a:pt x="331" y="47"/>
                    <a:pt x="328" y="38"/>
                    <a:pt x="325" y="28"/>
                  </a:cubicBezTo>
                  <a:cubicBezTo>
                    <a:pt x="322" y="18"/>
                    <a:pt x="318" y="7"/>
                    <a:pt x="326" y="0"/>
                  </a:cubicBezTo>
                  <a:cubicBezTo>
                    <a:pt x="329" y="2"/>
                    <a:pt x="329" y="2"/>
                    <a:pt x="329" y="2"/>
                  </a:cubicBezTo>
                  <a:cubicBezTo>
                    <a:pt x="323" y="8"/>
                    <a:pt x="326" y="17"/>
                    <a:pt x="329" y="27"/>
                  </a:cubicBezTo>
                  <a:cubicBezTo>
                    <a:pt x="332" y="37"/>
                    <a:pt x="335" y="48"/>
                    <a:pt x="328" y="5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4" name="Group 4" hidden="1">
            <a:extLst>
              <a:ext uri="{FF2B5EF4-FFF2-40B4-BE49-F238E27FC236}">
                <a16:creationId xmlns:a16="http://schemas.microsoft.com/office/drawing/2014/main" id="{10C88DAB-6669-4AF8-90E9-5DA0F63EBDFB}"/>
              </a:ext>
            </a:extLst>
          </p:cNvPr>
          <p:cNvGrpSpPr/>
          <p:nvPr userDrawn="1"/>
        </p:nvGrpSpPr>
        <p:grpSpPr>
          <a:xfrm>
            <a:off x="1879096" y="-11601"/>
            <a:ext cx="9160652" cy="6891683"/>
            <a:chOff x="2432790" y="730250"/>
            <a:chExt cx="7132330" cy="5365749"/>
          </a:xfrm>
          <a:solidFill>
            <a:schemeClr val="bg1">
              <a:lumMod val="95000"/>
              <a:alpha val="29000"/>
            </a:schemeClr>
          </a:solidFill>
        </p:grpSpPr>
        <p:sp>
          <p:nvSpPr>
            <p:cNvPr id="25" name="Freeform 5">
              <a:extLst>
                <a:ext uri="{FF2B5EF4-FFF2-40B4-BE49-F238E27FC236}">
                  <a16:creationId xmlns:a16="http://schemas.microsoft.com/office/drawing/2014/main" id="{FB40E949-5756-443F-9955-96371F22D89F}"/>
                </a:ext>
              </a:extLst>
            </p:cNvPr>
            <p:cNvSpPr>
              <a:spLocks/>
            </p:cNvSpPr>
            <p:nvPr/>
          </p:nvSpPr>
          <p:spPr bwMode="auto">
            <a:xfrm>
              <a:off x="3363912" y="800101"/>
              <a:ext cx="5110162" cy="5078412"/>
            </a:xfrm>
            <a:custGeom>
              <a:avLst/>
              <a:gdLst>
                <a:gd name="T0" fmla="*/ 1670 w 2447"/>
                <a:gd name="T1" fmla="*/ 937 h 2432"/>
                <a:gd name="T2" fmla="*/ 1589 w 2447"/>
                <a:gd name="T3" fmla="*/ 957 h 2432"/>
                <a:gd name="T4" fmla="*/ 1551 w 2447"/>
                <a:gd name="T5" fmla="*/ 930 h 2432"/>
                <a:gd name="T6" fmla="*/ 1550 w 2447"/>
                <a:gd name="T7" fmla="*/ 929 h 2432"/>
                <a:gd name="T8" fmla="*/ 1423 w 2447"/>
                <a:gd name="T9" fmla="*/ 929 h 2432"/>
                <a:gd name="T10" fmla="*/ 1311 w 2447"/>
                <a:gd name="T11" fmla="*/ 1041 h 2432"/>
                <a:gd name="T12" fmla="*/ 1183 w 2447"/>
                <a:gd name="T13" fmla="*/ 1041 h 2432"/>
                <a:gd name="T14" fmla="*/ 1183 w 2447"/>
                <a:gd name="T15" fmla="*/ 913 h 2432"/>
                <a:gd name="T16" fmla="*/ 1550 w 2447"/>
                <a:gd name="T17" fmla="*/ 546 h 2432"/>
                <a:gd name="T18" fmla="*/ 1555 w 2447"/>
                <a:gd name="T19" fmla="*/ 423 h 2432"/>
                <a:gd name="T20" fmla="*/ 1555 w 2447"/>
                <a:gd name="T21" fmla="*/ 423 h 2432"/>
                <a:gd name="T22" fmla="*/ 1523 w 2447"/>
                <a:gd name="T23" fmla="*/ 380 h 2432"/>
                <a:gd name="T24" fmla="*/ 1543 w 2447"/>
                <a:gd name="T25" fmla="*/ 299 h 2432"/>
                <a:gd name="T26" fmla="*/ 1678 w 2447"/>
                <a:gd name="T27" fmla="*/ 163 h 2432"/>
                <a:gd name="T28" fmla="*/ 1678 w 2447"/>
                <a:gd name="T29" fmla="*/ 36 h 2432"/>
                <a:gd name="T30" fmla="*/ 1550 w 2447"/>
                <a:gd name="T31" fmla="*/ 36 h 2432"/>
                <a:gd name="T32" fmla="*/ 1462 w 2447"/>
                <a:gd name="T33" fmla="*/ 124 h 2432"/>
                <a:gd name="T34" fmla="*/ 1381 w 2447"/>
                <a:gd name="T35" fmla="*/ 143 h 2432"/>
                <a:gd name="T36" fmla="*/ 1348 w 2447"/>
                <a:gd name="T37" fmla="*/ 121 h 2432"/>
                <a:gd name="T38" fmla="*/ 1343 w 2447"/>
                <a:gd name="T39" fmla="*/ 115 h 2432"/>
                <a:gd name="T40" fmla="*/ 1215 w 2447"/>
                <a:gd name="T41" fmla="*/ 115 h 2432"/>
                <a:gd name="T42" fmla="*/ 35 w 2447"/>
                <a:gd name="T43" fmla="*/ 1296 h 2432"/>
                <a:gd name="T44" fmla="*/ 35 w 2447"/>
                <a:gd name="T45" fmla="*/ 1424 h 2432"/>
                <a:gd name="T46" fmla="*/ 162 w 2447"/>
                <a:gd name="T47" fmla="*/ 1424 h 2432"/>
                <a:gd name="T48" fmla="*/ 266 w 2447"/>
                <a:gd name="T49" fmla="*/ 1320 h 2432"/>
                <a:gd name="T50" fmla="*/ 394 w 2447"/>
                <a:gd name="T51" fmla="*/ 1320 h 2432"/>
                <a:gd name="T52" fmla="*/ 394 w 2447"/>
                <a:gd name="T53" fmla="*/ 1447 h 2432"/>
                <a:gd name="T54" fmla="*/ 178 w 2447"/>
                <a:gd name="T55" fmla="*/ 1663 h 2432"/>
                <a:gd name="T56" fmla="*/ 178 w 2447"/>
                <a:gd name="T57" fmla="*/ 1790 h 2432"/>
                <a:gd name="T58" fmla="*/ 306 w 2447"/>
                <a:gd name="T59" fmla="*/ 1790 h 2432"/>
                <a:gd name="T60" fmla="*/ 497 w 2447"/>
                <a:gd name="T61" fmla="*/ 1599 h 2432"/>
                <a:gd name="T62" fmla="*/ 625 w 2447"/>
                <a:gd name="T63" fmla="*/ 1599 h 2432"/>
                <a:gd name="T64" fmla="*/ 625 w 2447"/>
                <a:gd name="T65" fmla="*/ 1727 h 2432"/>
                <a:gd name="T66" fmla="*/ 178 w 2447"/>
                <a:gd name="T67" fmla="*/ 2173 h 2432"/>
                <a:gd name="T68" fmla="*/ 178 w 2447"/>
                <a:gd name="T69" fmla="*/ 2301 h 2432"/>
                <a:gd name="T70" fmla="*/ 306 w 2447"/>
                <a:gd name="T71" fmla="*/ 2301 h 2432"/>
                <a:gd name="T72" fmla="*/ 673 w 2447"/>
                <a:gd name="T73" fmla="*/ 1934 h 2432"/>
                <a:gd name="T74" fmla="*/ 801 w 2447"/>
                <a:gd name="T75" fmla="*/ 1934 h 2432"/>
                <a:gd name="T76" fmla="*/ 801 w 2447"/>
                <a:gd name="T77" fmla="*/ 2062 h 2432"/>
                <a:gd name="T78" fmla="*/ 815 w 2447"/>
                <a:gd name="T79" fmla="*/ 2047 h 2432"/>
                <a:gd name="T80" fmla="*/ 815 w 2447"/>
                <a:gd name="T81" fmla="*/ 2175 h 2432"/>
                <a:gd name="T82" fmla="*/ 942 w 2447"/>
                <a:gd name="T83" fmla="*/ 2175 h 2432"/>
                <a:gd name="T84" fmla="*/ 968 w 2447"/>
                <a:gd name="T85" fmla="*/ 2149 h 2432"/>
                <a:gd name="T86" fmla="*/ 1096 w 2447"/>
                <a:gd name="T87" fmla="*/ 2149 h 2432"/>
                <a:gd name="T88" fmla="*/ 1096 w 2447"/>
                <a:gd name="T89" fmla="*/ 2277 h 2432"/>
                <a:gd name="T90" fmla="*/ 1104 w 2447"/>
                <a:gd name="T91" fmla="*/ 2269 h 2432"/>
                <a:gd name="T92" fmla="*/ 1104 w 2447"/>
                <a:gd name="T93" fmla="*/ 2397 h 2432"/>
                <a:gd name="T94" fmla="*/ 1231 w 2447"/>
                <a:gd name="T95" fmla="*/ 2397 h 2432"/>
                <a:gd name="T96" fmla="*/ 2412 w 2447"/>
                <a:gd name="T97" fmla="*/ 1216 h 2432"/>
                <a:gd name="T98" fmla="*/ 2412 w 2447"/>
                <a:gd name="T99" fmla="*/ 1089 h 2432"/>
                <a:gd name="T100" fmla="*/ 2284 w 2447"/>
                <a:gd name="T101" fmla="*/ 1089 h 2432"/>
                <a:gd name="T102" fmla="*/ 2252 w 2447"/>
                <a:gd name="T103" fmla="*/ 1120 h 2432"/>
                <a:gd name="T104" fmla="*/ 2125 w 2447"/>
                <a:gd name="T105" fmla="*/ 1120 h 2432"/>
                <a:gd name="T106" fmla="*/ 2125 w 2447"/>
                <a:gd name="T107" fmla="*/ 993 h 2432"/>
                <a:gd name="T108" fmla="*/ 2334 w 2447"/>
                <a:gd name="T109" fmla="*/ 784 h 2432"/>
                <a:gd name="T110" fmla="*/ 2334 w 2447"/>
                <a:gd name="T111" fmla="*/ 656 h 2432"/>
                <a:gd name="T112" fmla="*/ 2206 w 2447"/>
                <a:gd name="T113" fmla="*/ 656 h 2432"/>
                <a:gd name="T114" fmla="*/ 2196 w 2447"/>
                <a:gd name="T115" fmla="*/ 666 h 2432"/>
                <a:gd name="T116" fmla="*/ 2123 w 2447"/>
                <a:gd name="T117" fmla="*/ 678 h 2432"/>
                <a:gd name="T118" fmla="*/ 2088 w 2447"/>
                <a:gd name="T119" fmla="*/ 653 h 2432"/>
                <a:gd name="T120" fmla="*/ 2085 w 2447"/>
                <a:gd name="T121" fmla="*/ 650 h 2432"/>
                <a:gd name="T122" fmla="*/ 1957 w 2447"/>
                <a:gd name="T123" fmla="*/ 650 h 2432"/>
                <a:gd name="T124" fmla="*/ 1670 w 2447"/>
                <a:gd name="T125" fmla="*/ 937 h 24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447" h="2432">
                  <a:moveTo>
                    <a:pt x="1670" y="937"/>
                  </a:moveTo>
                  <a:cubicBezTo>
                    <a:pt x="1635" y="970"/>
                    <a:pt x="1604" y="963"/>
                    <a:pt x="1589" y="957"/>
                  </a:cubicBezTo>
                  <a:cubicBezTo>
                    <a:pt x="1569" y="948"/>
                    <a:pt x="1564" y="942"/>
                    <a:pt x="1551" y="930"/>
                  </a:cubicBezTo>
                  <a:cubicBezTo>
                    <a:pt x="1551" y="930"/>
                    <a:pt x="1551" y="929"/>
                    <a:pt x="1550" y="929"/>
                  </a:cubicBezTo>
                  <a:cubicBezTo>
                    <a:pt x="1515" y="894"/>
                    <a:pt x="1458" y="894"/>
                    <a:pt x="1423" y="929"/>
                  </a:cubicBezTo>
                  <a:cubicBezTo>
                    <a:pt x="1311" y="1041"/>
                    <a:pt x="1311" y="1041"/>
                    <a:pt x="1311" y="1041"/>
                  </a:cubicBezTo>
                  <a:cubicBezTo>
                    <a:pt x="1276" y="1076"/>
                    <a:pt x="1219" y="1076"/>
                    <a:pt x="1183" y="1041"/>
                  </a:cubicBezTo>
                  <a:cubicBezTo>
                    <a:pt x="1148" y="1005"/>
                    <a:pt x="1148" y="948"/>
                    <a:pt x="1183" y="913"/>
                  </a:cubicBezTo>
                  <a:cubicBezTo>
                    <a:pt x="1550" y="546"/>
                    <a:pt x="1550" y="546"/>
                    <a:pt x="1550" y="546"/>
                  </a:cubicBezTo>
                  <a:cubicBezTo>
                    <a:pt x="1584" y="512"/>
                    <a:pt x="1585" y="459"/>
                    <a:pt x="1555" y="423"/>
                  </a:cubicBezTo>
                  <a:cubicBezTo>
                    <a:pt x="1555" y="423"/>
                    <a:pt x="1555" y="423"/>
                    <a:pt x="1555" y="423"/>
                  </a:cubicBezTo>
                  <a:cubicBezTo>
                    <a:pt x="1539" y="406"/>
                    <a:pt x="1533" y="402"/>
                    <a:pt x="1523" y="380"/>
                  </a:cubicBezTo>
                  <a:cubicBezTo>
                    <a:pt x="1516" y="365"/>
                    <a:pt x="1510" y="334"/>
                    <a:pt x="1543" y="299"/>
                  </a:cubicBezTo>
                  <a:cubicBezTo>
                    <a:pt x="1678" y="163"/>
                    <a:pt x="1678" y="163"/>
                    <a:pt x="1678" y="163"/>
                  </a:cubicBezTo>
                  <a:cubicBezTo>
                    <a:pt x="1713" y="128"/>
                    <a:pt x="1713" y="71"/>
                    <a:pt x="1678" y="36"/>
                  </a:cubicBezTo>
                  <a:cubicBezTo>
                    <a:pt x="1643" y="0"/>
                    <a:pt x="1586" y="0"/>
                    <a:pt x="1550" y="36"/>
                  </a:cubicBezTo>
                  <a:cubicBezTo>
                    <a:pt x="1462" y="124"/>
                    <a:pt x="1462" y="124"/>
                    <a:pt x="1462" y="124"/>
                  </a:cubicBezTo>
                  <a:cubicBezTo>
                    <a:pt x="1427" y="156"/>
                    <a:pt x="1396" y="150"/>
                    <a:pt x="1381" y="143"/>
                  </a:cubicBezTo>
                  <a:cubicBezTo>
                    <a:pt x="1364" y="136"/>
                    <a:pt x="1358" y="130"/>
                    <a:pt x="1348" y="121"/>
                  </a:cubicBezTo>
                  <a:cubicBezTo>
                    <a:pt x="1346" y="119"/>
                    <a:pt x="1345" y="117"/>
                    <a:pt x="1343" y="115"/>
                  </a:cubicBezTo>
                  <a:cubicBezTo>
                    <a:pt x="1308" y="80"/>
                    <a:pt x="1251" y="80"/>
                    <a:pt x="1215" y="115"/>
                  </a:cubicBezTo>
                  <a:cubicBezTo>
                    <a:pt x="35" y="1296"/>
                    <a:pt x="35" y="1296"/>
                    <a:pt x="35" y="1296"/>
                  </a:cubicBezTo>
                  <a:cubicBezTo>
                    <a:pt x="0" y="1331"/>
                    <a:pt x="0" y="1388"/>
                    <a:pt x="35" y="1424"/>
                  </a:cubicBezTo>
                  <a:cubicBezTo>
                    <a:pt x="70" y="1459"/>
                    <a:pt x="127" y="1459"/>
                    <a:pt x="162" y="1424"/>
                  </a:cubicBezTo>
                  <a:cubicBezTo>
                    <a:pt x="266" y="1320"/>
                    <a:pt x="266" y="1320"/>
                    <a:pt x="266" y="1320"/>
                  </a:cubicBezTo>
                  <a:cubicBezTo>
                    <a:pt x="301" y="1285"/>
                    <a:pt x="359" y="1285"/>
                    <a:pt x="394" y="1320"/>
                  </a:cubicBezTo>
                  <a:cubicBezTo>
                    <a:pt x="429" y="1355"/>
                    <a:pt x="429" y="1412"/>
                    <a:pt x="394" y="1447"/>
                  </a:cubicBezTo>
                  <a:cubicBezTo>
                    <a:pt x="178" y="1663"/>
                    <a:pt x="178" y="1663"/>
                    <a:pt x="178" y="1663"/>
                  </a:cubicBezTo>
                  <a:cubicBezTo>
                    <a:pt x="143" y="1698"/>
                    <a:pt x="143" y="1755"/>
                    <a:pt x="178" y="1790"/>
                  </a:cubicBezTo>
                  <a:cubicBezTo>
                    <a:pt x="214" y="1826"/>
                    <a:pt x="271" y="1826"/>
                    <a:pt x="306" y="1790"/>
                  </a:cubicBezTo>
                  <a:cubicBezTo>
                    <a:pt x="497" y="1599"/>
                    <a:pt x="497" y="1599"/>
                    <a:pt x="497" y="1599"/>
                  </a:cubicBezTo>
                  <a:cubicBezTo>
                    <a:pt x="533" y="1564"/>
                    <a:pt x="590" y="1564"/>
                    <a:pt x="625" y="1599"/>
                  </a:cubicBezTo>
                  <a:cubicBezTo>
                    <a:pt x="660" y="1634"/>
                    <a:pt x="660" y="1691"/>
                    <a:pt x="625" y="1727"/>
                  </a:cubicBezTo>
                  <a:cubicBezTo>
                    <a:pt x="178" y="2173"/>
                    <a:pt x="178" y="2173"/>
                    <a:pt x="178" y="2173"/>
                  </a:cubicBezTo>
                  <a:cubicBezTo>
                    <a:pt x="143" y="2209"/>
                    <a:pt x="143" y="2266"/>
                    <a:pt x="178" y="2301"/>
                  </a:cubicBezTo>
                  <a:cubicBezTo>
                    <a:pt x="214" y="2336"/>
                    <a:pt x="271" y="2336"/>
                    <a:pt x="306" y="2301"/>
                  </a:cubicBezTo>
                  <a:cubicBezTo>
                    <a:pt x="673" y="1934"/>
                    <a:pt x="673" y="1934"/>
                    <a:pt x="673" y="1934"/>
                  </a:cubicBezTo>
                  <a:cubicBezTo>
                    <a:pt x="708" y="1899"/>
                    <a:pt x="765" y="1899"/>
                    <a:pt x="801" y="1934"/>
                  </a:cubicBezTo>
                  <a:cubicBezTo>
                    <a:pt x="836" y="1969"/>
                    <a:pt x="836" y="2026"/>
                    <a:pt x="801" y="2062"/>
                  </a:cubicBezTo>
                  <a:cubicBezTo>
                    <a:pt x="815" y="2047"/>
                    <a:pt x="815" y="2047"/>
                    <a:pt x="815" y="2047"/>
                  </a:cubicBezTo>
                  <a:cubicBezTo>
                    <a:pt x="779" y="2083"/>
                    <a:pt x="779" y="2140"/>
                    <a:pt x="815" y="2175"/>
                  </a:cubicBezTo>
                  <a:cubicBezTo>
                    <a:pt x="850" y="2210"/>
                    <a:pt x="907" y="2210"/>
                    <a:pt x="942" y="2175"/>
                  </a:cubicBezTo>
                  <a:cubicBezTo>
                    <a:pt x="968" y="2149"/>
                    <a:pt x="968" y="2149"/>
                    <a:pt x="968" y="2149"/>
                  </a:cubicBezTo>
                  <a:cubicBezTo>
                    <a:pt x="1003" y="2114"/>
                    <a:pt x="1060" y="2114"/>
                    <a:pt x="1096" y="2149"/>
                  </a:cubicBezTo>
                  <a:cubicBezTo>
                    <a:pt x="1131" y="2185"/>
                    <a:pt x="1131" y="2242"/>
                    <a:pt x="1096" y="2277"/>
                  </a:cubicBezTo>
                  <a:cubicBezTo>
                    <a:pt x="1104" y="2269"/>
                    <a:pt x="1104" y="2269"/>
                    <a:pt x="1104" y="2269"/>
                  </a:cubicBezTo>
                  <a:cubicBezTo>
                    <a:pt x="1068" y="2304"/>
                    <a:pt x="1068" y="2361"/>
                    <a:pt x="1104" y="2397"/>
                  </a:cubicBezTo>
                  <a:cubicBezTo>
                    <a:pt x="1139" y="2432"/>
                    <a:pt x="1196" y="2432"/>
                    <a:pt x="1231" y="2397"/>
                  </a:cubicBezTo>
                  <a:cubicBezTo>
                    <a:pt x="2412" y="1216"/>
                    <a:pt x="2412" y="1216"/>
                    <a:pt x="2412" y="1216"/>
                  </a:cubicBezTo>
                  <a:cubicBezTo>
                    <a:pt x="2447" y="1181"/>
                    <a:pt x="2447" y="1124"/>
                    <a:pt x="2412" y="1089"/>
                  </a:cubicBezTo>
                  <a:cubicBezTo>
                    <a:pt x="2377" y="1053"/>
                    <a:pt x="2319" y="1053"/>
                    <a:pt x="2284" y="1089"/>
                  </a:cubicBezTo>
                  <a:cubicBezTo>
                    <a:pt x="2252" y="1120"/>
                    <a:pt x="2252" y="1120"/>
                    <a:pt x="2252" y="1120"/>
                  </a:cubicBezTo>
                  <a:cubicBezTo>
                    <a:pt x="2217" y="1156"/>
                    <a:pt x="2160" y="1156"/>
                    <a:pt x="2125" y="1120"/>
                  </a:cubicBezTo>
                  <a:cubicBezTo>
                    <a:pt x="2089" y="1085"/>
                    <a:pt x="2089" y="1028"/>
                    <a:pt x="2125" y="993"/>
                  </a:cubicBezTo>
                  <a:cubicBezTo>
                    <a:pt x="2334" y="784"/>
                    <a:pt x="2334" y="784"/>
                    <a:pt x="2334" y="784"/>
                  </a:cubicBezTo>
                  <a:cubicBezTo>
                    <a:pt x="2369" y="748"/>
                    <a:pt x="2369" y="691"/>
                    <a:pt x="2334" y="656"/>
                  </a:cubicBezTo>
                  <a:cubicBezTo>
                    <a:pt x="2299" y="621"/>
                    <a:pt x="2241" y="621"/>
                    <a:pt x="2206" y="656"/>
                  </a:cubicBezTo>
                  <a:cubicBezTo>
                    <a:pt x="2196" y="666"/>
                    <a:pt x="2196" y="666"/>
                    <a:pt x="2196" y="666"/>
                  </a:cubicBezTo>
                  <a:cubicBezTo>
                    <a:pt x="2164" y="690"/>
                    <a:pt x="2137" y="684"/>
                    <a:pt x="2123" y="678"/>
                  </a:cubicBezTo>
                  <a:cubicBezTo>
                    <a:pt x="2105" y="670"/>
                    <a:pt x="2100" y="664"/>
                    <a:pt x="2088" y="653"/>
                  </a:cubicBezTo>
                  <a:cubicBezTo>
                    <a:pt x="2087" y="652"/>
                    <a:pt x="2086" y="651"/>
                    <a:pt x="2085" y="650"/>
                  </a:cubicBezTo>
                  <a:cubicBezTo>
                    <a:pt x="2049" y="615"/>
                    <a:pt x="1992" y="615"/>
                    <a:pt x="1957" y="650"/>
                  </a:cubicBezTo>
                  <a:lnTo>
                    <a:pt x="1670" y="937"/>
                  </a:lnTo>
                  <a:close/>
                </a:path>
              </a:pathLst>
            </a:custGeom>
            <a:solidFill>
              <a:srgbClr val="056B7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6">
              <a:extLst>
                <a:ext uri="{FF2B5EF4-FFF2-40B4-BE49-F238E27FC236}">
                  <a16:creationId xmlns:a16="http://schemas.microsoft.com/office/drawing/2014/main" id="{3A8898BC-BE0B-40CA-A882-F8B6C7B7D559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5702" y="2195512"/>
              <a:ext cx="700088" cy="700088"/>
            </a:xfrm>
            <a:custGeom>
              <a:avLst/>
              <a:gdLst>
                <a:gd name="T0" fmla="*/ 328 w 335"/>
                <a:gd name="T1" fmla="*/ 56 h 335"/>
                <a:gd name="T2" fmla="*/ 299 w 335"/>
                <a:gd name="T3" fmla="*/ 57 h 335"/>
                <a:gd name="T4" fmla="*/ 274 w 335"/>
                <a:gd name="T5" fmla="*/ 57 h 335"/>
                <a:gd name="T6" fmla="*/ 274 w 335"/>
                <a:gd name="T7" fmla="*/ 81 h 335"/>
                <a:gd name="T8" fmla="*/ 273 w 335"/>
                <a:gd name="T9" fmla="*/ 110 h 335"/>
                <a:gd name="T10" fmla="*/ 245 w 335"/>
                <a:gd name="T11" fmla="*/ 111 h 335"/>
                <a:gd name="T12" fmla="*/ 220 w 335"/>
                <a:gd name="T13" fmla="*/ 111 h 335"/>
                <a:gd name="T14" fmla="*/ 220 w 335"/>
                <a:gd name="T15" fmla="*/ 136 h 335"/>
                <a:gd name="T16" fmla="*/ 219 w 335"/>
                <a:gd name="T17" fmla="*/ 164 h 335"/>
                <a:gd name="T18" fmla="*/ 190 w 335"/>
                <a:gd name="T19" fmla="*/ 165 h 335"/>
                <a:gd name="T20" fmla="*/ 166 w 335"/>
                <a:gd name="T21" fmla="*/ 166 h 335"/>
                <a:gd name="T22" fmla="*/ 165 w 335"/>
                <a:gd name="T23" fmla="*/ 190 h 335"/>
                <a:gd name="T24" fmla="*/ 164 w 335"/>
                <a:gd name="T25" fmla="*/ 219 h 335"/>
                <a:gd name="T26" fmla="*/ 136 w 335"/>
                <a:gd name="T27" fmla="*/ 220 h 335"/>
                <a:gd name="T28" fmla="*/ 111 w 335"/>
                <a:gd name="T29" fmla="*/ 220 h 335"/>
                <a:gd name="T30" fmla="*/ 111 w 335"/>
                <a:gd name="T31" fmla="*/ 245 h 335"/>
                <a:gd name="T32" fmla="*/ 110 w 335"/>
                <a:gd name="T33" fmla="*/ 273 h 335"/>
                <a:gd name="T34" fmla="*/ 81 w 335"/>
                <a:gd name="T35" fmla="*/ 274 h 335"/>
                <a:gd name="T36" fmla="*/ 57 w 335"/>
                <a:gd name="T37" fmla="*/ 274 h 335"/>
                <a:gd name="T38" fmla="*/ 57 w 335"/>
                <a:gd name="T39" fmla="*/ 299 h 335"/>
                <a:gd name="T40" fmla="*/ 56 w 335"/>
                <a:gd name="T41" fmla="*/ 327 h 335"/>
                <a:gd name="T42" fmla="*/ 27 w 335"/>
                <a:gd name="T43" fmla="*/ 329 h 335"/>
                <a:gd name="T44" fmla="*/ 2 w 335"/>
                <a:gd name="T45" fmla="*/ 329 h 335"/>
                <a:gd name="T46" fmla="*/ 0 w 335"/>
                <a:gd name="T47" fmla="*/ 326 h 335"/>
                <a:gd name="T48" fmla="*/ 28 w 335"/>
                <a:gd name="T49" fmla="*/ 325 h 335"/>
                <a:gd name="T50" fmla="*/ 53 w 335"/>
                <a:gd name="T51" fmla="*/ 325 h 335"/>
                <a:gd name="T52" fmla="*/ 53 w 335"/>
                <a:gd name="T53" fmla="*/ 300 h 335"/>
                <a:gd name="T54" fmla="*/ 54 w 335"/>
                <a:gd name="T55" fmla="*/ 271 h 335"/>
                <a:gd name="T56" fmla="*/ 83 w 335"/>
                <a:gd name="T57" fmla="*/ 270 h 335"/>
                <a:gd name="T58" fmla="*/ 107 w 335"/>
                <a:gd name="T59" fmla="*/ 270 h 335"/>
                <a:gd name="T60" fmla="*/ 107 w 335"/>
                <a:gd name="T61" fmla="*/ 246 h 335"/>
                <a:gd name="T62" fmla="*/ 108 w 335"/>
                <a:gd name="T63" fmla="*/ 217 h 335"/>
                <a:gd name="T64" fmla="*/ 137 w 335"/>
                <a:gd name="T65" fmla="*/ 216 h 335"/>
                <a:gd name="T66" fmla="*/ 162 w 335"/>
                <a:gd name="T67" fmla="*/ 216 h 335"/>
                <a:gd name="T68" fmla="*/ 162 w 335"/>
                <a:gd name="T69" fmla="*/ 191 h 335"/>
                <a:gd name="T70" fmla="*/ 163 w 335"/>
                <a:gd name="T71" fmla="*/ 163 h 335"/>
                <a:gd name="T72" fmla="*/ 191 w 335"/>
                <a:gd name="T73" fmla="*/ 162 h 335"/>
                <a:gd name="T74" fmla="*/ 216 w 335"/>
                <a:gd name="T75" fmla="*/ 162 h 335"/>
                <a:gd name="T76" fmla="*/ 216 w 335"/>
                <a:gd name="T77" fmla="*/ 137 h 335"/>
                <a:gd name="T78" fmla="*/ 217 w 335"/>
                <a:gd name="T79" fmla="*/ 108 h 335"/>
                <a:gd name="T80" fmla="*/ 246 w 335"/>
                <a:gd name="T81" fmla="*/ 107 h 335"/>
                <a:gd name="T82" fmla="*/ 270 w 335"/>
                <a:gd name="T83" fmla="*/ 107 h 335"/>
                <a:gd name="T84" fmla="*/ 270 w 335"/>
                <a:gd name="T85" fmla="*/ 83 h 335"/>
                <a:gd name="T86" fmla="*/ 271 w 335"/>
                <a:gd name="T87" fmla="*/ 54 h 335"/>
                <a:gd name="T88" fmla="*/ 300 w 335"/>
                <a:gd name="T89" fmla="*/ 53 h 335"/>
                <a:gd name="T90" fmla="*/ 325 w 335"/>
                <a:gd name="T91" fmla="*/ 53 h 335"/>
                <a:gd name="T92" fmla="*/ 325 w 335"/>
                <a:gd name="T93" fmla="*/ 28 h 335"/>
                <a:gd name="T94" fmla="*/ 326 w 335"/>
                <a:gd name="T95" fmla="*/ 0 h 335"/>
                <a:gd name="T96" fmla="*/ 329 w 335"/>
                <a:gd name="T97" fmla="*/ 2 h 335"/>
                <a:gd name="T98" fmla="*/ 329 w 335"/>
                <a:gd name="T99" fmla="*/ 27 h 335"/>
                <a:gd name="T100" fmla="*/ 328 w 335"/>
                <a:gd name="T101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35" h="335">
                  <a:moveTo>
                    <a:pt x="328" y="56"/>
                  </a:moveTo>
                  <a:cubicBezTo>
                    <a:pt x="320" y="63"/>
                    <a:pt x="309" y="60"/>
                    <a:pt x="299" y="57"/>
                  </a:cubicBezTo>
                  <a:cubicBezTo>
                    <a:pt x="289" y="54"/>
                    <a:pt x="280" y="51"/>
                    <a:pt x="274" y="57"/>
                  </a:cubicBezTo>
                  <a:cubicBezTo>
                    <a:pt x="268" y="63"/>
                    <a:pt x="271" y="72"/>
                    <a:pt x="274" y="81"/>
                  </a:cubicBezTo>
                  <a:cubicBezTo>
                    <a:pt x="277" y="92"/>
                    <a:pt x="281" y="102"/>
                    <a:pt x="273" y="110"/>
                  </a:cubicBezTo>
                  <a:cubicBezTo>
                    <a:pt x="265" y="118"/>
                    <a:pt x="255" y="114"/>
                    <a:pt x="245" y="111"/>
                  </a:cubicBezTo>
                  <a:cubicBezTo>
                    <a:pt x="235" y="108"/>
                    <a:pt x="226" y="105"/>
                    <a:pt x="220" y="111"/>
                  </a:cubicBezTo>
                  <a:cubicBezTo>
                    <a:pt x="214" y="117"/>
                    <a:pt x="217" y="126"/>
                    <a:pt x="220" y="136"/>
                  </a:cubicBezTo>
                  <a:cubicBezTo>
                    <a:pt x="223" y="146"/>
                    <a:pt x="226" y="157"/>
                    <a:pt x="219" y="164"/>
                  </a:cubicBezTo>
                  <a:cubicBezTo>
                    <a:pt x="211" y="172"/>
                    <a:pt x="200" y="169"/>
                    <a:pt x="190" y="165"/>
                  </a:cubicBezTo>
                  <a:cubicBezTo>
                    <a:pt x="181" y="162"/>
                    <a:pt x="171" y="160"/>
                    <a:pt x="166" y="166"/>
                  </a:cubicBezTo>
                  <a:cubicBezTo>
                    <a:pt x="160" y="171"/>
                    <a:pt x="162" y="181"/>
                    <a:pt x="165" y="190"/>
                  </a:cubicBezTo>
                  <a:cubicBezTo>
                    <a:pt x="169" y="200"/>
                    <a:pt x="172" y="211"/>
                    <a:pt x="164" y="219"/>
                  </a:cubicBezTo>
                  <a:cubicBezTo>
                    <a:pt x="157" y="226"/>
                    <a:pt x="146" y="223"/>
                    <a:pt x="136" y="220"/>
                  </a:cubicBezTo>
                  <a:cubicBezTo>
                    <a:pt x="126" y="217"/>
                    <a:pt x="117" y="214"/>
                    <a:pt x="111" y="220"/>
                  </a:cubicBezTo>
                  <a:cubicBezTo>
                    <a:pt x="105" y="226"/>
                    <a:pt x="108" y="235"/>
                    <a:pt x="111" y="245"/>
                  </a:cubicBezTo>
                  <a:cubicBezTo>
                    <a:pt x="114" y="255"/>
                    <a:pt x="118" y="265"/>
                    <a:pt x="110" y="273"/>
                  </a:cubicBezTo>
                  <a:cubicBezTo>
                    <a:pt x="102" y="281"/>
                    <a:pt x="92" y="277"/>
                    <a:pt x="81" y="274"/>
                  </a:cubicBezTo>
                  <a:cubicBezTo>
                    <a:pt x="72" y="271"/>
                    <a:pt x="63" y="268"/>
                    <a:pt x="57" y="274"/>
                  </a:cubicBezTo>
                  <a:cubicBezTo>
                    <a:pt x="51" y="280"/>
                    <a:pt x="54" y="289"/>
                    <a:pt x="57" y="299"/>
                  </a:cubicBezTo>
                  <a:cubicBezTo>
                    <a:pt x="60" y="309"/>
                    <a:pt x="63" y="320"/>
                    <a:pt x="56" y="327"/>
                  </a:cubicBezTo>
                  <a:cubicBezTo>
                    <a:pt x="48" y="335"/>
                    <a:pt x="37" y="332"/>
                    <a:pt x="27" y="329"/>
                  </a:cubicBezTo>
                  <a:cubicBezTo>
                    <a:pt x="17" y="326"/>
                    <a:pt x="8" y="323"/>
                    <a:pt x="2" y="329"/>
                  </a:cubicBezTo>
                  <a:cubicBezTo>
                    <a:pt x="0" y="326"/>
                    <a:pt x="0" y="326"/>
                    <a:pt x="0" y="326"/>
                  </a:cubicBezTo>
                  <a:cubicBezTo>
                    <a:pt x="7" y="318"/>
                    <a:pt x="18" y="322"/>
                    <a:pt x="28" y="325"/>
                  </a:cubicBezTo>
                  <a:cubicBezTo>
                    <a:pt x="38" y="328"/>
                    <a:pt x="47" y="331"/>
                    <a:pt x="53" y="325"/>
                  </a:cubicBezTo>
                  <a:cubicBezTo>
                    <a:pt x="59" y="319"/>
                    <a:pt x="56" y="310"/>
                    <a:pt x="53" y="300"/>
                  </a:cubicBezTo>
                  <a:cubicBezTo>
                    <a:pt x="50" y="290"/>
                    <a:pt x="46" y="279"/>
                    <a:pt x="54" y="271"/>
                  </a:cubicBezTo>
                  <a:cubicBezTo>
                    <a:pt x="62" y="264"/>
                    <a:pt x="72" y="267"/>
                    <a:pt x="83" y="270"/>
                  </a:cubicBezTo>
                  <a:cubicBezTo>
                    <a:pt x="92" y="273"/>
                    <a:pt x="101" y="276"/>
                    <a:pt x="107" y="270"/>
                  </a:cubicBezTo>
                  <a:cubicBezTo>
                    <a:pt x="113" y="264"/>
                    <a:pt x="110" y="255"/>
                    <a:pt x="107" y="246"/>
                  </a:cubicBezTo>
                  <a:cubicBezTo>
                    <a:pt x="104" y="235"/>
                    <a:pt x="101" y="225"/>
                    <a:pt x="108" y="217"/>
                  </a:cubicBezTo>
                  <a:cubicBezTo>
                    <a:pt x="116" y="209"/>
                    <a:pt x="127" y="213"/>
                    <a:pt x="137" y="216"/>
                  </a:cubicBezTo>
                  <a:cubicBezTo>
                    <a:pt x="147" y="219"/>
                    <a:pt x="156" y="222"/>
                    <a:pt x="162" y="216"/>
                  </a:cubicBezTo>
                  <a:cubicBezTo>
                    <a:pt x="168" y="210"/>
                    <a:pt x="165" y="201"/>
                    <a:pt x="162" y="191"/>
                  </a:cubicBezTo>
                  <a:cubicBezTo>
                    <a:pt x="158" y="181"/>
                    <a:pt x="155" y="170"/>
                    <a:pt x="163" y="163"/>
                  </a:cubicBezTo>
                  <a:cubicBezTo>
                    <a:pt x="170" y="155"/>
                    <a:pt x="181" y="158"/>
                    <a:pt x="191" y="162"/>
                  </a:cubicBezTo>
                  <a:cubicBezTo>
                    <a:pt x="201" y="165"/>
                    <a:pt x="210" y="168"/>
                    <a:pt x="216" y="162"/>
                  </a:cubicBezTo>
                  <a:cubicBezTo>
                    <a:pt x="222" y="156"/>
                    <a:pt x="219" y="147"/>
                    <a:pt x="216" y="137"/>
                  </a:cubicBezTo>
                  <a:cubicBezTo>
                    <a:pt x="213" y="127"/>
                    <a:pt x="209" y="116"/>
                    <a:pt x="217" y="108"/>
                  </a:cubicBezTo>
                  <a:cubicBezTo>
                    <a:pt x="225" y="101"/>
                    <a:pt x="235" y="104"/>
                    <a:pt x="246" y="107"/>
                  </a:cubicBezTo>
                  <a:cubicBezTo>
                    <a:pt x="255" y="110"/>
                    <a:pt x="264" y="113"/>
                    <a:pt x="270" y="107"/>
                  </a:cubicBezTo>
                  <a:cubicBezTo>
                    <a:pt x="276" y="101"/>
                    <a:pt x="273" y="92"/>
                    <a:pt x="270" y="83"/>
                  </a:cubicBezTo>
                  <a:cubicBezTo>
                    <a:pt x="267" y="72"/>
                    <a:pt x="264" y="62"/>
                    <a:pt x="271" y="54"/>
                  </a:cubicBezTo>
                  <a:cubicBezTo>
                    <a:pt x="279" y="46"/>
                    <a:pt x="290" y="50"/>
                    <a:pt x="300" y="53"/>
                  </a:cubicBezTo>
                  <a:cubicBezTo>
                    <a:pt x="310" y="56"/>
                    <a:pt x="319" y="59"/>
                    <a:pt x="325" y="53"/>
                  </a:cubicBezTo>
                  <a:cubicBezTo>
                    <a:pt x="331" y="47"/>
                    <a:pt x="328" y="38"/>
                    <a:pt x="325" y="28"/>
                  </a:cubicBezTo>
                  <a:cubicBezTo>
                    <a:pt x="322" y="18"/>
                    <a:pt x="318" y="7"/>
                    <a:pt x="326" y="0"/>
                  </a:cubicBezTo>
                  <a:cubicBezTo>
                    <a:pt x="329" y="2"/>
                    <a:pt x="329" y="2"/>
                    <a:pt x="329" y="2"/>
                  </a:cubicBezTo>
                  <a:cubicBezTo>
                    <a:pt x="323" y="8"/>
                    <a:pt x="326" y="17"/>
                    <a:pt x="329" y="27"/>
                  </a:cubicBezTo>
                  <a:cubicBezTo>
                    <a:pt x="332" y="37"/>
                    <a:pt x="335" y="48"/>
                    <a:pt x="328" y="56"/>
                  </a:cubicBezTo>
                  <a:close/>
                </a:path>
              </a:pathLst>
            </a:custGeom>
            <a:solidFill>
              <a:srgbClr val="DF7D3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7">
              <a:extLst>
                <a:ext uri="{FF2B5EF4-FFF2-40B4-BE49-F238E27FC236}">
                  <a16:creationId xmlns:a16="http://schemas.microsoft.com/office/drawing/2014/main" id="{D30AE416-128A-4AFE-A8B8-D9C6D373DD5B}"/>
                </a:ext>
              </a:extLst>
            </p:cNvPr>
            <p:cNvSpPr>
              <a:spLocks/>
            </p:cNvSpPr>
            <p:nvPr/>
          </p:nvSpPr>
          <p:spPr bwMode="auto">
            <a:xfrm>
              <a:off x="3878262" y="5394324"/>
              <a:ext cx="701675" cy="701675"/>
            </a:xfrm>
            <a:custGeom>
              <a:avLst/>
              <a:gdLst>
                <a:gd name="T0" fmla="*/ 8 w 336"/>
                <a:gd name="T1" fmla="*/ 280 h 336"/>
                <a:gd name="T2" fmla="*/ 36 w 336"/>
                <a:gd name="T3" fmla="*/ 279 h 336"/>
                <a:gd name="T4" fmla="*/ 61 w 336"/>
                <a:gd name="T5" fmla="*/ 279 h 336"/>
                <a:gd name="T6" fmla="*/ 61 w 336"/>
                <a:gd name="T7" fmla="*/ 254 h 336"/>
                <a:gd name="T8" fmla="*/ 62 w 336"/>
                <a:gd name="T9" fmla="*/ 225 h 336"/>
                <a:gd name="T10" fmla="*/ 91 w 336"/>
                <a:gd name="T11" fmla="*/ 224 h 336"/>
                <a:gd name="T12" fmla="*/ 115 w 336"/>
                <a:gd name="T13" fmla="*/ 224 h 336"/>
                <a:gd name="T14" fmla="*/ 115 w 336"/>
                <a:gd name="T15" fmla="*/ 200 h 336"/>
                <a:gd name="T16" fmla="*/ 117 w 336"/>
                <a:gd name="T17" fmla="*/ 171 h 336"/>
                <a:gd name="T18" fmla="*/ 145 w 336"/>
                <a:gd name="T19" fmla="*/ 170 h 336"/>
                <a:gd name="T20" fmla="*/ 170 w 336"/>
                <a:gd name="T21" fmla="*/ 170 h 336"/>
                <a:gd name="T22" fmla="*/ 170 w 336"/>
                <a:gd name="T23" fmla="*/ 145 h 336"/>
                <a:gd name="T24" fmla="*/ 171 w 336"/>
                <a:gd name="T25" fmla="*/ 117 h 336"/>
                <a:gd name="T26" fmla="*/ 199 w 336"/>
                <a:gd name="T27" fmla="*/ 116 h 336"/>
                <a:gd name="T28" fmla="*/ 224 w 336"/>
                <a:gd name="T29" fmla="*/ 115 h 336"/>
                <a:gd name="T30" fmla="*/ 224 w 336"/>
                <a:gd name="T31" fmla="*/ 91 h 336"/>
                <a:gd name="T32" fmla="*/ 225 w 336"/>
                <a:gd name="T33" fmla="*/ 62 h 336"/>
                <a:gd name="T34" fmla="*/ 254 w 336"/>
                <a:gd name="T35" fmla="*/ 61 h 336"/>
                <a:gd name="T36" fmla="*/ 278 w 336"/>
                <a:gd name="T37" fmla="*/ 61 h 336"/>
                <a:gd name="T38" fmla="*/ 279 w 336"/>
                <a:gd name="T39" fmla="*/ 36 h 336"/>
                <a:gd name="T40" fmla="*/ 280 w 336"/>
                <a:gd name="T41" fmla="*/ 8 h 336"/>
                <a:gd name="T42" fmla="*/ 308 w 336"/>
                <a:gd name="T43" fmla="*/ 7 h 336"/>
                <a:gd name="T44" fmla="*/ 333 w 336"/>
                <a:gd name="T45" fmla="*/ 7 h 336"/>
                <a:gd name="T46" fmla="*/ 336 w 336"/>
                <a:gd name="T47" fmla="*/ 10 h 336"/>
                <a:gd name="T48" fmla="*/ 307 w 336"/>
                <a:gd name="T49" fmla="*/ 11 h 336"/>
                <a:gd name="T50" fmla="*/ 282 w 336"/>
                <a:gd name="T51" fmla="*/ 11 h 336"/>
                <a:gd name="T52" fmla="*/ 282 w 336"/>
                <a:gd name="T53" fmla="*/ 35 h 336"/>
                <a:gd name="T54" fmla="*/ 281 w 336"/>
                <a:gd name="T55" fmla="*/ 64 h 336"/>
                <a:gd name="T56" fmla="*/ 253 w 336"/>
                <a:gd name="T57" fmla="*/ 65 h 336"/>
                <a:gd name="T58" fmla="*/ 228 w 336"/>
                <a:gd name="T59" fmla="*/ 65 h 336"/>
                <a:gd name="T60" fmla="*/ 228 w 336"/>
                <a:gd name="T61" fmla="*/ 90 h 336"/>
                <a:gd name="T62" fmla="*/ 227 w 336"/>
                <a:gd name="T63" fmla="*/ 118 h 336"/>
                <a:gd name="T64" fmla="*/ 198 w 336"/>
                <a:gd name="T65" fmla="*/ 119 h 336"/>
                <a:gd name="T66" fmla="*/ 174 w 336"/>
                <a:gd name="T67" fmla="*/ 119 h 336"/>
                <a:gd name="T68" fmla="*/ 174 w 336"/>
                <a:gd name="T69" fmla="*/ 144 h 336"/>
                <a:gd name="T70" fmla="*/ 173 w 336"/>
                <a:gd name="T71" fmla="*/ 173 h 336"/>
                <a:gd name="T72" fmla="*/ 144 w 336"/>
                <a:gd name="T73" fmla="*/ 174 h 336"/>
                <a:gd name="T74" fmla="*/ 119 w 336"/>
                <a:gd name="T75" fmla="*/ 174 h 336"/>
                <a:gd name="T76" fmla="*/ 119 w 336"/>
                <a:gd name="T77" fmla="*/ 198 h 336"/>
                <a:gd name="T78" fmla="*/ 118 w 336"/>
                <a:gd name="T79" fmla="*/ 227 h 336"/>
                <a:gd name="T80" fmla="*/ 90 w 336"/>
                <a:gd name="T81" fmla="*/ 228 h 336"/>
                <a:gd name="T82" fmla="*/ 65 w 336"/>
                <a:gd name="T83" fmla="*/ 228 h 336"/>
                <a:gd name="T84" fmla="*/ 65 w 336"/>
                <a:gd name="T85" fmla="*/ 253 h 336"/>
                <a:gd name="T86" fmla="*/ 64 w 336"/>
                <a:gd name="T87" fmla="*/ 281 h 336"/>
                <a:gd name="T88" fmla="*/ 35 w 336"/>
                <a:gd name="T89" fmla="*/ 282 h 336"/>
                <a:gd name="T90" fmla="*/ 11 w 336"/>
                <a:gd name="T91" fmla="*/ 283 h 336"/>
                <a:gd name="T92" fmla="*/ 10 w 336"/>
                <a:gd name="T93" fmla="*/ 307 h 336"/>
                <a:gd name="T94" fmla="*/ 9 w 336"/>
                <a:gd name="T95" fmla="*/ 336 h 336"/>
                <a:gd name="T96" fmla="*/ 7 w 336"/>
                <a:gd name="T97" fmla="*/ 333 h 336"/>
                <a:gd name="T98" fmla="*/ 7 w 336"/>
                <a:gd name="T99" fmla="*/ 308 h 336"/>
                <a:gd name="T100" fmla="*/ 8 w 336"/>
                <a:gd name="T101" fmla="*/ 280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36" h="336">
                  <a:moveTo>
                    <a:pt x="8" y="280"/>
                  </a:moveTo>
                  <a:cubicBezTo>
                    <a:pt x="15" y="272"/>
                    <a:pt x="26" y="275"/>
                    <a:pt x="36" y="279"/>
                  </a:cubicBezTo>
                  <a:cubicBezTo>
                    <a:pt x="46" y="282"/>
                    <a:pt x="55" y="285"/>
                    <a:pt x="61" y="279"/>
                  </a:cubicBezTo>
                  <a:cubicBezTo>
                    <a:pt x="67" y="273"/>
                    <a:pt x="64" y="264"/>
                    <a:pt x="61" y="254"/>
                  </a:cubicBezTo>
                  <a:cubicBezTo>
                    <a:pt x="58" y="244"/>
                    <a:pt x="54" y="233"/>
                    <a:pt x="62" y="225"/>
                  </a:cubicBezTo>
                  <a:cubicBezTo>
                    <a:pt x="70" y="218"/>
                    <a:pt x="80" y="221"/>
                    <a:pt x="91" y="224"/>
                  </a:cubicBezTo>
                  <a:cubicBezTo>
                    <a:pt x="100" y="227"/>
                    <a:pt x="109" y="230"/>
                    <a:pt x="115" y="224"/>
                  </a:cubicBezTo>
                  <a:cubicBezTo>
                    <a:pt x="121" y="218"/>
                    <a:pt x="118" y="209"/>
                    <a:pt x="115" y="200"/>
                  </a:cubicBezTo>
                  <a:cubicBezTo>
                    <a:pt x="112" y="189"/>
                    <a:pt x="109" y="179"/>
                    <a:pt x="117" y="171"/>
                  </a:cubicBezTo>
                  <a:cubicBezTo>
                    <a:pt x="124" y="163"/>
                    <a:pt x="135" y="167"/>
                    <a:pt x="145" y="170"/>
                  </a:cubicBezTo>
                  <a:cubicBezTo>
                    <a:pt x="155" y="173"/>
                    <a:pt x="164" y="176"/>
                    <a:pt x="170" y="170"/>
                  </a:cubicBezTo>
                  <a:cubicBezTo>
                    <a:pt x="176" y="164"/>
                    <a:pt x="173" y="155"/>
                    <a:pt x="170" y="145"/>
                  </a:cubicBezTo>
                  <a:cubicBezTo>
                    <a:pt x="167" y="135"/>
                    <a:pt x="163" y="124"/>
                    <a:pt x="171" y="117"/>
                  </a:cubicBezTo>
                  <a:cubicBezTo>
                    <a:pt x="179" y="109"/>
                    <a:pt x="189" y="112"/>
                    <a:pt x="199" y="116"/>
                  </a:cubicBezTo>
                  <a:cubicBezTo>
                    <a:pt x="209" y="119"/>
                    <a:pt x="218" y="121"/>
                    <a:pt x="224" y="115"/>
                  </a:cubicBezTo>
                  <a:cubicBezTo>
                    <a:pt x="230" y="110"/>
                    <a:pt x="227" y="100"/>
                    <a:pt x="224" y="91"/>
                  </a:cubicBezTo>
                  <a:cubicBezTo>
                    <a:pt x="221" y="81"/>
                    <a:pt x="218" y="70"/>
                    <a:pt x="225" y="62"/>
                  </a:cubicBezTo>
                  <a:cubicBezTo>
                    <a:pt x="233" y="55"/>
                    <a:pt x="244" y="58"/>
                    <a:pt x="254" y="61"/>
                  </a:cubicBezTo>
                  <a:cubicBezTo>
                    <a:pt x="263" y="64"/>
                    <a:pt x="273" y="67"/>
                    <a:pt x="278" y="61"/>
                  </a:cubicBezTo>
                  <a:cubicBezTo>
                    <a:pt x="284" y="55"/>
                    <a:pt x="282" y="46"/>
                    <a:pt x="279" y="36"/>
                  </a:cubicBezTo>
                  <a:cubicBezTo>
                    <a:pt x="275" y="26"/>
                    <a:pt x="272" y="15"/>
                    <a:pt x="280" y="8"/>
                  </a:cubicBezTo>
                  <a:cubicBezTo>
                    <a:pt x="287" y="0"/>
                    <a:pt x="298" y="4"/>
                    <a:pt x="308" y="7"/>
                  </a:cubicBezTo>
                  <a:cubicBezTo>
                    <a:pt x="318" y="10"/>
                    <a:pt x="327" y="13"/>
                    <a:pt x="333" y="7"/>
                  </a:cubicBezTo>
                  <a:cubicBezTo>
                    <a:pt x="336" y="10"/>
                    <a:pt x="336" y="10"/>
                    <a:pt x="336" y="10"/>
                  </a:cubicBezTo>
                  <a:cubicBezTo>
                    <a:pt x="328" y="17"/>
                    <a:pt x="317" y="14"/>
                    <a:pt x="307" y="11"/>
                  </a:cubicBezTo>
                  <a:cubicBezTo>
                    <a:pt x="297" y="8"/>
                    <a:pt x="288" y="5"/>
                    <a:pt x="282" y="11"/>
                  </a:cubicBezTo>
                  <a:cubicBezTo>
                    <a:pt x="276" y="17"/>
                    <a:pt x="279" y="26"/>
                    <a:pt x="282" y="35"/>
                  </a:cubicBezTo>
                  <a:cubicBezTo>
                    <a:pt x="286" y="46"/>
                    <a:pt x="289" y="56"/>
                    <a:pt x="281" y="64"/>
                  </a:cubicBezTo>
                  <a:cubicBezTo>
                    <a:pt x="274" y="72"/>
                    <a:pt x="263" y="68"/>
                    <a:pt x="253" y="65"/>
                  </a:cubicBezTo>
                  <a:cubicBezTo>
                    <a:pt x="243" y="62"/>
                    <a:pt x="234" y="59"/>
                    <a:pt x="228" y="65"/>
                  </a:cubicBezTo>
                  <a:cubicBezTo>
                    <a:pt x="222" y="71"/>
                    <a:pt x="225" y="80"/>
                    <a:pt x="228" y="90"/>
                  </a:cubicBezTo>
                  <a:cubicBezTo>
                    <a:pt x="231" y="100"/>
                    <a:pt x="235" y="111"/>
                    <a:pt x="227" y="118"/>
                  </a:cubicBezTo>
                  <a:cubicBezTo>
                    <a:pt x="219" y="126"/>
                    <a:pt x="209" y="123"/>
                    <a:pt x="198" y="119"/>
                  </a:cubicBezTo>
                  <a:cubicBezTo>
                    <a:pt x="189" y="116"/>
                    <a:pt x="180" y="113"/>
                    <a:pt x="174" y="119"/>
                  </a:cubicBezTo>
                  <a:cubicBezTo>
                    <a:pt x="168" y="125"/>
                    <a:pt x="171" y="134"/>
                    <a:pt x="174" y="144"/>
                  </a:cubicBezTo>
                  <a:cubicBezTo>
                    <a:pt x="177" y="154"/>
                    <a:pt x="180" y="165"/>
                    <a:pt x="173" y="173"/>
                  </a:cubicBezTo>
                  <a:cubicBezTo>
                    <a:pt x="165" y="180"/>
                    <a:pt x="154" y="177"/>
                    <a:pt x="144" y="174"/>
                  </a:cubicBezTo>
                  <a:cubicBezTo>
                    <a:pt x="134" y="171"/>
                    <a:pt x="125" y="168"/>
                    <a:pt x="119" y="174"/>
                  </a:cubicBezTo>
                  <a:cubicBezTo>
                    <a:pt x="113" y="180"/>
                    <a:pt x="116" y="189"/>
                    <a:pt x="119" y="198"/>
                  </a:cubicBezTo>
                  <a:cubicBezTo>
                    <a:pt x="122" y="209"/>
                    <a:pt x="126" y="219"/>
                    <a:pt x="118" y="227"/>
                  </a:cubicBezTo>
                  <a:cubicBezTo>
                    <a:pt x="111" y="235"/>
                    <a:pt x="100" y="231"/>
                    <a:pt x="90" y="228"/>
                  </a:cubicBezTo>
                  <a:cubicBezTo>
                    <a:pt x="80" y="225"/>
                    <a:pt x="71" y="222"/>
                    <a:pt x="65" y="228"/>
                  </a:cubicBezTo>
                  <a:cubicBezTo>
                    <a:pt x="59" y="234"/>
                    <a:pt x="62" y="243"/>
                    <a:pt x="65" y="253"/>
                  </a:cubicBezTo>
                  <a:cubicBezTo>
                    <a:pt x="68" y="263"/>
                    <a:pt x="71" y="274"/>
                    <a:pt x="64" y="281"/>
                  </a:cubicBezTo>
                  <a:cubicBezTo>
                    <a:pt x="56" y="289"/>
                    <a:pt x="45" y="286"/>
                    <a:pt x="35" y="282"/>
                  </a:cubicBezTo>
                  <a:cubicBezTo>
                    <a:pt x="26" y="279"/>
                    <a:pt x="17" y="277"/>
                    <a:pt x="11" y="283"/>
                  </a:cubicBezTo>
                  <a:cubicBezTo>
                    <a:pt x="5" y="288"/>
                    <a:pt x="7" y="298"/>
                    <a:pt x="10" y="307"/>
                  </a:cubicBezTo>
                  <a:cubicBezTo>
                    <a:pt x="14" y="317"/>
                    <a:pt x="17" y="328"/>
                    <a:pt x="9" y="336"/>
                  </a:cubicBezTo>
                  <a:cubicBezTo>
                    <a:pt x="7" y="333"/>
                    <a:pt x="7" y="333"/>
                    <a:pt x="7" y="333"/>
                  </a:cubicBezTo>
                  <a:cubicBezTo>
                    <a:pt x="13" y="327"/>
                    <a:pt x="10" y="318"/>
                    <a:pt x="7" y="308"/>
                  </a:cubicBezTo>
                  <a:cubicBezTo>
                    <a:pt x="3" y="298"/>
                    <a:pt x="0" y="287"/>
                    <a:pt x="8" y="280"/>
                  </a:cubicBezTo>
                  <a:close/>
                </a:path>
              </a:pathLst>
            </a:custGeom>
            <a:solidFill>
              <a:srgbClr val="B5C6C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8">
              <a:extLst>
                <a:ext uri="{FF2B5EF4-FFF2-40B4-BE49-F238E27FC236}">
                  <a16:creationId xmlns:a16="http://schemas.microsoft.com/office/drawing/2014/main" id="{181E1D99-79F2-4D3E-894B-3AE7434E3D8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70637" y="1084263"/>
              <a:ext cx="1590675" cy="1590675"/>
            </a:xfrm>
            <a:custGeom>
              <a:avLst/>
              <a:gdLst>
                <a:gd name="T0" fmla="*/ 727 w 762"/>
                <a:gd name="T1" fmla="*/ 35 h 762"/>
                <a:gd name="T2" fmla="*/ 727 w 762"/>
                <a:gd name="T3" fmla="*/ 163 h 762"/>
                <a:gd name="T4" fmla="*/ 163 w 762"/>
                <a:gd name="T5" fmla="*/ 727 h 762"/>
                <a:gd name="T6" fmla="*/ 36 w 762"/>
                <a:gd name="T7" fmla="*/ 727 h 762"/>
                <a:gd name="T8" fmla="*/ 36 w 762"/>
                <a:gd name="T9" fmla="*/ 727 h 762"/>
                <a:gd name="T10" fmla="*/ 36 w 762"/>
                <a:gd name="T11" fmla="*/ 599 h 762"/>
                <a:gd name="T12" fmla="*/ 599 w 762"/>
                <a:gd name="T13" fmla="*/ 35 h 762"/>
                <a:gd name="T14" fmla="*/ 727 w 762"/>
                <a:gd name="T15" fmla="*/ 35 h 7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62" h="762">
                  <a:moveTo>
                    <a:pt x="727" y="35"/>
                  </a:moveTo>
                  <a:cubicBezTo>
                    <a:pt x="762" y="71"/>
                    <a:pt x="762" y="128"/>
                    <a:pt x="727" y="163"/>
                  </a:cubicBezTo>
                  <a:cubicBezTo>
                    <a:pt x="163" y="727"/>
                    <a:pt x="163" y="727"/>
                    <a:pt x="163" y="727"/>
                  </a:cubicBezTo>
                  <a:cubicBezTo>
                    <a:pt x="128" y="762"/>
                    <a:pt x="71" y="762"/>
                    <a:pt x="36" y="727"/>
                  </a:cubicBezTo>
                  <a:cubicBezTo>
                    <a:pt x="36" y="727"/>
                    <a:pt x="36" y="727"/>
                    <a:pt x="36" y="727"/>
                  </a:cubicBezTo>
                  <a:cubicBezTo>
                    <a:pt x="0" y="691"/>
                    <a:pt x="0" y="634"/>
                    <a:pt x="36" y="599"/>
                  </a:cubicBezTo>
                  <a:cubicBezTo>
                    <a:pt x="599" y="35"/>
                    <a:pt x="599" y="35"/>
                    <a:pt x="599" y="35"/>
                  </a:cubicBezTo>
                  <a:cubicBezTo>
                    <a:pt x="635" y="0"/>
                    <a:pt x="692" y="0"/>
                    <a:pt x="727" y="35"/>
                  </a:cubicBezTo>
                  <a:close/>
                </a:path>
              </a:pathLst>
            </a:custGeom>
            <a:solidFill>
              <a:srgbClr val="DF7D3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9">
              <a:extLst>
                <a:ext uri="{FF2B5EF4-FFF2-40B4-BE49-F238E27FC236}">
                  <a16:creationId xmlns:a16="http://schemas.microsoft.com/office/drawing/2014/main" id="{39EDB27D-A10A-439E-A3E8-1676482EC277}"/>
                </a:ext>
              </a:extLst>
            </p:cNvPr>
            <p:cNvSpPr>
              <a:spLocks/>
            </p:cNvSpPr>
            <p:nvPr/>
          </p:nvSpPr>
          <p:spPr bwMode="auto">
            <a:xfrm>
              <a:off x="8306592" y="1171575"/>
              <a:ext cx="950913" cy="954088"/>
            </a:xfrm>
            <a:custGeom>
              <a:avLst/>
              <a:gdLst>
                <a:gd name="T0" fmla="*/ 421 w 456"/>
                <a:gd name="T1" fmla="*/ 35 h 457"/>
                <a:gd name="T2" fmla="*/ 421 w 456"/>
                <a:gd name="T3" fmla="*/ 163 h 457"/>
                <a:gd name="T4" fmla="*/ 162 w 456"/>
                <a:gd name="T5" fmla="*/ 422 h 457"/>
                <a:gd name="T6" fmla="*/ 35 w 456"/>
                <a:gd name="T7" fmla="*/ 422 h 457"/>
                <a:gd name="T8" fmla="*/ 35 w 456"/>
                <a:gd name="T9" fmla="*/ 422 h 457"/>
                <a:gd name="T10" fmla="*/ 35 w 456"/>
                <a:gd name="T11" fmla="*/ 294 h 457"/>
                <a:gd name="T12" fmla="*/ 294 w 456"/>
                <a:gd name="T13" fmla="*/ 35 h 457"/>
                <a:gd name="T14" fmla="*/ 421 w 456"/>
                <a:gd name="T15" fmla="*/ 35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6" h="457">
                  <a:moveTo>
                    <a:pt x="421" y="35"/>
                  </a:moveTo>
                  <a:cubicBezTo>
                    <a:pt x="456" y="71"/>
                    <a:pt x="456" y="128"/>
                    <a:pt x="421" y="163"/>
                  </a:cubicBezTo>
                  <a:cubicBezTo>
                    <a:pt x="162" y="422"/>
                    <a:pt x="162" y="422"/>
                    <a:pt x="162" y="422"/>
                  </a:cubicBezTo>
                  <a:cubicBezTo>
                    <a:pt x="127" y="457"/>
                    <a:pt x="70" y="457"/>
                    <a:pt x="35" y="422"/>
                  </a:cubicBezTo>
                  <a:cubicBezTo>
                    <a:pt x="35" y="422"/>
                    <a:pt x="35" y="422"/>
                    <a:pt x="35" y="422"/>
                  </a:cubicBezTo>
                  <a:cubicBezTo>
                    <a:pt x="0" y="387"/>
                    <a:pt x="0" y="329"/>
                    <a:pt x="35" y="294"/>
                  </a:cubicBezTo>
                  <a:cubicBezTo>
                    <a:pt x="294" y="35"/>
                    <a:pt x="294" y="35"/>
                    <a:pt x="294" y="35"/>
                  </a:cubicBezTo>
                  <a:cubicBezTo>
                    <a:pt x="329" y="0"/>
                    <a:pt x="386" y="0"/>
                    <a:pt x="421" y="35"/>
                  </a:cubicBezTo>
                  <a:close/>
                </a:path>
              </a:pathLst>
            </a:custGeom>
            <a:solidFill>
              <a:srgbClr val="B5C6C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10">
              <a:extLst>
                <a:ext uri="{FF2B5EF4-FFF2-40B4-BE49-F238E27FC236}">
                  <a16:creationId xmlns:a16="http://schemas.microsoft.com/office/drawing/2014/main" id="{982ACD68-F6E9-4130-AA98-7DA52FF32385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3324" y="1357313"/>
              <a:ext cx="1344612" cy="1343025"/>
            </a:xfrm>
            <a:custGeom>
              <a:avLst/>
              <a:gdLst>
                <a:gd name="T0" fmla="*/ 609 w 644"/>
                <a:gd name="T1" fmla="*/ 35 h 643"/>
                <a:gd name="T2" fmla="*/ 609 w 644"/>
                <a:gd name="T3" fmla="*/ 163 h 643"/>
                <a:gd name="T4" fmla="*/ 163 w 644"/>
                <a:gd name="T5" fmla="*/ 608 h 643"/>
                <a:gd name="T6" fmla="*/ 36 w 644"/>
                <a:gd name="T7" fmla="*/ 608 h 643"/>
                <a:gd name="T8" fmla="*/ 36 w 644"/>
                <a:gd name="T9" fmla="*/ 608 h 643"/>
                <a:gd name="T10" fmla="*/ 36 w 644"/>
                <a:gd name="T11" fmla="*/ 481 h 643"/>
                <a:gd name="T12" fmla="*/ 481 w 644"/>
                <a:gd name="T13" fmla="*/ 35 h 643"/>
                <a:gd name="T14" fmla="*/ 609 w 644"/>
                <a:gd name="T15" fmla="*/ 35 h 6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44" h="643">
                  <a:moveTo>
                    <a:pt x="609" y="35"/>
                  </a:moveTo>
                  <a:cubicBezTo>
                    <a:pt x="644" y="70"/>
                    <a:pt x="644" y="127"/>
                    <a:pt x="609" y="163"/>
                  </a:cubicBezTo>
                  <a:cubicBezTo>
                    <a:pt x="163" y="608"/>
                    <a:pt x="163" y="608"/>
                    <a:pt x="163" y="608"/>
                  </a:cubicBezTo>
                  <a:cubicBezTo>
                    <a:pt x="128" y="643"/>
                    <a:pt x="71" y="643"/>
                    <a:pt x="36" y="608"/>
                  </a:cubicBezTo>
                  <a:cubicBezTo>
                    <a:pt x="36" y="608"/>
                    <a:pt x="36" y="608"/>
                    <a:pt x="36" y="608"/>
                  </a:cubicBezTo>
                  <a:cubicBezTo>
                    <a:pt x="0" y="573"/>
                    <a:pt x="0" y="516"/>
                    <a:pt x="36" y="481"/>
                  </a:cubicBezTo>
                  <a:cubicBezTo>
                    <a:pt x="481" y="35"/>
                    <a:pt x="481" y="35"/>
                    <a:pt x="481" y="35"/>
                  </a:cubicBezTo>
                  <a:cubicBezTo>
                    <a:pt x="516" y="0"/>
                    <a:pt x="573" y="0"/>
                    <a:pt x="609" y="35"/>
                  </a:cubicBezTo>
                  <a:close/>
                </a:path>
              </a:pathLst>
            </a:custGeom>
            <a:solidFill>
              <a:srgbClr val="DF7D3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11">
              <a:extLst>
                <a:ext uri="{FF2B5EF4-FFF2-40B4-BE49-F238E27FC236}">
                  <a16:creationId xmlns:a16="http://schemas.microsoft.com/office/drawing/2014/main" id="{CB4046B2-317F-42B7-A185-AC376A8DB790}"/>
                </a:ext>
              </a:extLst>
            </p:cNvPr>
            <p:cNvSpPr>
              <a:spLocks/>
            </p:cNvSpPr>
            <p:nvPr/>
          </p:nvSpPr>
          <p:spPr bwMode="auto">
            <a:xfrm>
              <a:off x="6724649" y="4189412"/>
              <a:ext cx="1344612" cy="1343025"/>
            </a:xfrm>
            <a:custGeom>
              <a:avLst/>
              <a:gdLst>
                <a:gd name="T0" fmla="*/ 609 w 644"/>
                <a:gd name="T1" fmla="*/ 35 h 643"/>
                <a:gd name="T2" fmla="*/ 609 w 644"/>
                <a:gd name="T3" fmla="*/ 163 h 643"/>
                <a:gd name="T4" fmla="*/ 163 w 644"/>
                <a:gd name="T5" fmla="*/ 608 h 643"/>
                <a:gd name="T6" fmla="*/ 35 w 644"/>
                <a:gd name="T7" fmla="*/ 608 h 643"/>
                <a:gd name="T8" fmla="*/ 35 w 644"/>
                <a:gd name="T9" fmla="*/ 608 h 643"/>
                <a:gd name="T10" fmla="*/ 35 w 644"/>
                <a:gd name="T11" fmla="*/ 480 h 643"/>
                <a:gd name="T12" fmla="*/ 481 w 644"/>
                <a:gd name="T13" fmla="*/ 35 h 643"/>
                <a:gd name="T14" fmla="*/ 609 w 644"/>
                <a:gd name="T15" fmla="*/ 35 h 6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44" h="643">
                  <a:moveTo>
                    <a:pt x="609" y="35"/>
                  </a:moveTo>
                  <a:cubicBezTo>
                    <a:pt x="644" y="70"/>
                    <a:pt x="644" y="127"/>
                    <a:pt x="609" y="163"/>
                  </a:cubicBezTo>
                  <a:cubicBezTo>
                    <a:pt x="163" y="608"/>
                    <a:pt x="163" y="608"/>
                    <a:pt x="163" y="608"/>
                  </a:cubicBezTo>
                  <a:cubicBezTo>
                    <a:pt x="128" y="643"/>
                    <a:pt x="71" y="643"/>
                    <a:pt x="35" y="608"/>
                  </a:cubicBezTo>
                  <a:cubicBezTo>
                    <a:pt x="35" y="608"/>
                    <a:pt x="35" y="608"/>
                    <a:pt x="35" y="608"/>
                  </a:cubicBezTo>
                  <a:cubicBezTo>
                    <a:pt x="0" y="573"/>
                    <a:pt x="0" y="516"/>
                    <a:pt x="35" y="480"/>
                  </a:cubicBezTo>
                  <a:cubicBezTo>
                    <a:pt x="481" y="35"/>
                    <a:pt x="481" y="35"/>
                    <a:pt x="481" y="35"/>
                  </a:cubicBezTo>
                  <a:cubicBezTo>
                    <a:pt x="516" y="0"/>
                    <a:pt x="573" y="0"/>
                    <a:pt x="609" y="35"/>
                  </a:cubicBezTo>
                  <a:close/>
                </a:path>
              </a:pathLst>
            </a:custGeom>
            <a:solidFill>
              <a:srgbClr val="DF7D3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12">
              <a:extLst>
                <a:ext uri="{FF2B5EF4-FFF2-40B4-BE49-F238E27FC236}">
                  <a16:creationId xmlns:a16="http://schemas.microsoft.com/office/drawing/2014/main" id="{8F50325A-B814-4D07-BF52-6A79228D0C21}"/>
                </a:ext>
              </a:extLst>
            </p:cNvPr>
            <p:cNvSpPr>
              <a:spLocks/>
            </p:cNvSpPr>
            <p:nvPr/>
          </p:nvSpPr>
          <p:spPr bwMode="auto">
            <a:xfrm>
              <a:off x="2933698" y="3802585"/>
              <a:ext cx="430213" cy="430213"/>
            </a:xfrm>
            <a:custGeom>
              <a:avLst/>
              <a:gdLst>
                <a:gd name="T0" fmla="*/ 170 w 206"/>
                <a:gd name="T1" fmla="*/ 37 h 206"/>
                <a:gd name="T2" fmla="*/ 170 w 206"/>
                <a:gd name="T3" fmla="*/ 170 h 206"/>
                <a:gd name="T4" fmla="*/ 37 w 206"/>
                <a:gd name="T5" fmla="*/ 170 h 206"/>
                <a:gd name="T6" fmla="*/ 37 w 206"/>
                <a:gd name="T7" fmla="*/ 37 h 206"/>
                <a:gd name="T8" fmla="*/ 170 w 206"/>
                <a:gd name="T9" fmla="*/ 37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206">
                  <a:moveTo>
                    <a:pt x="170" y="37"/>
                  </a:moveTo>
                  <a:cubicBezTo>
                    <a:pt x="206" y="74"/>
                    <a:pt x="206" y="133"/>
                    <a:pt x="170" y="170"/>
                  </a:cubicBezTo>
                  <a:cubicBezTo>
                    <a:pt x="133" y="206"/>
                    <a:pt x="73" y="206"/>
                    <a:pt x="37" y="170"/>
                  </a:cubicBezTo>
                  <a:cubicBezTo>
                    <a:pt x="0" y="133"/>
                    <a:pt x="0" y="74"/>
                    <a:pt x="37" y="37"/>
                  </a:cubicBezTo>
                  <a:cubicBezTo>
                    <a:pt x="73" y="0"/>
                    <a:pt x="133" y="0"/>
                    <a:pt x="170" y="37"/>
                  </a:cubicBezTo>
                  <a:close/>
                </a:path>
              </a:pathLst>
            </a:custGeom>
            <a:solidFill>
              <a:srgbClr val="DF7D3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13">
              <a:extLst>
                <a:ext uri="{FF2B5EF4-FFF2-40B4-BE49-F238E27FC236}">
                  <a16:creationId xmlns:a16="http://schemas.microsoft.com/office/drawing/2014/main" id="{F7CD3BF0-F299-445D-9F92-2EB16E02694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80158" y="948820"/>
              <a:ext cx="330055" cy="301354"/>
            </a:xfrm>
            <a:custGeom>
              <a:avLst/>
              <a:gdLst>
                <a:gd name="T0" fmla="*/ 123 w 245"/>
                <a:gd name="T1" fmla="*/ 223 h 223"/>
                <a:gd name="T2" fmla="*/ 44 w 245"/>
                <a:gd name="T3" fmla="*/ 190 h 223"/>
                <a:gd name="T4" fmla="*/ 44 w 245"/>
                <a:gd name="T5" fmla="*/ 32 h 223"/>
                <a:gd name="T6" fmla="*/ 123 w 245"/>
                <a:gd name="T7" fmla="*/ 0 h 223"/>
                <a:gd name="T8" fmla="*/ 202 w 245"/>
                <a:gd name="T9" fmla="*/ 32 h 223"/>
                <a:gd name="T10" fmla="*/ 202 w 245"/>
                <a:gd name="T11" fmla="*/ 32 h 223"/>
                <a:gd name="T12" fmla="*/ 202 w 245"/>
                <a:gd name="T13" fmla="*/ 190 h 223"/>
                <a:gd name="T14" fmla="*/ 123 w 245"/>
                <a:gd name="T15" fmla="*/ 223 h 223"/>
                <a:gd name="T16" fmla="*/ 123 w 245"/>
                <a:gd name="T17" fmla="*/ 36 h 223"/>
                <a:gd name="T18" fmla="*/ 69 w 245"/>
                <a:gd name="T19" fmla="*/ 58 h 223"/>
                <a:gd name="T20" fmla="*/ 69 w 245"/>
                <a:gd name="T21" fmla="*/ 165 h 223"/>
                <a:gd name="T22" fmla="*/ 123 w 245"/>
                <a:gd name="T23" fmla="*/ 187 h 223"/>
                <a:gd name="T24" fmla="*/ 176 w 245"/>
                <a:gd name="T25" fmla="*/ 165 h 223"/>
                <a:gd name="T26" fmla="*/ 176 w 245"/>
                <a:gd name="T27" fmla="*/ 58 h 223"/>
                <a:gd name="T28" fmla="*/ 123 w 245"/>
                <a:gd name="T29" fmla="*/ 36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5" h="223">
                  <a:moveTo>
                    <a:pt x="123" y="223"/>
                  </a:moveTo>
                  <a:cubicBezTo>
                    <a:pt x="93" y="223"/>
                    <a:pt x="65" y="212"/>
                    <a:pt x="44" y="190"/>
                  </a:cubicBezTo>
                  <a:cubicBezTo>
                    <a:pt x="0" y="147"/>
                    <a:pt x="0" y="76"/>
                    <a:pt x="44" y="32"/>
                  </a:cubicBezTo>
                  <a:cubicBezTo>
                    <a:pt x="65" y="11"/>
                    <a:pt x="93" y="0"/>
                    <a:pt x="123" y="0"/>
                  </a:cubicBezTo>
                  <a:cubicBezTo>
                    <a:pt x="153" y="0"/>
                    <a:pt x="181" y="11"/>
                    <a:pt x="202" y="32"/>
                  </a:cubicBezTo>
                  <a:cubicBezTo>
                    <a:pt x="202" y="32"/>
                    <a:pt x="202" y="32"/>
                    <a:pt x="202" y="32"/>
                  </a:cubicBezTo>
                  <a:cubicBezTo>
                    <a:pt x="245" y="76"/>
                    <a:pt x="245" y="147"/>
                    <a:pt x="202" y="190"/>
                  </a:cubicBezTo>
                  <a:cubicBezTo>
                    <a:pt x="181" y="212"/>
                    <a:pt x="153" y="223"/>
                    <a:pt x="123" y="223"/>
                  </a:cubicBezTo>
                  <a:close/>
                  <a:moveTo>
                    <a:pt x="123" y="36"/>
                  </a:moveTo>
                  <a:cubicBezTo>
                    <a:pt x="103" y="36"/>
                    <a:pt x="84" y="43"/>
                    <a:pt x="69" y="58"/>
                  </a:cubicBezTo>
                  <a:cubicBezTo>
                    <a:pt x="40" y="87"/>
                    <a:pt x="40" y="135"/>
                    <a:pt x="69" y="165"/>
                  </a:cubicBezTo>
                  <a:cubicBezTo>
                    <a:pt x="84" y="179"/>
                    <a:pt x="103" y="187"/>
                    <a:pt x="123" y="187"/>
                  </a:cubicBezTo>
                  <a:cubicBezTo>
                    <a:pt x="143" y="187"/>
                    <a:pt x="162" y="179"/>
                    <a:pt x="176" y="165"/>
                  </a:cubicBezTo>
                  <a:cubicBezTo>
                    <a:pt x="206" y="135"/>
                    <a:pt x="206" y="87"/>
                    <a:pt x="176" y="58"/>
                  </a:cubicBezTo>
                  <a:cubicBezTo>
                    <a:pt x="162" y="43"/>
                    <a:pt x="143" y="36"/>
                    <a:pt x="123" y="36"/>
                  </a:cubicBezTo>
                  <a:close/>
                </a:path>
              </a:pathLst>
            </a:custGeom>
            <a:solidFill>
              <a:srgbClr val="B5C6C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15">
              <a:extLst>
                <a:ext uri="{FF2B5EF4-FFF2-40B4-BE49-F238E27FC236}">
                  <a16:creationId xmlns:a16="http://schemas.microsoft.com/office/drawing/2014/main" id="{6E3D5AE5-B589-46F2-8F19-DC3CD9950C4F}"/>
                </a:ext>
              </a:extLst>
            </p:cNvPr>
            <p:cNvSpPr>
              <a:spLocks/>
            </p:cNvSpPr>
            <p:nvPr/>
          </p:nvSpPr>
          <p:spPr bwMode="auto">
            <a:xfrm>
              <a:off x="7873998" y="730250"/>
              <a:ext cx="430213" cy="430213"/>
            </a:xfrm>
            <a:custGeom>
              <a:avLst/>
              <a:gdLst>
                <a:gd name="T0" fmla="*/ 169 w 206"/>
                <a:gd name="T1" fmla="*/ 37 h 206"/>
                <a:gd name="T2" fmla="*/ 169 w 206"/>
                <a:gd name="T3" fmla="*/ 170 h 206"/>
                <a:gd name="T4" fmla="*/ 37 w 206"/>
                <a:gd name="T5" fmla="*/ 170 h 206"/>
                <a:gd name="T6" fmla="*/ 37 w 206"/>
                <a:gd name="T7" fmla="*/ 37 h 206"/>
                <a:gd name="T8" fmla="*/ 169 w 206"/>
                <a:gd name="T9" fmla="*/ 37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206">
                  <a:moveTo>
                    <a:pt x="169" y="37"/>
                  </a:moveTo>
                  <a:cubicBezTo>
                    <a:pt x="206" y="74"/>
                    <a:pt x="206" y="133"/>
                    <a:pt x="169" y="170"/>
                  </a:cubicBezTo>
                  <a:cubicBezTo>
                    <a:pt x="133" y="206"/>
                    <a:pt x="73" y="206"/>
                    <a:pt x="37" y="170"/>
                  </a:cubicBezTo>
                  <a:cubicBezTo>
                    <a:pt x="0" y="133"/>
                    <a:pt x="0" y="74"/>
                    <a:pt x="37" y="37"/>
                  </a:cubicBezTo>
                  <a:cubicBezTo>
                    <a:pt x="73" y="0"/>
                    <a:pt x="133" y="0"/>
                    <a:pt x="169" y="37"/>
                  </a:cubicBezTo>
                  <a:close/>
                </a:path>
              </a:pathLst>
            </a:custGeom>
            <a:solidFill>
              <a:srgbClr val="B5C6C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16">
              <a:extLst>
                <a:ext uri="{FF2B5EF4-FFF2-40B4-BE49-F238E27FC236}">
                  <a16:creationId xmlns:a16="http://schemas.microsoft.com/office/drawing/2014/main" id="{6E441AFA-4B27-4CEE-A3E8-20F90394B63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5237" y="5465761"/>
              <a:ext cx="430213" cy="430213"/>
            </a:xfrm>
            <a:custGeom>
              <a:avLst/>
              <a:gdLst>
                <a:gd name="T0" fmla="*/ 170 w 206"/>
                <a:gd name="T1" fmla="*/ 37 h 206"/>
                <a:gd name="T2" fmla="*/ 170 w 206"/>
                <a:gd name="T3" fmla="*/ 170 h 206"/>
                <a:gd name="T4" fmla="*/ 37 w 206"/>
                <a:gd name="T5" fmla="*/ 170 h 206"/>
                <a:gd name="T6" fmla="*/ 37 w 206"/>
                <a:gd name="T7" fmla="*/ 37 h 206"/>
                <a:gd name="T8" fmla="*/ 170 w 206"/>
                <a:gd name="T9" fmla="*/ 37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206">
                  <a:moveTo>
                    <a:pt x="170" y="37"/>
                  </a:moveTo>
                  <a:cubicBezTo>
                    <a:pt x="206" y="74"/>
                    <a:pt x="206" y="133"/>
                    <a:pt x="170" y="170"/>
                  </a:cubicBezTo>
                  <a:cubicBezTo>
                    <a:pt x="133" y="206"/>
                    <a:pt x="73" y="206"/>
                    <a:pt x="37" y="170"/>
                  </a:cubicBezTo>
                  <a:cubicBezTo>
                    <a:pt x="0" y="133"/>
                    <a:pt x="0" y="74"/>
                    <a:pt x="37" y="37"/>
                  </a:cubicBezTo>
                  <a:cubicBezTo>
                    <a:pt x="73" y="0"/>
                    <a:pt x="133" y="0"/>
                    <a:pt x="170" y="37"/>
                  </a:cubicBezTo>
                  <a:close/>
                </a:path>
              </a:pathLst>
            </a:custGeom>
            <a:solidFill>
              <a:srgbClr val="B5C6C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13">
              <a:extLst>
                <a:ext uri="{FF2B5EF4-FFF2-40B4-BE49-F238E27FC236}">
                  <a16:creationId xmlns:a16="http://schemas.microsoft.com/office/drawing/2014/main" id="{EC24BB25-E2C6-4AF2-AECB-B3B67800F46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51425" y="5585890"/>
              <a:ext cx="330055" cy="301354"/>
            </a:xfrm>
            <a:custGeom>
              <a:avLst/>
              <a:gdLst>
                <a:gd name="T0" fmla="*/ 123 w 245"/>
                <a:gd name="T1" fmla="*/ 223 h 223"/>
                <a:gd name="T2" fmla="*/ 44 w 245"/>
                <a:gd name="T3" fmla="*/ 190 h 223"/>
                <a:gd name="T4" fmla="*/ 44 w 245"/>
                <a:gd name="T5" fmla="*/ 32 h 223"/>
                <a:gd name="T6" fmla="*/ 123 w 245"/>
                <a:gd name="T7" fmla="*/ 0 h 223"/>
                <a:gd name="T8" fmla="*/ 202 w 245"/>
                <a:gd name="T9" fmla="*/ 32 h 223"/>
                <a:gd name="T10" fmla="*/ 202 w 245"/>
                <a:gd name="T11" fmla="*/ 32 h 223"/>
                <a:gd name="T12" fmla="*/ 202 w 245"/>
                <a:gd name="T13" fmla="*/ 190 h 223"/>
                <a:gd name="T14" fmla="*/ 123 w 245"/>
                <a:gd name="T15" fmla="*/ 223 h 223"/>
                <a:gd name="T16" fmla="*/ 123 w 245"/>
                <a:gd name="T17" fmla="*/ 36 h 223"/>
                <a:gd name="T18" fmla="*/ 69 w 245"/>
                <a:gd name="T19" fmla="*/ 58 h 223"/>
                <a:gd name="T20" fmla="*/ 69 w 245"/>
                <a:gd name="T21" fmla="*/ 165 h 223"/>
                <a:gd name="T22" fmla="*/ 123 w 245"/>
                <a:gd name="T23" fmla="*/ 187 h 223"/>
                <a:gd name="T24" fmla="*/ 176 w 245"/>
                <a:gd name="T25" fmla="*/ 165 h 223"/>
                <a:gd name="T26" fmla="*/ 176 w 245"/>
                <a:gd name="T27" fmla="*/ 58 h 223"/>
                <a:gd name="T28" fmla="*/ 123 w 245"/>
                <a:gd name="T29" fmla="*/ 36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5" h="223">
                  <a:moveTo>
                    <a:pt x="123" y="223"/>
                  </a:moveTo>
                  <a:cubicBezTo>
                    <a:pt x="93" y="223"/>
                    <a:pt x="65" y="212"/>
                    <a:pt x="44" y="190"/>
                  </a:cubicBezTo>
                  <a:cubicBezTo>
                    <a:pt x="0" y="147"/>
                    <a:pt x="0" y="76"/>
                    <a:pt x="44" y="32"/>
                  </a:cubicBezTo>
                  <a:cubicBezTo>
                    <a:pt x="65" y="11"/>
                    <a:pt x="93" y="0"/>
                    <a:pt x="123" y="0"/>
                  </a:cubicBezTo>
                  <a:cubicBezTo>
                    <a:pt x="153" y="0"/>
                    <a:pt x="181" y="11"/>
                    <a:pt x="202" y="32"/>
                  </a:cubicBezTo>
                  <a:cubicBezTo>
                    <a:pt x="202" y="32"/>
                    <a:pt x="202" y="32"/>
                    <a:pt x="202" y="32"/>
                  </a:cubicBezTo>
                  <a:cubicBezTo>
                    <a:pt x="245" y="76"/>
                    <a:pt x="245" y="147"/>
                    <a:pt x="202" y="190"/>
                  </a:cubicBezTo>
                  <a:cubicBezTo>
                    <a:pt x="181" y="212"/>
                    <a:pt x="153" y="223"/>
                    <a:pt x="123" y="223"/>
                  </a:cubicBezTo>
                  <a:close/>
                  <a:moveTo>
                    <a:pt x="123" y="36"/>
                  </a:moveTo>
                  <a:cubicBezTo>
                    <a:pt x="103" y="36"/>
                    <a:pt x="84" y="43"/>
                    <a:pt x="69" y="58"/>
                  </a:cubicBezTo>
                  <a:cubicBezTo>
                    <a:pt x="40" y="87"/>
                    <a:pt x="40" y="135"/>
                    <a:pt x="69" y="165"/>
                  </a:cubicBezTo>
                  <a:cubicBezTo>
                    <a:pt x="84" y="179"/>
                    <a:pt x="103" y="187"/>
                    <a:pt x="123" y="187"/>
                  </a:cubicBezTo>
                  <a:cubicBezTo>
                    <a:pt x="143" y="187"/>
                    <a:pt x="162" y="179"/>
                    <a:pt x="176" y="165"/>
                  </a:cubicBezTo>
                  <a:cubicBezTo>
                    <a:pt x="206" y="135"/>
                    <a:pt x="206" y="87"/>
                    <a:pt x="176" y="58"/>
                  </a:cubicBezTo>
                  <a:cubicBezTo>
                    <a:pt x="162" y="43"/>
                    <a:pt x="143" y="36"/>
                    <a:pt x="123" y="36"/>
                  </a:cubicBezTo>
                  <a:close/>
                </a:path>
              </a:pathLst>
            </a:custGeom>
            <a:solidFill>
              <a:srgbClr val="DF7D3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9">
              <a:extLst>
                <a:ext uri="{FF2B5EF4-FFF2-40B4-BE49-F238E27FC236}">
                  <a16:creationId xmlns:a16="http://schemas.microsoft.com/office/drawing/2014/main" id="{74E9CCB5-FCA6-4152-86C2-20E9EEE4D1CD}"/>
                </a:ext>
              </a:extLst>
            </p:cNvPr>
            <p:cNvSpPr>
              <a:spLocks/>
            </p:cNvSpPr>
            <p:nvPr/>
          </p:nvSpPr>
          <p:spPr bwMode="auto">
            <a:xfrm>
              <a:off x="8183994" y="3779475"/>
              <a:ext cx="950913" cy="954088"/>
            </a:xfrm>
            <a:custGeom>
              <a:avLst/>
              <a:gdLst>
                <a:gd name="T0" fmla="*/ 421 w 456"/>
                <a:gd name="T1" fmla="*/ 35 h 457"/>
                <a:gd name="T2" fmla="*/ 421 w 456"/>
                <a:gd name="T3" fmla="*/ 163 h 457"/>
                <a:gd name="T4" fmla="*/ 162 w 456"/>
                <a:gd name="T5" fmla="*/ 422 h 457"/>
                <a:gd name="T6" fmla="*/ 35 w 456"/>
                <a:gd name="T7" fmla="*/ 422 h 457"/>
                <a:gd name="T8" fmla="*/ 35 w 456"/>
                <a:gd name="T9" fmla="*/ 422 h 457"/>
                <a:gd name="T10" fmla="*/ 35 w 456"/>
                <a:gd name="T11" fmla="*/ 294 h 457"/>
                <a:gd name="T12" fmla="*/ 294 w 456"/>
                <a:gd name="T13" fmla="*/ 35 h 457"/>
                <a:gd name="T14" fmla="*/ 421 w 456"/>
                <a:gd name="T15" fmla="*/ 35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6" h="457">
                  <a:moveTo>
                    <a:pt x="421" y="35"/>
                  </a:moveTo>
                  <a:cubicBezTo>
                    <a:pt x="456" y="71"/>
                    <a:pt x="456" y="128"/>
                    <a:pt x="421" y="163"/>
                  </a:cubicBezTo>
                  <a:cubicBezTo>
                    <a:pt x="162" y="422"/>
                    <a:pt x="162" y="422"/>
                    <a:pt x="162" y="422"/>
                  </a:cubicBezTo>
                  <a:cubicBezTo>
                    <a:pt x="127" y="457"/>
                    <a:pt x="70" y="457"/>
                    <a:pt x="35" y="422"/>
                  </a:cubicBezTo>
                  <a:cubicBezTo>
                    <a:pt x="35" y="422"/>
                    <a:pt x="35" y="422"/>
                    <a:pt x="35" y="422"/>
                  </a:cubicBezTo>
                  <a:cubicBezTo>
                    <a:pt x="0" y="387"/>
                    <a:pt x="0" y="329"/>
                    <a:pt x="35" y="294"/>
                  </a:cubicBezTo>
                  <a:cubicBezTo>
                    <a:pt x="294" y="35"/>
                    <a:pt x="294" y="35"/>
                    <a:pt x="294" y="35"/>
                  </a:cubicBezTo>
                  <a:cubicBezTo>
                    <a:pt x="329" y="0"/>
                    <a:pt x="386" y="0"/>
                    <a:pt x="421" y="35"/>
                  </a:cubicBezTo>
                  <a:close/>
                </a:path>
              </a:pathLst>
            </a:custGeom>
            <a:solidFill>
              <a:srgbClr val="B5C6C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15">
              <a:extLst>
                <a:ext uri="{FF2B5EF4-FFF2-40B4-BE49-F238E27FC236}">
                  <a16:creationId xmlns:a16="http://schemas.microsoft.com/office/drawing/2014/main" id="{B9B5CFD2-248F-41D7-BCAB-CE759C6026DB}"/>
                </a:ext>
              </a:extLst>
            </p:cNvPr>
            <p:cNvSpPr>
              <a:spLocks/>
            </p:cNvSpPr>
            <p:nvPr/>
          </p:nvSpPr>
          <p:spPr bwMode="auto">
            <a:xfrm>
              <a:off x="9134907" y="3349262"/>
              <a:ext cx="430213" cy="430213"/>
            </a:xfrm>
            <a:custGeom>
              <a:avLst/>
              <a:gdLst>
                <a:gd name="T0" fmla="*/ 169 w 206"/>
                <a:gd name="T1" fmla="*/ 37 h 206"/>
                <a:gd name="T2" fmla="*/ 169 w 206"/>
                <a:gd name="T3" fmla="*/ 170 h 206"/>
                <a:gd name="T4" fmla="*/ 37 w 206"/>
                <a:gd name="T5" fmla="*/ 170 h 206"/>
                <a:gd name="T6" fmla="*/ 37 w 206"/>
                <a:gd name="T7" fmla="*/ 37 h 206"/>
                <a:gd name="T8" fmla="*/ 169 w 206"/>
                <a:gd name="T9" fmla="*/ 37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206">
                  <a:moveTo>
                    <a:pt x="169" y="37"/>
                  </a:moveTo>
                  <a:cubicBezTo>
                    <a:pt x="206" y="74"/>
                    <a:pt x="206" y="133"/>
                    <a:pt x="169" y="170"/>
                  </a:cubicBezTo>
                  <a:cubicBezTo>
                    <a:pt x="133" y="206"/>
                    <a:pt x="73" y="206"/>
                    <a:pt x="37" y="170"/>
                  </a:cubicBezTo>
                  <a:cubicBezTo>
                    <a:pt x="0" y="133"/>
                    <a:pt x="0" y="74"/>
                    <a:pt x="37" y="37"/>
                  </a:cubicBezTo>
                  <a:cubicBezTo>
                    <a:pt x="73" y="0"/>
                    <a:pt x="133" y="0"/>
                    <a:pt x="169" y="37"/>
                  </a:cubicBezTo>
                  <a:close/>
                </a:path>
              </a:pathLst>
            </a:custGeom>
            <a:solidFill>
              <a:srgbClr val="DF7D3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9">
              <a:extLst>
                <a:ext uri="{FF2B5EF4-FFF2-40B4-BE49-F238E27FC236}">
                  <a16:creationId xmlns:a16="http://schemas.microsoft.com/office/drawing/2014/main" id="{29D66215-E90E-4ECB-A9F3-2AD9609171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4576" y="1879599"/>
              <a:ext cx="950913" cy="954088"/>
            </a:xfrm>
            <a:custGeom>
              <a:avLst/>
              <a:gdLst>
                <a:gd name="T0" fmla="*/ 421 w 456"/>
                <a:gd name="T1" fmla="*/ 35 h 457"/>
                <a:gd name="T2" fmla="*/ 421 w 456"/>
                <a:gd name="T3" fmla="*/ 163 h 457"/>
                <a:gd name="T4" fmla="*/ 162 w 456"/>
                <a:gd name="T5" fmla="*/ 422 h 457"/>
                <a:gd name="T6" fmla="*/ 35 w 456"/>
                <a:gd name="T7" fmla="*/ 422 h 457"/>
                <a:gd name="T8" fmla="*/ 35 w 456"/>
                <a:gd name="T9" fmla="*/ 422 h 457"/>
                <a:gd name="T10" fmla="*/ 35 w 456"/>
                <a:gd name="T11" fmla="*/ 294 h 457"/>
                <a:gd name="T12" fmla="*/ 294 w 456"/>
                <a:gd name="T13" fmla="*/ 35 h 457"/>
                <a:gd name="T14" fmla="*/ 421 w 456"/>
                <a:gd name="T15" fmla="*/ 35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6" h="457">
                  <a:moveTo>
                    <a:pt x="421" y="35"/>
                  </a:moveTo>
                  <a:cubicBezTo>
                    <a:pt x="456" y="71"/>
                    <a:pt x="456" y="128"/>
                    <a:pt x="421" y="163"/>
                  </a:cubicBezTo>
                  <a:cubicBezTo>
                    <a:pt x="162" y="422"/>
                    <a:pt x="162" y="422"/>
                    <a:pt x="162" y="422"/>
                  </a:cubicBezTo>
                  <a:cubicBezTo>
                    <a:pt x="127" y="457"/>
                    <a:pt x="70" y="457"/>
                    <a:pt x="35" y="422"/>
                  </a:cubicBezTo>
                  <a:cubicBezTo>
                    <a:pt x="35" y="422"/>
                    <a:pt x="35" y="422"/>
                    <a:pt x="35" y="422"/>
                  </a:cubicBezTo>
                  <a:cubicBezTo>
                    <a:pt x="0" y="387"/>
                    <a:pt x="0" y="329"/>
                    <a:pt x="35" y="294"/>
                  </a:cubicBezTo>
                  <a:cubicBezTo>
                    <a:pt x="294" y="35"/>
                    <a:pt x="294" y="35"/>
                    <a:pt x="294" y="35"/>
                  </a:cubicBezTo>
                  <a:cubicBezTo>
                    <a:pt x="329" y="0"/>
                    <a:pt x="386" y="0"/>
                    <a:pt x="421" y="35"/>
                  </a:cubicBezTo>
                  <a:close/>
                </a:path>
              </a:pathLst>
            </a:custGeom>
            <a:solidFill>
              <a:srgbClr val="B5C6C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13">
              <a:extLst>
                <a:ext uri="{FF2B5EF4-FFF2-40B4-BE49-F238E27FC236}">
                  <a16:creationId xmlns:a16="http://schemas.microsoft.com/office/drawing/2014/main" id="{1D7FAE3D-15A0-4C21-A1E3-CA607683C46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32790" y="2824939"/>
              <a:ext cx="330055" cy="301354"/>
            </a:xfrm>
            <a:custGeom>
              <a:avLst/>
              <a:gdLst>
                <a:gd name="T0" fmla="*/ 123 w 245"/>
                <a:gd name="T1" fmla="*/ 223 h 223"/>
                <a:gd name="T2" fmla="*/ 44 w 245"/>
                <a:gd name="T3" fmla="*/ 190 h 223"/>
                <a:gd name="T4" fmla="*/ 44 w 245"/>
                <a:gd name="T5" fmla="*/ 32 h 223"/>
                <a:gd name="T6" fmla="*/ 123 w 245"/>
                <a:gd name="T7" fmla="*/ 0 h 223"/>
                <a:gd name="T8" fmla="*/ 202 w 245"/>
                <a:gd name="T9" fmla="*/ 32 h 223"/>
                <a:gd name="T10" fmla="*/ 202 w 245"/>
                <a:gd name="T11" fmla="*/ 32 h 223"/>
                <a:gd name="T12" fmla="*/ 202 w 245"/>
                <a:gd name="T13" fmla="*/ 190 h 223"/>
                <a:gd name="T14" fmla="*/ 123 w 245"/>
                <a:gd name="T15" fmla="*/ 223 h 223"/>
                <a:gd name="T16" fmla="*/ 123 w 245"/>
                <a:gd name="T17" fmla="*/ 36 h 223"/>
                <a:gd name="T18" fmla="*/ 69 w 245"/>
                <a:gd name="T19" fmla="*/ 58 h 223"/>
                <a:gd name="T20" fmla="*/ 69 w 245"/>
                <a:gd name="T21" fmla="*/ 165 h 223"/>
                <a:gd name="T22" fmla="*/ 123 w 245"/>
                <a:gd name="T23" fmla="*/ 187 h 223"/>
                <a:gd name="T24" fmla="*/ 176 w 245"/>
                <a:gd name="T25" fmla="*/ 165 h 223"/>
                <a:gd name="T26" fmla="*/ 176 w 245"/>
                <a:gd name="T27" fmla="*/ 58 h 223"/>
                <a:gd name="T28" fmla="*/ 123 w 245"/>
                <a:gd name="T29" fmla="*/ 36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5" h="223">
                  <a:moveTo>
                    <a:pt x="123" y="223"/>
                  </a:moveTo>
                  <a:cubicBezTo>
                    <a:pt x="93" y="223"/>
                    <a:pt x="65" y="212"/>
                    <a:pt x="44" y="190"/>
                  </a:cubicBezTo>
                  <a:cubicBezTo>
                    <a:pt x="0" y="147"/>
                    <a:pt x="0" y="76"/>
                    <a:pt x="44" y="32"/>
                  </a:cubicBezTo>
                  <a:cubicBezTo>
                    <a:pt x="65" y="11"/>
                    <a:pt x="93" y="0"/>
                    <a:pt x="123" y="0"/>
                  </a:cubicBezTo>
                  <a:cubicBezTo>
                    <a:pt x="153" y="0"/>
                    <a:pt x="181" y="11"/>
                    <a:pt x="202" y="32"/>
                  </a:cubicBezTo>
                  <a:cubicBezTo>
                    <a:pt x="202" y="32"/>
                    <a:pt x="202" y="32"/>
                    <a:pt x="202" y="32"/>
                  </a:cubicBezTo>
                  <a:cubicBezTo>
                    <a:pt x="245" y="76"/>
                    <a:pt x="245" y="147"/>
                    <a:pt x="202" y="190"/>
                  </a:cubicBezTo>
                  <a:cubicBezTo>
                    <a:pt x="181" y="212"/>
                    <a:pt x="153" y="223"/>
                    <a:pt x="123" y="223"/>
                  </a:cubicBezTo>
                  <a:close/>
                  <a:moveTo>
                    <a:pt x="123" y="36"/>
                  </a:moveTo>
                  <a:cubicBezTo>
                    <a:pt x="103" y="36"/>
                    <a:pt x="84" y="43"/>
                    <a:pt x="69" y="58"/>
                  </a:cubicBezTo>
                  <a:cubicBezTo>
                    <a:pt x="40" y="87"/>
                    <a:pt x="40" y="135"/>
                    <a:pt x="69" y="165"/>
                  </a:cubicBezTo>
                  <a:cubicBezTo>
                    <a:pt x="84" y="179"/>
                    <a:pt x="103" y="187"/>
                    <a:pt x="123" y="187"/>
                  </a:cubicBezTo>
                  <a:cubicBezTo>
                    <a:pt x="143" y="187"/>
                    <a:pt x="162" y="179"/>
                    <a:pt x="176" y="165"/>
                  </a:cubicBezTo>
                  <a:cubicBezTo>
                    <a:pt x="206" y="135"/>
                    <a:pt x="206" y="87"/>
                    <a:pt x="176" y="58"/>
                  </a:cubicBezTo>
                  <a:cubicBezTo>
                    <a:pt x="162" y="43"/>
                    <a:pt x="143" y="36"/>
                    <a:pt x="123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6">
              <a:extLst>
                <a:ext uri="{FF2B5EF4-FFF2-40B4-BE49-F238E27FC236}">
                  <a16:creationId xmlns:a16="http://schemas.microsoft.com/office/drawing/2014/main" id="{35930168-93B1-4E6E-9792-268F00B6B54E}"/>
                </a:ext>
              </a:extLst>
            </p:cNvPr>
            <p:cNvSpPr>
              <a:spLocks/>
            </p:cNvSpPr>
            <p:nvPr/>
          </p:nvSpPr>
          <p:spPr bwMode="auto">
            <a:xfrm>
              <a:off x="7440141" y="4765674"/>
              <a:ext cx="700088" cy="700088"/>
            </a:xfrm>
            <a:custGeom>
              <a:avLst/>
              <a:gdLst>
                <a:gd name="T0" fmla="*/ 328 w 335"/>
                <a:gd name="T1" fmla="*/ 56 h 335"/>
                <a:gd name="T2" fmla="*/ 299 w 335"/>
                <a:gd name="T3" fmla="*/ 57 h 335"/>
                <a:gd name="T4" fmla="*/ 274 w 335"/>
                <a:gd name="T5" fmla="*/ 57 h 335"/>
                <a:gd name="T6" fmla="*/ 274 w 335"/>
                <a:gd name="T7" fmla="*/ 81 h 335"/>
                <a:gd name="T8" fmla="*/ 273 w 335"/>
                <a:gd name="T9" fmla="*/ 110 h 335"/>
                <a:gd name="T10" fmla="*/ 245 w 335"/>
                <a:gd name="T11" fmla="*/ 111 h 335"/>
                <a:gd name="T12" fmla="*/ 220 w 335"/>
                <a:gd name="T13" fmla="*/ 111 h 335"/>
                <a:gd name="T14" fmla="*/ 220 w 335"/>
                <a:gd name="T15" fmla="*/ 136 h 335"/>
                <a:gd name="T16" fmla="*/ 219 w 335"/>
                <a:gd name="T17" fmla="*/ 164 h 335"/>
                <a:gd name="T18" fmla="*/ 190 w 335"/>
                <a:gd name="T19" fmla="*/ 165 h 335"/>
                <a:gd name="T20" fmla="*/ 166 w 335"/>
                <a:gd name="T21" fmla="*/ 166 h 335"/>
                <a:gd name="T22" fmla="*/ 165 w 335"/>
                <a:gd name="T23" fmla="*/ 190 h 335"/>
                <a:gd name="T24" fmla="*/ 164 w 335"/>
                <a:gd name="T25" fmla="*/ 219 h 335"/>
                <a:gd name="T26" fmla="*/ 136 w 335"/>
                <a:gd name="T27" fmla="*/ 220 h 335"/>
                <a:gd name="T28" fmla="*/ 111 w 335"/>
                <a:gd name="T29" fmla="*/ 220 h 335"/>
                <a:gd name="T30" fmla="*/ 111 w 335"/>
                <a:gd name="T31" fmla="*/ 245 h 335"/>
                <a:gd name="T32" fmla="*/ 110 w 335"/>
                <a:gd name="T33" fmla="*/ 273 h 335"/>
                <a:gd name="T34" fmla="*/ 81 w 335"/>
                <a:gd name="T35" fmla="*/ 274 h 335"/>
                <a:gd name="T36" fmla="*/ 57 w 335"/>
                <a:gd name="T37" fmla="*/ 274 h 335"/>
                <a:gd name="T38" fmla="*/ 57 w 335"/>
                <a:gd name="T39" fmla="*/ 299 h 335"/>
                <a:gd name="T40" fmla="*/ 56 w 335"/>
                <a:gd name="T41" fmla="*/ 327 h 335"/>
                <a:gd name="T42" fmla="*/ 27 w 335"/>
                <a:gd name="T43" fmla="*/ 329 h 335"/>
                <a:gd name="T44" fmla="*/ 2 w 335"/>
                <a:gd name="T45" fmla="*/ 329 h 335"/>
                <a:gd name="T46" fmla="*/ 0 w 335"/>
                <a:gd name="T47" fmla="*/ 326 h 335"/>
                <a:gd name="T48" fmla="*/ 28 w 335"/>
                <a:gd name="T49" fmla="*/ 325 h 335"/>
                <a:gd name="T50" fmla="*/ 53 w 335"/>
                <a:gd name="T51" fmla="*/ 325 h 335"/>
                <a:gd name="T52" fmla="*/ 53 w 335"/>
                <a:gd name="T53" fmla="*/ 300 h 335"/>
                <a:gd name="T54" fmla="*/ 54 w 335"/>
                <a:gd name="T55" fmla="*/ 271 h 335"/>
                <a:gd name="T56" fmla="*/ 83 w 335"/>
                <a:gd name="T57" fmla="*/ 270 h 335"/>
                <a:gd name="T58" fmla="*/ 107 w 335"/>
                <a:gd name="T59" fmla="*/ 270 h 335"/>
                <a:gd name="T60" fmla="*/ 107 w 335"/>
                <a:gd name="T61" fmla="*/ 246 h 335"/>
                <a:gd name="T62" fmla="*/ 108 w 335"/>
                <a:gd name="T63" fmla="*/ 217 h 335"/>
                <a:gd name="T64" fmla="*/ 137 w 335"/>
                <a:gd name="T65" fmla="*/ 216 h 335"/>
                <a:gd name="T66" fmla="*/ 162 w 335"/>
                <a:gd name="T67" fmla="*/ 216 h 335"/>
                <a:gd name="T68" fmla="*/ 162 w 335"/>
                <a:gd name="T69" fmla="*/ 191 h 335"/>
                <a:gd name="T70" fmla="*/ 163 w 335"/>
                <a:gd name="T71" fmla="*/ 163 h 335"/>
                <a:gd name="T72" fmla="*/ 191 w 335"/>
                <a:gd name="T73" fmla="*/ 162 h 335"/>
                <a:gd name="T74" fmla="*/ 216 w 335"/>
                <a:gd name="T75" fmla="*/ 162 h 335"/>
                <a:gd name="T76" fmla="*/ 216 w 335"/>
                <a:gd name="T77" fmla="*/ 137 h 335"/>
                <a:gd name="T78" fmla="*/ 217 w 335"/>
                <a:gd name="T79" fmla="*/ 108 h 335"/>
                <a:gd name="T80" fmla="*/ 246 w 335"/>
                <a:gd name="T81" fmla="*/ 107 h 335"/>
                <a:gd name="T82" fmla="*/ 270 w 335"/>
                <a:gd name="T83" fmla="*/ 107 h 335"/>
                <a:gd name="T84" fmla="*/ 270 w 335"/>
                <a:gd name="T85" fmla="*/ 83 h 335"/>
                <a:gd name="T86" fmla="*/ 271 w 335"/>
                <a:gd name="T87" fmla="*/ 54 h 335"/>
                <a:gd name="T88" fmla="*/ 300 w 335"/>
                <a:gd name="T89" fmla="*/ 53 h 335"/>
                <a:gd name="T90" fmla="*/ 325 w 335"/>
                <a:gd name="T91" fmla="*/ 53 h 335"/>
                <a:gd name="T92" fmla="*/ 325 w 335"/>
                <a:gd name="T93" fmla="*/ 28 h 335"/>
                <a:gd name="T94" fmla="*/ 326 w 335"/>
                <a:gd name="T95" fmla="*/ 0 h 335"/>
                <a:gd name="T96" fmla="*/ 329 w 335"/>
                <a:gd name="T97" fmla="*/ 2 h 335"/>
                <a:gd name="T98" fmla="*/ 329 w 335"/>
                <a:gd name="T99" fmla="*/ 27 h 335"/>
                <a:gd name="T100" fmla="*/ 328 w 335"/>
                <a:gd name="T101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35" h="335">
                  <a:moveTo>
                    <a:pt x="328" y="56"/>
                  </a:moveTo>
                  <a:cubicBezTo>
                    <a:pt x="320" y="63"/>
                    <a:pt x="309" y="60"/>
                    <a:pt x="299" y="57"/>
                  </a:cubicBezTo>
                  <a:cubicBezTo>
                    <a:pt x="289" y="54"/>
                    <a:pt x="280" y="51"/>
                    <a:pt x="274" y="57"/>
                  </a:cubicBezTo>
                  <a:cubicBezTo>
                    <a:pt x="268" y="63"/>
                    <a:pt x="271" y="72"/>
                    <a:pt x="274" y="81"/>
                  </a:cubicBezTo>
                  <a:cubicBezTo>
                    <a:pt x="277" y="92"/>
                    <a:pt x="281" y="102"/>
                    <a:pt x="273" y="110"/>
                  </a:cubicBezTo>
                  <a:cubicBezTo>
                    <a:pt x="265" y="118"/>
                    <a:pt x="255" y="114"/>
                    <a:pt x="245" y="111"/>
                  </a:cubicBezTo>
                  <a:cubicBezTo>
                    <a:pt x="235" y="108"/>
                    <a:pt x="226" y="105"/>
                    <a:pt x="220" y="111"/>
                  </a:cubicBezTo>
                  <a:cubicBezTo>
                    <a:pt x="214" y="117"/>
                    <a:pt x="217" y="126"/>
                    <a:pt x="220" y="136"/>
                  </a:cubicBezTo>
                  <a:cubicBezTo>
                    <a:pt x="223" y="146"/>
                    <a:pt x="226" y="157"/>
                    <a:pt x="219" y="164"/>
                  </a:cubicBezTo>
                  <a:cubicBezTo>
                    <a:pt x="211" y="172"/>
                    <a:pt x="200" y="169"/>
                    <a:pt x="190" y="165"/>
                  </a:cubicBezTo>
                  <a:cubicBezTo>
                    <a:pt x="181" y="162"/>
                    <a:pt x="171" y="160"/>
                    <a:pt x="166" y="166"/>
                  </a:cubicBezTo>
                  <a:cubicBezTo>
                    <a:pt x="160" y="171"/>
                    <a:pt x="162" y="181"/>
                    <a:pt x="165" y="190"/>
                  </a:cubicBezTo>
                  <a:cubicBezTo>
                    <a:pt x="169" y="200"/>
                    <a:pt x="172" y="211"/>
                    <a:pt x="164" y="219"/>
                  </a:cubicBezTo>
                  <a:cubicBezTo>
                    <a:pt x="157" y="226"/>
                    <a:pt x="146" y="223"/>
                    <a:pt x="136" y="220"/>
                  </a:cubicBezTo>
                  <a:cubicBezTo>
                    <a:pt x="126" y="217"/>
                    <a:pt x="117" y="214"/>
                    <a:pt x="111" y="220"/>
                  </a:cubicBezTo>
                  <a:cubicBezTo>
                    <a:pt x="105" y="226"/>
                    <a:pt x="108" y="235"/>
                    <a:pt x="111" y="245"/>
                  </a:cubicBezTo>
                  <a:cubicBezTo>
                    <a:pt x="114" y="255"/>
                    <a:pt x="118" y="265"/>
                    <a:pt x="110" y="273"/>
                  </a:cubicBezTo>
                  <a:cubicBezTo>
                    <a:pt x="102" y="281"/>
                    <a:pt x="92" y="277"/>
                    <a:pt x="81" y="274"/>
                  </a:cubicBezTo>
                  <a:cubicBezTo>
                    <a:pt x="72" y="271"/>
                    <a:pt x="63" y="268"/>
                    <a:pt x="57" y="274"/>
                  </a:cubicBezTo>
                  <a:cubicBezTo>
                    <a:pt x="51" y="280"/>
                    <a:pt x="54" y="289"/>
                    <a:pt x="57" y="299"/>
                  </a:cubicBezTo>
                  <a:cubicBezTo>
                    <a:pt x="60" y="309"/>
                    <a:pt x="63" y="320"/>
                    <a:pt x="56" y="327"/>
                  </a:cubicBezTo>
                  <a:cubicBezTo>
                    <a:pt x="48" y="335"/>
                    <a:pt x="37" y="332"/>
                    <a:pt x="27" y="329"/>
                  </a:cubicBezTo>
                  <a:cubicBezTo>
                    <a:pt x="17" y="326"/>
                    <a:pt x="8" y="323"/>
                    <a:pt x="2" y="329"/>
                  </a:cubicBezTo>
                  <a:cubicBezTo>
                    <a:pt x="0" y="326"/>
                    <a:pt x="0" y="326"/>
                    <a:pt x="0" y="326"/>
                  </a:cubicBezTo>
                  <a:cubicBezTo>
                    <a:pt x="7" y="318"/>
                    <a:pt x="18" y="322"/>
                    <a:pt x="28" y="325"/>
                  </a:cubicBezTo>
                  <a:cubicBezTo>
                    <a:pt x="38" y="328"/>
                    <a:pt x="47" y="331"/>
                    <a:pt x="53" y="325"/>
                  </a:cubicBezTo>
                  <a:cubicBezTo>
                    <a:pt x="59" y="319"/>
                    <a:pt x="56" y="310"/>
                    <a:pt x="53" y="300"/>
                  </a:cubicBezTo>
                  <a:cubicBezTo>
                    <a:pt x="50" y="290"/>
                    <a:pt x="46" y="279"/>
                    <a:pt x="54" y="271"/>
                  </a:cubicBezTo>
                  <a:cubicBezTo>
                    <a:pt x="62" y="264"/>
                    <a:pt x="72" y="267"/>
                    <a:pt x="83" y="270"/>
                  </a:cubicBezTo>
                  <a:cubicBezTo>
                    <a:pt x="92" y="273"/>
                    <a:pt x="101" y="276"/>
                    <a:pt x="107" y="270"/>
                  </a:cubicBezTo>
                  <a:cubicBezTo>
                    <a:pt x="113" y="264"/>
                    <a:pt x="110" y="255"/>
                    <a:pt x="107" y="246"/>
                  </a:cubicBezTo>
                  <a:cubicBezTo>
                    <a:pt x="104" y="235"/>
                    <a:pt x="101" y="225"/>
                    <a:pt x="108" y="217"/>
                  </a:cubicBezTo>
                  <a:cubicBezTo>
                    <a:pt x="116" y="209"/>
                    <a:pt x="127" y="213"/>
                    <a:pt x="137" y="216"/>
                  </a:cubicBezTo>
                  <a:cubicBezTo>
                    <a:pt x="147" y="219"/>
                    <a:pt x="156" y="222"/>
                    <a:pt x="162" y="216"/>
                  </a:cubicBezTo>
                  <a:cubicBezTo>
                    <a:pt x="168" y="210"/>
                    <a:pt x="165" y="201"/>
                    <a:pt x="162" y="191"/>
                  </a:cubicBezTo>
                  <a:cubicBezTo>
                    <a:pt x="158" y="181"/>
                    <a:pt x="155" y="170"/>
                    <a:pt x="163" y="163"/>
                  </a:cubicBezTo>
                  <a:cubicBezTo>
                    <a:pt x="170" y="155"/>
                    <a:pt x="181" y="158"/>
                    <a:pt x="191" y="162"/>
                  </a:cubicBezTo>
                  <a:cubicBezTo>
                    <a:pt x="201" y="165"/>
                    <a:pt x="210" y="168"/>
                    <a:pt x="216" y="162"/>
                  </a:cubicBezTo>
                  <a:cubicBezTo>
                    <a:pt x="222" y="156"/>
                    <a:pt x="219" y="147"/>
                    <a:pt x="216" y="137"/>
                  </a:cubicBezTo>
                  <a:cubicBezTo>
                    <a:pt x="213" y="127"/>
                    <a:pt x="209" y="116"/>
                    <a:pt x="217" y="108"/>
                  </a:cubicBezTo>
                  <a:cubicBezTo>
                    <a:pt x="225" y="101"/>
                    <a:pt x="235" y="104"/>
                    <a:pt x="246" y="107"/>
                  </a:cubicBezTo>
                  <a:cubicBezTo>
                    <a:pt x="255" y="110"/>
                    <a:pt x="264" y="113"/>
                    <a:pt x="270" y="107"/>
                  </a:cubicBezTo>
                  <a:cubicBezTo>
                    <a:pt x="276" y="101"/>
                    <a:pt x="273" y="92"/>
                    <a:pt x="270" y="83"/>
                  </a:cubicBezTo>
                  <a:cubicBezTo>
                    <a:pt x="267" y="72"/>
                    <a:pt x="264" y="62"/>
                    <a:pt x="271" y="54"/>
                  </a:cubicBezTo>
                  <a:cubicBezTo>
                    <a:pt x="279" y="46"/>
                    <a:pt x="290" y="50"/>
                    <a:pt x="300" y="53"/>
                  </a:cubicBezTo>
                  <a:cubicBezTo>
                    <a:pt x="310" y="56"/>
                    <a:pt x="319" y="59"/>
                    <a:pt x="325" y="53"/>
                  </a:cubicBezTo>
                  <a:cubicBezTo>
                    <a:pt x="331" y="47"/>
                    <a:pt x="328" y="38"/>
                    <a:pt x="325" y="28"/>
                  </a:cubicBezTo>
                  <a:cubicBezTo>
                    <a:pt x="322" y="18"/>
                    <a:pt x="318" y="7"/>
                    <a:pt x="326" y="0"/>
                  </a:cubicBezTo>
                  <a:cubicBezTo>
                    <a:pt x="329" y="2"/>
                    <a:pt x="329" y="2"/>
                    <a:pt x="329" y="2"/>
                  </a:cubicBezTo>
                  <a:cubicBezTo>
                    <a:pt x="323" y="8"/>
                    <a:pt x="326" y="17"/>
                    <a:pt x="329" y="27"/>
                  </a:cubicBezTo>
                  <a:cubicBezTo>
                    <a:pt x="332" y="37"/>
                    <a:pt x="335" y="48"/>
                    <a:pt x="328" y="56"/>
                  </a:cubicBezTo>
                  <a:close/>
                </a:path>
              </a:pathLst>
            </a:custGeom>
            <a:solidFill>
              <a:srgbClr val="B5C6C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6">
              <a:extLst>
                <a:ext uri="{FF2B5EF4-FFF2-40B4-BE49-F238E27FC236}">
                  <a16:creationId xmlns:a16="http://schemas.microsoft.com/office/drawing/2014/main" id="{85164F0C-241F-423B-B474-BD3735D58DE2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6966" y="1084263"/>
              <a:ext cx="700088" cy="700088"/>
            </a:xfrm>
            <a:custGeom>
              <a:avLst/>
              <a:gdLst>
                <a:gd name="T0" fmla="*/ 328 w 335"/>
                <a:gd name="T1" fmla="*/ 56 h 335"/>
                <a:gd name="T2" fmla="*/ 299 w 335"/>
                <a:gd name="T3" fmla="*/ 57 h 335"/>
                <a:gd name="T4" fmla="*/ 274 w 335"/>
                <a:gd name="T5" fmla="*/ 57 h 335"/>
                <a:gd name="T6" fmla="*/ 274 w 335"/>
                <a:gd name="T7" fmla="*/ 81 h 335"/>
                <a:gd name="T8" fmla="*/ 273 w 335"/>
                <a:gd name="T9" fmla="*/ 110 h 335"/>
                <a:gd name="T10" fmla="*/ 245 w 335"/>
                <a:gd name="T11" fmla="*/ 111 h 335"/>
                <a:gd name="T12" fmla="*/ 220 w 335"/>
                <a:gd name="T13" fmla="*/ 111 h 335"/>
                <a:gd name="T14" fmla="*/ 220 w 335"/>
                <a:gd name="T15" fmla="*/ 136 h 335"/>
                <a:gd name="T16" fmla="*/ 219 w 335"/>
                <a:gd name="T17" fmla="*/ 164 h 335"/>
                <a:gd name="T18" fmla="*/ 190 w 335"/>
                <a:gd name="T19" fmla="*/ 165 h 335"/>
                <a:gd name="T20" fmla="*/ 166 w 335"/>
                <a:gd name="T21" fmla="*/ 166 h 335"/>
                <a:gd name="T22" fmla="*/ 165 w 335"/>
                <a:gd name="T23" fmla="*/ 190 h 335"/>
                <a:gd name="T24" fmla="*/ 164 w 335"/>
                <a:gd name="T25" fmla="*/ 219 h 335"/>
                <a:gd name="T26" fmla="*/ 136 w 335"/>
                <a:gd name="T27" fmla="*/ 220 h 335"/>
                <a:gd name="T28" fmla="*/ 111 w 335"/>
                <a:gd name="T29" fmla="*/ 220 h 335"/>
                <a:gd name="T30" fmla="*/ 111 w 335"/>
                <a:gd name="T31" fmla="*/ 245 h 335"/>
                <a:gd name="T32" fmla="*/ 110 w 335"/>
                <a:gd name="T33" fmla="*/ 273 h 335"/>
                <a:gd name="T34" fmla="*/ 81 w 335"/>
                <a:gd name="T35" fmla="*/ 274 h 335"/>
                <a:gd name="T36" fmla="*/ 57 w 335"/>
                <a:gd name="T37" fmla="*/ 274 h 335"/>
                <a:gd name="T38" fmla="*/ 57 w 335"/>
                <a:gd name="T39" fmla="*/ 299 h 335"/>
                <a:gd name="T40" fmla="*/ 56 w 335"/>
                <a:gd name="T41" fmla="*/ 327 h 335"/>
                <a:gd name="T42" fmla="*/ 27 w 335"/>
                <a:gd name="T43" fmla="*/ 329 h 335"/>
                <a:gd name="T44" fmla="*/ 2 w 335"/>
                <a:gd name="T45" fmla="*/ 329 h 335"/>
                <a:gd name="T46" fmla="*/ 0 w 335"/>
                <a:gd name="T47" fmla="*/ 326 h 335"/>
                <a:gd name="T48" fmla="*/ 28 w 335"/>
                <a:gd name="T49" fmla="*/ 325 h 335"/>
                <a:gd name="T50" fmla="*/ 53 w 335"/>
                <a:gd name="T51" fmla="*/ 325 h 335"/>
                <a:gd name="T52" fmla="*/ 53 w 335"/>
                <a:gd name="T53" fmla="*/ 300 h 335"/>
                <a:gd name="T54" fmla="*/ 54 w 335"/>
                <a:gd name="T55" fmla="*/ 271 h 335"/>
                <a:gd name="T56" fmla="*/ 83 w 335"/>
                <a:gd name="T57" fmla="*/ 270 h 335"/>
                <a:gd name="T58" fmla="*/ 107 w 335"/>
                <a:gd name="T59" fmla="*/ 270 h 335"/>
                <a:gd name="T60" fmla="*/ 107 w 335"/>
                <a:gd name="T61" fmla="*/ 246 h 335"/>
                <a:gd name="T62" fmla="*/ 108 w 335"/>
                <a:gd name="T63" fmla="*/ 217 h 335"/>
                <a:gd name="T64" fmla="*/ 137 w 335"/>
                <a:gd name="T65" fmla="*/ 216 h 335"/>
                <a:gd name="T66" fmla="*/ 162 w 335"/>
                <a:gd name="T67" fmla="*/ 216 h 335"/>
                <a:gd name="T68" fmla="*/ 162 w 335"/>
                <a:gd name="T69" fmla="*/ 191 h 335"/>
                <a:gd name="T70" fmla="*/ 163 w 335"/>
                <a:gd name="T71" fmla="*/ 163 h 335"/>
                <a:gd name="T72" fmla="*/ 191 w 335"/>
                <a:gd name="T73" fmla="*/ 162 h 335"/>
                <a:gd name="T74" fmla="*/ 216 w 335"/>
                <a:gd name="T75" fmla="*/ 162 h 335"/>
                <a:gd name="T76" fmla="*/ 216 w 335"/>
                <a:gd name="T77" fmla="*/ 137 h 335"/>
                <a:gd name="T78" fmla="*/ 217 w 335"/>
                <a:gd name="T79" fmla="*/ 108 h 335"/>
                <a:gd name="T80" fmla="*/ 246 w 335"/>
                <a:gd name="T81" fmla="*/ 107 h 335"/>
                <a:gd name="T82" fmla="*/ 270 w 335"/>
                <a:gd name="T83" fmla="*/ 107 h 335"/>
                <a:gd name="T84" fmla="*/ 270 w 335"/>
                <a:gd name="T85" fmla="*/ 83 h 335"/>
                <a:gd name="T86" fmla="*/ 271 w 335"/>
                <a:gd name="T87" fmla="*/ 54 h 335"/>
                <a:gd name="T88" fmla="*/ 300 w 335"/>
                <a:gd name="T89" fmla="*/ 53 h 335"/>
                <a:gd name="T90" fmla="*/ 325 w 335"/>
                <a:gd name="T91" fmla="*/ 53 h 335"/>
                <a:gd name="T92" fmla="*/ 325 w 335"/>
                <a:gd name="T93" fmla="*/ 28 h 335"/>
                <a:gd name="T94" fmla="*/ 326 w 335"/>
                <a:gd name="T95" fmla="*/ 0 h 335"/>
                <a:gd name="T96" fmla="*/ 329 w 335"/>
                <a:gd name="T97" fmla="*/ 2 h 335"/>
                <a:gd name="T98" fmla="*/ 329 w 335"/>
                <a:gd name="T99" fmla="*/ 27 h 335"/>
                <a:gd name="T100" fmla="*/ 328 w 335"/>
                <a:gd name="T101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35" h="335">
                  <a:moveTo>
                    <a:pt x="328" y="56"/>
                  </a:moveTo>
                  <a:cubicBezTo>
                    <a:pt x="320" y="63"/>
                    <a:pt x="309" y="60"/>
                    <a:pt x="299" y="57"/>
                  </a:cubicBezTo>
                  <a:cubicBezTo>
                    <a:pt x="289" y="54"/>
                    <a:pt x="280" y="51"/>
                    <a:pt x="274" y="57"/>
                  </a:cubicBezTo>
                  <a:cubicBezTo>
                    <a:pt x="268" y="63"/>
                    <a:pt x="271" y="72"/>
                    <a:pt x="274" y="81"/>
                  </a:cubicBezTo>
                  <a:cubicBezTo>
                    <a:pt x="277" y="92"/>
                    <a:pt x="281" y="102"/>
                    <a:pt x="273" y="110"/>
                  </a:cubicBezTo>
                  <a:cubicBezTo>
                    <a:pt x="265" y="118"/>
                    <a:pt x="255" y="114"/>
                    <a:pt x="245" y="111"/>
                  </a:cubicBezTo>
                  <a:cubicBezTo>
                    <a:pt x="235" y="108"/>
                    <a:pt x="226" y="105"/>
                    <a:pt x="220" y="111"/>
                  </a:cubicBezTo>
                  <a:cubicBezTo>
                    <a:pt x="214" y="117"/>
                    <a:pt x="217" y="126"/>
                    <a:pt x="220" y="136"/>
                  </a:cubicBezTo>
                  <a:cubicBezTo>
                    <a:pt x="223" y="146"/>
                    <a:pt x="226" y="157"/>
                    <a:pt x="219" y="164"/>
                  </a:cubicBezTo>
                  <a:cubicBezTo>
                    <a:pt x="211" y="172"/>
                    <a:pt x="200" y="169"/>
                    <a:pt x="190" y="165"/>
                  </a:cubicBezTo>
                  <a:cubicBezTo>
                    <a:pt x="181" y="162"/>
                    <a:pt x="171" y="160"/>
                    <a:pt x="166" y="166"/>
                  </a:cubicBezTo>
                  <a:cubicBezTo>
                    <a:pt x="160" y="171"/>
                    <a:pt x="162" y="181"/>
                    <a:pt x="165" y="190"/>
                  </a:cubicBezTo>
                  <a:cubicBezTo>
                    <a:pt x="169" y="200"/>
                    <a:pt x="172" y="211"/>
                    <a:pt x="164" y="219"/>
                  </a:cubicBezTo>
                  <a:cubicBezTo>
                    <a:pt x="157" y="226"/>
                    <a:pt x="146" y="223"/>
                    <a:pt x="136" y="220"/>
                  </a:cubicBezTo>
                  <a:cubicBezTo>
                    <a:pt x="126" y="217"/>
                    <a:pt x="117" y="214"/>
                    <a:pt x="111" y="220"/>
                  </a:cubicBezTo>
                  <a:cubicBezTo>
                    <a:pt x="105" y="226"/>
                    <a:pt x="108" y="235"/>
                    <a:pt x="111" y="245"/>
                  </a:cubicBezTo>
                  <a:cubicBezTo>
                    <a:pt x="114" y="255"/>
                    <a:pt x="118" y="265"/>
                    <a:pt x="110" y="273"/>
                  </a:cubicBezTo>
                  <a:cubicBezTo>
                    <a:pt x="102" y="281"/>
                    <a:pt x="92" y="277"/>
                    <a:pt x="81" y="274"/>
                  </a:cubicBezTo>
                  <a:cubicBezTo>
                    <a:pt x="72" y="271"/>
                    <a:pt x="63" y="268"/>
                    <a:pt x="57" y="274"/>
                  </a:cubicBezTo>
                  <a:cubicBezTo>
                    <a:pt x="51" y="280"/>
                    <a:pt x="54" y="289"/>
                    <a:pt x="57" y="299"/>
                  </a:cubicBezTo>
                  <a:cubicBezTo>
                    <a:pt x="60" y="309"/>
                    <a:pt x="63" y="320"/>
                    <a:pt x="56" y="327"/>
                  </a:cubicBezTo>
                  <a:cubicBezTo>
                    <a:pt x="48" y="335"/>
                    <a:pt x="37" y="332"/>
                    <a:pt x="27" y="329"/>
                  </a:cubicBezTo>
                  <a:cubicBezTo>
                    <a:pt x="17" y="326"/>
                    <a:pt x="8" y="323"/>
                    <a:pt x="2" y="329"/>
                  </a:cubicBezTo>
                  <a:cubicBezTo>
                    <a:pt x="0" y="326"/>
                    <a:pt x="0" y="326"/>
                    <a:pt x="0" y="326"/>
                  </a:cubicBezTo>
                  <a:cubicBezTo>
                    <a:pt x="7" y="318"/>
                    <a:pt x="18" y="322"/>
                    <a:pt x="28" y="325"/>
                  </a:cubicBezTo>
                  <a:cubicBezTo>
                    <a:pt x="38" y="328"/>
                    <a:pt x="47" y="331"/>
                    <a:pt x="53" y="325"/>
                  </a:cubicBezTo>
                  <a:cubicBezTo>
                    <a:pt x="59" y="319"/>
                    <a:pt x="56" y="310"/>
                    <a:pt x="53" y="300"/>
                  </a:cubicBezTo>
                  <a:cubicBezTo>
                    <a:pt x="50" y="290"/>
                    <a:pt x="46" y="279"/>
                    <a:pt x="54" y="271"/>
                  </a:cubicBezTo>
                  <a:cubicBezTo>
                    <a:pt x="62" y="264"/>
                    <a:pt x="72" y="267"/>
                    <a:pt x="83" y="270"/>
                  </a:cubicBezTo>
                  <a:cubicBezTo>
                    <a:pt x="92" y="273"/>
                    <a:pt x="101" y="276"/>
                    <a:pt x="107" y="270"/>
                  </a:cubicBezTo>
                  <a:cubicBezTo>
                    <a:pt x="113" y="264"/>
                    <a:pt x="110" y="255"/>
                    <a:pt x="107" y="246"/>
                  </a:cubicBezTo>
                  <a:cubicBezTo>
                    <a:pt x="104" y="235"/>
                    <a:pt x="101" y="225"/>
                    <a:pt x="108" y="217"/>
                  </a:cubicBezTo>
                  <a:cubicBezTo>
                    <a:pt x="116" y="209"/>
                    <a:pt x="127" y="213"/>
                    <a:pt x="137" y="216"/>
                  </a:cubicBezTo>
                  <a:cubicBezTo>
                    <a:pt x="147" y="219"/>
                    <a:pt x="156" y="222"/>
                    <a:pt x="162" y="216"/>
                  </a:cubicBezTo>
                  <a:cubicBezTo>
                    <a:pt x="168" y="210"/>
                    <a:pt x="165" y="201"/>
                    <a:pt x="162" y="191"/>
                  </a:cubicBezTo>
                  <a:cubicBezTo>
                    <a:pt x="158" y="181"/>
                    <a:pt x="155" y="170"/>
                    <a:pt x="163" y="163"/>
                  </a:cubicBezTo>
                  <a:cubicBezTo>
                    <a:pt x="170" y="155"/>
                    <a:pt x="181" y="158"/>
                    <a:pt x="191" y="162"/>
                  </a:cubicBezTo>
                  <a:cubicBezTo>
                    <a:pt x="201" y="165"/>
                    <a:pt x="210" y="168"/>
                    <a:pt x="216" y="162"/>
                  </a:cubicBezTo>
                  <a:cubicBezTo>
                    <a:pt x="222" y="156"/>
                    <a:pt x="219" y="147"/>
                    <a:pt x="216" y="137"/>
                  </a:cubicBezTo>
                  <a:cubicBezTo>
                    <a:pt x="213" y="127"/>
                    <a:pt x="209" y="116"/>
                    <a:pt x="217" y="108"/>
                  </a:cubicBezTo>
                  <a:cubicBezTo>
                    <a:pt x="225" y="101"/>
                    <a:pt x="235" y="104"/>
                    <a:pt x="246" y="107"/>
                  </a:cubicBezTo>
                  <a:cubicBezTo>
                    <a:pt x="255" y="110"/>
                    <a:pt x="264" y="113"/>
                    <a:pt x="270" y="107"/>
                  </a:cubicBezTo>
                  <a:cubicBezTo>
                    <a:pt x="276" y="101"/>
                    <a:pt x="273" y="92"/>
                    <a:pt x="270" y="83"/>
                  </a:cubicBezTo>
                  <a:cubicBezTo>
                    <a:pt x="267" y="72"/>
                    <a:pt x="264" y="62"/>
                    <a:pt x="271" y="54"/>
                  </a:cubicBezTo>
                  <a:cubicBezTo>
                    <a:pt x="279" y="46"/>
                    <a:pt x="290" y="50"/>
                    <a:pt x="300" y="53"/>
                  </a:cubicBezTo>
                  <a:cubicBezTo>
                    <a:pt x="310" y="56"/>
                    <a:pt x="319" y="59"/>
                    <a:pt x="325" y="53"/>
                  </a:cubicBezTo>
                  <a:cubicBezTo>
                    <a:pt x="331" y="47"/>
                    <a:pt x="328" y="38"/>
                    <a:pt x="325" y="28"/>
                  </a:cubicBezTo>
                  <a:cubicBezTo>
                    <a:pt x="322" y="18"/>
                    <a:pt x="318" y="7"/>
                    <a:pt x="326" y="0"/>
                  </a:cubicBezTo>
                  <a:cubicBezTo>
                    <a:pt x="329" y="2"/>
                    <a:pt x="329" y="2"/>
                    <a:pt x="329" y="2"/>
                  </a:cubicBezTo>
                  <a:cubicBezTo>
                    <a:pt x="323" y="8"/>
                    <a:pt x="326" y="17"/>
                    <a:pt x="329" y="27"/>
                  </a:cubicBezTo>
                  <a:cubicBezTo>
                    <a:pt x="332" y="37"/>
                    <a:pt x="335" y="48"/>
                    <a:pt x="328" y="56"/>
                  </a:cubicBezTo>
                  <a:close/>
                </a:path>
              </a:pathLst>
            </a:custGeom>
            <a:solidFill>
              <a:srgbClr val="DF7D3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60" name="Título 1">
            <a:extLst>
              <a:ext uri="{FF2B5EF4-FFF2-40B4-BE49-F238E27FC236}">
                <a16:creationId xmlns:a16="http://schemas.microsoft.com/office/drawing/2014/main" id="{98D06922-A180-4194-ACEC-953D5103F4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097" y="411941"/>
            <a:ext cx="11151917" cy="666423"/>
          </a:xfrm>
        </p:spPr>
        <p:txBody>
          <a:bodyPr>
            <a:noAutofit/>
          </a:bodyPr>
          <a:lstStyle>
            <a:lvl1pPr marL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s-ES" sz="4400" kern="1200" dirty="0">
                <a:solidFill>
                  <a:srgbClr val="0384DA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s-ES" err="1"/>
              <a:t>Slide</a:t>
            </a:r>
            <a:r>
              <a:rPr lang="es-ES"/>
              <a:t> </a:t>
            </a:r>
            <a:r>
              <a:rPr lang="es-ES" err="1"/>
              <a:t>title</a:t>
            </a:r>
            <a:endParaRPr lang="es-ES"/>
          </a:p>
        </p:txBody>
      </p:sp>
      <p:sp>
        <p:nvSpPr>
          <p:cNvPr id="61" name="Text Placeholder 4">
            <a:extLst>
              <a:ext uri="{FF2B5EF4-FFF2-40B4-BE49-F238E27FC236}">
                <a16:creationId xmlns:a16="http://schemas.microsoft.com/office/drawing/2014/main" id="{9F18853C-7D08-473C-A37D-BE5177E38A5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5097" y="1238486"/>
            <a:ext cx="7901989" cy="487808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800"/>
              </a:spcBef>
              <a:buNone/>
              <a:defRPr sz="3001">
                <a:solidFill>
                  <a:srgbClr val="404040"/>
                </a:solidFill>
                <a:latin typeface="+mj-lt"/>
              </a:defRPr>
            </a:lvl1pPr>
            <a:lvl2pPr marL="0" indent="0">
              <a:buNone/>
              <a:defRPr sz="1500">
                <a:solidFill>
                  <a:srgbClr val="404040"/>
                </a:solidFill>
              </a:defRPr>
            </a:lvl2pPr>
            <a:lvl3pPr marL="173878" indent="0">
              <a:buNone/>
              <a:defRPr sz="1500">
                <a:solidFill>
                  <a:srgbClr val="404040"/>
                </a:solidFill>
              </a:defRPr>
            </a:lvl3pPr>
            <a:lvl4pPr marL="342991" indent="0">
              <a:buNone/>
              <a:defRPr sz="1500">
                <a:solidFill>
                  <a:srgbClr val="404040"/>
                </a:solidFill>
              </a:defRPr>
            </a:lvl4pPr>
            <a:lvl5pPr marL="520442" indent="0">
              <a:buNone/>
              <a:defRPr sz="1500">
                <a:solidFill>
                  <a:srgbClr val="40404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5" name="Text Placeholder 4">
            <a:extLst>
              <a:ext uri="{FF2B5EF4-FFF2-40B4-BE49-F238E27FC236}">
                <a16:creationId xmlns:a16="http://schemas.microsoft.com/office/drawing/2014/main" id="{7916D886-1042-4EE2-A667-D742DC38C78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795507" y="1238486"/>
            <a:ext cx="2884804" cy="487808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800"/>
              </a:spcBef>
              <a:buNone/>
              <a:defRPr sz="3001">
                <a:solidFill>
                  <a:srgbClr val="404040"/>
                </a:solidFill>
                <a:latin typeface="+mj-lt"/>
              </a:defRPr>
            </a:lvl1pPr>
            <a:lvl2pPr marL="0" indent="0">
              <a:buNone/>
              <a:defRPr sz="1500">
                <a:solidFill>
                  <a:srgbClr val="404040"/>
                </a:solidFill>
              </a:defRPr>
            </a:lvl2pPr>
            <a:lvl3pPr marL="173878" indent="0">
              <a:buNone/>
              <a:defRPr sz="1500">
                <a:solidFill>
                  <a:srgbClr val="404040"/>
                </a:solidFill>
              </a:defRPr>
            </a:lvl3pPr>
            <a:lvl4pPr marL="342991" indent="0">
              <a:buNone/>
              <a:defRPr sz="1500">
                <a:solidFill>
                  <a:srgbClr val="404040"/>
                </a:solidFill>
              </a:defRPr>
            </a:lvl4pPr>
            <a:lvl5pPr marL="520442" indent="0">
              <a:buNone/>
              <a:defRPr sz="1500">
                <a:solidFill>
                  <a:srgbClr val="40404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3" name="Gráfico 42">
            <a:extLst>
              <a:ext uri="{FF2B5EF4-FFF2-40B4-BE49-F238E27FC236}">
                <a16:creationId xmlns:a16="http://schemas.microsoft.com/office/drawing/2014/main" id="{B0423B02-FBF7-4980-B7CE-70CC1D9AF54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73143" y="6264475"/>
            <a:ext cx="1680299" cy="514995"/>
          </a:xfrm>
          <a:prstGeom prst="rect">
            <a:avLst/>
          </a:prstGeom>
        </p:spPr>
      </p:pic>
      <p:grpSp>
        <p:nvGrpSpPr>
          <p:cNvPr id="64" name="Grupo 63">
            <a:extLst>
              <a:ext uri="{FF2B5EF4-FFF2-40B4-BE49-F238E27FC236}">
                <a16:creationId xmlns:a16="http://schemas.microsoft.com/office/drawing/2014/main" id="{F0303BEB-04AA-4795-AF89-2CBCAC95090C}"/>
              </a:ext>
            </a:extLst>
          </p:cNvPr>
          <p:cNvGrpSpPr/>
          <p:nvPr userDrawn="1"/>
        </p:nvGrpSpPr>
        <p:grpSpPr>
          <a:xfrm>
            <a:off x="9813631" y="6311629"/>
            <a:ext cx="2305226" cy="464331"/>
            <a:chOff x="9955553" y="5742544"/>
            <a:chExt cx="2305226" cy="464331"/>
          </a:xfrm>
        </p:grpSpPr>
        <p:sp>
          <p:nvSpPr>
            <p:cNvPr id="70" name="CuadroTexto 69">
              <a:extLst>
                <a:ext uri="{FF2B5EF4-FFF2-40B4-BE49-F238E27FC236}">
                  <a16:creationId xmlns:a16="http://schemas.microsoft.com/office/drawing/2014/main" id="{C7207AC6-96DD-43F2-9AC6-09D58FD5C103}"/>
                </a:ext>
              </a:extLst>
            </p:cNvPr>
            <p:cNvSpPr txBox="1"/>
            <p:nvPr userDrawn="1"/>
          </p:nvSpPr>
          <p:spPr>
            <a:xfrm>
              <a:off x="10253731" y="5742544"/>
              <a:ext cx="2007048" cy="464331"/>
            </a:xfrm>
            <a:prstGeom prst="rect">
              <a:avLst/>
            </a:prstGeom>
            <a:noFill/>
          </p:spPr>
          <p:txBody>
            <a:bodyPr wrap="square" lIns="180000" tIns="108000" rIns="180000" bIns="108000" rtlCol="0" anchor="ctr" anchorCtr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s-ES" sz="1600" i="0" spc="-7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ea typeface="Cambria" panose="02040503050406030204" pitchFamily="18" charset="0"/>
                  <a:cs typeface="Segoe UI" panose="020B0502040204020203" pitchFamily="34" charset="0"/>
                </a:rPr>
                <a:t>#</a:t>
              </a:r>
              <a:r>
                <a:rPr lang="en-US" sz="1600" i="0" spc="-70" noProof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ea typeface="Cambria" panose="02040503050406030204" pitchFamily="18" charset="0"/>
                  <a:cs typeface="Segoe UI" panose="020B0502040204020203" pitchFamily="34" charset="0"/>
                </a:rPr>
                <a:t>M365MADVirtual</a:t>
              </a:r>
            </a:p>
          </p:txBody>
        </p:sp>
        <p:pic>
          <p:nvPicPr>
            <p:cNvPr id="71" name="Imagen 70">
              <a:extLst>
                <a:ext uri="{FF2B5EF4-FFF2-40B4-BE49-F238E27FC236}">
                  <a16:creationId xmlns:a16="http://schemas.microsoft.com/office/drawing/2014/main" id="{F9F14FF5-199A-47D0-BF9A-635F8ECC291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9955553" y="5852050"/>
              <a:ext cx="348003" cy="2829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0388137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&amp; Content (Lef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icture Placeholder 34"/>
          <p:cNvSpPr>
            <a:spLocks noGrp="1"/>
          </p:cNvSpPr>
          <p:nvPr>
            <p:ph type="pic" sz="quarter" idx="10"/>
          </p:nvPr>
        </p:nvSpPr>
        <p:spPr>
          <a:xfrm>
            <a:off x="6601088" y="49729"/>
            <a:ext cx="7549834" cy="6751747"/>
          </a:xfrm>
          <a:custGeom>
            <a:avLst/>
            <a:gdLst>
              <a:gd name="connsiteX0" fmla="*/ 2777634 w 3757402"/>
              <a:gd name="connsiteY0" fmla="*/ 0 h 3360210"/>
              <a:gd name="connsiteX1" fmla="*/ 2917880 w 3757402"/>
              <a:gd name="connsiteY1" fmla="*/ 58483 h 3360210"/>
              <a:gd name="connsiteX2" fmla="*/ 2917880 w 3757402"/>
              <a:gd name="connsiteY2" fmla="*/ 339205 h 3360210"/>
              <a:gd name="connsiteX3" fmla="*/ 2881520 w 3757402"/>
              <a:gd name="connsiteY3" fmla="*/ 378194 h 3360210"/>
              <a:gd name="connsiteX4" fmla="*/ 2881520 w 3757402"/>
              <a:gd name="connsiteY4" fmla="*/ 534150 h 3360210"/>
              <a:gd name="connsiteX5" fmla="*/ 3037348 w 3757402"/>
              <a:gd name="connsiteY5" fmla="*/ 534150 h 3360210"/>
              <a:gd name="connsiteX6" fmla="*/ 3084096 w 3757402"/>
              <a:gd name="connsiteY6" fmla="*/ 487363 h 3360210"/>
              <a:gd name="connsiteX7" fmla="*/ 3250313 w 3757402"/>
              <a:gd name="connsiteY7" fmla="*/ 487363 h 3360210"/>
              <a:gd name="connsiteX8" fmla="*/ 3250313 w 3757402"/>
              <a:gd name="connsiteY8" fmla="*/ 653717 h 3360210"/>
              <a:gd name="connsiteX9" fmla="*/ 3213953 w 3757402"/>
              <a:gd name="connsiteY9" fmla="*/ 690107 h 3360210"/>
              <a:gd name="connsiteX10" fmla="*/ 3213953 w 3757402"/>
              <a:gd name="connsiteY10" fmla="*/ 747291 h 3360210"/>
              <a:gd name="connsiteX11" fmla="*/ 3271090 w 3757402"/>
              <a:gd name="connsiteY11" fmla="*/ 747291 h 3360210"/>
              <a:gd name="connsiteX12" fmla="*/ 3458083 w 3757402"/>
              <a:gd name="connsiteY12" fmla="*/ 560143 h 3360210"/>
              <a:gd name="connsiteX13" fmla="*/ 3624300 w 3757402"/>
              <a:gd name="connsiteY13" fmla="*/ 560143 h 3360210"/>
              <a:gd name="connsiteX14" fmla="*/ 3624300 w 3757402"/>
              <a:gd name="connsiteY14" fmla="*/ 723897 h 3360210"/>
              <a:gd name="connsiteX15" fmla="*/ 3242521 w 3757402"/>
              <a:gd name="connsiteY15" fmla="*/ 1103391 h 3360210"/>
              <a:gd name="connsiteX16" fmla="*/ 3242521 w 3757402"/>
              <a:gd name="connsiteY16" fmla="*/ 1248950 h 3360210"/>
              <a:gd name="connsiteX17" fmla="*/ 3242521 w 3757402"/>
              <a:gd name="connsiteY17" fmla="*/ 1386712 h 3360210"/>
              <a:gd name="connsiteX18" fmla="*/ 3149024 w 3757402"/>
              <a:gd name="connsiteY18" fmla="*/ 1482885 h 3360210"/>
              <a:gd name="connsiteX19" fmla="*/ 3149024 w 3757402"/>
              <a:gd name="connsiteY19" fmla="*/ 1592055 h 3360210"/>
              <a:gd name="connsiteX20" fmla="*/ 3255507 w 3757402"/>
              <a:gd name="connsiteY20" fmla="*/ 1592055 h 3360210"/>
              <a:gd name="connsiteX21" fmla="*/ 3471069 w 3757402"/>
              <a:gd name="connsiteY21" fmla="*/ 1378914 h 3360210"/>
              <a:gd name="connsiteX22" fmla="*/ 3632091 w 3757402"/>
              <a:gd name="connsiteY22" fmla="*/ 1378914 h 3360210"/>
              <a:gd name="connsiteX23" fmla="*/ 3632091 w 3757402"/>
              <a:gd name="connsiteY23" fmla="*/ 1540069 h 3360210"/>
              <a:gd name="connsiteX24" fmla="*/ 3372378 w 3757402"/>
              <a:gd name="connsiteY24" fmla="*/ 1799996 h 3360210"/>
              <a:gd name="connsiteX25" fmla="*/ 3372378 w 3757402"/>
              <a:gd name="connsiteY25" fmla="*/ 1927361 h 3360210"/>
              <a:gd name="connsiteX26" fmla="*/ 3502234 w 3757402"/>
              <a:gd name="connsiteY26" fmla="*/ 1927361 h 3360210"/>
              <a:gd name="connsiteX27" fmla="*/ 3585343 w 3757402"/>
              <a:gd name="connsiteY27" fmla="*/ 1844184 h 3360210"/>
              <a:gd name="connsiteX28" fmla="*/ 3728185 w 3757402"/>
              <a:gd name="connsiteY28" fmla="*/ 1844184 h 3360210"/>
              <a:gd name="connsiteX29" fmla="*/ 3728185 w 3757402"/>
              <a:gd name="connsiteY29" fmla="*/ 1989743 h 3360210"/>
              <a:gd name="connsiteX30" fmla="*/ 2543892 w 3757402"/>
              <a:gd name="connsiteY30" fmla="*/ 3175012 h 3360210"/>
              <a:gd name="connsiteX31" fmla="*/ 2320539 w 3757402"/>
              <a:gd name="connsiteY31" fmla="*/ 3175012 h 3360210"/>
              <a:gd name="connsiteX32" fmla="*/ 2133545 w 3757402"/>
              <a:gd name="connsiteY32" fmla="*/ 3175012 h 3360210"/>
              <a:gd name="connsiteX33" fmla="*/ 2001092 w 3757402"/>
              <a:gd name="connsiteY33" fmla="*/ 3307575 h 3360210"/>
              <a:gd name="connsiteX34" fmla="*/ 1746573 w 3757402"/>
              <a:gd name="connsiteY34" fmla="*/ 3307575 h 3360210"/>
              <a:gd name="connsiteX35" fmla="*/ 1746573 w 3757402"/>
              <a:gd name="connsiteY35" fmla="*/ 3055445 h 3360210"/>
              <a:gd name="connsiteX36" fmla="*/ 1749170 w 3757402"/>
              <a:gd name="connsiteY36" fmla="*/ 3050247 h 3360210"/>
              <a:gd name="connsiteX37" fmla="*/ 1743975 w 3757402"/>
              <a:gd name="connsiteY37" fmla="*/ 2800716 h 3360210"/>
              <a:gd name="connsiteX38" fmla="*/ 1497248 w 3757402"/>
              <a:gd name="connsiteY38" fmla="*/ 2800716 h 3360210"/>
              <a:gd name="connsiteX39" fmla="*/ 1193383 w 3757402"/>
              <a:gd name="connsiteY39" fmla="*/ 3104831 h 3360210"/>
              <a:gd name="connsiteX40" fmla="*/ 1003792 w 3757402"/>
              <a:gd name="connsiteY40" fmla="*/ 3104831 h 3360210"/>
              <a:gd name="connsiteX41" fmla="*/ 1003792 w 3757402"/>
              <a:gd name="connsiteY41" fmla="*/ 2915085 h 3360210"/>
              <a:gd name="connsiteX42" fmla="*/ 1164815 w 3757402"/>
              <a:gd name="connsiteY42" fmla="*/ 2753930 h 3360210"/>
              <a:gd name="connsiteX43" fmla="*/ 1164815 w 3757402"/>
              <a:gd name="connsiteY43" fmla="*/ 2616168 h 3360210"/>
              <a:gd name="connsiteX44" fmla="*/ 1164815 w 3757402"/>
              <a:gd name="connsiteY44" fmla="*/ 2431620 h 3360210"/>
              <a:gd name="connsiteX45" fmla="*/ 1164815 w 3757402"/>
              <a:gd name="connsiteY45" fmla="*/ 2306855 h 3360210"/>
              <a:gd name="connsiteX46" fmla="*/ 1040152 w 3757402"/>
              <a:gd name="connsiteY46" fmla="*/ 2306855 h 3360210"/>
              <a:gd name="connsiteX47" fmla="*/ 783036 w 3757402"/>
              <a:gd name="connsiteY47" fmla="*/ 2564183 h 3360210"/>
              <a:gd name="connsiteX48" fmla="*/ 627208 w 3757402"/>
              <a:gd name="connsiteY48" fmla="*/ 2564183 h 3360210"/>
              <a:gd name="connsiteX49" fmla="*/ 627208 w 3757402"/>
              <a:gd name="connsiteY49" fmla="*/ 2408226 h 3360210"/>
              <a:gd name="connsiteX50" fmla="*/ 980418 w 3757402"/>
              <a:gd name="connsiteY50" fmla="*/ 2054725 h 3360210"/>
              <a:gd name="connsiteX51" fmla="*/ 980418 w 3757402"/>
              <a:gd name="connsiteY51" fmla="*/ 1953354 h 3360210"/>
              <a:gd name="connsiteX52" fmla="*/ 876533 w 3757402"/>
              <a:gd name="connsiteY52" fmla="*/ 1953354 h 3360210"/>
              <a:gd name="connsiteX53" fmla="*/ 255818 w 3757402"/>
              <a:gd name="connsiteY53" fmla="*/ 2574580 h 3360210"/>
              <a:gd name="connsiteX54" fmla="*/ 42853 w 3757402"/>
              <a:gd name="connsiteY54" fmla="*/ 2574580 h 3360210"/>
              <a:gd name="connsiteX55" fmla="*/ 42853 w 3757402"/>
              <a:gd name="connsiteY55" fmla="*/ 2361439 h 3360210"/>
              <a:gd name="connsiteX56" fmla="*/ 554488 w 3757402"/>
              <a:gd name="connsiteY56" fmla="*/ 1849383 h 3360210"/>
              <a:gd name="connsiteX57" fmla="*/ 554488 w 3757402"/>
              <a:gd name="connsiteY57" fmla="*/ 1779202 h 3360210"/>
              <a:gd name="connsiteX58" fmla="*/ 484366 w 3757402"/>
              <a:gd name="connsiteY58" fmla="*/ 1779202 h 3360210"/>
              <a:gd name="connsiteX59" fmla="*/ 320746 w 3757402"/>
              <a:gd name="connsiteY59" fmla="*/ 1942956 h 3360210"/>
              <a:gd name="connsiteX60" fmla="*/ 112976 w 3757402"/>
              <a:gd name="connsiteY60" fmla="*/ 1942956 h 3360210"/>
              <a:gd name="connsiteX61" fmla="*/ 112976 w 3757402"/>
              <a:gd name="connsiteY61" fmla="*/ 1735015 h 3360210"/>
              <a:gd name="connsiteX62" fmla="*/ 177904 w 3757402"/>
              <a:gd name="connsiteY62" fmla="*/ 1670033 h 3360210"/>
              <a:gd name="connsiteX63" fmla="*/ 177904 w 3757402"/>
              <a:gd name="connsiteY63" fmla="*/ 1485484 h 3360210"/>
              <a:gd name="connsiteX64" fmla="*/ 177904 w 3757402"/>
              <a:gd name="connsiteY64" fmla="*/ 1311333 h 3360210"/>
              <a:gd name="connsiteX65" fmla="*/ 175307 w 3757402"/>
              <a:gd name="connsiteY65" fmla="*/ 1134582 h 3360210"/>
              <a:gd name="connsiteX66" fmla="*/ 175307 w 3757402"/>
              <a:gd name="connsiteY66" fmla="*/ 947435 h 3360210"/>
              <a:gd name="connsiteX67" fmla="*/ 1058332 w 3757402"/>
              <a:gd name="connsiteY67" fmla="*/ 100072 h 3360210"/>
              <a:gd name="connsiteX68" fmla="*/ 1250520 w 3757402"/>
              <a:gd name="connsiteY68" fmla="*/ 102671 h 3360210"/>
              <a:gd name="connsiteX69" fmla="*/ 1250520 w 3757402"/>
              <a:gd name="connsiteY69" fmla="*/ 295017 h 3360210"/>
              <a:gd name="connsiteX70" fmla="*/ 1159620 w 3757402"/>
              <a:gd name="connsiteY70" fmla="*/ 385992 h 3360210"/>
              <a:gd name="connsiteX71" fmla="*/ 1159620 w 3757402"/>
              <a:gd name="connsiteY71" fmla="*/ 531551 h 3360210"/>
              <a:gd name="connsiteX72" fmla="*/ 1305060 w 3757402"/>
              <a:gd name="connsiteY72" fmla="*/ 531551 h 3360210"/>
              <a:gd name="connsiteX73" fmla="*/ 1585550 w 3757402"/>
              <a:gd name="connsiteY73" fmla="*/ 248230 h 3360210"/>
              <a:gd name="connsiteX74" fmla="*/ 1767350 w 3757402"/>
              <a:gd name="connsiteY74" fmla="*/ 248230 h 3360210"/>
              <a:gd name="connsiteX75" fmla="*/ 1946552 w 3757402"/>
              <a:gd name="connsiteY75" fmla="*/ 248230 h 3360210"/>
              <a:gd name="connsiteX76" fmla="*/ 2123157 w 3757402"/>
              <a:gd name="connsiteY76" fmla="*/ 71480 h 3360210"/>
              <a:gd name="connsiteX77" fmla="*/ 2291970 w 3757402"/>
              <a:gd name="connsiteY77" fmla="*/ 71480 h 3360210"/>
              <a:gd name="connsiteX78" fmla="*/ 2291970 w 3757402"/>
              <a:gd name="connsiteY78" fmla="*/ 240432 h 3360210"/>
              <a:gd name="connsiteX79" fmla="*/ 2214056 w 3757402"/>
              <a:gd name="connsiteY79" fmla="*/ 318411 h 3360210"/>
              <a:gd name="connsiteX80" fmla="*/ 2214056 w 3757402"/>
              <a:gd name="connsiteY80" fmla="*/ 401587 h 3360210"/>
              <a:gd name="connsiteX81" fmla="*/ 2297165 w 3757402"/>
              <a:gd name="connsiteY81" fmla="*/ 401587 h 3360210"/>
              <a:gd name="connsiteX82" fmla="*/ 2637389 w 3757402"/>
              <a:gd name="connsiteY82" fmla="*/ 58483 h 3360210"/>
              <a:gd name="connsiteX83" fmla="*/ 2777634 w 3757402"/>
              <a:gd name="connsiteY83" fmla="*/ 0 h 3360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</a:cxnLst>
            <a:rect l="l" t="t" r="r" b="b"/>
            <a:pathLst>
              <a:path w="3757402" h="3360210">
                <a:moveTo>
                  <a:pt x="2777634" y="0"/>
                </a:moveTo>
                <a:cubicBezTo>
                  <a:pt x="2828279" y="0"/>
                  <a:pt x="2878923" y="19494"/>
                  <a:pt x="2917880" y="58483"/>
                </a:cubicBezTo>
                <a:cubicBezTo>
                  <a:pt x="2995794" y="136462"/>
                  <a:pt x="2995794" y="261227"/>
                  <a:pt x="2917880" y="339205"/>
                </a:cubicBezTo>
                <a:cubicBezTo>
                  <a:pt x="2917880" y="339205"/>
                  <a:pt x="2917880" y="339205"/>
                  <a:pt x="2881520" y="378194"/>
                </a:cubicBezTo>
                <a:cubicBezTo>
                  <a:pt x="2837368" y="419782"/>
                  <a:pt x="2837368" y="489963"/>
                  <a:pt x="2881520" y="534150"/>
                </a:cubicBezTo>
                <a:cubicBezTo>
                  <a:pt x="2925671" y="578338"/>
                  <a:pt x="2995794" y="578338"/>
                  <a:pt x="3037348" y="534150"/>
                </a:cubicBezTo>
                <a:cubicBezTo>
                  <a:pt x="3037348" y="534150"/>
                  <a:pt x="3037348" y="534150"/>
                  <a:pt x="3084096" y="487363"/>
                </a:cubicBezTo>
                <a:cubicBezTo>
                  <a:pt x="3130844" y="440576"/>
                  <a:pt x="3206161" y="440576"/>
                  <a:pt x="3250313" y="487363"/>
                </a:cubicBezTo>
                <a:cubicBezTo>
                  <a:pt x="3297061" y="531551"/>
                  <a:pt x="3297061" y="606930"/>
                  <a:pt x="3250313" y="653717"/>
                </a:cubicBezTo>
                <a:cubicBezTo>
                  <a:pt x="3250313" y="653717"/>
                  <a:pt x="3250313" y="653717"/>
                  <a:pt x="3213953" y="690107"/>
                </a:cubicBezTo>
                <a:cubicBezTo>
                  <a:pt x="3198370" y="705702"/>
                  <a:pt x="3198370" y="731695"/>
                  <a:pt x="3213953" y="747291"/>
                </a:cubicBezTo>
                <a:cubicBezTo>
                  <a:pt x="3229536" y="762886"/>
                  <a:pt x="3255507" y="762886"/>
                  <a:pt x="3271090" y="747291"/>
                </a:cubicBezTo>
                <a:cubicBezTo>
                  <a:pt x="3271090" y="747291"/>
                  <a:pt x="3271090" y="747291"/>
                  <a:pt x="3458083" y="560143"/>
                </a:cubicBezTo>
                <a:cubicBezTo>
                  <a:pt x="3504832" y="515955"/>
                  <a:pt x="3577551" y="515955"/>
                  <a:pt x="3624300" y="560143"/>
                </a:cubicBezTo>
                <a:cubicBezTo>
                  <a:pt x="3668451" y="604331"/>
                  <a:pt x="3668451" y="679710"/>
                  <a:pt x="3624300" y="723897"/>
                </a:cubicBezTo>
                <a:cubicBezTo>
                  <a:pt x="3624300" y="723897"/>
                  <a:pt x="3624300" y="723897"/>
                  <a:pt x="3242521" y="1103391"/>
                </a:cubicBezTo>
                <a:cubicBezTo>
                  <a:pt x="3203564" y="1144980"/>
                  <a:pt x="3203564" y="1209961"/>
                  <a:pt x="3242521" y="1248950"/>
                </a:cubicBezTo>
                <a:cubicBezTo>
                  <a:pt x="3281478" y="1287940"/>
                  <a:pt x="3281478" y="1350322"/>
                  <a:pt x="3242521" y="1386712"/>
                </a:cubicBezTo>
                <a:cubicBezTo>
                  <a:pt x="3242521" y="1386712"/>
                  <a:pt x="3242521" y="1386712"/>
                  <a:pt x="3149024" y="1482885"/>
                </a:cubicBezTo>
                <a:cubicBezTo>
                  <a:pt x="3117859" y="1514076"/>
                  <a:pt x="3117859" y="1563463"/>
                  <a:pt x="3149024" y="1592055"/>
                </a:cubicBezTo>
                <a:cubicBezTo>
                  <a:pt x="3177593" y="1623246"/>
                  <a:pt x="3226938" y="1623246"/>
                  <a:pt x="3255507" y="1592055"/>
                </a:cubicBezTo>
                <a:cubicBezTo>
                  <a:pt x="3255507" y="1592055"/>
                  <a:pt x="3255507" y="1592055"/>
                  <a:pt x="3471069" y="1378914"/>
                </a:cubicBezTo>
                <a:cubicBezTo>
                  <a:pt x="3515220" y="1332127"/>
                  <a:pt x="3587940" y="1332127"/>
                  <a:pt x="3632091" y="1378914"/>
                </a:cubicBezTo>
                <a:cubicBezTo>
                  <a:pt x="3676242" y="1423102"/>
                  <a:pt x="3676242" y="1495881"/>
                  <a:pt x="3632091" y="1540069"/>
                </a:cubicBezTo>
                <a:cubicBezTo>
                  <a:pt x="3632091" y="1540069"/>
                  <a:pt x="3632091" y="1540069"/>
                  <a:pt x="3372378" y="1799996"/>
                </a:cubicBezTo>
                <a:cubicBezTo>
                  <a:pt x="3336018" y="1833787"/>
                  <a:pt x="3336018" y="1893570"/>
                  <a:pt x="3372378" y="1927361"/>
                </a:cubicBezTo>
                <a:cubicBezTo>
                  <a:pt x="3408738" y="1963751"/>
                  <a:pt x="3465874" y="1963751"/>
                  <a:pt x="3502234" y="1927361"/>
                </a:cubicBezTo>
                <a:cubicBezTo>
                  <a:pt x="3502234" y="1927361"/>
                  <a:pt x="3502234" y="1927361"/>
                  <a:pt x="3585343" y="1844184"/>
                </a:cubicBezTo>
                <a:cubicBezTo>
                  <a:pt x="3624300" y="1805195"/>
                  <a:pt x="3689228" y="1805195"/>
                  <a:pt x="3728185" y="1844184"/>
                </a:cubicBezTo>
                <a:cubicBezTo>
                  <a:pt x="3767142" y="1885772"/>
                  <a:pt x="3767142" y="1948155"/>
                  <a:pt x="3728185" y="1989743"/>
                </a:cubicBezTo>
                <a:cubicBezTo>
                  <a:pt x="3728185" y="1989743"/>
                  <a:pt x="3728185" y="1989743"/>
                  <a:pt x="2543892" y="3175012"/>
                </a:cubicBezTo>
                <a:cubicBezTo>
                  <a:pt x="2481561" y="3237394"/>
                  <a:pt x="2380273" y="3237394"/>
                  <a:pt x="2320539" y="3175012"/>
                </a:cubicBezTo>
                <a:cubicBezTo>
                  <a:pt x="2268596" y="3123026"/>
                  <a:pt x="2182891" y="3123026"/>
                  <a:pt x="2133545" y="3175012"/>
                </a:cubicBezTo>
                <a:cubicBezTo>
                  <a:pt x="2133545" y="3175012"/>
                  <a:pt x="2133545" y="3175012"/>
                  <a:pt x="2001092" y="3307575"/>
                </a:cubicBezTo>
                <a:cubicBezTo>
                  <a:pt x="1930969" y="3377755"/>
                  <a:pt x="1816695" y="3377755"/>
                  <a:pt x="1746573" y="3307575"/>
                </a:cubicBezTo>
                <a:cubicBezTo>
                  <a:pt x="1679047" y="3237394"/>
                  <a:pt x="1676450" y="3125626"/>
                  <a:pt x="1746573" y="3055445"/>
                </a:cubicBezTo>
                <a:cubicBezTo>
                  <a:pt x="1746573" y="3055445"/>
                  <a:pt x="1746573" y="3055445"/>
                  <a:pt x="1749170" y="3050247"/>
                </a:cubicBezTo>
                <a:cubicBezTo>
                  <a:pt x="1816695" y="2980066"/>
                  <a:pt x="1816695" y="2868298"/>
                  <a:pt x="1743975" y="2800716"/>
                </a:cubicBezTo>
                <a:cubicBezTo>
                  <a:pt x="1676450" y="2733135"/>
                  <a:pt x="1567370" y="2733135"/>
                  <a:pt x="1497248" y="2800716"/>
                </a:cubicBezTo>
                <a:cubicBezTo>
                  <a:pt x="1497248" y="2800716"/>
                  <a:pt x="1497248" y="2800716"/>
                  <a:pt x="1193383" y="3104831"/>
                </a:cubicBezTo>
                <a:cubicBezTo>
                  <a:pt x="1141440" y="3156817"/>
                  <a:pt x="1055735" y="3156817"/>
                  <a:pt x="1003792" y="3104831"/>
                </a:cubicBezTo>
                <a:cubicBezTo>
                  <a:pt x="951850" y="3050247"/>
                  <a:pt x="951850" y="2967070"/>
                  <a:pt x="1003792" y="2915085"/>
                </a:cubicBezTo>
                <a:cubicBezTo>
                  <a:pt x="1003792" y="2915085"/>
                  <a:pt x="1003792" y="2915085"/>
                  <a:pt x="1164815" y="2753930"/>
                </a:cubicBezTo>
                <a:cubicBezTo>
                  <a:pt x="1201175" y="2714940"/>
                  <a:pt x="1201175" y="2652558"/>
                  <a:pt x="1164815" y="2616168"/>
                </a:cubicBezTo>
                <a:cubicBezTo>
                  <a:pt x="1112872" y="2564183"/>
                  <a:pt x="1112872" y="2483605"/>
                  <a:pt x="1164815" y="2431620"/>
                </a:cubicBezTo>
                <a:cubicBezTo>
                  <a:pt x="1198577" y="2397829"/>
                  <a:pt x="1198577" y="2340645"/>
                  <a:pt x="1164815" y="2306855"/>
                </a:cubicBezTo>
                <a:cubicBezTo>
                  <a:pt x="1131052" y="2273064"/>
                  <a:pt x="1073915" y="2273064"/>
                  <a:pt x="1040152" y="2306855"/>
                </a:cubicBezTo>
                <a:cubicBezTo>
                  <a:pt x="1040152" y="2306855"/>
                  <a:pt x="1040152" y="2306855"/>
                  <a:pt x="783036" y="2564183"/>
                </a:cubicBezTo>
                <a:cubicBezTo>
                  <a:pt x="741482" y="2605771"/>
                  <a:pt x="671359" y="2605771"/>
                  <a:pt x="627208" y="2564183"/>
                </a:cubicBezTo>
                <a:cubicBezTo>
                  <a:pt x="585654" y="2519995"/>
                  <a:pt x="585654" y="2449815"/>
                  <a:pt x="627208" y="2408226"/>
                </a:cubicBezTo>
                <a:cubicBezTo>
                  <a:pt x="627208" y="2408226"/>
                  <a:pt x="627208" y="2408226"/>
                  <a:pt x="980418" y="2054725"/>
                </a:cubicBezTo>
                <a:cubicBezTo>
                  <a:pt x="1008987" y="2026133"/>
                  <a:pt x="1008987" y="1979346"/>
                  <a:pt x="980418" y="1953354"/>
                </a:cubicBezTo>
                <a:cubicBezTo>
                  <a:pt x="951850" y="1924761"/>
                  <a:pt x="905101" y="1924761"/>
                  <a:pt x="876533" y="1953354"/>
                </a:cubicBezTo>
                <a:cubicBezTo>
                  <a:pt x="876533" y="1953354"/>
                  <a:pt x="876533" y="1953354"/>
                  <a:pt x="255818" y="2574580"/>
                </a:cubicBezTo>
                <a:cubicBezTo>
                  <a:pt x="196084" y="2631764"/>
                  <a:pt x="102587" y="2631764"/>
                  <a:pt x="42853" y="2574580"/>
                </a:cubicBezTo>
                <a:cubicBezTo>
                  <a:pt x="-14284" y="2514796"/>
                  <a:pt x="-14284" y="2418623"/>
                  <a:pt x="42853" y="2361439"/>
                </a:cubicBezTo>
                <a:cubicBezTo>
                  <a:pt x="42853" y="2361439"/>
                  <a:pt x="42853" y="2361439"/>
                  <a:pt x="554488" y="1849383"/>
                </a:cubicBezTo>
                <a:cubicBezTo>
                  <a:pt x="575265" y="1828588"/>
                  <a:pt x="575265" y="1797397"/>
                  <a:pt x="554488" y="1779202"/>
                </a:cubicBezTo>
                <a:cubicBezTo>
                  <a:pt x="533711" y="1758408"/>
                  <a:pt x="502546" y="1758408"/>
                  <a:pt x="484366" y="1779202"/>
                </a:cubicBezTo>
                <a:cubicBezTo>
                  <a:pt x="484366" y="1779202"/>
                  <a:pt x="484366" y="1779202"/>
                  <a:pt x="320746" y="1942956"/>
                </a:cubicBezTo>
                <a:cubicBezTo>
                  <a:pt x="263609" y="2000140"/>
                  <a:pt x="170113" y="2000140"/>
                  <a:pt x="112976" y="1942956"/>
                </a:cubicBezTo>
                <a:cubicBezTo>
                  <a:pt x="55839" y="1885772"/>
                  <a:pt x="55839" y="1792199"/>
                  <a:pt x="112976" y="1735015"/>
                </a:cubicBezTo>
                <a:cubicBezTo>
                  <a:pt x="112976" y="1735015"/>
                  <a:pt x="112976" y="1735015"/>
                  <a:pt x="177904" y="1670033"/>
                </a:cubicBezTo>
                <a:cubicBezTo>
                  <a:pt x="229847" y="1618047"/>
                  <a:pt x="229847" y="1537470"/>
                  <a:pt x="177904" y="1485484"/>
                </a:cubicBezTo>
                <a:cubicBezTo>
                  <a:pt x="131156" y="1436098"/>
                  <a:pt x="131156" y="1358120"/>
                  <a:pt x="177904" y="1311333"/>
                </a:cubicBezTo>
                <a:cubicBezTo>
                  <a:pt x="227250" y="1261947"/>
                  <a:pt x="227250" y="1181369"/>
                  <a:pt x="175307" y="1134582"/>
                </a:cubicBezTo>
                <a:cubicBezTo>
                  <a:pt x="123364" y="1082597"/>
                  <a:pt x="123364" y="996821"/>
                  <a:pt x="175307" y="947435"/>
                </a:cubicBezTo>
                <a:cubicBezTo>
                  <a:pt x="175307" y="947435"/>
                  <a:pt x="175307" y="947435"/>
                  <a:pt x="1058332" y="100072"/>
                </a:cubicBezTo>
                <a:cubicBezTo>
                  <a:pt x="1112872" y="48086"/>
                  <a:pt x="1195980" y="48086"/>
                  <a:pt x="1250520" y="102671"/>
                </a:cubicBezTo>
                <a:cubicBezTo>
                  <a:pt x="1302463" y="154656"/>
                  <a:pt x="1302463" y="243032"/>
                  <a:pt x="1250520" y="295017"/>
                </a:cubicBezTo>
                <a:cubicBezTo>
                  <a:pt x="1250520" y="295017"/>
                  <a:pt x="1250520" y="295017"/>
                  <a:pt x="1159620" y="385992"/>
                </a:cubicBezTo>
                <a:cubicBezTo>
                  <a:pt x="1120663" y="424981"/>
                  <a:pt x="1120663" y="489963"/>
                  <a:pt x="1159620" y="531551"/>
                </a:cubicBezTo>
                <a:cubicBezTo>
                  <a:pt x="1201175" y="570540"/>
                  <a:pt x="1266103" y="570540"/>
                  <a:pt x="1305060" y="531551"/>
                </a:cubicBezTo>
                <a:cubicBezTo>
                  <a:pt x="1305060" y="531551"/>
                  <a:pt x="1305060" y="531551"/>
                  <a:pt x="1585550" y="248230"/>
                </a:cubicBezTo>
                <a:cubicBezTo>
                  <a:pt x="1637493" y="198844"/>
                  <a:pt x="1718004" y="198844"/>
                  <a:pt x="1767350" y="248230"/>
                </a:cubicBezTo>
                <a:cubicBezTo>
                  <a:pt x="1816695" y="297616"/>
                  <a:pt x="1897206" y="297616"/>
                  <a:pt x="1946552" y="248230"/>
                </a:cubicBezTo>
                <a:cubicBezTo>
                  <a:pt x="1946552" y="248230"/>
                  <a:pt x="1946552" y="248230"/>
                  <a:pt x="2123157" y="71480"/>
                </a:cubicBezTo>
                <a:cubicBezTo>
                  <a:pt x="2169905" y="24693"/>
                  <a:pt x="2245222" y="24693"/>
                  <a:pt x="2291970" y="71480"/>
                </a:cubicBezTo>
                <a:cubicBezTo>
                  <a:pt x="2338719" y="118267"/>
                  <a:pt x="2338719" y="193645"/>
                  <a:pt x="2291970" y="240432"/>
                </a:cubicBezTo>
                <a:cubicBezTo>
                  <a:pt x="2291970" y="240432"/>
                  <a:pt x="2291970" y="240432"/>
                  <a:pt x="2214056" y="318411"/>
                </a:cubicBezTo>
                <a:cubicBezTo>
                  <a:pt x="2190682" y="341804"/>
                  <a:pt x="2190682" y="378194"/>
                  <a:pt x="2214056" y="401587"/>
                </a:cubicBezTo>
                <a:cubicBezTo>
                  <a:pt x="2237431" y="424981"/>
                  <a:pt x="2273791" y="424981"/>
                  <a:pt x="2297165" y="401587"/>
                </a:cubicBezTo>
                <a:cubicBezTo>
                  <a:pt x="2297165" y="401587"/>
                  <a:pt x="2297165" y="401587"/>
                  <a:pt x="2637389" y="58483"/>
                </a:cubicBezTo>
                <a:cubicBezTo>
                  <a:pt x="2676346" y="19494"/>
                  <a:pt x="2726990" y="0"/>
                  <a:pt x="2777634" y="0"/>
                </a:cubicBezTo>
                <a:close/>
              </a:path>
            </a:pathLst>
          </a:custGeom>
          <a:solidFill>
            <a:srgbClr val="0384DA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3200">
                <a:solidFill>
                  <a:srgbClr val="FFFFFF"/>
                </a:solidFill>
                <a:latin typeface="+mj-lt"/>
              </a:defRPr>
            </a:lvl1pPr>
          </a:lstStyle>
          <a:p>
            <a:endParaRPr lang="en-US"/>
          </a:p>
        </p:txBody>
      </p:sp>
      <p:grpSp>
        <p:nvGrpSpPr>
          <p:cNvPr id="6" name="Group 32">
            <a:extLst>
              <a:ext uri="{FF2B5EF4-FFF2-40B4-BE49-F238E27FC236}">
                <a16:creationId xmlns:a16="http://schemas.microsoft.com/office/drawing/2014/main" id="{FFA13F75-DF4C-4F36-838E-061246C9B99A}"/>
              </a:ext>
            </a:extLst>
          </p:cNvPr>
          <p:cNvGrpSpPr/>
          <p:nvPr userDrawn="1"/>
        </p:nvGrpSpPr>
        <p:grpSpPr>
          <a:xfrm>
            <a:off x="6314238" y="-353292"/>
            <a:ext cx="7665515" cy="7685641"/>
            <a:chOff x="4437550" y="-353292"/>
            <a:chExt cx="7665515" cy="7685641"/>
          </a:xfrm>
          <a:solidFill>
            <a:schemeClr val="accent1"/>
          </a:solidFill>
        </p:grpSpPr>
        <p:sp>
          <p:nvSpPr>
            <p:cNvPr id="7" name="Freeform 15">
              <a:extLst>
                <a:ext uri="{FF2B5EF4-FFF2-40B4-BE49-F238E27FC236}">
                  <a16:creationId xmlns:a16="http://schemas.microsoft.com/office/drawing/2014/main" id="{09DE98D0-A98C-44AF-BD4F-0EBB2FBA499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9532" y="3302924"/>
              <a:ext cx="479367" cy="479367"/>
            </a:xfrm>
            <a:custGeom>
              <a:avLst/>
              <a:gdLst>
                <a:gd name="T0" fmla="*/ 169 w 206"/>
                <a:gd name="T1" fmla="*/ 37 h 206"/>
                <a:gd name="T2" fmla="*/ 169 w 206"/>
                <a:gd name="T3" fmla="*/ 170 h 206"/>
                <a:gd name="T4" fmla="*/ 37 w 206"/>
                <a:gd name="T5" fmla="*/ 170 h 206"/>
                <a:gd name="T6" fmla="*/ 37 w 206"/>
                <a:gd name="T7" fmla="*/ 37 h 206"/>
                <a:gd name="T8" fmla="*/ 169 w 206"/>
                <a:gd name="T9" fmla="*/ 37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206">
                  <a:moveTo>
                    <a:pt x="169" y="37"/>
                  </a:moveTo>
                  <a:cubicBezTo>
                    <a:pt x="206" y="74"/>
                    <a:pt x="206" y="133"/>
                    <a:pt x="169" y="170"/>
                  </a:cubicBezTo>
                  <a:cubicBezTo>
                    <a:pt x="133" y="206"/>
                    <a:pt x="73" y="206"/>
                    <a:pt x="37" y="170"/>
                  </a:cubicBezTo>
                  <a:cubicBezTo>
                    <a:pt x="0" y="133"/>
                    <a:pt x="0" y="74"/>
                    <a:pt x="37" y="37"/>
                  </a:cubicBezTo>
                  <a:cubicBezTo>
                    <a:pt x="73" y="0"/>
                    <a:pt x="133" y="0"/>
                    <a:pt x="169" y="3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13">
              <a:extLst>
                <a:ext uri="{FF2B5EF4-FFF2-40B4-BE49-F238E27FC236}">
                  <a16:creationId xmlns:a16="http://schemas.microsoft.com/office/drawing/2014/main" id="{DEADF74A-8064-430D-BB50-88F82119767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131368" y="540239"/>
              <a:ext cx="470492" cy="429578"/>
            </a:xfrm>
            <a:custGeom>
              <a:avLst/>
              <a:gdLst>
                <a:gd name="T0" fmla="*/ 123 w 245"/>
                <a:gd name="T1" fmla="*/ 223 h 223"/>
                <a:gd name="T2" fmla="*/ 44 w 245"/>
                <a:gd name="T3" fmla="*/ 190 h 223"/>
                <a:gd name="T4" fmla="*/ 44 w 245"/>
                <a:gd name="T5" fmla="*/ 32 h 223"/>
                <a:gd name="T6" fmla="*/ 123 w 245"/>
                <a:gd name="T7" fmla="*/ 0 h 223"/>
                <a:gd name="T8" fmla="*/ 202 w 245"/>
                <a:gd name="T9" fmla="*/ 32 h 223"/>
                <a:gd name="T10" fmla="*/ 202 w 245"/>
                <a:gd name="T11" fmla="*/ 32 h 223"/>
                <a:gd name="T12" fmla="*/ 202 w 245"/>
                <a:gd name="T13" fmla="*/ 190 h 223"/>
                <a:gd name="T14" fmla="*/ 123 w 245"/>
                <a:gd name="T15" fmla="*/ 223 h 223"/>
                <a:gd name="T16" fmla="*/ 123 w 245"/>
                <a:gd name="T17" fmla="*/ 36 h 223"/>
                <a:gd name="T18" fmla="*/ 69 w 245"/>
                <a:gd name="T19" fmla="*/ 58 h 223"/>
                <a:gd name="T20" fmla="*/ 69 w 245"/>
                <a:gd name="T21" fmla="*/ 165 h 223"/>
                <a:gd name="T22" fmla="*/ 123 w 245"/>
                <a:gd name="T23" fmla="*/ 187 h 223"/>
                <a:gd name="T24" fmla="*/ 176 w 245"/>
                <a:gd name="T25" fmla="*/ 165 h 223"/>
                <a:gd name="T26" fmla="*/ 176 w 245"/>
                <a:gd name="T27" fmla="*/ 58 h 223"/>
                <a:gd name="T28" fmla="*/ 123 w 245"/>
                <a:gd name="T29" fmla="*/ 36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5" h="223">
                  <a:moveTo>
                    <a:pt x="123" y="223"/>
                  </a:moveTo>
                  <a:cubicBezTo>
                    <a:pt x="93" y="223"/>
                    <a:pt x="65" y="212"/>
                    <a:pt x="44" y="190"/>
                  </a:cubicBezTo>
                  <a:cubicBezTo>
                    <a:pt x="0" y="147"/>
                    <a:pt x="0" y="76"/>
                    <a:pt x="44" y="32"/>
                  </a:cubicBezTo>
                  <a:cubicBezTo>
                    <a:pt x="65" y="11"/>
                    <a:pt x="93" y="0"/>
                    <a:pt x="123" y="0"/>
                  </a:cubicBezTo>
                  <a:cubicBezTo>
                    <a:pt x="153" y="0"/>
                    <a:pt x="181" y="11"/>
                    <a:pt x="202" y="32"/>
                  </a:cubicBezTo>
                  <a:cubicBezTo>
                    <a:pt x="202" y="32"/>
                    <a:pt x="202" y="32"/>
                    <a:pt x="202" y="32"/>
                  </a:cubicBezTo>
                  <a:cubicBezTo>
                    <a:pt x="245" y="76"/>
                    <a:pt x="245" y="147"/>
                    <a:pt x="202" y="190"/>
                  </a:cubicBezTo>
                  <a:cubicBezTo>
                    <a:pt x="181" y="212"/>
                    <a:pt x="153" y="223"/>
                    <a:pt x="123" y="223"/>
                  </a:cubicBezTo>
                  <a:close/>
                  <a:moveTo>
                    <a:pt x="123" y="36"/>
                  </a:moveTo>
                  <a:cubicBezTo>
                    <a:pt x="103" y="36"/>
                    <a:pt x="84" y="43"/>
                    <a:pt x="69" y="58"/>
                  </a:cubicBezTo>
                  <a:cubicBezTo>
                    <a:pt x="40" y="87"/>
                    <a:pt x="40" y="135"/>
                    <a:pt x="69" y="165"/>
                  </a:cubicBezTo>
                  <a:cubicBezTo>
                    <a:pt x="84" y="179"/>
                    <a:pt x="103" y="187"/>
                    <a:pt x="123" y="187"/>
                  </a:cubicBezTo>
                  <a:cubicBezTo>
                    <a:pt x="143" y="187"/>
                    <a:pt x="162" y="179"/>
                    <a:pt x="176" y="165"/>
                  </a:cubicBezTo>
                  <a:cubicBezTo>
                    <a:pt x="206" y="135"/>
                    <a:pt x="206" y="87"/>
                    <a:pt x="176" y="58"/>
                  </a:cubicBezTo>
                  <a:cubicBezTo>
                    <a:pt x="162" y="43"/>
                    <a:pt x="143" y="36"/>
                    <a:pt x="123" y="3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EB9FAB5C-3447-4666-8759-245730153175}"/>
                </a:ext>
              </a:extLst>
            </p:cNvPr>
            <p:cNvSpPr>
              <a:spLocks/>
            </p:cNvSpPr>
            <p:nvPr/>
          </p:nvSpPr>
          <p:spPr bwMode="auto">
            <a:xfrm>
              <a:off x="4437550" y="1770853"/>
              <a:ext cx="1002411" cy="1002411"/>
            </a:xfrm>
            <a:custGeom>
              <a:avLst/>
              <a:gdLst>
                <a:gd name="T0" fmla="*/ 328 w 335"/>
                <a:gd name="T1" fmla="*/ 56 h 335"/>
                <a:gd name="T2" fmla="*/ 299 w 335"/>
                <a:gd name="T3" fmla="*/ 57 h 335"/>
                <a:gd name="T4" fmla="*/ 274 w 335"/>
                <a:gd name="T5" fmla="*/ 57 h 335"/>
                <a:gd name="T6" fmla="*/ 274 w 335"/>
                <a:gd name="T7" fmla="*/ 81 h 335"/>
                <a:gd name="T8" fmla="*/ 273 w 335"/>
                <a:gd name="T9" fmla="*/ 110 h 335"/>
                <a:gd name="T10" fmla="*/ 245 w 335"/>
                <a:gd name="T11" fmla="*/ 111 h 335"/>
                <a:gd name="T12" fmla="*/ 220 w 335"/>
                <a:gd name="T13" fmla="*/ 111 h 335"/>
                <a:gd name="T14" fmla="*/ 220 w 335"/>
                <a:gd name="T15" fmla="*/ 136 h 335"/>
                <a:gd name="T16" fmla="*/ 219 w 335"/>
                <a:gd name="T17" fmla="*/ 164 h 335"/>
                <a:gd name="T18" fmla="*/ 190 w 335"/>
                <a:gd name="T19" fmla="*/ 165 h 335"/>
                <a:gd name="T20" fmla="*/ 166 w 335"/>
                <a:gd name="T21" fmla="*/ 166 h 335"/>
                <a:gd name="T22" fmla="*/ 165 w 335"/>
                <a:gd name="T23" fmla="*/ 190 h 335"/>
                <a:gd name="T24" fmla="*/ 164 w 335"/>
                <a:gd name="T25" fmla="*/ 219 h 335"/>
                <a:gd name="T26" fmla="*/ 136 w 335"/>
                <a:gd name="T27" fmla="*/ 220 h 335"/>
                <a:gd name="T28" fmla="*/ 111 w 335"/>
                <a:gd name="T29" fmla="*/ 220 h 335"/>
                <a:gd name="T30" fmla="*/ 111 w 335"/>
                <a:gd name="T31" fmla="*/ 245 h 335"/>
                <a:gd name="T32" fmla="*/ 110 w 335"/>
                <a:gd name="T33" fmla="*/ 273 h 335"/>
                <a:gd name="T34" fmla="*/ 81 w 335"/>
                <a:gd name="T35" fmla="*/ 274 h 335"/>
                <a:gd name="T36" fmla="*/ 57 w 335"/>
                <a:gd name="T37" fmla="*/ 274 h 335"/>
                <a:gd name="T38" fmla="*/ 57 w 335"/>
                <a:gd name="T39" fmla="*/ 299 h 335"/>
                <a:gd name="T40" fmla="*/ 56 w 335"/>
                <a:gd name="T41" fmla="*/ 327 h 335"/>
                <a:gd name="T42" fmla="*/ 27 w 335"/>
                <a:gd name="T43" fmla="*/ 329 h 335"/>
                <a:gd name="T44" fmla="*/ 2 w 335"/>
                <a:gd name="T45" fmla="*/ 329 h 335"/>
                <a:gd name="T46" fmla="*/ 0 w 335"/>
                <a:gd name="T47" fmla="*/ 326 h 335"/>
                <a:gd name="T48" fmla="*/ 28 w 335"/>
                <a:gd name="T49" fmla="*/ 325 h 335"/>
                <a:gd name="T50" fmla="*/ 53 w 335"/>
                <a:gd name="T51" fmla="*/ 325 h 335"/>
                <a:gd name="T52" fmla="*/ 53 w 335"/>
                <a:gd name="T53" fmla="*/ 300 h 335"/>
                <a:gd name="T54" fmla="*/ 54 w 335"/>
                <a:gd name="T55" fmla="*/ 271 h 335"/>
                <a:gd name="T56" fmla="*/ 83 w 335"/>
                <a:gd name="T57" fmla="*/ 270 h 335"/>
                <a:gd name="T58" fmla="*/ 107 w 335"/>
                <a:gd name="T59" fmla="*/ 270 h 335"/>
                <a:gd name="T60" fmla="*/ 107 w 335"/>
                <a:gd name="T61" fmla="*/ 246 h 335"/>
                <a:gd name="T62" fmla="*/ 108 w 335"/>
                <a:gd name="T63" fmla="*/ 217 h 335"/>
                <a:gd name="T64" fmla="*/ 137 w 335"/>
                <a:gd name="T65" fmla="*/ 216 h 335"/>
                <a:gd name="T66" fmla="*/ 162 w 335"/>
                <a:gd name="T67" fmla="*/ 216 h 335"/>
                <a:gd name="T68" fmla="*/ 162 w 335"/>
                <a:gd name="T69" fmla="*/ 191 h 335"/>
                <a:gd name="T70" fmla="*/ 163 w 335"/>
                <a:gd name="T71" fmla="*/ 163 h 335"/>
                <a:gd name="T72" fmla="*/ 191 w 335"/>
                <a:gd name="T73" fmla="*/ 162 h 335"/>
                <a:gd name="T74" fmla="*/ 216 w 335"/>
                <a:gd name="T75" fmla="*/ 162 h 335"/>
                <a:gd name="T76" fmla="*/ 216 w 335"/>
                <a:gd name="T77" fmla="*/ 137 h 335"/>
                <a:gd name="T78" fmla="*/ 217 w 335"/>
                <a:gd name="T79" fmla="*/ 108 h 335"/>
                <a:gd name="T80" fmla="*/ 246 w 335"/>
                <a:gd name="T81" fmla="*/ 107 h 335"/>
                <a:gd name="T82" fmla="*/ 270 w 335"/>
                <a:gd name="T83" fmla="*/ 107 h 335"/>
                <a:gd name="T84" fmla="*/ 270 w 335"/>
                <a:gd name="T85" fmla="*/ 83 h 335"/>
                <a:gd name="T86" fmla="*/ 271 w 335"/>
                <a:gd name="T87" fmla="*/ 54 h 335"/>
                <a:gd name="T88" fmla="*/ 300 w 335"/>
                <a:gd name="T89" fmla="*/ 53 h 335"/>
                <a:gd name="T90" fmla="*/ 325 w 335"/>
                <a:gd name="T91" fmla="*/ 53 h 335"/>
                <a:gd name="T92" fmla="*/ 325 w 335"/>
                <a:gd name="T93" fmla="*/ 28 h 335"/>
                <a:gd name="T94" fmla="*/ 326 w 335"/>
                <a:gd name="T95" fmla="*/ 0 h 335"/>
                <a:gd name="T96" fmla="*/ 329 w 335"/>
                <a:gd name="T97" fmla="*/ 2 h 335"/>
                <a:gd name="T98" fmla="*/ 329 w 335"/>
                <a:gd name="T99" fmla="*/ 27 h 335"/>
                <a:gd name="T100" fmla="*/ 328 w 335"/>
                <a:gd name="T101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35" h="335">
                  <a:moveTo>
                    <a:pt x="328" y="56"/>
                  </a:moveTo>
                  <a:cubicBezTo>
                    <a:pt x="320" y="63"/>
                    <a:pt x="309" y="60"/>
                    <a:pt x="299" y="57"/>
                  </a:cubicBezTo>
                  <a:cubicBezTo>
                    <a:pt x="289" y="54"/>
                    <a:pt x="280" y="51"/>
                    <a:pt x="274" y="57"/>
                  </a:cubicBezTo>
                  <a:cubicBezTo>
                    <a:pt x="268" y="63"/>
                    <a:pt x="271" y="72"/>
                    <a:pt x="274" y="81"/>
                  </a:cubicBezTo>
                  <a:cubicBezTo>
                    <a:pt x="277" y="92"/>
                    <a:pt x="281" y="102"/>
                    <a:pt x="273" y="110"/>
                  </a:cubicBezTo>
                  <a:cubicBezTo>
                    <a:pt x="265" y="118"/>
                    <a:pt x="255" y="114"/>
                    <a:pt x="245" y="111"/>
                  </a:cubicBezTo>
                  <a:cubicBezTo>
                    <a:pt x="235" y="108"/>
                    <a:pt x="226" y="105"/>
                    <a:pt x="220" y="111"/>
                  </a:cubicBezTo>
                  <a:cubicBezTo>
                    <a:pt x="214" y="117"/>
                    <a:pt x="217" y="126"/>
                    <a:pt x="220" y="136"/>
                  </a:cubicBezTo>
                  <a:cubicBezTo>
                    <a:pt x="223" y="146"/>
                    <a:pt x="226" y="157"/>
                    <a:pt x="219" y="164"/>
                  </a:cubicBezTo>
                  <a:cubicBezTo>
                    <a:pt x="211" y="172"/>
                    <a:pt x="200" y="169"/>
                    <a:pt x="190" y="165"/>
                  </a:cubicBezTo>
                  <a:cubicBezTo>
                    <a:pt x="181" y="162"/>
                    <a:pt x="171" y="160"/>
                    <a:pt x="166" y="166"/>
                  </a:cubicBezTo>
                  <a:cubicBezTo>
                    <a:pt x="160" y="171"/>
                    <a:pt x="162" y="181"/>
                    <a:pt x="165" y="190"/>
                  </a:cubicBezTo>
                  <a:cubicBezTo>
                    <a:pt x="169" y="200"/>
                    <a:pt x="172" y="211"/>
                    <a:pt x="164" y="219"/>
                  </a:cubicBezTo>
                  <a:cubicBezTo>
                    <a:pt x="157" y="226"/>
                    <a:pt x="146" y="223"/>
                    <a:pt x="136" y="220"/>
                  </a:cubicBezTo>
                  <a:cubicBezTo>
                    <a:pt x="126" y="217"/>
                    <a:pt x="117" y="214"/>
                    <a:pt x="111" y="220"/>
                  </a:cubicBezTo>
                  <a:cubicBezTo>
                    <a:pt x="105" y="226"/>
                    <a:pt x="108" y="235"/>
                    <a:pt x="111" y="245"/>
                  </a:cubicBezTo>
                  <a:cubicBezTo>
                    <a:pt x="114" y="255"/>
                    <a:pt x="118" y="265"/>
                    <a:pt x="110" y="273"/>
                  </a:cubicBezTo>
                  <a:cubicBezTo>
                    <a:pt x="102" y="281"/>
                    <a:pt x="92" y="277"/>
                    <a:pt x="81" y="274"/>
                  </a:cubicBezTo>
                  <a:cubicBezTo>
                    <a:pt x="72" y="271"/>
                    <a:pt x="63" y="268"/>
                    <a:pt x="57" y="274"/>
                  </a:cubicBezTo>
                  <a:cubicBezTo>
                    <a:pt x="51" y="280"/>
                    <a:pt x="54" y="289"/>
                    <a:pt x="57" y="299"/>
                  </a:cubicBezTo>
                  <a:cubicBezTo>
                    <a:pt x="60" y="309"/>
                    <a:pt x="63" y="320"/>
                    <a:pt x="56" y="327"/>
                  </a:cubicBezTo>
                  <a:cubicBezTo>
                    <a:pt x="48" y="335"/>
                    <a:pt x="37" y="332"/>
                    <a:pt x="27" y="329"/>
                  </a:cubicBezTo>
                  <a:cubicBezTo>
                    <a:pt x="17" y="326"/>
                    <a:pt x="8" y="323"/>
                    <a:pt x="2" y="329"/>
                  </a:cubicBezTo>
                  <a:cubicBezTo>
                    <a:pt x="0" y="326"/>
                    <a:pt x="0" y="326"/>
                    <a:pt x="0" y="326"/>
                  </a:cubicBezTo>
                  <a:cubicBezTo>
                    <a:pt x="7" y="318"/>
                    <a:pt x="18" y="322"/>
                    <a:pt x="28" y="325"/>
                  </a:cubicBezTo>
                  <a:cubicBezTo>
                    <a:pt x="38" y="328"/>
                    <a:pt x="47" y="331"/>
                    <a:pt x="53" y="325"/>
                  </a:cubicBezTo>
                  <a:cubicBezTo>
                    <a:pt x="59" y="319"/>
                    <a:pt x="56" y="310"/>
                    <a:pt x="53" y="300"/>
                  </a:cubicBezTo>
                  <a:cubicBezTo>
                    <a:pt x="50" y="290"/>
                    <a:pt x="46" y="279"/>
                    <a:pt x="54" y="271"/>
                  </a:cubicBezTo>
                  <a:cubicBezTo>
                    <a:pt x="62" y="264"/>
                    <a:pt x="72" y="267"/>
                    <a:pt x="83" y="270"/>
                  </a:cubicBezTo>
                  <a:cubicBezTo>
                    <a:pt x="92" y="273"/>
                    <a:pt x="101" y="276"/>
                    <a:pt x="107" y="270"/>
                  </a:cubicBezTo>
                  <a:cubicBezTo>
                    <a:pt x="113" y="264"/>
                    <a:pt x="110" y="255"/>
                    <a:pt x="107" y="246"/>
                  </a:cubicBezTo>
                  <a:cubicBezTo>
                    <a:pt x="104" y="235"/>
                    <a:pt x="101" y="225"/>
                    <a:pt x="108" y="217"/>
                  </a:cubicBezTo>
                  <a:cubicBezTo>
                    <a:pt x="116" y="209"/>
                    <a:pt x="127" y="213"/>
                    <a:pt x="137" y="216"/>
                  </a:cubicBezTo>
                  <a:cubicBezTo>
                    <a:pt x="147" y="219"/>
                    <a:pt x="156" y="222"/>
                    <a:pt x="162" y="216"/>
                  </a:cubicBezTo>
                  <a:cubicBezTo>
                    <a:pt x="168" y="210"/>
                    <a:pt x="165" y="201"/>
                    <a:pt x="162" y="191"/>
                  </a:cubicBezTo>
                  <a:cubicBezTo>
                    <a:pt x="158" y="181"/>
                    <a:pt x="155" y="170"/>
                    <a:pt x="163" y="163"/>
                  </a:cubicBezTo>
                  <a:cubicBezTo>
                    <a:pt x="170" y="155"/>
                    <a:pt x="181" y="158"/>
                    <a:pt x="191" y="162"/>
                  </a:cubicBezTo>
                  <a:cubicBezTo>
                    <a:pt x="201" y="165"/>
                    <a:pt x="210" y="168"/>
                    <a:pt x="216" y="162"/>
                  </a:cubicBezTo>
                  <a:cubicBezTo>
                    <a:pt x="222" y="156"/>
                    <a:pt x="219" y="147"/>
                    <a:pt x="216" y="137"/>
                  </a:cubicBezTo>
                  <a:cubicBezTo>
                    <a:pt x="213" y="127"/>
                    <a:pt x="209" y="116"/>
                    <a:pt x="217" y="108"/>
                  </a:cubicBezTo>
                  <a:cubicBezTo>
                    <a:pt x="225" y="101"/>
                    <a:pt x="235" y="104"/>
                    <a:pt x="246" y="107"/>
                  </a:cubicBezTo>
                  <a:cubicBezTo>
                    <a:pt x="255" y="110"/>
                    <a:pt x="264" y="113"/>
                    <a:pt x="270" y="107"/>
                  </a:cubicBezTo>
                  <a:cubicBezTo>
                    <a:pt x="276" y="101"/>
                    <a:pt x="273" y="92"/>
                    <a:pt x="270" y="83"/>
                  </a:cubicBezTo>
                  <a:cubicBezTo>
                    <a:pt x="267" y="72"/>
                    <a:pt x="264" y="62"/>
                    <a:pt x="271" y="54"/>
                  </a:cubicBezTo>
                  <a:cubicBezTo>
                    <a:pt x="279" y="46"/>
                    <a:pt x="290" y="50"/>
                    <a:pt x="300" y="53"/>
                  </a:cubicBezTo>
                  <a:cubicBezTo>
                    <a:pt x="310" y="56"/>
                    <a:pt x="319" y="59"/>
                    <a:pt x="325" y="53"/>
                  </a:cubicBezTo>
                  <a:cubicBezTo>
                    <a:pt x="331" y="47"/>
                    <a:pt x="328" y="38"/>
                    <a:pt x="325" y="28"/>
                  </a:cubicBezTo>
                  <a:cubicBezTo>
                    <a:pt x="322" y="18"/>
                    <a:pt x="318" y="7"/>
                    <a:pt x="326" y="0"/>
                  </a:cubicBezTo>
                  <a:cubicBezTo>
                    <a:pt x="329" y="2"/>
                    <a:pt x="329" y="2"/>
                    <a:pt x="329" y="2"/>
                  </a:cubicBezTo>
                  <a:cubicBezTo>
                    <a:pt x="323" y="8"/>
                    <a:pt x="326" y="17"/>
                    <a:pt x="329" y="27"/>
                  </a:cubicBezTo>
                  <a:cubicBezTo>
                    <a:pt x="332" y="37"/>
                    <a:pt x="335" y="48"/>
                    <a:pt x="328" y="5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B14464A6-BDBF-4022-A116-A32422EF919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00654" y="2540196"/>
              <a:ext cx="1002411" cy="1002411"/>
            </a:xfrm>
            <a:custGeom>
              <a:avLst/>
              <a:gdLst>
                <a:gd name="T0" fmla="*/ 328 w 335"/>
                <a:gd name="T1" fmla="*/ 56 h 335"/>
                <a:gd name="T2" fmla="*/ 299 w 335"/>
                <a:gd name="T3" fmla="*/ 57 h 335"/>
                <a:gd name="T4" fmla="*/ 274 w 335"/>
                <a:gd name="T5" fmla="*/ 57 h 335"/>
                <a:gd name="T6" fmla="*/ 274 w 335"/>
                <a:gd name="T7" fmla="*/ 81 h 335"/>
                <a:gd name="T8" fmla="*/ 273 w 335"/>
                <a:gd name="T9" fmla="*/ 110 h 335"/>
                <a:gd name="T10" fmla="*/ 245 w 335"/>
                <a:gd name="T11" fmla="*/ 111 h 335"/>
                <a:gd name="T12" fmla="*/ 220 w 335"/>
                <a:gd name="T13" fmla="*/ 111 h 335"/>
                <a:gd name="T14" fmla="*/ 220 w 335"/>
                <a:gd name="T15" fmla="*/ 136 h 335"/>
                <a:gd name="T16" fmla="*/ 219 w 335"/>
                <a:gd name="T17" fmla="*/ 164 h 335"/>
                <a:gd name="T18" fmla="*/ 190 w 335"/>
                <a:gd name="T19" fmla="*/ 165 h 335"/>
                <a:gd name="T20" fmla="*/ 166 w 335"/>
                <a:gd name="T21" fmla="*/ 166 h 335"/>
                <a:gd name="T22" fmla="*/ 165 w 335"/>
                <a:gd name="T23" fmla="*/ 190 h 335"/>
                <a:gd name="T24" fmla="*/ 164 w 335"/>
                <a:gd name="T25" fmla="*/ 219 h 335"/>
                <a:gd name="T26" fmla="*/ 136 w 335"/>
                <a:gd name="T27" fmla="*/ 220 h 335"/>
                <a:gd name="T28" fmla="*/ 111 w 335"/>
                <a:gd name="T29" fmla="*/ 220 h 335"/>
                <a:gd name="T30" fmla="*/ 111 w 335"/>
                <a:gd name="T31" fmla="*/ 245 h 335"/>
                <a:gd name="T32" fmla="*/ 110 w 335"/>
                <a:gd name="T33" fmla="*/ 273 h 335"/>
                <a:gd name="T34" fmla="*/ 81 w 335"/>
                <a:gd name="T35" fmla="*/ 274 h 335"/>
                <a:gd name="T36" fmla="*/ 57 w 335"/>
                <a:gd name="T37" fmla="*/ 274 h 335"/>
                <a:gd name="T38" fmla="*/ 57 w 335"/>
                <a:gd name="T39" fmla="*/ 299 h 335"/>
                <a:gd name="T40" fmla="*/ 56 w 335"/>
                <a:gd name="T41" fmla="*/ 327 h 335"/>
                <a:gd name="T42" fmla="*/ 27 w 335"/>
                <a:gd name="T43" fmla="*/ 329 h 335"/>
                <a:gd name="T44" fmla="*/ 2 w 335"/>
                <a:gd name="T45" fmla="*/ 329 h 335"/>
                <a:gd name="T46" fmla="*/ 0 w 335"/>
                <a:gd name="T47" fmla="*/ 326 h 335"/>
                <a:gd name="T48" fmla="*/ 28 w 335"/>
                <a:gd name="T49" fmla="*/ 325 h 335"/>
                <a:gd name="T50" fmla="*/ 53 w 335"/>
                <a:gd name="T51" fmla="*/ 325 h 335"/>
                <a:gd name="T52" fmla="*/ 53 w 335"/>
                <a:gd name="T53" fmla="*/ 300 h 335"/>
                <a:gd name="T54" fmla="*/ 54 w 335"/>
                <a:gd name="T55" fmla="*/ 271 h 335"/>
                <a:gd name="T56" fmla="*/ 83 w 335"/>
                <a:gd name="T57" fmla="*/ 270 h 335"/>
                <a:gd name="T58" fmla="*/ 107 w 335"/>
                <a:gd name="T59" fmla="*/ 270 h 335"/>
                <a:gd name="T60" fmla="*/ 107 w 335"/>
                <a:gd name="T61" fmla="*/ 246 h 335"/>
                <a:gd name="T62" fmla="*/ 108 w 335"/>
                <a:gd name="T63" fmla="*/ 217 h 335"/>
                <a:gd name="T64" fmla="*/ 137 w 335"/>
                <a:gd name="T65" fmla="*/ 216 h 335"/>
                <a:gd name="T66" fmla="*/ 162 w 335"/>
                <a:gd name="T67" fmla="*/ 216 h 335"/>
                <a:gd name="T68" fmla="*/ 162 w 335"/>
                <a:gd name="T69" fmla="*/ 191 h 335"/>
                <a:gd name="T70" fmla="*/ 163 w 335"/>
                <a:gd name="T71" fmla="*/ 163 h 335"/>
                <a:gd name="T72" fmla="*/ 191 w 335"/>
                <a:gd name="T73" fmla="*/ 162 h 335"/>
                <a:gd name="T74" fmla="*/ 216 w 335"/>
                <a:gd name="T75" fmla="*/ 162 h 335"/>
                <a:gd name="T76" fmla="*/ 216 w 335"/>
                <a:gd name="T77" fmla="*/ 137 h 335"/>
                <a:gd name="T78" fmla="*/ 217 w 335"/>
                <a:gd name="T79" fmla="*/ 108 h 335"/>
                <a:gd name="T80" fmla="*/ 246 w 335"/>
                <a:gd name="T81" fmla="*/ 107 h 335"/>
                <a:gd name="T82" fmla="*/ 270 w 335"/>
                <a:gd name="T83" fmla="*/ 107 h 335"/>
                <a:gd name="T84" fmla="*/ 270 w 335"/>
                <a:gd name="T85" fmla="*/ 83 h 335"/>
                <a:gd name="T86" fmla="*/ 271 w 335"/>
                <a:gd name="T87" fmla="*/ 54 h 335"/>
                <a:gd name="T88" fmla="*/ 300 w 335"/>
                <a:gd name="T89" fmla="*/ 53 h 335"/>
                <a:gd name="T90" fmla="*/ 325 w 335"/>
                <a:gd name="T91" fmla="*/ 53 h 335"/>
                <a:gd name="T92" fmla="*/ 325 w 335"/>
                <a:gd name="T93" fmla="*/ 28 h 335"/>
                <a:gd name="T94" fmla="*/ 326 w 335"/>
                <a:gd name="T95" fmla="*/ 0 h 335"/>
                <a:gd name="T96" fmla="*/ 329 w 335"/>
                <a:gd name="T97" fmla="*/ 2 h 335"/>
                <a:gd name="T98" fmla="*/ 329 w 335"/>
                <a:gd name="T99" fmla="*/ 27 h 335"/>
                <a:gd name="T100" fmla="*/ 328 w 335"/>
                <a:gd name="T101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35" h="335">
                  <a:moveTo>
                    <a:pt x="328" y="56"/>
                  </a:moveTo>
                  <a:cubicBezTo>
                    <a:pt x="320" y="63"/>
                    <a:pt x="309" y="60"/>
                    <a:pt x="299" y="57"/>
                  </a:cubicBezTo>
                  <a:cubicBezTo>
                    <a:pt x="289" y="54"/>
                    <a:pt x="280" y="51"/>
                    <a:pt x="274" y="57"/>
                  </a:cubicBezTo>
                  <a:cubicBezTo>
                    <a:pt x="268" y="63"/>
                    <a:pt x="271" y="72"/>
                    <a:pt x="274" y="81"/>
                  </a:cubicBezTo>
                  <a:cubicBezTo>
                    <a:pt x="277" y="92"/>
                    <a:pt x="281" y="102"/>
                    <a:pt x="273" y="110"/>
                  </a:cubicBezTo>
                  <a:cubicBezTo>
                    <a:pt x="265" y="118"/>
                    <a:pt x="255" y="114"/>
                    <a:pt x="245" y="111"/>
                  </a:cubicBezTo>
                  <a:cubicBezTo>
                    <a:pt x="235" y="108"/>
                    <a:pt x="226" y="105"/>
                    <a:pt x="220" y="111"/>
                  </a:cubicBezTo>
                  <a:cubicBezTo>
                    <a:pt x="214" y="117"/>
                    <a:pt x="217" y="126"/>
                    <a:pt x="220" y="136"/>
                  </a:cubicBezTo>
                  <a:cubicBezTo>
                    <a:pt x="223" y="146"/>
                    <a:pt x="226" y="157"/>
                    <a:pt x="219" y="164"/>
                  </a:cubicBezTo>
                  <a:cubicBezTo>
                    <a:pt x="211" y="172"/>
                    <a:pt x="200" y="169"/>
                    <a:pt x="190" y="165"/>
                  </a:cubicBezTo>
                  <a:cubicBezTo>
                    <a:pt x="181" y="162"/>
                    <a:pt x="171" y="160"/>
                    <a:pt x="166" y="166"/>
                  </a:cubicBezTo>
                  <a:cubicBezTo>
                    <a:pt x="160" y="171"/>
                    <a:pt x="162" y="181"/>
                    <a:pt x="165" y="190"/>
                  </a:cubicBezTo>
                  <a:cubicBezTo>
                    <a:pt x="169" y="200"/>
                    <a:pt x="172" y="211"/>
                    <a:pt x="164" y="219"/>
                  </a:cubicBezTo>
                  <a:cubicBezTo>
                    <a:pt x="157" y="226"/>
                    <a:pt x="146" y="223"/>
                    <a:pt x="136" y="220"/>
                  </a:cubicBezTo>
                  <a:cubicBezTo>
                    <a:pt x="126" y="217"/>
                    <a:pt x="117" y="214"/>
                    <a:pt x="111" y="220"/>
                  </a:cubicBezTo>
                  <a:cubicBezTo>
                    <a:pt x="105" y="226"/>
                    <a:pt x="108" y="235"/>
                    <a:pt x="111" y="245"/>
                  </a:cubicBezTo>
                  <a:cubicBezTo>
                    <a:pt x="114" y="255"/>
                    <a:pt x="118" y="265"/>
                    <a:pt x="110" y="273"/>
                  </a:cubicBezTo>
                  <a:cubicBezTo>
                    <a:pt x="102" y="281"/>
                    <a:pt x="92" y="277"/>
                    <a:pt x="81" y="274"/>
                  </a:cubicBezTo>
                  <a:cubicBezTo>
                    <a:pt x="72" y="271"/>
                    <a:pt x="63" y="268"/>
                    <a:pt x="57" y="274"/>
                  </a:cubicBezTo>
                  <a:cubicBezTo>
                    <a:pt x="51" y="280"/>
                    <a:pt x="54" y="289"/>
                    <a:pt x="57" y="299"/>
                  </a:cubicBezTo>
                  <a:cubicBezTo>
                    <a:pt x="60" y="309"/>
                    <a:pt x="63" y="320"/>
                    <a:pt x="56" y="327"/>
                  </a:cubicBezTo>
                  <a:cubicBezTo>
                    <a:pt x="48" y="335"/>
                    <a:pt x="37" y="332"/>
                    <a:pt x="27" y="329"/>
                  </a:cubicBezTo>
                  <a:cubicBezTo>
                    <a:pt x="17" y="326"/>
                    <a:pt x="8" y="323"/>
                    <a:pt x="2" y="329"/>
                  </a:cubicBezTo>
                  <a:cubicBezTo>
                    <a:pt x="0" y="326"/>
                    <a:pt x="0" y="326"/>
                    <a:pt x="0" y="326"/>
                  </a:cubicBezTo>
                  <a:cubicBezTo>
                    <a:pt x="7" y="318"/>
                    <a:pt x="18" y="322"/>
                    <a:pt x="28" y="325"/>
                  </a:cubicBezTo>
                  <a:cubicBezTo>
                    <a:pt x="38" y="328"/>
                    <a:pt x="47" y="331"/>
                    <a:pt x="53" y="325"/>
                  </a:cubicBezTo>
                  <a:cubicBezTo>
                    <a:pt x="59" y="319"/>
                    <a:pt x="56" y="310"/>
                    <a:pt x="53" y="300"/>
                  </a:cubicBezTo>
                  <a:cubicBezTo>
                    <a:pt x="50" y="290"/>
                    <a:pt x="46" y="279"/>
                    <a:pt x="54" y="271"/>
                  </a:cubicBezTo>
                  <a:cubicBezTo>
                    <a:pt x="62" y="264"/>
                    <a:pt x="72" y="267"/>
                    <a:pt x="83" y="270"/>
                  </a:cubicBezTo>
                  <a:cubicBezTo>
                    <a:pt x="92" y="273"/>
                    <a:pt x="101" y="276"/>
                    <a:pt x="107" y="270"/>
                  </a:cubicBezTo>
                  <a:cubicBezTo>
                    <a:pt x="113" y="264"/>
                    <a:pt x="110" y="255"/>
                    <a:pt x="107" y="246"/>
                  </a:cubicBezTo>
                  <a:cubicBezTo>
                    <a:pt x="104" y="235"/>
                    <a:pt x="101" y="225"/>
                    <a:pt x="108" y="217"/>
                  </a:cubicBezTo>
                  <a:cubicBezTo>
                    <a:pt x="116" y="209"/>
                    <a:pt x="127" y="213"/>
                    <a:pt x="137" y="216"/>
                  </a:cubicBezTo>
                  <a:cubicBezTo>
                    <a:pt x="147" y="219"/>
                    <a:pt x="156" y="222"/>
                    <a:pt x="162" y="216"/>
                  </a:cubicBezTo>
                  <a:cubicBezTo>
                    <a:pt x="168" y="210"/>
                    <a:pt x="165" y="201"/>
                    <a:pt x="162" y="191"/>
                  </a:cubicBezTo>
                  <a:cubicBezTo>
                    <a:pt x="158" y="181"/>
                    <a:pt x="155" y="170"/>
                    <a:pt x="163" y="163"/>
                  </a:cubicBezTo>
                  <a:cubicBezTo>
                    <a:pt x="170" y="155"/>
                    <a:pt x="181" y="158"/>
                    <a:pt x="191" y="162"/>
                  </a:cubicBezTo>
                  <a:cubicBezTo>
                    <a:pt x="201" y="165"/>
                    <a:pt x="210" y="168"/>
                    <a:pt x="216" y="162"/>
                  </a:cubicBezTo>
                  <a:cubicBezTo>
                    <a:pt x="222" y="156"/>
                    <a:pt x="219" y="147"/>
                    <a:pt x="216" y="137"/>
                  </a:cubicBezTo>
                  <a:cubicBezTo>
                    <a:pt x="213" y="127"/>
                    <a:pt x="209" y="116"/>
                    <a:pt x="217" y="108"/>
                  </a:cubicBezTo>
                  <a:cubicBezTo>
                    <a:pt x="225" y="101"/>
                    <a:pt x="235" y="104"/>
                    <a:pt x="246" y="107"/>
                  </a:cubicBezTo>
                  <a:cubicBezTo>
                    <a:pt x="255" y="110"/>
                    <a:pt x="264" y="113"/>
                    <a:pt x="270" y="107"/>
                  </a:cubicBezTo>
                  <a:cubicBezTo>
                    <a:pt x="276" y="101"/>
                    <a:pt x="273" y="92"/>
                    <a:pt x="270" y="83"/>
                  </a:cubicBezTo>
                  <a:cubicBezTo>
                    <a:pt x="267" y="72"/>
                    <a:pt x="264" y="62"/>
                    <a:pt x="271" y="54"/>
                  </a:cubicBezTo>
                  <a:cubicBezTo>
                    <a:pt x="279" y="46"/>
                    <a:pt x="290" y="50"/>
                    <a:pt x="300" y="53"/>
                  </a:cubicBezTo>
                  <a:cubicBezTo>
                    <a:pt x="310" y="56"/>
                    <a:pt x="319" y="59"/>
                    <a:pt x="325" y="53"/>
                  </a:cubicBezTo>
                  <a:cubicBezTo>
                    <a:pt x="331" y="47"/>
                    <a:pt x="328" y="38"/>
                    <a:pt x="325" y="28"/>
                  </a:cubicBezTo>
                  <a:cubicBezTo>
                    <a:pt x="322" y="18"/>
                    <a:pt x="318" y="7"/>
                    <a:pt x="326" y="0"/>
                  </a:cubicBezTo>
                  <a:cubicBezTo>
                    <a:pt x="329" y="2"/>
                    <a:pt x="329" y="2"/>
                    <a:pt x="329" y="2"/>
                  </a:cubicBezTo>
                  <a:cubicBezTo>
                    <a:pt x="323" y="8"/>
                    <a:pt x="326" y="17"/>
                    <a:pt x="329" y="27"/>
                  </a:cubicBezTo>
                  <a:cubicBezTo>
                    <a:pt x="332" y="37"/>
                    <a:pt x="335" y="48"/>
                    <a:pt x="328" y="56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3">
              <a:extLst>
                <a:ext uri="{FF2B5EF4-FFF2-40B4-BE49-F238E27FC236}">
                  <a16:creationId xmlns:a16="http://schemas.microsoft.com/office/drawing/2014/main" id="{FA7C1D63-925E-43B9-8778-F9B2CD3A80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591531" y="5867225"/>
              <a:ext cx="334022" cy="304975"/>
            </a:xfrm>
            <a:custGeom>
              <a:avLst/>
              <a:gdLst>
                <a:gd name="T0" fmla="*/ 123 w 245"/>
                <a:gd name="T1" fmla="*/ 223 h 223"/>
                <a:gd name="T2" fmla="*/ 44 w 245"/>
                <a:gd name="T3" fmla="*/ 190 h 223"/>
                <a:gd name="T4" fmla="*/ 44 w 245"/>
                <a:gd name="T5" fmla="*/ 32 h 223"/>
                <a:gd name="T6" fmla="*/ 123 w 245"/>
                <a:gd name="T7" fmla="*/ 0 h 223"/>
                <a:gd name="T8" fmla="*/ 202 w 245"/>
                <a:gd name="T9" fmla="*/ 32 h 223"/>
                <a:gd name="T10" fmla="*/ 202 w 245"/>
                <a:gd name="T11" fmla="*/ 32 h 223"/>
                <a:gd name="T12" fmla="*/ 202 w 245"/>
                <a:gd name="T13" fmla="*/ 190 h 223"/>
                <a:gd name="T14" fmla="*/ 123 w 245"/>
                <a:gd name="T15" fmla="*/ 223 h 223"/>
                <a:gd name="T16" fmla="*/ 123 w 245"/>
                <a:gd name="T17" fmla="*/ 36 h 223"/>
                <a:gd name="T18" fmla="*/ 69 w 245"/>
                <a:gd name="T19" fmla="*/ 58 h 223"/>
                <a:gd name="T20" fmla="*/ 69 w 245"/>
                <a:gd name="T21" fmla="*/ 165 h 223"/>
                <a:gd name="T22" fmla="*/ 123 w 245"/>
                <a:gd name="T23" fmla="*/ 187 h 223"/>
                <a:gd name="T24" fmla="*/ 176 w 245"/>
                <a:gd name="T25" fmla="*/ 165 h 223"/>
                <a:gd name="T26" fmla="*/ 176 w 245"/>
                <a:gd name="T27" fmla="*/ 58 h 223"/>
                <a:gd name="T28" fmla="*/ 123 w 245"/>
                <a:gd name="T29" fmla="*/ 36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5" h="223">
                  <a:moveTo>
                    <a:pt x="123" y="223"/>
                  </a:moveTo>
                  <a:cubicBezTo>
                    <a:pt x="93" y="223"/>
                    <a:pt x="65" y="212"/>
                    <a:pt x="44" y="190"/>
                  </a:cubicBezTo>
                  <a:cubicBezTo>
                    <a:pt x="0" y="147"/>
                    <a:pt x="0" y="76"/>
                    <a:pt x="44" y="32"/>
                  </a:cubicBezTo>
                  <a:cubicBezTo>
                    <a:pt x="65" y="11"/>
                    <a:pt x="93" y="0"/>
                    <a:pt x="123" y="0"/>
                  </a:cubicBezTo>
                  <a:cubicBezTo>
                    <a:pt x="153" y="0"/>
                    <a:pt x="181" y="11"/>
                    <a:pt x="202" y="32"/>
                  </a:cubicBezTo>
                  <a:cubicBezTo>
                    <a:pt x="202" y="32"/>
                    <a:pt x="202" y="32"/>
                    <a:pt x="202" y="32"/>
                  </a:cubicBezTo>
                  <a:cubicBezTo>
                    <a:pt x="245" y="76"/>
                    <a:pt x="245" y="147"/>
                    <a:pt x="202" y="190"/>
                  </a:cubicBezTo>
                  <a:cubicBezTo>
                    <a:pt x="181" y="212"/>
                    <a:pt x="153" y="223"/>
                    <a:pt x="123" y="223"/>
                  </a:cubicBezTo>
                  <a:close/>
                  <a:moveTo>
                    <a:pt x="123" y="36"/>
                  </a:moveTo>
                  <a:cubicBezTo>
                    <a:pt x="103" y="36"/>
                    <a:pt x="84" y="43"/>
                    <a:pt x="69" y="58"/>
                  </a:cubicBezTo>
                  <a:cubicBezTo>
                    <a:pt x="40" y="87"/>
                    <a:pt x="40" y="135"/>
                    <a:pt x="69" y="165"/>
                  </a:cubicBezTo>
                  <a:cubicBezTo>
                    <a:pt x="84" y="179"/>
                    <a:pt x="103" y="187"/>
                    <a:pt x="123" y="187"/>
                  </a:cubicBezTo>
                  <a:cubicBezTo>
                    <a:pt x="143" y="187"/>
                    <a:pt x="162" y="179"/>
                    <a:pt x="176" y="165"/>
                  </a:cubicBezTo>
                  <a:cubicBezTo>
                    <a:pt x="206" y="135"/>
                    <a:pt x="206" y="87"/>
                    <a:pt x="176" y="58"/>
                  </a:cubicBezTo>
                  <a:cubicBezTo>
                    <a:pt x="162" y="43"/>
                    <a:pt x="143" y="36"/>
                    <a:pt x="123" y="36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5">
              <a:extLst>
                <a:ext uri="{FF2B5EF4-FFF2-40B4-BE49-F238E27FC236}">
                  <a16:creationId xmlns:a16="http://schemas.microsoft.com/office/drawing/2014/main" id="{8656B617-4C3B-4406-9E36-4EF8651FC60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19914" y="5249487"/>
              <a:ext cx="479367" cy="479367"/>
            </a:xfrm>
            <a:custGeom>
              <a:avLst/>
              <a:gdLst>
                <a:gd name="T0" fmla="*/ 169 w 206"/>
                <a:gd name="T1" fmla="*/ 37 h 206"/>
                <a:gd name="T2" fmla="*/ 169 w 206"/>
                <a:gd name="T3" fmla="*/ 170 h 206"/>
                <a:gd name="T4" fmla="*/ 37 w 206"/>
                <a:gd name="T5" fmla="*/ 170 h 206"/>
                <a:gd name="T6" fmla="*/ 37 w 206"/>
                <a:gd name="T7" fmla="*/ 37 h 206"/>
                <a:gd name="T8" fmla="*/ 169 w 206"/>
                <a:gd name="T9" fmla="*/ 37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206">
                  <a:moveTo>
                    <a:pt x="169" y="37"/>
                  </a:moveTo>
                  <a:cubicBezTo>
                    <a:pt x="206" y="74"/>
                    <a:pt x="206" y="133"/>
                    <a:pt x="169" y="170"/>
                  </a:cubicBezTo>
                  <a:cubicBezTo>
                    <a:pt x="133" y="206"/>
                    <a:pt x="73" y="206"/>
                    <a:pt x="37" y="170"/>
                  </a:cubicBezTo>
                  <a:cubicBezTo>
                    <a:pt x="0" y="133"/>
                    <a:pt x="0" y="74"/>
                    <a:pt x="37" y="37"/>
                  </a:cubicBezTo>
                  <a:cubicBezTo>
                    <a:pt x="73" y="0"/>
                    <a:pt x="133" y="0"/>
                    <a:pt x="169" y="37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7D97F86B-1645-4611-80F4-75607382297F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7039" y="-353292"/>
              <a:ext cx="1104631" cy="1108319"/>
            </a:xfrm>
            <a:custGeom>
              <a:avLst/>
              <a:gdLst>
                <a:gd name="T0" fmla="*/ 421 w 456"/>
                <a:gd name="T1" fmla="*/ 35 h 457"/>
                <a:gd name="T2" fmla="*/ 421 w 456"/>
                <a:gd name="T3" fmla="*/ 163 h 457"/>
                <a:gd name="T4" fmla="*/ 162 w 456"/>
                <a:gd name="T5" fmla="*/ 422 h 457"/>
                <a:gd name="T6" fmla="*/ 35 w 456"/>
                <a:gd name="T7" fmla="*/ 422 h 457"/>
                <a:gd name="T8" fmla="*/ 35 w 456"/>
                <a:gd name="T9" fmla="*/ 422 h 457"/>
                <a:gd name="T10" fmla="*/ 35 w 456"/>
                <a:gd name="T11" fmla="*/ 294 h 457"/>
                <a:gd name="T12" fmla="*/ 294 w 456"/>
                <a:gd name="T13" fmla="*/ 35 h 457"/>
                <a:gd name="T14" fmla="*/ 421 w 456"/>
                <a:gd name="T15" fmla="*/ 35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6" h="457">
                  <a:moveTo>
                    <a:pt x="421" y="35"/>
                  </a:moveTo>
                  <a:cubicBezTo>
                    <a:pt x="456" y="71"/>
                    <a:pt x="456" y="128"/>
                    <a:pt x="421" y="163"/>
                  </a:cubicBezTo>
                  <a:cubicBezTo>
                    <a:pt x="162" y="422"/>
                    <a:pt x="162" y="422"/>
                    <a:pt x="162" y="422"/>
                  </a:cubicBezTo>
                  <a:cubicBezTo>
                    <a:pt x="127" y="457"/>
                    <a:pt x="70" y="457"/>
                    <a:pt x="35" y="422"/>
                  </a:cubicBezTo>
                  <a:cubicBezTo>
                    <a:pt x="35" y="422"/>
                    <a:pt x="35" y="422"/>
                    <a:pt x="35" y="422"/>
                  </a:cubicBezTo>
                  <a:cubicBezTo>
                    <a:pt x="0" y="387"/>
                    <a:pt x="0" y="329"/>
                    <a:pt x="35" y="294"/>
                  </a:cubicBezTo>
                  <a:cubicBezTo>
                    <a:pt x="294" y="35"/>
                    <a:pt x="294" y="35"/>
                    <a:pt x="294" y="35"/>
                  </a:cubicBezTo>
                  <a:cubicBezTo>
                    <a:pt x="329" y="0"/>
                    <a:pt x="386" y="0"/>
                    <a:pt x="421" y="35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F2238C67-FBEC-43C7-9E23-3A2E3400A6BB}"/>
                </a:ext>
              </a:extLst>
            </p:cNvPr>
            <p:cNvSpPr>
              <a:spLocks/>
            </p:cNvSpPr>
            <p:nvPr/>
          </p:nvSpPr>
          <p:spPr bwMode="auto">
            <a:xfrm>
              <a:off x="8878184" y="6106561"/>
              <a:ext cx="1221709" cy="1225788"/>
            </a:xfrm>
            <a:custGeom>
              <a:avLst/>
              <a:gdLst>
                <a:gd name="T0" fmla="*/ 421 w 456"/>
                <a:gd name="T1" fmla="*/ 35 h 457"/>
                <a:gd name="T2" fmla="*/ 421 w 456"/>
                <a:gd name="T3" fmla="*/ 163 h 457"/>
                <a:gd name="T4" fmla="*/ 162 w 456"/>
                <a:gd name="T5" fmla="*/ 422 h 457"/>
                <a:gd name="T6" fmla="*/ 35 w 456"/>
                <a:gd name="T7" fmla="*/ 422 h 457"/>
                <a:gd name="T8" fmla="*/ 35 w 456"/>
                <a:gd name="T9" fmla="*/ 422 h 457"/>
                <a:gd name="T10" fmla="*/ 35 w 456"/>
                <a:gd name="T11" fmla="*/ 294 h 457"/>
                <a:gd name="T12" fmla="*/ 294 w 456"/>
                <a:gd name="T13" fmla="*/ 35 h 457"/>
                <a:gd name="T14" fmla="*/ 421 w 456"/>
                <a:gd name="T15" fmla="*/ 35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6" h="457">
                  <a:moveTo>
                    <a:pt x="421" y="35"/>
                  </a:moveTo>
                  <a:cubicBezTo>
                    <a:pt x="456" y="71"/>
                    <a:pt x="456" y="128"/>
                    <a:pt x="421" y="163"/>
                  </a:cubicBezTo>
                  <a:cubicBezTo>
                    <a:pt x="162" y="422"/>
                    <a:pt x="162" y="422"/>
                    <a:pt x="162" y="422"/>
                  </a:cubicBezTo>
                  <a:cubicBezTo>
                    <a:pt x="127" y="457"/>
                    <a:pt x="70" y="457"/>
                    <a:pt x="35" y="422"/>
                  </a:cubicBezTo>
                  <a:cubicBezTo>
                    <a:pt x="35" y="422"/>
                    <a:pt x="35" y="422"/>
                    <a:pt x="35" y="422"/>
                  </a:cubicBezTo>
                  <a:cubicBezTo>
                    <a:pt x="0" y="387"/>
                    <a:pt x="0" y="329"/>
                    <a:pt x="35" y="294"/>
                  </a:cubicBezTo>
                  <a:cubicBezTo>
                    <a:pt x="294" y="35"/>
                    <a:pt x="294" y="35"/>
                    <a:pt x="294" y="35"/>
                  </a:cubicBezTo>
                  <a:cubicBezTo>
                    <a:pt x="329" y="0"/>
                    <a:pt x="386" y="0"/>
                    <a:pt x="421" y="35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5002BF65-5BD0-4E7C-8137-3B9510C42769}"/>
                </a:ext>
              </a:extLst>
            </p:cNvPr>
            <p:cNvSpPr>
              <a:spLocks/>
            </p:cNvSpPr>
            <p:nvPr/>
          </p:nvSpPr>
          <p:spPr bwMode="auto">
            <a:xfrm>
              <a:off x="4825269" y="5305197"/>
              <a:ext cx="936781" cy="939909"/>
            </a:xfrm>
            <a:custGeom>
              <a:avLst/>
              <a:gdLst>
                <a:gd name="T0" fmla="*/ 421 w 456"/>
                <a:gd name="T1" fmla="*/ 35 h 457"/>
                <a:gd name="T2" fmla="*/ 421 w 456"/>
                <a:gd name="T3" fmla="*/ 163 h 457"/>
                <a:gd name="T4" fmla="*/ 162 w 456"/>
                <a:gd name="T5" fmla="*/ 422 h 457"/>
                <a:gd name="T6" fmla="*/ 35 w 456"/>
                <a:gd name="T7" fmla="*/ 422 h 457"/>
                <a:gd name="T8" fmla="*/ 35 w 456"/>
                <a:gd name="T9" fmla="*/ 422 h 457"/>
                <a:gd name="T10" fmla="*/ 35 w 456"/>
                <a:gd name="T11" fmla="*/ 294 h 457"/>
                <a:gd name="T12" fmla="*/ 294 w 456"/>
                <a:gd name="T13" fmla="*/ 35 h 457"/>
                <a:gd name="T14" fmla="*/ 421 w 456"/>
                <a:gd name="T15" fmla="*/ 35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6" h="457">
                  <a:moveTo>
                    <a:pt x="421" y="35"/>
                  </a:moveTo>
                  <a:cubicBezTo>
                    <a:pt x="456" y="71"/>
                    <a:pt x="456" y="128"/>
                    <a:pt x="421" y="163"/>
                  </a:cubicBezTo>
                  <a:cubicBezTo>
                    <a:pt x="162" y="422"/>
                    <a:pt x="162" y="422"/>
                    <a:pt x="162" y="422"/>
                  </a:cubicBezTo>
                  <a:cubicBezTo>
                    <a:pt x="127" y="457"/>
                    <a:pt x="70" y="457"/>
                    <a:pt x="35" y="422"/>
                  </a:cubicBezTo>
                  <a:cubicBezTo>
                    <a:pt x="35" y="422"/>
                    <a:pt x="35" y="422"/>
                    <a:pt x="35" y="422"/>
                  </a:cubicBezTo>
                  <a:cubicBezTo>
                    <a:pt x="0" y="387"/>
                    <a:pt x="0" y="329"/>
                    <a:pt x="35" y="294"/>
                  </a:cubicBezTo>
                  <a:cubicBezTo>
                    <a:pt x="294" y="35"/>
                    <a:pt x="294" y="35"/>
                    <a:pt x="294" y="35"/>
                  </a:cubicBezTo>
                  <a:cubicBezTo>
                    <a:pt x="329" y="0"/>
                    <a:pt x="386" y="0"/>
                    <a:pt x="421" y="35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CCC71AD8-2404-4CD3-A37A-C9889D28AEA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9237" y="5249487"/>
              <a:ext cx="380909" cy="380909"/>
            </a:xfrm>
            <a:custGeom>
              <a:avLst/>
              <a:gdLst>
                <a:gd name="T0" fmla="*/ 169 w 206"/>
                <a:gd name="T1" fmla="*/ 37 h 206"/>
                <a:gd name="T2" fmla="*/ 169 w 206"/>
                <a:gd name="T3" fmla="*/ 170 h 206"/>
                <a:gd name="T4" fmla="*/ 37 w 206"/>
                <a:gd name="T5" fmla="*/ 170 h 206"/>
                <a:gd name="T6" fmla="*/ 37 w 206"/>
                <a:gd name="T7" fmla="*/ 37 h 206"/>
                <a:gd name="T8" fmla="*/ 169 w 206"/>
                <a:gd name="T9" fmla="*/ 37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206">
                  <a:moveTo>
                    <a:pt x="169" y="37"/>
                  </a:moveTo>
                  <a:cubicBezTo>
                    <a:pt x="206" y="74"/>
                    <a:pt x="206" y="133"/>
                    <a:pt x="169" y="170"/>
                  </a:cubicBezTo>
                  <a:cubicBezTo>
                    <a:pt x="133" y="206"/>
                    <a:pt x="73" y="206"/>
                    <a:pt x="37" y="170"/>
                  </a:cubicBezTo>
                  <a:cubicBezTo>
                    <a:pt x="0" y="133"/>
                    <a:pt x="0" y="74"/>
                    <a:pt x="37" y="37"/>
                  </a:cubicBezTo>
                  <a:cubicBezTo>
                    <a:pt x="73" y="0"/>
                    <a:pt x="133" y="0"/>
                    <a:pt x="169" y="3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3">
              <a:extLst>
                <a:ext uri="{FF2B5EF4-FFF2-40B4-BE49-F238E27FC236}">
                  <a16:creationId xmlns:a16="http://schemas.microsoft.com/office/drawing/2014/main" id="{768380BB-6EB6-4F2C-8BB4-B70428AF9B2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356332" y="173005"/>
              <a:ext cx="402210" cy="367234"/>
            </a:xfrm>
            <a:custGeom>
              <a:avLst/>
              <a:gdLst>
                <a:gd name="T0" fmla="*/ 123 w 245"/>
                <a:gd name="T1" fmla="*/ 223 h 223"/>
                <a:gd name="T2" fmla="*/ 44 w 245"/>
                <a:gd name="T3" fmla="*/ 190 h 223"/>
                <a:gd name="T4" fmla="*/ 44 w 245"/>
                <a:gd name="T5" fmla="*/ 32 h 223"/>
                <a:gd name="T6" fmla="*/ 123 w 245"/>
                <a:gd name="T7" fmla="*/ 0 h 223"/>
                <a:gd name="T8" fmla="*/ 202 w 245"/>
                <a:gd name="T9" fmla="*/ 32 h 223"/>
                <a:gd name="T10" fmla="*/ 202 w 245"/>
                <a:gd name="T11" fmla="*/ 32 h 223"/>
                <a:gd name="T12" fmla="*/ 202 w 245"/>
                <a:gd name="T13" fmla="*/ 190 h 223"/>
                <a:gd name="T14" fmla="*/ 123 w 245"/>
                <a:gd name="T15" fmla="*/ 223 h 223"/>
                <a:gd name="T16" fmla="*/ 123 w 245"/>
                <a:gd name="T17" fmla="*/ 36 h 223"/>
                <a:gd name="T18" fmla="*/ 69 w 245"/>
                <a:gd name="T19" fmla="*/ 58 h 223"/>
                <a:gd name="T20" fmla="*/ 69 w 245"/>
                <a:gd name="T21" fmla="*/ 165 h 223"/>
                <a:gd name="T22" fmla="*/ 123 w 245"/>
                <a:gd name="T23" fmla="*/ 187 h 223"/>
                <a:gd name="T24" fmla="*/ 176 w 245"/>
                <a:gd name="T25" fmla="*/ 165 h 223"/>
                <a:gd name="T26" fmla="*/ 176 w 245"/>
                <a:gd name="T27" fmla="*/ 58 h 223"/>
                <a:gd name="T28" fmla="*/ 123 w 245"/>
                <a:gd name="T29" fmla="*/ 36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5" h="223">
                  <a:moveTo>
                    <a:pt x="123" y="223"/>
                  </a:moveTo>
                  <a:cubicBezTo>
                    <a:pt x="93" y="223"/>
                    <a:pt x="65" y="212"/>
                    <a:pt x="44" y="190"/>
                  </a:cubicBezTo>
                  <a:cubicBezTo>
                    <a:pt x="0" y="147"/>
                    <a:pt x="0" y="76"/>
                    <a:pt x="44" y="32"/>
                  </a:cubicBezTo>
                  <a:cubicBezTo>
                    <a:pt x="65" y="11"/>
                    <a:pt x="93" y="0"/>
                    <a:pt x="123" y="0"/>
                  </a:cubicBezTo>
                  <a:cubicBezTo>
                    <a:pt x="153" y="0"/>
                    <a:pt x="181" y="11"/>
                    <a:pt x="202" y="32"/>
                  </a:cubicBezTo>
                  <a:cubicBezTo>
                    <a:pt x="202" y="32"/>
                    <a:pt x="202" y="32"/>
                    <a:pt x="202" y="32"/>
                  </a:cubicBezTo>
                  <a:cubicBezTo>
                    <a:pt x="245" y="76"/>
                    <a:pt x="245" y="147"/>
                    <a:pt x="202" y="190"/>
                  </a:cubicBezTo>
                  <a:cubicBezTo>
                    <a:pt x="181" y="212"/>
                    <a:pt x="153" y="223"/>
                    <a:pt x="123" y="223"/>
                  </a:cubicBezTo>
                  <a:close/>
                  <a:moveTo>
                    <a:pt x="123" y="36"/>
                  </a:moveTo>
                  <a:cubicBezTo>
                    <a:pt x="103" y="36"/>
                    <a:pt x="84" y="43"/>
                    <a:pt x="69" y="58"/>
                  </a:cubicBezTo>
                  <a:cubicBezTo>
                    <a:pt x="40" y="87"/>
                    <a:pt x="40" y="135"/>
                    <a:pt x="69" y="165"/>
                  </a:cubicBezTo>
                  <a:cubicBezTo>
                    <a:pt x="84" y="179"/>
                    <a:pt x="103" y="187"/>
                    <a:pt x="123" y="187"/>
                  </a:cubicBezTo>
                  <a:cubicBezTo>
                    <a:pt x="143" y="187"/>
                    <a:pt x="162" y="179"/>
                    <a:pt x="176" y="165"/>
                  </a:cubicBezTo>
                  <a:cubicBezTo>
                    <a:pt x="206" y="135"/>
                    <a:pt x="206" y="87"/>
                    <a:pt x="176" y="58"/>
                  </a:cubicBezTo>
                  <a:cubicBezTo>
                    <a:pt x="162" y="43"/>
                    <a:pt x="143" y="36"/>
                    <a:pt x="123" y="36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8" name="Título 1">
            <a:extLst>
              <a:ext uri="{FF2B5EF4-FFF2-40B4-BE49-F238E27FC236}">
                <a16:creationId xmlns:a16="http://schemas.microsoft.com/office/drawing/2014/main" id="{7F4A5993-1072-4501-80A7-802A448A57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098" y="411941"/>
            <a:ext cx="6801552" cy="666423"/>
          </a:xfrm>
        </p:spPr>
        <p:txBody>
          <a:bodyPr>
            <a:noAutofit/>
          </a:bodyPr>
          <a:lstStyle>
            <a:lvl1pPr marL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s-ES" sz="4400" kern="1200" dirty="0">
                <a:solidFill>
                  <a:srgbClr val="0384DA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s-ES" err="1"/>
              <a:t>Slide</a:t>
            </a:r>
            <a:r>
              <a:rPr lang="es-ES"/>
              <a:t> </a:t>
            </a:r>
            <a:r>
              <a:rPr lang="es-ES" err="1"/>
              <a:t>title</a:t>
            </a:r>
            <a:endParaRPr lang="es-ES"/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D2FF99C6-0C1B-43FA-8225-54523B28186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5099" y="1238486"/>
            <a:ext cx="5580902" cy="487808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800"/>
              </a:spcBef>
              <a:buNone/>
              <a:defRPr sz="3001">
                <a:solidFill>
                  <a:srgbClr val="404040"/>
                </a:solidFill>
                <a:latin typeface="+mj-lt"/>
              </a:defRPr>
            </a:lvl1pPr>
            <a:lvl2pPr marL="0" indent="0">
              <a:buNone/>
              <a:defRPr sz="1500">
                <a:solidFill>
                  <a:srgbClr val="404040"/>
                </a:solidFill>
              </a:defRPr>
            </a:lvl2pPr>
            <a:lvl3pPr marL="173878" indent="0">
              <a:buNone/>
              <a:defRPr sz="1500">
                <a:solidFill>
                  <a:srgbClr val="404040"/>
                </a:solidFill>
              </a:defRPr>
            </a:lvl3pPr>
            <a:lvl4pPr marL="342991" indent="0">
              <a:buNone/>
              <a:defRPr sz="1500">
                <a:solidFill>
                  <a:srgbClr val="404040"/>
                </a:solidFill>
              </a:defRPr>
            </a:lvl4pPr>
            <a:lvl5pPr marL="520442" indent="0">
              <a:buNone/>
              <a:defRPr sz="1500">
                <a:solidFill>
                  <a:srgbClr val="40404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0" name="Gráfico 19">
            <a:extLst>
              <a:ext uri="{FF2B5EF4-FFF2-40B4-BE49-F238E27FC236}">
                <a16:creationId xmlns:a16="http://schemas.microsoft.com/office/drawing/2014/main" id="{704AB494-4327-4446-920B-7577A3661DC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73143" y="6264475"/>
            <a:ext cx="1680299" cy="514995"/>
          </a:xfrm>
          <a:prstGeom prst="rect">
            <a:avLst/>
          </a:prstGeom>
        </p:spPr>
      </p:pic>
      <p:grpSp>
        <p:nvGrpSpPr>
          <p:cNvPr id="21" name="Grupo 20">
            <a:extLst>
              <a:ext uri="{FF2B5EF4-FFF2-40B4-BE49-F238E27FC236}">
                <a16:creationId xmlns:a16="http://schemas.microsoft.com/office/drawing/2014/main" id="{CD35CE21-0CCF-49E7-B93B-8DE0EF8BCFC2}"/>
              </a:ext>
            </a:extLst>
          </p:cNvPr>
          <p:cNvGrpSpPr/>
          <p:nvPr userDrawn="1"/>
        </p:nvGrpSpPr>
        <p:grpSpPr>
          <a:xfrm>
            <a:off x="2000695" y="6260680"/>
            <a:ext cx="2527264" cy="495108"/>
            <a:chOff x="9955553" y="5742164"/>
            <a:chExt cx="2527264" cy="495108"/>
          </a:xfrm>
        </p:grpSpPr>
        <p:sp>
          <p:nvSpPr>
            <p:cNvPr id="22" name="CuadroTexto 21">
              <a:extLst>
                <a:ext uri="{FF2B5EF4-FFF2-40B4-BE49-F238E27FC236}">
                  <a16:creationId xmlns:a16="http://schemas.microsoft.com/office/drawing/2014/main" id="{6E893B79-C1D5-45F8-B906-9566182A3344}"/>
                </a:ext>
              </a:extLst>
            </p:cNvPr>
            <p:cNvSpPr txBox="1"/>
            <p:nvPr userDrawn="1"/>
          </p:nvSpPr>
          <p:spPr>
            <a:xfrm>
              <a:off x="10205232" y="5742164"/>
              <a:ext cx="2277585" cy="495108"/>
            </a:xfrm>
            <a:prstGeom prst="rect">
              <a:avLst/>
            </a:prstGeom>
            <a:noFill/>
          </p:spPr>
          <p:txBody>
            <a:bodyPr wrap="square" lIns="180000" tIns="108000" rIns="180000" bIns="10800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s-ES" sz="1800" i="0" spc="-7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ea typeface="Cambria" panose="02040503050406030204" pitchFamily="18" charset="0"/>
                  <a:cs typeface="Segoe UI" panose="020B0502040204020203" pitchFamily="34" charset="0"/>
                </a:rPr>
                <a:t>#</a:t>
              </a:r>
              <a:r>
                <a:rPr lang="en-US" sz="1800" i="0" spc="-70" noProof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ea typeface="Cambria" panose="02040503050406030204" pitchFamily="18" charset="0"/>
                  <a:cs typeface="Segoe UI" panose="020B0502040204020203" pitchFamily="34" charset="0"/>
                </a:rPr>
                <a:t>M365MADVirtual</a:t>
              </a:r>
            </a:p>
          </p:txBody>
        </p:sp>
        <p:pic>
          <p:nvPicPr>
            <p:cNvPr id="26" name="Imagen 25">
              <a:extLst>
                <a:ext uri="{FF2B5EF4-FFF2-40B4-BE49-F238E27FC236}">
                  <a16:creationId xmlns:a16="http://schemas.microsoft.com/office/drawing/2014/main" id="{05A2D918-9A07-4A5D-936C-AAF0D7A351E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9955553" y="5852050"/>
              <a:ext cx="348003" cy="2829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02521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&amp; Content (R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icture Placeholder 34"/>
          <p:cNvSpPr>
            <a:spLocks noGrp="1"/>
          </p:cNvSpPr>
          <p:nvPr>
            <p:ph type="pic" sz="quarter" idx="10"/>
          </p:nvPr>
        </p:nvSpPr>
        <p:spPr>
          <a:xfrm>
            <a:off x="-1572848" y="49729"/>
            <a:ext cx="7549834" cy="6751747"/>
          </a:xfrm>
          <a:custGeom>
            <a:avLst/>
            <a:gdLst>
              <a:gd name="connsiteX0" fmla="*/ 2777634 w 3757402"/>
              <a:gd name="connsiteY0" fmla="*/ 0 h 3360210"/>
              <a:gd name="connsiteX1" fmla="*/ 2917880 w 3757402"/>
              <a:gd name="connsiteY1" fmla="*/ 58483 h 3360210"/>
              <a:gd name="connsiteX2" fmla="*/ 2917880 w 3757402"/>
              <a:gd name="connsiteY2" fmla="*/ 339205 h 3360210"/>
              <a:gd name="connsiteX3" fmla="*/ 2881520 w 3757402"/>
              <a:gd name="connsiteY3" fmla="*/ 378194 h 3360210"/>
              <a:gd name="connsiteX4" fmla="*/ 2881520 w 3757402"/>
              <a:gd name="connsiteY4" fmla="*/ 534150 h 3360210"/>
              <a:gd name="connsiteX5" fmla="*/ 3037348 w 3757402"/>
              <a:gd name="connsiteY5" fmla="*/ 534150 h 3360210"/>
              <a:gd name="connsiteX6" fmla="*/ 3084096 w 3757402"/>
              <a:gd name="connsiteY6" fmla="*/ 487363 h 3360210"/>
              <a:gd name="connsiteX7" fmla="*/ 3250313 w 3757402"/>
              <a:gd name="connsiteY7" fmla="*/ 487363 h 3360210"/>
              <a:gd name="connsiteX8" fmla="*/ 3250313 w 3757402"/>
              <a:gd name="connsiteY8" fmla="*/ 653717 h 3360210"/>
              <a:gd name="connsiteX9" fmla="*/ 3213953 w 3757402"/>
              <a:gd name="connsiteY9" fmla="*/ 690107 h 3360210"/>
              <a:gd name="connsiteX10" fmla="*/ 3213953 w 3757402"/>
              <a:gd name="connsiteY10" fmla="*/ 747291 h 3360210"/>
              <a:gd name="connsiteX11" fmla="*/ 3271090 w 3757402"/>
              <a:gd name="connsiteY11" fmla="*/ 747291 h 3360210"/>
              <a:gd name="connsiteX12" fmla="*/ 3458083 w 3757402"/>
              <a:gd name="connsiteY12" fmla="*/ 560143 h 3360210"/>
              <a:gd name="connsiteX13" fmla="*/ 3624300 w 3757402"/>
              <a:gd name="connsiteY13" fmla="*/ 560143 h 3360210"/>
              <a:gd name="connsiteX14" fmla="*/ 3624300 w 3757402"/>
              <a:gd name="connsiteY14" fmla="*/ 723897 h 3360210"/>
              <a:gd name="connsiteX15" fmla="*/ 3242521 w 3757402"/>
              <a:gd name="connsiteY15" fmla="*/ 1103391 h 3360210"/>
              <a:gd name="connsiteX16" fmla="*/ 3242521 w 3757402"/>
              <a:gd name="connsiteY16" fmla="*/ 1248950 h 3360210"/>
              <a:gd name="connsiteX17" fmla="*/ 3242521 w 3757402"/>
              <a:gd name="connsiteY17" fmla="*/ 1386712 h 3360210"/>
              <a:gd name="connsiteX18" fmla="*/ 3149024 w 3757402"/>
              <a:gd name="connsiteY18" fmla="*/ 1482885 h 3360210"/>
              <a:gd name="connsiteX19" fmla="*/ 3149024 w 3757402"/>
              <a:gd name="connsiteY19" fmla="*/ 1592055 h 3360210"/>
              <a:gd name="connsiteX20" fmla="*/ 3255507 w 3757402"/>
              <a:gd name="connsiteY20" fmla="*/ 1592055 h 3360210"/>
              <a:gd name="connsiteX21" fmla="*/ 3471069 w 3757402"/>
              <a:gd name="connsiteY21" fmla="*/ 1378914 h 3360210"/>
              <a:gd name="connsiteX22" fmla="*/ 3632091 w 3757402"/>
              <a:gd name="connsiteY22" fmla="*/ 1378914 h 3360210"/>
              <a:gd name="connsiteX23" fmla="*/ 3632091 w 3757402"/>
              <a:gd name="connsiteY23" fmla="*/ 1540069 h 3360210"/>
              <a:gd name="connsiteX24" fmla="*/ 3372378 w 3757402"/>
              <a:gd name="connsiteY24" fmla="*/ 1799996 h 3360210"/>
              <a:gd name="connsiteX25" fmla="*/ 3372378 w 3757402"/>
              <a:gd name="connsiteY25" fmla="*/ 1927361 h 3360210"/>
              <a:gd name="connsiteX26" fmla="*/ 3502234 w 3757402"/>
              <a:gd name="connsiteY26" fmla="*/ 1927361 h 3360210"/>
              <a:gd name="connsiteX27" fmla="*/ 3585343 w 3757402"/>
              <a:gd name="connsiteY27" fmla="*/ 1844184 h 3360210"/>
              <a:gd name="connsiteX28" fmla="*/ 3728185 w 3757402"/>
              <a:gd name="connsiteY28" fmla="*/ 1844184 h 3360210"/>
              <a:gd name="connsiteX29" fmla="*/ 3728185 w 3757402"/>
              <a:gd name="connsiteY29" fmla="*/ 1989743 h 3360210"/>
              <a:gd name="connsiteX30" fmla="*/ 2543892 w 3757402"/>
              <a:gd name="connsiteY30" fmla="*/ 3175012 h 3360210"/>
              <a:gd name="connsiteX31" fmla="*/ 2320539 w 3757402"/>
              <a:gd name="connsiteY31" fmla="*/ 3175012 h 3360210"/>
              <a:gd name="connsiteX32" fmla="*/ 2133545 w 3757402"/>
              <a:gd name="connsiteY32" fmla="*/ 3175012 h 3360210"/>
              <a:gd name="connsiteX33" fmla="*/ 2001092 w 3757402"/>
              <a:gd name="connsiteY33" fmla="*/ 3307575 h 3360210"/>
              <a:gd name="connsiteX34" fmla="*/ 1746573 w 3757402"/>
              <a:gd name="connsiteY34" fmla="*/ 3307575 h 3360210"/>
              <a:gd name="connsiteX35" fmla="*/ 1746573 w 3757402"/>
              <a:gd name="connsiteY35" fmla="*/ 3055445 h 3360210"/>
              <a:gd name="connsiteX36" fmla="*/ 1749170 w 3757402"/>
              <a:gd name="connsiteY36" fmla="*/ 3050247 h 3360210"/>
              <a:gd name="connsiteX37" fmla="*/ 1743975 w 3757402"/>
              <a:gd name="connsiteY37" fmla="*/ 2800716 h 3360210"/>
              <a:gd name="connsiteX38" fmla="*/ 1497248 w 3757402"/>
              <a:gd name="connsiteY38" fmla="*/ 2800716 h 3360210"/>
              <a:gd name="connsiteX39" fmla="*/ 1193383 w 3757402"/>
              <a:gd name="connsiteY39" fmla="*/ 3104831 h 3360210"/>
              <a:gd name="connsiteX40" fmla="*/ 1003792 w 3757402"/>
              <a:gd name="connsiteY40" fmla="*/ 3104831 h 3360210"/>
              <a:gd name="connsiteX41" fmla="*/ 1003792 w 3757402"/>
              <a:gd name="connsiteY41" fmla="*/ 2915085 h 3360210"/>
              <a:gd name="connsiteX42" fmla="*/ 1164815 w 3757402"/>
              <a:gd name="connsiteY42" fmla="*/ 2753930 h 3360210"/>
              <a:gd name="connsiteX43" fmla="*/ 1164815 w 3757402"/>
              <a:gd name="connsiteY43" fmla="*/ 2616168 h 3360210"/>
              <a:gd name="connsiteX44" fmla="*/ 1164815 w 3757402"/>
              <a:gd name="connsiteY44" fmla="*/ 2431620 h 3360210"/>
              <a:gd name="connsiteX45" fmla="*/ 1164815 w 3757402"/>
              <a:gd name="connsiteY45" fmla="*/ 2306855 h 3360210"/>
              <a:gd name="connsiteX46" fmla="*/ 1040152 w 3757402"/>
              <a:gd name="connsiteY46" fmla="*/ 2306855 h 3360210"/>
              <a:gd name="connsiteX47" fmla="*/ 783036 w 3757402"/>
              <a:gd name="connsiteY47" fmla="*/ 2564183 h 3360210"/>
              <a:gd name="connsiteX48" fmla="*/ 627208 w 3757402"/>
              <a:gd name="connsiteY48" fmla="*/ 2564183 h 3360210"/>
              <a:gd name="connsiteX49" fmla="*/ 627208 w 3757402"/>
              <a:gd name="connsiteY49" fmla="*/ 2408226 h 3360210"/>
              <a:gd name="connsiteX50" fmla="*/ 980418 w 3757402"/>
              <a:gd name="connsiteY50" fmla="*/ 2054725 h 3360210"/>
              <a:gd name="connsiteX51" fmla="*/ 980418 w 3757402"/>
              <a:gd name="connsiteY51" fmla="*/ 1953354 h 3360210"/>
              <a:gd name="connsiteX52" fmla="*/ 876533 w 3757402"/>
              <a:gd name="connsiteY52" fmla="*/ 1953354 h 3360210"/>
              <a:gd name="connsiteX53" fmla="*/ 255818 w 3757402"/>
              <a:gd name="connsiteY53" fmla="*/ 2574580 h 3360210"/>
              <a:gd name="connsiteX54" fmla="*/ 42853 w 3757402"/>
              <a:gd name="connsiteY54" fmla="*/ 2574580 h 3360210"/>
              <a:gd name="connsiteX55" fmla="*/ 42853 w 3757402"/>
              <a:gd name="connsiteY55" fmla="*/ 2361439 h 3360210"/>
              <a:gd name="connsiteX56" fmla="*/ 554488 w 3757402"/>
              <a:gd name="connsiteY56" fmla="*/ 1849383 h 3360210"/>
              <a:gd name="connsiteX57" fmla="*/ 554488 w 3757402"/>
              <a:gd name="connsiteY57" fmla="*/ 1779202 h 3360210"/>
              <a:gd name="connsiteX58" fmla="*/ 484366 w 3757402"/>
              <a:gd name="connsiteY58" fmla="*/ 1779202 h 3360210"/>
              <a:gd name="connsiteX59" fmla="*/ 320746 w 3757402"/>
              <a:gd name="connsiteY59" fmla="*/ 1942956 h 3360210"/>
              <a:gd name="connsiteX60" fmla="*/ 112976 w 3757402"/>
              <a:gd name="connsiteY60" fmla="*/ 1942956 h 3360210"/>
              <a:gd name="connsiteX61" fmla="*/ 112976 w 3757402"/>
              <a:gd name="connsiteY61" fmla="*/ 1735015 h 3360210"/>
              <a:gd name="connsiteX62" fmla="*/ 177904 w 3757402"/>
              <a:gd name="connsiteY62" fmla="*/ 1670033 h 3360210"/>
              <a:gd name="connsiteX63" fmla="*/ 177904 w 3757402"/>
              <a:gd name="connsiteY63" fmla="*/ 1485484 h 3360210"/>
              <a:gd name="connsiteX64" fmla="*/ 177904 w 3757402"/>
              <a:gd name="connsiteY64" fmla="*/ 1311333 h 3360210"/>
              <a:gd name="connsiteX65" fmla="*/ 175307 w 3757402"/>
              <a:gd name="connsiteY65" fmla="*/ 1134582 h 3360210"/>
              <a:gd name="connsiteX66" fmla="*/ 175307 w 3757402"/>
              <a:gd name="connsiteY66" fmla="*/ 947435 h 3360210"/>
              <a:gd name="connsiteX67" fmla="*/ 1058332 w 3757402"/>
              <a:gd name="connsiteY67" fmla="*/ 100072 h 3360210"/>
              <a:gd name="connsiteX68" fmla="*/ 1250520 w 3757402"/>
              <a:gd name="connsiteY68" fmla="*/ 102671 h 3360210"/>
              <a:gd name="connsiteX69" fmla="*/ 1250520 w 3757402"/>
              <a:gd name="connsiteY69" fmla="*/ 295017 h 3360210"/>
              <a:gd name="connsiteX70" fmla="*/ 1159620 w 3757402"/>
              <a:gd name="connsiteY70" fmla="*/ 385992 h 3360210"/>
              <a:gd name="connsiteX71" fmla="*/ 1159620 w 3757402"/>
              <a:gd name="connsiteY71" fmla="*/ 531551 h 3360210"/>
              <a:gd name="connsiteX72" fmla="*/ 1305060 w 3757402"/>
              <a:gd name="connsiteY72" fmla="*/ 531551 h 3360210"/>
              <a:gd name="connsiteX73" fmla="*/ 1585550 w 3757402"/>
              <a:gd name="connsiteY73" fmla="*/ 248230 h 3360210"/>
              <a:gd name="connsiteX74" fmla="*/ 1767350 w 3757402"/>
              <a:gd name="connsiteY74" fmla="*/ 248230 h 3360210"/>
              <a:gd name="connsiteX75" fmla="*/ 1946552 w 3757402"/>
              <a:gd name="connsiteY75" fmla="*/ 248230 h 3360210"/>
              <a:gd name="connsiteX76" fmla="*/ 2123157 w 3757402"/>
              <a:gd name="connsiteY76" fmla="*/ 71480 h 3360210"/>
              <a:gd name="connsiteX77" fmla="*/ 2291970 w 3757402"/>
              <a:gd name="connsiteY77" fmla="*/ 71480 h 3360210"/>
              <a:gd name="connsiteX78" fmla="*/ 2291970 w 3757402"/>
              <a:gd name="connsiteY78" fmla="*/ 240432 h 3360210"/>
              <a:gd name="connsiteX79" fmla="*/ 2214056 w 3757402"/>
              <a:gd name="connsiteY79" fmla="*/ 318411 h 3360210"/>
              <a:gd name="connsiteX80" fmla="*/ 2214056 w 3757402"/>
              <a:gd name="connsiteY80" fmla="*/ 401587 h 3360210"/>
              <a:gd name="connsiteX81" fmla="*/ 2297165 w 3757402"/>
              <a:gd name="connsiteY81" fmla="*/ 401587 h 3360210"/>
              <a:gd name="connsiteX82" fmla="*/ 2637389 w 3757402"/>
              <a:gd name="connsiteY82" fmla="*/ 58483 h 3360210"/>
              <a:gd name="connsiteX83" fmla="*/ 2777634 w 3757402"/>
              <a:gd name="connsiteY83" fmla="*/ 0 h 3360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</a:cxnLst>
            <a:rect l="l" t="t" r="r" b="b"/>
            <a:pathLst>
              <a:path w="3757402" h="3360210">
                <a:moveTo>
                  <a:pt x="2777634" y="0"/>
                </a:moveTo>
                <a:cubicBezTo>
                  <a:pt x="2828279" y="0"/>
                  <a:pt x="2878923" y="19494"/>
                  <a:pt x="2917880" y="58483"/>
                </a:cubicBezTo>
                <a:cubicBezTo>
                  <a:pt x="2995794" y="136462"/>
                  <a:pt x="2995794" y="261227"/>
                  <a:pt x="2917880" y="339205"/>
                </a:cubicBezTo>
                <a:cubicBezTo>
                  <a:pt x="2917880" y="339205"/>
                  <a:pt x="2917880" y="339205"/>
                  <a:pt x="2881520" y="378194"/>
                </a:cubicBezTo>
                <a:cubicBezTo>
                  <a:pt x="2837368" y="419782"/>
                  <a:pt x="2837368" y="489963"/>
                  <a:pt x="2881520" y="534150"/>
                </a:cubicBezTo>
                <a:cubicBezTo>
                  <a:pt x="2925671" y="578338"/>
                  <a:pt x="2995794" y="578338"/>
                  <a:pt x="3037348" y="534150"/>
                </a:cubicBezTo>
                <a:cubicBezTo>
                  <a:pt x="3037348" y="534150"/>
                  <a:pt x="3037348" y="534150"/>
                  <a:pt x="3084096" y="487363"/>
                </a:cubicBezTo>
                <a:cubicBezTo>
                  <a:pt x="3130844" y="440576"/>
                  <a:pt x="3206161" y="440576"/>
                  <a:pt x="3250313" y="487363"/>
                </a:cubicBezTo>
                <a:cubicBezTo>
                  <a:pt x="3297061" y="531551"/>
                  <a:pt x="3297061" y="606930"/>
                  <a:pt x="3250313" y="653717"/>
                </a:cubicBezTo>
                <a:cubicBezTo>
                  <a:pt x="3250313" y="653717"/>
                  <a:pt x="3250313" y="653717"/>
                  <a:pt x="3213953" y="690107"/>
                </a:cubicBezTo>
                <a:cubicBezTo>
                  <a:pt x="3198370" y="705702"/>
                  <a:pt x="3198370" y="731695"/>
                  <a:pt x="3213953" y="747291"/>
                </a:cubicBezTo>
                <a:cubicBezTo>
                  <a:pt x="3229536" y="762886"/>
                  <a:pt x="3255507" y="762886"/>
                  <a:pt x="3271090" y="747291"/>
                </a:cubicBezTo>
                <a:cubicBezTo>
                  <a:pt x="3271090" y="747291"/>
                  <a:pt x="3271090" y="747291"/>
                  <a:pt x="3458083" y="560143"/>
                </a:cubicBezTo>
                <a:cubicBezTo>
                  <a:pt x="3504832" y="515955"/>
                  <a:pt x="3577551" y="515955"/>
                  <a:pt x="3624300" y="560143"/>
                </a:cubicBezTo>
                <a:cubicBezTo>
                  <a:pt x="3668451" y="604331"/>
                  <a:pt x="3668451" y="679710"/>
                  <a:pt x="3624300" y="723897"/>
                </a:cubicBezTo>
                <a:cubicBezTo>
                  <a:pt x="3624300" y="723897"/>
                  <a:pt x="3624300" y="723897"/>
                  <a:pt x="3242521" y="1103391"/>
                </a:cubicBezTo>
                <a:cubicBezTo>
                  <a:pt x="3203564" y="1144980"/>
                  <a:pt x="3203564" y="1209961"/>
                  <a:pt x="3242521" y="1248950"/>
                </a:cubicBezTo>
                <a:cubicBezTo>
                  <a:pt x="3281478" y="1287940"/>
                  <a:pt x="3281478" y="1350322"/>
                  <a:pt x="3242521" y="1386712"/>
                </a:cubicBezTo>
                <a:cubicBezTo>
                  <a:pt x="3242521" y="1386712"/>
                  <a:pt x="3242521" y="1386712"/>
                  <a:pt x="3149024" y="1482885"/>
                </a:cubicBezTo>
                <a:cubicBezTo>
                  <a:pt x="3117859" y="1514076"/>
                  <a:pt x="3117859" y="1563463"/>
                  <a:pt x="3149024" y="1592055"/>
                </a:cubicBezTo>
                <a:cubicBezTo>
                  <a:pt x="3177593" y="1623246"/>
                  <a:pt x="3226938" y="1623246"/>
                  <a:pt x="3255507" y="1592055"/>
                </a:cubicBezTo>
                <a:cubicBezTo>
                  <a:pt x="3255507" y="1592055"/>
                  <a:pt x="3255507" y="1592055"/>
                  <a:pt x="3471069" y="1378914"/>
                </a:cubicBezTo>
                <a:cubicBezTo>
                  <a:pt x="3515220" y="1332127"/>
                  <a:pt x="3587940" y="1332127"/>
                  <a:pt x="3632091" y="1378914"/>
                </a:cubicBezTo>
                <a:cubicBezTo>
                  <a:pt x="3676242" y="1423102"/>
                  <a:pt x="3676242" y="1495881"/>
                  <a:pt x="3632091" y="1540069"/>
                </a:cubicBezTo>
                <a:cubicBezTo>
                  <a:pt x="3632091" y="1540069"/>
                  <a:pt x="3632091" y="1540069"/>
                  <a:pt x="3372378" y="1799996"/>
                </a:cubicBezTo>
                <a:cubicBezTo>
                  <a:pt x="3336018" y="1833787"/>
                  <a:pt x="3336018" y="1893570"/>
                  <a:pt x="3372378" y="1927361"/>
                </a:cubicBezTo>
                <a:cubicBezTo>
                  <a:pt x="3408738" y="1963751"/>
                  <a:pt x="3465874" y="1963751"/>
                  <a:pt x="3502234" y="1927361"/>
                </a:cubicBezTo>
                <a:cubicBezTo>
                  <a:pt x="3502234" y="1927361"/>
                  <a:pt x="3502234" y="1927361"/>
                  <a:pt x="3585343" y="1844184"/>
                </a:cubicBezTo>
                <a:cubicBezTo>
                  <a:pt x="3624300" y="1805195"/>
                  <a:pt x="3689228" y="1805195"/>
                  <a:pt x="3728185" y="1844184"/>
                </a:cubicBezTo>
                <a:cubicBezTo>
                  <a:pt x="3767142" y="1885772"/>
                  <a:pt x="3767142" y="1948155"/>
                  <a:pt x="3728185" y="1989743"/>
                </a:cubicBezTo>
                <a:cubicBezTo>
                  <a:pt x="3728185" y="1989743"/>
                  <a:pt x="3728185" y="1989743"/>
                  <a:pt x="2543892" y="3175012"/>
                </a:cubicBezTo>
                <a:cubicBezTo>
                  <a:pt x="2481561" y="3237394"/>
                  <a:pt x="2380273" y="3237394"/>
                  <a:pt x="2320539" y="3175012"/>
                </a:cubicBezTo>
                <a:cubicBezTo>
                  <a:pt x="2268596" y="3123026"/>
                  <a:pt x="2182891" y="3123026"/>
                  <a:pt x="2133545" y="3175012"/>
                </a:cubicBezTo>
                <a:cubicBezTo>
                  <a:pt x="2133545" y="3175012"/>
                  <a:pt x="2133545" y="3175012"/>
                  <a:pt x="2001092" y="3307575"/>
                </a:cubicBezTo>
                <a:cubicBezTo>
                  <a:pt x="1930969" y="3377755"/>
                  <a:pt x="1816695" y="3377755"/>
                  <a:pt x="1746573" y="3307575"/>
                </a:cubicBezTo>
                <a:cubicBezTo>
                  <a:pt x="1679047" y="3237394"/>
                  <a:pt x="1676450" y="3125626"/>
                  <a:pt x="1746573" y="3055445"/>
                </a:cubicBezTo>
                <a:cubicBezTo>
                  <a:pt x="1746573" y="3055445"/>
                  <a:pt x="1746573" y="3055445"/>
                  <a:pt x="1749170" y="3050247"/>
                </a:cubicBezTo>
                <a:cubicBezTo>
                  <a:pt x="1816695" y="2980066"/>
                  <a:pt x="1816695" y="2868298"/>
                  <a:pt x="1743975" y="2800716"/>
                </a:cubicBezTo>
                <a:cubicBezTo>
                  <a:pt x="1676450" y="2733135"/>
                  <a:pt x="1567370" y="2733135"/>
                  <a:pt x="1497248" y="2800716"/>
                </a:cubicBezTo>
                <a:cubicBezTo>
                  <a:pt x="1497248" y="2800716"/>
                  <a:pt x="1497248" y="2800716"/>
                  <a:pt x="1193383" y="3104831"/>
                </a:cubicBezTo>
                <a:cubicBezTo>
                  <a:pt x="1141440" y="3156817"/>
                  <a:pt x="1055735" y="3156817"/>
                  <a:pt x="1003792" y="3104831"/>
                </a:cubicBezTo>
                <a:cubicBezTo>
                  <a:pt x="951850" y="3050247"/>
                  <a:pt x="951850" y="2967070"/>
                  <a:pt x="1003792" y="2915085"/>
                </a:cubicBezTo>
                <a:cubicBezTo>
                  <a:pt x="1003792" y="2915085"/>
                  <a:pt x="1003792" y="2915085"/>
                  <a:pt x="1164815" y="2753930"/>
                </a:cubicBezTo>
                <a:cubicBezTo>
                  <a:pt x="1201175" y="2714940"/>
                  <a:pt x="1201175" y="2652558"/>
                  <a:pt x="1164815" y="2616168"/>
                </a:cubicBezTo>
                <a:cubicBezTo>
                  <a:pt x="1112872" y="2564183"/>
                  <a:pt x="1112872" y="2483605"/>
                  <a:pt x="1164815" y="2431620"/>
                </a:cubicBezTo>
                <a:cubicBezTo>
                  <a:pt x="1198577" y="2397829"/>
                  <a:pt x="1198577" y="2340645"/>
                  <a:pt x="1164815" y="2306855"/>
                </a:cubicBezTo>
                <a:cubicBezTo>
                  <a:pt x="1131052" y="2273064"/>
                  <a:pt x="1073915" y="2273064"/>
                  <a:pt x="1040152" y="2306855"/>
                </a:cubicBezTo>
                <a:cubicBezTo>
                  <a:pt x="1040152" y="2306855"/>
                  <a:pt x="1040152" y="2306855"/>
                  <a:pt x="783036" y="2564183"/>
                </a:cubicBezTo>
                <a:cubicBezTo>
                  <a:pt x="741482" y="2605771"/>
                  <a:pt x="671359" y="2605771"/>
                  <a:pt x="627208" y="2564183"/>
                </a:cubicBezTo>
                <a:cubicBezTo>
                  <a:pt x="585654" y="2519995"/>
                  <a:pt x="585654" y="2449815"/>
                  <a:pt x="627208" y="2408226"/>
                </a:cubicBezTo>
                <a:cubicBezTo>
                  <a:pt x="627208" y="2408226"/>
                  <a:pt x="627208" y="2408226"/>
                  <a:pt x="980418" y="2054725"/>
                </a:cubicBezTo>
                <a:cubicBezTo>
                  <a:pt x="1008987" y="2026133"/>
                  <a:pt x="1008987" y="1979346"/>
                  <a:pt x="980418" y="1953354"/>
                </a:cubicBezTo>
                <a:cubicBezTo>
                  <a:pt x="951850" y="1924761"/>
                  <a:pt x="905101" y="1924761"/>
                  <a:pt x="876533" y="1953354"/>
                </a:cubicBezTo>
                <a:cubicBezTo>
                  <a:pt x="876533" y="1953354"/>
                  <a:pt x="876533" y="1953354"/>
                  <a:pt x="255818" y="2574580"/>
                </a:cubicBezTo>
                <a:cubicBezTo>
                  <a:pt x="196084" y="2631764"/>
                  <a:pt x="102587" y="2631764"/>
                  <a:pt x="42853" y="2574580"/>
                </a:cubicBezTo>
                <a:cubicBezTo>
                  <a:pt x="-14284" y="2514796"/>
                  <a:pt x="-14284" y="2418623"/>
                  <a:pt x="42853" y="2361439"/>
                </a:cubicBezTo>
                <a:cubicBezTo>
                  <a:pt x="42853" y="2361439"/>
                  <a:pt x="42853" y="2361439"/>
                  <a:pt x="554488" y="1849383"/>
                </a:cubicBezTo>
                <a:cubicBezTo>
                  <a:pt x="575265" y="1828588"/>
                  <a:pt x="575265" y="1797397"/>
                  <a:pt x="554488" y="1779202"/>
                </a:cubicBezTo>
                <a:cubicBezTo>
                  <a:pt x="533711" y="1758408"/>
                  <a:pt x="502546" y="1758408"/>
                  <a:pt x="484366" y="1779202"/>
                </a:cubicBezTo>
                <a:cubicBezTo>
                  <a:pt x="484366" y="1779202"/>
                  <a:pt x="484366" y="1779202"/>
                  <a:pt x="320746" y="1942956"/>
                </a:cubicBezTo>
                <a:cubicBezTo>
                  <a:pt x="263609" y="2000140"/>
                  <a:pt x="170113" y="2000140"/>
                  <a:pt x="112976" y="1942956"/>
                </a:cubicBezTo>
                <a:cubicBezTo>
                  <a:pt x="55839" y="1885772"/>
                  <a:pt x="55839" y="1792199"/>
                  <a:pt x="112976" y="1735015"/>
                </a:cubicBezTo>
                <a:cubicBezTo>
                  <a:pt x="112976" y="1735015"/>
                  <a:pt x="112976" y="1735015"/>
                  <a:pt x="177904" y="1670033"/>
                </a:cubicBezTo>
                <a:cubicBezTo>
                  <a:pt x="229847" y="1618047"/>
                  <a:pt x="229847" y="1537470"/>
                  <a:pt x="177904" y="1485484"/>
                </a:cubicBezTo>
                <a:cubicBezTo>
                  <a:pt x="131156" y="1436098"/>
                  <a:pt x="131156" y="1358120"/>
                  <a:pt x="177904" y="1311333"/>
                </a:cubicBezTo>
                <a:cubicBezTo>
                  <a:pt x="227250" y="1261947"/>
                  <a:pt x="227250" y="1181369"/>
                  <a:pt x="175307" y="1134582"/>
                </a:cubicBezTo>
                <a:cubicBezTo>
                  <a:pt x="123364" y="1082597"/>
                  <a:pt x="123364" y="996821"/>
                  <a:pt x="175307" y="947435"/>
                </a:cubicBezTo>
                <a:cubicBezTo>
                  <a:pt x="175307" y="947435"/>
                  <a:pt x="175307" y="947435"/>
                  <a:pt x="1058332" y="100072"/>
                </a:cubicBezTo>
                <a:cubicBezTo>
                  <a:pt x="1112872" y="48086"/>
                  <a:pt x="1195980" y="48086"/>
                  <a:pt x="1250520" y="102671"/>
                </a:cubicBezTo>
                <a:cubicBezTo>
                  <a:pt x="1302463" y="154656"/>
                  <a:pt x="1302463" y="243032"/>
                  <a:pt x="1250520" y="295017"/>
                </a:cubicBezTo>
                <a:cubicBezTo>
                  <a:pt x="1250520" y="295017"/>
                  <a:pt x="1250520" y="295017"/>
                  <a:pt x="1159620" y="385992"/>
                </a:cubicBezTo>
                <a:cubicBezTo>
                  <a:pt x="1120663" y="424981"/>
                  <a:pt x="1120663" y="489963"/>
                  <a:pt x="1159620" y="531551"/>
                </a:cubicBezTo>
                <a:cubicBezTo>
                  <a:pt x="1201175" y="570540"/>
                  <a:pt x="1266103" y="570540"/>
                  <a:pt x="1305060" y="531551"/>
                </a:cubicBezTo>
                <a:cubicBezTo>
                  <a:pt x="1305060" y="531551"/>
                  <a:pt x="1305060" y="531551"/>
                  <a:pt x="1585550" y="248230"/>
                </a:cubicBezTo>
                <a:cubicBezTo>
                  <a:pt x="1637493" y="198844"/>
                  <a:pt x="1718004" y="198844"/>
                  <a:pt x="1767350" y="248230"/>
                </a:cubicBezTo>
                <a:cubicBezTo>
                  <a:pt x="1816695" y="297616"/>
                  <a:pt x="1897206" y="297616"/>
                  <a:pt x="1946552" y="248230"/>
                </a:cubicBezTo>
                <a:cubicBezTo>
                  <a:pt x="1946552" y="248230"/>
                  <a:pt x="1946552" y="248230"/>
                  <a:pt x="2123157" y="71480"/>
                </a:cubicBezTo>
                <a:cubicBezTo>
                  <a:pt x="2169905" y="24693"/>
                  <a:pt x="2245222" y="24693"/>
                  <a:pt x="2291970" y="71480"/>
                </a:cubicBezTo>
                <a:cubicBezTo>
                  <a:pt x="2338719" y="118267"/>
                  <a:pt x="2338719" y="193645"/>
                  <a:pt x="2291970" y="240432"/>
                </a:cubicBezTo>
                <a:cubicBezTo>
                  <a:pt x="2291970" y="240432"/>
                  <a:pt x="2291970" y="240432"/>
                  <a:pt x="2214056" y="318411"/>
                </a:cubicBezTo>
                <a:cubicBezTo>
                  <a:pt x="2190682" y="341804"/>
                  <a:pt x="2190682" y="378194"/>
                  <a:pt x="2214056" y="401587"/>
                </a:cubicBezTo>
                <a:cubicBezTo>
                  <a:pt x="2237431" y="424981"/>
                  <a:pt x="2273791" y="424981"/>
                  <a:pt x="2297165" y="401587"/>
                </a:cubicBezTo>
                <a:cubicBezTo>
                  <a:pt x="2297165" y="401587"/>
                  <a:pt x="2297165" y="401587"/>
                  <a:pt x="2637389" y="58483"/>
                </a:cubicBezTo>
                <a:cubicBezTo>
                  <a:pt x="2676346" y="19494"/>
                  <a:pt x="2726990" y="0"/>
                  <a:pt x="2777634" y="0"/>
                </a:cubicBezTo>
                <a:close/>
              </a:path>
            </a:pathLst>
          </a:custGeom>
          <a:solidFill>
            <a:srgbClr val="0384DA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3200">
                <a:solidFill>
                  <a:srgbClr val="FFFFFF"/>
                </a:solidFill>
                <a:latin typeface="+mj-lt"/>
              </a:defRPr>
            </a:lvl1pPr>
          </a:lstStyle>
          <a:p>
            <a:endParaRPr lang="en-US"/>
          </a:p>
        </p:txBody>
      </p:sp>
      <p:grpSp>
        <p:nvGrpSpPr>
          <p:cNvPr id="6" name="Group 32">
            <a:extLst>
              <a:ext uri="{FF2B5EF4-FFF2-40B4-BE49-F238E27FC236}">
                <a16:creationId xmlns:a16="http://schemas.microsoft.com/office/drawing/2014/main" id="{FFA13F75-DF4C-4F36-838E-061246C9B99A}"/>
              </a:ext>
            </a:extLst>
          </p:cNvPr>
          <p:cNvGrpSpPr/>
          <p:nvPr userDrawn="1"/>
        </p:nvGrpSpPr>
        <p:grpSpPr>
          <a:xfrm>
            <a:off x="-1859698" y="-353292"/>
            <a:ext cx="7665515" cy="7685641"/>
            <a:chOff x="4437550" y="-353292"/>
            <a:chExt cx="7665515" cy="7685641"/>
          </a:xfrm>
          <a:solidFill>
            <a:schemeClr val="accent1"/>
          </a:solidFill>
        </p:grpSpPr>
        <p:sp>
          <p:nvSpPr>
            <p:cNvPr id="7" name="Freeform 15">
              <a:extLst>
                <a:ext uri="{FF2B5EF4-FFF2-40B4-BE49-F238E27FC236}">
                  <a16:creationId xmlns:a16="http://schemas.microsoft.com/office/drawing/2014/main" id="{09DE98D0-A98C-44AF-BD4F-0EBB2FBA499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9532" y="3302924"/>
              <a:ext cx="479367" cy="479367"/>
            </a:xfrm>
            <a:custGeom>
              <a:avLst/>
              <a:gdLst>
                <a:gd name="T0" fmla="*/ 169 w 206"/>
                <a:gd name="T1" fmla="*/ 37 h 206"/>
                <a:gd name="T2" fmla="*/ 169 w 206"/>
                <a:gd name="T3" fmla="*/ 170 h 206"/>
                <a:gd name="T4" fmla="*/ 37 w 206"/>
                <a:gd name="T5" fmla="*/ 170 h 206"/>
                <a:gd name="T6" fmla="*/ 37 w 206"/>
                <a:gd name="T7" fmla="*/ 37 h 206"/>
                <a:gd name="T8" fmla="*/ 169 w 206"/>
                <a:gd name="T9" fmla="*/ 37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206">
                  <a:moveTo>
                    <a:pt x="169" y="37"/>
                  </a:moveTo>
                  <a:cubicBezTo>
                    <a:pt x="206" y="74"/>
                    <a:pt x="206" y="133"/>
                    <a:pt x="169" y="170"/>
                  </a:cubicBezTo>
                  <a:cubicBezTo>
                    <a:pt x="133" y="206"/>
                    <a:pt x="73" y="206"/>
                    <a:pt x="37" y="170"/>
                  </a:cubicBezTo>
                  <a:cubicBezTo>
                    <a:pt x="0" y="133"/>
                    <a:pt x="0" y="74"/>
                    <a:pt x="37" y="37"/>
                  </a:cubicBezTo>
                  <a:cubicBezTo>
                    <a:pt x="73" y="0"/>
                    <a:pt x="133" y="0"/>
                    <a:pt x="169" y="3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13">
              <a:extLst>
                <a:ext uri="{FF2B5EF4-FFF2-40B4-BE49-F238E27FC236}">
                  <a16:creationId xmlns:a16="http://schemas.microsoft.com/office/drawing/2014/main" id="{DEADF74A-8064-430D-BB50-88F82119767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131368" y="540239"/>
              <a:ext cx="470492" cy="429578"/>
            </a:xfrm>
            <a:custGeom>
              <a:avLst/>
              <a:gdLst>
                <a:gd name="T0" fmla="*/ 123 w 245"/>
                <a:gd name="T1" fmla="*/ 223 h 223"/>
                <a:gd name="T2" fmla="*/ 44 w 245"/>
                <a:gd name="T3" fmla="*/ 190 h 223"/>
                <a:gd name="T4" fmla="*/ 44 w 245"/>
                <a:gd name="T5" fmla="*/ 32 h 223"/>
                <a:gd name="T6" fmla="*/ 123 w 245"/>
                <a:gd name="T7" fmla="*/ 0 h 223"/>
                <a:gd name="T8" fmla="*/ 202 w 245"/>
                <a:gd name="T9" fmla="*/ 32 h 223"/>
                <a:gd name="T10" fmla="*/ 202 w 245"/>
                <a:gd name="T11" fmla="*/ 32 h 223"/>
                <a:gd name="T12" fmla="*/ 202 w 245"/>
                <a:gd name="T13" fmla="*/ 190 h 223"/>
                <a:gd name="T14" fmla="*/ 123 w 245"/>
                <a:gd name="T15" fmla="*/ 223 h 223"/>
                <a:gd name="T16" fmla="*/ 123 w 245"/>
                <a:gd name="T17" fmla="*/ 36 h 223"/>
                <a:gd name="T18" fmla="*/ 69 w 245"/>
                <a:gd name="T19" fmla="*/ 58 h 223"/>
                <a:gd name="T20" fmla="*/ 69 w 245"/>
                <a:gd name="T21" fmla="*/ 165 h 223"/>
                <a:gd name="T22" fmla="*/ 123 w 245"/>
                <a:gd name="T23" fmla="*/ 187 h 223"/>
                <a:gd name="T24" fmla="*/ 176 w 245"/>
                <a:gd name="T25" fmla="*/ 165 h 223"/>
                <a:gd name="T26" fmla="*/ 176 w 245"/>
                <a:gd name="T27" fmla="*/ 58 h 223"/>
                <a:gd name="T28" fmla="*/ 123 w 245"/>
                <a:gd name="T29" fmla="*/ 36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5" h="223">
                  <a:moveTo>
                    <a:pt x="123" y="223"/>
                  </a:moveTo>
                  <a:cubicBezTo>
                    <a:pt x="93" y="223"/>
                    <a:pt x="65" y="212"/>
                    <a:pt x="44" y="190"/>
                  </a:cubicBezTo>
                  <a:cubicBezTo>
                    <a:pt x="0" y="147"/>
                    <a:pt x="0" y="76"/>
                    <a:pt x="44" y="32"/>
                  </a:cubicBezTo>
                  <a:cubicBezTo>
                    <a:pt x="65" y="11"/>
                    <a:pt x="93" y="0"/>
                    <a:pt x="123" y="0"/>
                  </a:cubicBezTo>
                  <a:cubicBezTo>
                    <a:pt x="153" y="0"/>
                    <a:pt x="181" y="11"/>
                    <a:pt x="202" y="32"/>
                  </a:cubicBezTo>
                  <a:cubicBezTo>
                    <a:pt x="202" y="32"/>
                    <a:pt x="202" y="32"/>
                    <a:pt x="202" y="32"/>
                  </a:cubicBezTo>
                  <a:cubicBezTo>
                    <a:pt x="245" y="76"/>
                    <a:pt x="245" y="147"/>
                    <a:pt x="202" y="190"/>
                  </a:cubicBezTo>
                  <a:cubicBezTo>
                    <a:pt x="181" y="212"/>
                    <a:pt x="153" y="223"/>
                    <a:pt x="123" y="223"/>
                  </a:cubicBezTo>
                  <a:close/>
                  <a:moveTo>
                    <a:pt x="123" y="36"/>
                  </a:moveTo>
                  <a:cubicBezTo>
                    <a:pt x="103" y="36"/>
                    <a:pt x="84" y="43"/>
                    <a:pt x="69" y="58"/>
                  </a:cubicBezTo>
                  <a:cubicBezTo>
                    <a:pt x="40" y="87"/>
                    <a:pt x="40" y="135"/>
                    <a:pt x="69" y="165"/>
                  </a:cubicBezTo>
                  <a:cubicBezTo>
                    <a:pt x="84" y="179"/>
                    <a:pt x="103" y="187"/>
                    <a:pt x="123" y="187"/>
                  </a:cubicBezTo>
                  <a:cubicBezTo>
                    <a:pt x="143" y="187"/>
                    <a:pt x="162" y="179"/>
                    <a:pt x="176" y="165"/>
                  </a:cubicBezTo>
                  <a:cubicBezTo>
                    <a:pt x="206" y="135"/>
                    <a:pt x="206" y="87"/>
                    <a:pt x="176" y="58"/>
                  </a:cubicBezTo>
                  <a:cubicBezTo>
                    <a:pt x="162" y="43"/>
                    <a:pt x="143" y="36"/>
                    <a:pt x="123" y="3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EB9FAB5C-3447-4666-8759-245730153175}"/>
                </a:ext>
              </a:extLst>
            </p:cNvPr>
            <p:cNvSpPr>
              <a:spLocks/>
            </p:cNvSpPr>
            <p:nvPr/>
          </p:nvSpPr>
          <p:spPr bwMode="auto">
            <a:xfrm>
              <a:off x="4437550" y="1770853"/>
              <a:ext cx="1002411" cy="1002411"/>
            </a:xfrm>
            <a:custGeom>
              <a:avLst/>
              <a:gdLst>
                <a:gd name="T0" fmla="*/ 328 w 335"/>
                <a:gd name="T1" fmla="*/ 56 h 335"/>
                <a:gd name="T2" fmla="*/ 299 w 335"/>
                <a:gd name="T3" fmla="*/ 57 h 335"/>
                <a:gd name="T4" fmla="*/ 274 w 335"/>
                <a:gd name="T5" fmla="*/ 57 h 335"/>
                <a:gd name="T6" fmla="*/ 274 w 335"/>
                <a:gd name="T7" fmla="*/ 81 h 335"/>
                <a:gd name="T8" fmla="*/ 273 w 335"/>
                <a:gd name="T9" fmla="*/ 110 h 335"/>
                <a:gd name="T10" fmla="*/ 245 w 335"/>
                <a:gd name="T11" fmla="*/ 111 h 335"/>
                <a:gd name="T12" fmla="*/ 220 w 335"/>
                <a:gd name="T13" fmla="*/ 111 h 335"/>
                <a:gd name="T14" fmla="*/ 220 w 335"/>
                <a:gd name="T15" fmla="*/ 136 h 335"/>
                <a:gd name="T16" fmla="*/ 219 w 335"/>
                <a:gd name="T17" fmla="*/ 164 h 335"/>
                <a:gd name="T18" fmla="*/ 190 w 335"/>
                <a:gd name="T19" fmla="*/ 165 h 335"/>
                <a:gd name="T20" fmla="*/ 166 w 335"/>
                <a:gd name="T21" fmla="*/ 166 h 335"/>
                <a:gd name="T22" fmla="*/ 165 w 335"/>
                <a:gd name="T23" fmla="*/ 190 h 335"/>
                <a:gd name="T24" fmla="*/ 164 w 335"/>
                <a:gd name="T25" fmla="*/ 219 h 335"/>
                <a:gd name="T26" fmla="*/ 136 w 335"/>
                <a:gd name="T27" fmla="*/ 220 h 335"/>
                <a:gd name="T28" fmla="*/ 111 w 335"/>
                <a:gd name="T29" fmla="*/ 220 h 335"/>
                <a:gd name="T30" fmla="*/ 111 w 335"/>
                <a:gd name="T31" fmla="*/ 245 h 335"/>
                <a:gd name="T32" fmla="*/ 110 w 335"/>
                <a:gd name="T33" fmla="*/ 273 h 335"/>
                <a:gd name="T34" fmla="*/ 81 w 335"/>
                <a:gd name="T35" fmla="*/ 274 h 335"/>
                <a:gd name="T36" fmla="*/ 57 w 335"/>
                <a:gd name="T37" fmla="*/ 274 h 335"/>
                <a:gd name="T38" fmla="*/ 57 w 335"/>
                <a:gd name="T39" fmla="*/ 299 h 335"/>
                <a:gd name="T40" fmla="*/ 56 w 335"/>
                <a:gd name="T41" fmla="*/ 327 h 335"/>
                <a:gd name="T42" fmla="*/ 27 w 335"/>
                <a:gd name="T43" fmla="*/ 329 h 335"/>
                <a:gd name="T44" fmla="*/ 2 w 335"/>
                <a:gd name="T45" fmla="*/ 329 h 335"/>
                <a:gd name="T46" fmla="*/ 0 w 335"/>
                <a:gd name="T47" fmla="*/ 326 h 335"/>
                <a:gd name="T48" fmla="*/ 28 w 335"/>
                <a:gd name="T49" fmla="*/ 325 h 335"/>
                <a:gd name="T50" fmla="*/ 53 w 335"/>
                <a:gd name="T51" fmla="*/ 325 h 335"/>
                <a:gd name="T52" fmla="*/ 53 w 335"/>
                <a:gd name="T53" fmla="*/ 300 h 335"/>
                <a:gd name="T54" fmla="*/ 54 w 335"/>
                <a:gd name="T55" fmla="*/ 271 h 335"/>
                <a:gd name="T56" fmla="*/ 83 w 335"/>
                <a:gd name="T57" fmla="*/ 270 h 335"/>
                <a:gd name="T58" fmla="*/ 107 w 335"/>
                <a:gd name="T59" fmla="*/ 270 h 335"/>
                <a:gd name="T60" fmla="*/ 107 w 335"/>
                <a:gd name="T61" fmla="*/ 246 h 335"/>
                <a:gd name="T62" fmla="*/ 108 w 335"/>
                <a:gd name="T63" fmla="*/ 217 h 335"/>
                <a:gd name="T64" fmla="*/ 137 w 335"/>
                <a:gd name="T65" fmla="*/ 216 h 335"/>
                <a:gd name="T66" fmla="*/ 162 w 335"/>
                <a:gd name="T67" fmla="*/ 216 h 335"/>
                <a:gd name="T68" fmla="*/ 162 w 335"/>
                <a:gd name="T69" fmla="*/ 191 h 335"/>
                <a:gd name="T70" fmla="*/ 163 w 335"/>
                <a:gd name="T71" fmla="*/ 163 h 335"/>
                <a:gd name="T72" fmla="*/ 191 w 335"/>
                <a:gd name="T73" fmla="*/ 162 h 335"/>
                <a:gd name="T74" fmla="*/ 216 w 335"/>
                <a:gd name="T75" fmla="*/ 162 h 335"/>
                <a:gd name="T76" fmla="*/ 216 w 335"/>
                <a:gd name="T77" fmla="*/ 137 h 335"/>
                <a:gd name="T78" fmla="*/ 217 w 335"/>
                <a:gd name="T79" fmla="*/ 108 h 335"/>
                <a:gd name="T80" fmla="*/ 246 w 335"/>
                <a:gd name="T81" fmla="*/ 107 h 335"/>
                <a:gd name="T82" fmla="*/ 270 w 335"/>
                <a:gd name="T83" fmla="*/ 107 h 335"/>
                <a:gd name="T84" fmla="*/ 270 w 335"/>
                <a:gd name="T85" fmla="*/ 83 h 335"/>
                <a:gd name="T86" fmla="*/ 271 w 335"/>
                <a:gd name="T87" fmla="*/ 54 h 335"/>
                <a:gd name="T88" fmla="*/ 300 w 335"/>
                <a:gd name="T89" fmla="*/ 53 h 335"/>
                <a:gd name="T90" fmla="*/ 325 w 335"/>
                <a:gd name="T91" fmla="*/ 53 h 335"/>
                <a:gd name="T92" fmla="*/ 325 w 335"/>
                <a:gd name="T93" fmla="*/ 28 h 335"/>
                <a:gd name="T94" fmla="*/ 326 w 335"/>
                <a:gd name="T95" fmla="*/ 0 h 335"/>
                <a:gd name="T96" fmla="*/ 329 w 335"/>
                <a:gd name="T97" fmla="*/ 2 h 335"/>
                <a:gd name="T98" fmla="*/ 329 w 335"/>
                <a:gd name="T99" fmla="*/ 27 h 335"/>
                <a:gd name="T100" fmla="*/ 328 w 335"/>
                <a:gd name="T101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35" h="335">
                  <a:moveTo>
                    <a:pt x="328" y="56"/>
                  </a:moveTo>
                  <a:cubicBezTo>
                    <a:pt x="320" y="63"/>
                    <a:pt x="309" y="60"/>
                    <a:pt x="299" y="57"/>
                  </a:cubicBezTo>
                  <a:cubicBezTo>
                    <a:pt x="289" y="54"/>
                    <a:pt x="280" y="51"/>
                    <a:pt x="274" y="57"/>
                  </a:cubicBezTo>
                  <a:cubicBezTo>
                    <a:pt x="268" y="63"/>
                    <a:pt x="271" y="72"/>
                    <a:pt x="274" y="81"/>
                  </a:cubicBezTo>
                  <a:cubicBezTo>
                    <a:pt x="277" y="92"/>
                    <a:pt x="281" y="102"/>
                    <a:pt x="273" y="110"/>
                  </a:cubicBezTo>
                  <a:cubicBezTo>
                    <a:pt x="265" y="118"/>
                    <a:pt x="255" y="114"/>
                    <a:pt x="245" y="111"/>
                  </a:cubicBezTo>
                  <a:cubicBezTo>
                    <a:pt x="235" y="108"/>
                    <a:pt x="226" y="105"/>
                    <a:pt x="220" y="111"/>
                  </a:cubicBezTo>
                  <a:cubicBezTo>
                    <a:pt x="214" y="117"/>
                    <a:pt x="217" y="126"/>
                    <a:pt x="220" y="136"/>
                  </a:cubicBezTo>
                  <a:cubicBezTo>
                    <a:pt x="223" y="146"/>
                    <a:pt x="226" y="157"/>
                    <a:pt x="219" y="164"/>
                  </a:cubicBezTo>
                  <a:cubicBezTo>
                    <a:pt x="211" y="172"/>
                    <a:pt x="200" y="169"/>
                    <a:pt x="190" y="165"/>
                  </a:cubicBezTo>
                  <a:cubicBezTo>
                    <a:pt x="181" y="162"/>
                    <a:pt x="171" y="160"/>
                    <a:pt x="166" y="166"/>
                  </a:cubicBezTo>
                  <a:cubicBezTo>
                    <a:pt x="160" y="171"/>
                    <a:pt x="162" y="181"/>
                    <a:pt x="165" y="190"/>
                  </a:cubicBezTo>
                  <a:cubicBezTo>
                    <a:pt x="169" y="200"/>
                    <a:pt x="172" y="211"/>
                    <a:pt x="164" y="219"/>
                  </a:cubicBezTo>
                  <a:cubicBezTo>
                    <a:pt x="157" y="226"/>
                    <a:pt x="146" y="223"/>
                    <a:pt x="136" y="220"/>
                  </a:cubicBezTo>
                  <a:cubicBezTo>
                    <a:pt x="126" y="217"/>
                    <a:pt x="117" y="214"/>
                    <a:pt x="111" y="220"/>
                  </a:cubicBezTo>
                  <a:cubicBezTo>
                    <a:pt x="105" y="226"/>
                    <a:pt x="108" y="235"/>
                    <a:pt x="111" y="245"/>
                  </a:cubicBezTo>
                  <a:cubicBezTo>
                    <a:pt x="114" y="255"/>
                    <a:pt x="118" y="265"/>
                    <a:pt x="110" y="273"/>
                  </a:cubicBezTo>
                  <a:cubicBezTo>
                    <a:pt x="102" y="281"/>
                    <a:pt x="92" y="277"/>
                    <a:pt x="81" y="274"/>
                  </a:cubicBezTo>
                  <a:cubicBezTo>
                    <a:pt x="72" y="271"/>
                    <a:pt x="63" y="268"/>
                    <a:pt x="57" y="274"/>
                  </a:cubicBezTo>
                  <a:cubicBezTo>
                    <a:pt x="51" y="280"/>
                    <a:pt x="54" y="289"/>
                    <a:pt x="57" y="299"/>
                  </a:cubicBezTo>
                  <a:cubicBezTo>
                    <a:pt x="60" y="309"/>
                    <a:pt x="63" y="320"/>
                    <a:pt x="56" y="327"/>
                  </a:cubicBezTo>
                  <a:cubicBezTo>
                    <a:pt x="48" y="335"/>
                    <a:pt x="37" y="332"/>
                    <a:pt x="27" y="329"/>
                  </a:cubicBezTo>
                  <a:cubicBezTo>
                    <a:pt x="17" y="326"/>
                    <a:pt x="8" y="323"/>
                    <a:pt x="2" y="329"/>
                  </a:cubicBezTo>
                  <a:cubicBezTo>
                    <a:pt x="0" y="326"/>
                    <a:pt x="0" y="326"/>
                    <a:pt x="0" y="326"/>
                  </a:cubicBezTo>
                  <a:cubicBezTo>
                    <a:pt x="7" y="318"/>
                    <a:pt x="18" y="322"/>
                    <a:pt x="28" y="325"/>
                  </a:cubicBezTo>
                  <a:cubicBezTo>
                    <a:pt x="38" y="328"/>
                    <a:pt x="47" y="331"/>
                    <a:pt x="53" y="325"/>
                  </a:cubicBezTo>
                  <a:cubicBezTo>
                    <a:pt x="59" y="319"/>
                    <a:pt x="56" y="310"/>
                    <a:pt x="53" y="300"/>
                  </a:cubicBezTo>
                  <a:cubicBezTo>
                    <a:pt x="50" y="290"/>
                    <a:pt x="46" y="279"/>
                    <a:pt x="54" y="271"/>
                  </a:cubicBezTo>
                  <a:cubicBezTo>
                    <a:pt x="62" y="264"/>
                    <a:pt x="72" y="267"/>
                    <a:pt x="83" y="270"/>
                  </a:cubicBezTo>
                  <a:cubicBezTo>
                    <a:pt x="92" y="273"/>
                    <a:pt x="101" y="276"/>
                    <a:pt x="107" y="270"/>
                  </a:cubicBezTo>
                  <a:cubicBezTo>
                    <a:pt x="113" y="264"/>
                    <a:pt x="110" y="255"/>
                    <a:pt x="107" y="246"/>
                  </a:cubicBezTo>
                  <a:cubicBezTo>
                    <a:pt x="104" y="235"/>
                    <a:pt x="101" y="225"/>
                    <a:pt x="108" y="217"/>
                  </a:cubicBezTo>
                  <a:cubicBezTo>
                    <a:pt x="116" y="209"/>
                    <a:pt x="127" y="213"/>
                    <a:pt x="137" y="216"/>
                  </a:cubicBezTo>
                  <a:cubicBezTo>
                    <a:pt x="147" y="219"/>
                    <a:pt x="156" y="222"/>
                    <a:pt x="162" y="216"/>
                  </a:cubicBezTo>
                  <a:cubicBezTo>
                    <a:pt x="168" y="210"/>
                    <a:pt x="165" y="201"/>
                    <a:pt x="162" y="191"/>
                  </a:cubicBezTo>
                  <a:cubicBezTo>
                    <a:pt x="158" y="181"/>
                    <a:pt x="155" y="170"/>
                    <a:pt x="163" y="163"/>
                  </a:cubicBezTo>
                  <a:cubicBezTo>
                    <a:pt x="170" y="155"/>
                    <a:pt x="181" y="158"/>
                    <a:pt x="191" y="162"/>
                  </a:cubicBezTo>
                  <a:cubicBezTo>
                    <a:pt x="201" y="165"/>
                    <a:pt x="210" y="168"/>
                    <a:pt x="216" y="162"/>
                  </a:cubicBezTo>
                  <a:cubicBezTo>
                    <a:pt x="222" y="156"/>
                    <a:pt x="219" y="147"/>
                    <a:pt x="216" y="137"/>
                  </a:cubicBezTo>
                  <a:cubicBezTo>
                    <a:pt x="213" y="127"/>
                    <a:pt x="209" y="116"/>
                    <a:pt x="217" y="108"/>
                  </a:cubicBezTo>
                  <a:cubicBezTo>
                    <a:pt x="225" y="101"/>
                    <a:pt x="235" y="104"/>
                    <a:pt x="246" y="107"/>
                  </a:cubicBezTo>
                  <a:cubicBezTo>
                    <a:pt x="255" y="110"/>
                    <a:pt x="264" y="113"/>
                    <a:pt x="270" y="107"/>
                  </a:cubicBezTo>
                  <a:cubicBezTo>
                    <a:pt x="276" y="101"/>
                    <a:pt x="273" y="92"/>
                    <a:pt x="270" y="83"/>
                  </a:cubicBezTo>
                  <a:cubicBezTo>
                    <a:pt x="267" y="72"/>
                    <a:pt x="264" y="62"/>
                    <a:pt x="271" y="54"/>
                  </a:cubicBezTo>
                  <a:cubicBezTo>
                    <a:pt x="279" y="46"/>
                    <a:pt x="290" y="50"/>
                    <a:pt x="300" y="53"/>
                  </a:cubicBezTo>
                  <a:cubicBezTo>
                    <a:pt x="310" y="56"/>
                    <a:pt x="319" y="59"/>
                    <a:pt x="325" y="53"/>
                  </a:cubicBezTo>
                  <a:cubicBezTo>
                    <a:pt x="331" y="47"/>
                    <a:pt x="328" y="38"/>
                    <a:pt x="325" y="28"/>
                  </a:cubicBezTo>
                  <a:cubicBezTo>
                    <a:pt x="322" y="18"/>
                    <a:pt x="318" y="7"/>
                    <a:pt x="326" y="0"/>
                  </a:cubicBezTo>
                  <a:cubicBezTo>
                    <a:pt x="329" y="2"/>
                    <a:pt x="329" y="2"/>
                    <a:pt x="329" y="2"/>
                  </a:cubicBezTo>
                  <a:cubicBezTo>
                    <a:pt x="323" y="8"/>
                    <a:pt x="326" y="17"/>
                    <a:pt x="329" y="27"/>
                  </a:cubicBezTo>
                  <a:cubicBezTo>
                    <a:pt x="332" y="37"/>
                    <a:pt x="335" y="48"/>
                    <a:pt x="328" y="5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B14464A6-BDBF-4022-A116-A32422EF919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00654" y="2540196"/>
              <a:ext cx="1002411" cy="1002411"/>
            </a:xfrm>
            <a:custGeom>
              <a:avLst/>
              <a:gdLst>
                <a:gd name="T0" fmla="*/ 328 w 335"/>
                <a:gd name="T1" fmla="*/ 56 h 335"/>
                <a:gd name="T2" fmla="*/ 299 w 335"/>
                <a:gd name="T3" fmla="*/ 57 h 335"/>
                <a:gd name="T4" fmla="*/ 274 w 335"/>
                <a:gd name="T5" fmla="*/ 57 h 335"/>
                <a:gd name="T6" fmla="*/ 274 w 335"/>
                <a:gd name="T7" fmla="*/ 81 h 335"/>
                <a:gd name="T8" fmla="*/ 273 w 335"/>
                <a:gd name="T9" fmla="*/ 110 h 335"/>
                <a:gd name="T10" fmla="*/ 245 w 335"/>
                <a:gd name="T11" fmla="*/ 111 h 335"/>
                <a:gd name="T12" fmla="*/ 220 w 335"/>
                <a:gd name="T13" fmla="*/ 111 h 335"/>
                <a:gd name="T14" fmla="*/ 220 w 335"/>
                <a:gd name="T15" fmla="*/ 136 h 335"/>
                <a:gd name="T16" fmla="*/ 219 w 335"/>
                <a:gd name="T17" fmla="*/ 164 h 335"/>
                <a:gd name="T18" fmla="*/ 190 w 335"/>
                <a:gd name="T19" fmla="*/ 165 h 335"/>
                <a:gd name="T20" fmla="*/ 166 w 335"/>
                <a:gd name="T21" fmla="*/ 166 h 335"/>
                <a:gd name="T22" fmla="*/ 165 w 335"/>
                <a:gd name="T23" fmla="*/ 190 h 335"/>
                <a:gd name="T24" fmla="*/ 164 w 335"/>
                <a:gd name="T25" fmla="*/ 219 h 335"/>
                <a:gd name="T26" fmla="*/ 136 w 335"/>
                <a:gd name="T27" fmla="*/ 220 h 335"/>
                <a:gd name="T28" fmla="*/ 111 w 335"/>
                <a:gd name="T29" fmla="*/ 220 h 335"/>
                <a:gd name="T30" fmla="*/ 111 w 335"/>
                <a:gd name="T31" fmla="*/ 245 h 335"/>
                <a:gd name="T32" fmla="*/ 110 w 335"/>
                <a:gd name="T33" fmla="*/ 273 h 335"/>
                <a:gd name="T34" fmla="*/ 81 w 335"/>
                <a:gd name="T35" fmla="*/ 274 h 335"/>
                <a:gd name="T36" fmla="*/ 57 w 335"/>
                <a:gd name="T37" fmla="*/ 274 h 335"/>
                <a:gd name="T38" fmla="*/ 57 w 335"/>
                <a:gd name="T39" fmla="*/ 299 h 335"/>
                <a:gd name="T40" fmla="*/ 56 w 335"/>
                <a:gd name="T41" fmla="*/ 327 h 335"/>
                <a:gd name="T42" fmla="*/ 27 w 335"/>
                <a:gd name="T43" fmla="*/ 329 h 335"/>
                <a:gd name="T44" fmla="*/ 2 w 335"/>
                <a:gd name="T45" fmla="*/ 329 h 335"/>
                <a:gd name="T46" fmla="*/ 0 w 335"/>
                <a:gd name="T47" fmla="*/ 326 h 335"/>
                <a:gd name="T48" fmla="*/ 28 w 335"/>
                <a:gd name="T49" fmla="*/ 325 h 335"/>
                <a:gd name="T50" fmla="*/ 53 w 335"/>
                <a:gd name="T51" fmla="*/ 325 h 335"/>
                <a:gd name="T52" fmla="*/ 53 w 335"/>
                <a:gd name="T53" fmla="*/ 300 h 335"/>
                <a:gd name="T54" fmla="*/ 54 w 335"/>
                <a:gd name="T55" fmla="*/ 271 h 335"/>
                <a:gd name="T56" fmla="*/ 83 w 335"/>
                <a:gd name="T57" fmla="*/ 270 h 335"/>
                <a:gd name="T58" fmla="*/ 107 w 335"/>
                <a:gd name="T59" fmla="*/ 270 h 335"/>
                <a:gd name="T60" fmla="*/ 107 w 335"/>
                <a:gd name="T61" fmla="*/ 246 h 335"/>
                <a:gd name="T62" fmla="*/ 108 w 335"/>
                <a:gd name="T63" fmla="*/ 217 h 335"/>
                <a:gd name="T64" fmla="*/ 137 w 335"/>
                <a:gd name="T65" fmla="*/ 216 h 335"/>
                <a:gd name="T66" fmla="*/ 162 w 335"/>
                <a:gd name="T67" fmla="*/ 216 h 335"/>
                <a:gd name="T68" fmla="*/ 162 w 335"/>
                <a:gd name="T69" fmla="*/ 191 h 335"/>
                <a:gd name="T70" fmla="*/ 163 w 335"/>
                <a:gd name="T71" fmla="*/ 163 h 335"/>
                <a:gd name="T72" fmla="*/ 191 w 335"/>
                <a:gd name="T73" fmla="*/ 162 h 335"/>
                <a:gd name="T74" fmla="*/ 216 w 335"/>
                <a:gd name="T75" fmla="*/ 162 h 335"/>
                <a:gd name="T76" fmla="*/ 216 w 335"/>
                <a:gd name="T77" fmla="*/ 137 h 335"/>
                <a:gd name="T78" fmla="*/ 217 w 335"/>
                <a:gd name="T79" fmla="*/ 108 h 335"/>
                <a:gd name="T80" fmla="*/ 246 w 335"/>
                <a:gd name="T81" fmla="*/ 107 h 335"/>
                <a:gd name="T82" fmla="*/ 270 w 335"/>
                <a:gd name="T83" fmla="*/ 107 h 335"/>
                <a:gd name="T84" fmla="*/ 270 w 335"/>
                <a:gd name="T85" fmla="*/ 83 h 335"/>
                <a:gd name="T86" fmla="*/ 271 w 335"/>
                <a:gd name="T87" fmla="*/ 54 h 335"/>
                <a:gd name="T88" fmla="*/ 300 w 335"/>
                <a:gd name="T89" fmla="*/ 53 h 335"/>
                <a:gd name="T90" fmla="*/ 325 w 335"/>
                <a:gd name="T91" fmla="*/ 53 h 335"/>
                <a:gd name="T92" fmla="*/ 325 w 335"/>
                <a:gd name="T93" fmla="*/ 28 h 335"/>
                <a:gd name="T94" fmla="*/ 326 w 335"/>
                <a:gd name="T95" fmla="*/ 0 h 335"/>
                <a:gd name="T96" fmla="*/ 329 w 335"/>
                <a:gd name="T97" fmla="*/ 2 h 335"/>
                <a:gd name="T98" fmla="*/ 329 w 335"/>
                <a:gd name="T99" fmla="*/ 27 h 335"/>
                <a:gd name="T100" fmla="*/ 328 w 335"/>
                <a:gd name="T101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35" h="335">
                  <a:moveTo>
                    <a:pt x="328" y="56"/>
                  </a:moveTo>
                  <a:cubicBezTo>
                    <a:pt x="320" y="63"/>
                    <a:pt x="309" y="60"/>
                    <a:pt x="299" y="57"/>
                  </a:cubicBezTo>
                  <a:cubicBezTo>
                    <a:pt x="289" y="54"/>
                    <a:pt x="280" y="51"/>
                    <a:pt x="274" y="57"/>
                  </a:cubicBezTo>
                  <a:cubicBezTo>
                    <a:pt x="268" y="63"/>
                    <a:pt x="271" y="72"/>
                    <a:pt x="274" y="81"/>
                  </a:cubicBezTo>
                  <a:cubicBezTo>
                    <a:pt x="277" y="92"/>
                    <a:pt x="281" y="102"/>
                    <a:pt x="273" y="110"/>
                  </a:cubicBezTo>
                  <a:cubicBezTo>
                    <a:pt x="265" y="118"/>
                    <a:pt x="255" y="114"/>
                    <a:pt x="245" y="111"/>
                  </a:cubicBezTo>
                  <a:cubicBezTo>
                    <a:pt x="235" y="108"/>
                    <a:pt x="226" y="105"/>
                    <a:pt x="220" y="111"/>
                  </a:cubicBezTo>
                  <a:cubicBezTo>
                    <a:pt x="214" y="117"/>
                    <a:pt x="217" y="126"/>
                    <a:pt x="220" y="136"/>
                  </a:cubicBezTo>
                  <a:cubicBezTo>
                    <a:pt x="223" y="146"/>
                    <a:pt x="226" y="157"/>
                    <a:pt x="219" y="164"/>
                  </a:cubicBezTo>
                  <a:cubicBezTo>
                    <a:pt x="211" y="172"/>
                    <a:pt x="200" y="169"/>
                    <a:pt x="190" y="165"/>
                  </a:cubicBezTo>
                  <a:cubicBezTo>
                    <a:pt x="181" y="162"/>
                    <a:pt x="171" y="160"/>
                    <a:pt x="166" y="166"/>
                  </a:cubicBezTo>
                  <a:cubicBezTo>
                    <a:pt x="160" y="171"/>
                    <a:pt x="162" y="181"/>
                    <a:pt x="165" y="190"/>
                  </a:cubicBezTo>
                  <a:cubicBezTo>
                    <a:pt x="169" y="200"/>
                    <a:pt x="172" y="211"/>
                    <a:pt x="164" y="219"/>
                  </a:cubicBezTo>
                  <a:cubicBezTo>
                    <a:pt x="157" y="226"/>
                    <a:pt x="146" y="223"/>
                    <a:pt x="136" y="220"/>
                  </a:cubicBezTo>
                  <a:cubicBezTo>
                    <a:pt x="126" y="217"/>
                    <a:pt x="117" y="214"/>
                    <a:pt x="111" y="220"/>
                  </a:cubicBezTo>
                  <a:cubicBezTo>
                    <a:pt x="105" y="226"/>
                    <a:pt x="108" y="235"/>
                    <a:pt x="111" y="245"/>
                  </a:cubicBezTo>
                  <a:cubicBezTo>
                    <a:pt x="114" y="255"/>
                    <a:pt x="118" y="265"/>
                    <a:pt x="110" y="273"/>
                  </a:cubicBezTo>
                  <a:cubicBezTo>
                    <a:pt x="102" y="281"/>
                    <a:pt x="92" y="277"/>
                    <a:pt x="81" y="274"/>
                  </a:cubicBezTo>
                  <a:cubicBezTo>
                    <a:pt x="72" y="271"/>
                    <a:pt x="63" y="268"/>
                    <a:pt x="57" y="274"/>
                  </a:cubicBezTo>
                  <a:cubicBezTo>
                    <a:pt x="51" y="280"/>
                    <a:pt x="54" y="289"/>
                    <a:pt x="57" y="299"/>
                  </a:cubicBezTo>
                  <a:cubicBezTo>
                    <a:pt x="60" y="309"/>
                    <a:pt x="63" y="320"/>
                    <a:pt x="56" y="327"/>
                  </a:cubicBezTo>
                  <a:cubicBezTo>
                    <a:pt x="48" y="335"/>
                    <a:pt x="37" y="332"/>
                    <a:pt x="27" y="329"/>
                  </a:cubicBezTo>
                  <a:cubicBezTo>
                    <a:pt x="17" y="326"/>
                    <a:pt x="8" y="323"/>
                    <a:pt x="2" y="329"/>
                  </a:cubicBezTo>
                  <a:cubicBezTo>
                    <a:pt x="0" y="326"/>
                    <a:pt x="0" y="326"/>
                    <a:pt x="0" y="326"/>
                  </a:cubicBezTo>
                  <a:cubicBezTo>
                    <a:pt x="7" y="318"/>
                    <a:pt x="18" y="322"/>
                    <a:pt x="28" y="325"/>
                  </a:cubicBezTo>
                  <a:cubicBezTo>
                    <a:pt x="38" y="328"/>
                    <a:pt x="47" y="331"/>
                    <a:pt x="53" y="325"/>
                  </a:cubicBezTo>
                  <a:cubicBezTo>
                    <a:pt x="59" y="319"/>
                    <a:pt x="56" y="310"/>
                    <a:pt x="53" y="300"/>
                  </a:cubicBezTo>
                  <a:cubicBezTo>
                    <a:pt x="50" y="290"/>
                    <a:pt x="46" y="279"/>
                    <a:pt x="54" y="271"/>
                  </a:cubicBezTo>
                  <a:cubicBezTo>
                    <a:pt x="62" y="264"/>
                    <a:pt x="72" y="267"/>
                    <a:pt x="83" y="270"/>
                  </a:cubicBezTo>
                  <a:cubicBezTo>
                    <a:pt x="92" y="273"/>
                    <a:pt x="101" y="276"/>
                    <a:pt x="107" y="270"/>
                  </a:cubicBezTo>
                  <a:cubicBezTo>
                    <a:pt x="113" y="264"/>
                    <a:pt x="110" y="255"/>
                    <a:pt x="107" y="246"/>
                  </a:cubicBezTo>
                  <a:cubicBezTo>
                    <a:pt x="104" y="235"/>
                    <a:pt x="101" y="225"/>
                    <a:pt x="108" y="217"/>
                  </a:cubicBezTo>
                  <a:cubicBezTo>
                    <a:pt x="116" y="209"/>
                    <a:pt x="127" y="213"/>
                    <a:pt x="137" y="216"/>
                  </a:cubicBezTo>
                  <a:cubicBezTo>
                    <a:pt x="147" y="219"/>
                    <a:pt x="156" y="222"/>
                    <a:pt x="162" y="216"/>
                  </a:cubicBezTo>
                  <a:cubicBezTo>
                    <a:pt x="168" y="210"/>
                    <a:pt x="165" y="201"/>
                    <a:pt x="162" y="191"/>
                  </a:cubicBezTo>
                  <a:cubicBezTo>
                    <a:pt x="158" y="181"/>
                    <a:pt x="155" y="170"/>
                    <a:pt x="163" y="163"/>
                  </a:cubicBezTo>
                  <a:cubicBezTo>
                    <a:pt x="170" y="155"/>
                    <a:pt x="181" y="158"/>
                    <a:pt x="191" y="162"/>
                  </a:cubicBezTo>
                  <a:cubicBezTo>
                    <a:pt x="201" y="165"/>
                    <a:pt x="210" y="168"/>
                    <a:pt x="216" y="162"/>
                  </a:cubicBezTo>
                  <a:cubicBezTo>
                    <a:pt x="222" y="156"/>
                    <a:pt x="219" y="147"/>
                    <a:pt x="216" y="137"/>
                  </a:cubicBezTo>
                  <a:cubicBezTo>
                    <a:pt x="213" y="127"/>
                    <a:pt x="209" y="116"/>
                    <a:pt x="217" y="108"/>
                  </a:cubicBezTo>
                  <a:cubicBezTo>
                    <a:pt x="225" y="101"/>
                    <a:pt x="235" y="104"/>
                    <a:pt x="246" y="107"/>
                  </a:cubicBezTo>
                  <a:cubicBezTo>
                    <a:pt x="255" y="110"/>
                    <a:pt x="264" y="113"/>
                    <a:pt x="270" y="107"/>
                  </a:cubicBezTo>
                  <a:cubicBezTo>
                    <a:pt x="276" y="101"/>
                    <a:pt x="273" y="92"/>
                    <a:pt x="270" y="83"/>
                  </a:cubicBezTo>
                  <a:cubicBezTo>
                    <a:pt x="267" y="72"/>
                    <a:pt x="264" y="62"/>
                    <a:pt x="271" y="54"/>
                  </a:cubicBezTo>
                  <a:cubicBezTo>
                    <a:pt x="279" y="46"/>
                    <a:pt x="290" y="50"/>
                    <a:pt x="300" y="53"/>
                  </a:cubicBezTo>
                  <a:cubicBezTo>
                    <a:pt x="310" y="56"/>
                    <a:pt x="319" y="59"/>
                    <a:pt x="325" y="53"/>
                  </a:cubicBezTo>
                  <a:cubicBezTo>
                    <a:pt x="331" y="47"/>
                    <a:pt x="328" y="38"/>
                    <a:pt x="325" y="28"/>
                  </a:cubicBezTo>
                  <a:cubicBezTo>
                    <a:pt x="322" y="18"/>
                    <a:pt x="318" y="7"/>
                    <a:pt x="326" y="0"/>
                  </a:cubicBezTo>
                  <a:cubicBezTo>
                    <a:pt x="329" y="2"/>
                    <a:pt x="329" y="2"/>
                    <a:pt x="329" y="2"/>
                  </a:cubicBezTo>
                  <a:cubicBezTo>
                    <a:pt x="323" y="8"/>
                    <a:pt x="326" y="17"/>
                    <a:pt x="329" y="27"/>
                  </a:cubicBezTo>
                  <a:cubicBezTo>
                    <a:pt x="332" y="37"/>
                    <a:pt x="335" y="48"/>
                    <a:pt x="328" y="56"/>
                  </a:cubicBezTo>
                  <a:close/>
                </a:path>
              </a:pathLst>
            </a:custGeom>
            <a:solidFill>
              <a:srgbClr val="B5C6C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3">
              <a:extLst>
                <a:ext uri="{FF2B5EF4-FFF2-40B4-BE49-F238E27FC236}">
                  <a16:creationId xmlns:a16="http://schemas.microsoft.com/office/drawing/2014/main" id="{FA7C1D63-925E-43B9-8778-F9B2CD3A80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591531" y="5867225"/>
              <a:ext cx="334022" cy="304975"/>
            </a:xfrm>
            <a:custGeom>
              <a:avLst/>
              <a:gdLst>
                <a:gd name="T0" fmla="*/ 123 w 245"/>
                <a:gd name="T1" fmla="*/ 223 h 223"/>
                <a:gd name="T2" fmla="*/ 44 w 245"/>
                <a:gd name="T3" fmla="*/ 190 h 223"/>
                <a:gd name="T4" fmla="*/ 44 w 245"/>
                <a:gd name="T5" fmla="*/ 32 h 223"/>
                <a:gd name="T6" fmla="*/ 123 w 245"/>
                <a:gd name="T7" fmla="*/ 0 h 223"/>
                <a:gd name="T8" fmla="*/ 202 w 245"/>
                <a:gd name="T9" fmla="*/ 32 h 223"/>
                <a:gd name="T10" fmla="*/ 202 w 245"/>
                <a:gd name="T11" fmla="*/ 32 h 223"/>
                <a:gd name="T12" fmla="*/ 202 w 245"/>
                <a:gd name="T13" fmla="*/ 190 h 223"/>
                <a:gd name="T14" fmla="*/ 123 w 245"/>
                <a:gd name="T15" fmla="*/ 223 h 223"/>
                <a:gd name="T16" fmla="*/ 123 w 245"/>
                <a:gd name="T17" fmla="*/ 36 h 223"/>
                <a:gd name="T18" fmla="*/ 69 w 245"/>
                <a:gd name="T19" fmla="*/ 58 h 223"/>
                <a:gd name="T20" fmla="*/ 69 w 245"/>
                <a:gd name="T21" fmla="*/ 165 h 223"/>
                <a:gd name="T22" fmla="*/ 123 w 245"/>
                <a:gd name="T23" fmla="*/ 187 h 223"/>
                <a:gd name="T24" fmla="*/ 176 w 245"/>
                <a:gd name="T25" fmla="*/ 165 h 223"/>
                <a:gd name="T26" fmla="*/ 176 w 245"/>
                <a:gd name="T27" fmla="*/ 58 h 223"/>
                <a:gd name="T28" fmla="*/ 123 w 245"/>
                <a:gd name="T29" fmla="*/ 36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5" h="223">
                  <a:moveTo>
                    <a:pt x="123" y="223"/>
                  </a:moveTo>
                  <a:cubicBezTo>
                    <a:pt x="93" y="223"/>
                    <a:pt x="65" y="212"/>
                    <a:pt x="44" y="190"/>
                  </a:cubicBezTo>
                  <a:cubicBezTo>
                    <a:pt x="0" y="147"/>
                    <a:pt x="0" y="76"/>
                    <a:pt x="44" y="32"/>
                  </a:cubicBezTo>
                  <a:cubicBezTo>
                    <a:pt x="65" y="11"/>
                    <a:pt x="93" y="0"/>
                    <a:pt x="123" y="0"/>
                  </a:cubicBezTo>
                  <a:cubicBezTo>
                    <a:pt x="153" y="0"/>
                    <a:pt x="181" y="11"/>
                    <a:pt x="202" y="32"/>
                  </a:cubicBezTo>
                  <a:cubicBezTo>
                    <a:pt x="202" y="32"/>
                    <a:pt x="202" y="32"/>
                    <a:pt x="202" y="32"/>
                  </a:cubicBezTo>
                  <a:cubicBezTo>
                    <a:pt x="245" y="76"/>
                    <a:pt x="245" y="147"/>
                    <a:pt x="202" y="190"/>
                  </a:cubicBezTo>
                  <a:cubicBezTo>
                    <a:pt x="181" y="212"/>
                    <a:pt x="153" y="223"/>
                    <a:pt x="123" y="223"/>
                  </a:cubicBezTo>
                  <a:close/>
                  <a:moveTo>
                    <a:pt x="123" y="36"/>
                  </a:moveTo>
                  <a:cubicBezTo>
                    <a:pt x="103" y="36"/>
                    <a:pt x="84" y="43"/>
                    <a:pt x="69" y="58"/>
                  </a:cubicBezTo>
                  <a:cubicBezTo>
                    <a:pt x="40" y="87"/>
                    <a:pt x="40" y="135"/>
                    <a:pt x="69" y="165"/>
                  </a:cubicBezTo>
                  <a:cubicBezTo>
                    <a:pt x="84" y="179"/>
                    <a:pt x="103" y="187"/>
                    <a:pt x="123" y="187"/>
                  </a:cubicBezTo>
                  <a:cubicBezTo>
                    <a:pt x="143" y="187"/>
                    <a:pt x="162" y="179"/>
                    <a:pt x="176" y="165"/>
                  </a:cubicBezTo>
                  <a:cubicBezTo>
                    <a:pt x="206" y="135"/>
                    <a:pt x="206" y="87"/>
                    <a:pt x="176" y="58"/>
                  </a:cubicBezTo>
                  <a:cubicBezTo>
                    <a:pt x="162" y="43"/>
                    <a:pt x="143" y="36"/>
                    <a:pt x="123" y="36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5">
              <a:extLst>
                <a:ext uri="{FF2B5EF4-FFF2-40B4-BE49-F238E27FC236}">
                  <a16:creationId xmlns:a16="http://schemas.microsoft.com/office/drawing/2014/main" id="{8656B617-4C3B-4406-9E36-4EF8651FC60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19914" y="5249487"/>
              <a:ext cx="479367" cy="479367"/>
            </a:xfrm>
            <a:custGeom>
              <a:avLst/>
              <a:gdLst>
                <a:gd name="T0" fmla="*/ 169 w 206"/>
                <a:gd name="T1" fmla="*/ 37 h 206"/>
                <a:gd name="T2" fmla="*/ 169 w 206"/>
                <a:gd name="T3" fmla="*/ 170 h 206"/>
                <a:gd name="T4" fmla="*/ 37 w 206"/>
                <a:gd name="T5" fmla="*/ 170 h 206"/>
                <a:gd name="T6" fmla="*/ 37 w 206"/>
                <a:gd name="T7" fmla="*/ 37 h 206"/>
                <a:gd name="T8" fmla="*/ 169 w 206"/>
                <a:gd name="T9" fmla="*/ 37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206">
                  <a:moveTo>
                    <a:pt x="169" y="37"/>
                  </a:moveTo>
                  <a:cubicBezTo>
                    <a:pt x="206" y="74"/>
                    <a:pt x="206" y="133"/>
                    <a:pt x="169" y="170"/>
                  </a:cubicBezTo>
                  <a:cubicBezTo>
                    <a:pt x="133" y="206"/>
                    <a:pt x="73" y="206"/>
                    <a:pt x="37" y="170"/>
                  </a:cubicBezTo>
                  <a:cubicBezTo>
                    <a:pt x="0" y="133"/>
                    <a:pt x="0" y="74"/>
                    <a:pt x="37" y="37"/>
                  </a:cubicBezTo>
                  <a:cubicBezTo>
                    <a:pt x="73" y="0"/>
                    <a:pt x="133" y="0"/>
                    <a:pt x="169" y="37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7D97F86B-1645-4611-80F4-75607382297F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7039" y="-353292"/>
              <a:ext cx="1104631" cy="1108319"/>
            </a:xfrm>
            <a:custGeom>
              <a:avLst/>
              <a:gdLst>
                <a:gd name="T0" fmla="*/ 421 w 456"/>
                <a:gd name="T1" fmla="*/ 35 h 457"/>
                <a:gd name="T2" fmla="*/ 421 w 456"/>
                <a:gd name="T3" fmla="*/ 163 h 457"/>
                <a:gd name="T4" fmla="*/ 162 w 456"/>
                <a:gd name="T5" fmla="*/ 422 h 457"/>
                <a:gd name="T6" fmla="*/ 35 w 456"/>
                <a:gd name="T7" fmla="*/ 422 h 457"/>
                <a:gd name="T8" fmla="*/ 35 w 456"/>
                <a:gd name="T9" fmla="*/ 422 h 457"/>
                <a:gd name="T10" fmla="*/ 35 w 456"/>
                <a:gd name="T11" fmla="*/ 294 h 457"/>
                <a:gd name="T12" fmla="*/ 294 w 456"/>
                <a:gd name="T13" fmla="*/ 35 h 457"/>
                <a:gd name="T14" fmla="*/ 421 w 456"/>
                <a:gd name="T15" fmla="*/ 35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6" h="457">
                  <a:moveTo>
                    <a:pt x="421" y="35"/>
                  </a:moveTo>
                  <a:cubicBezTo>
                    <a:pt x="456" y="71"/>
                    <a:pt x="456" y="128"/>
                    <a:pt x="421" y="163"/>
                  </a:cubicBezTo>
                  <a:cubicBezTo>
                    <a:pt x="162" y="422"/>
                    <a:pt x="162" y="422"/>
                    <a:pt x="162" y="422"/>
                  </a:cubicBezTo>
                  <a:cubicBezTo>
                    <a:pt x="127" y="457"/>
                    <a:pt x="70" y="457"/>
                    <a:pt x="35" y="422"/>
                  </a:cubicBezTo>
                  <a:cubicBezTo>
                    <a:pt x="35" y="422"/>
                    <a:pt x="35" y="422"/>
                    <a:pt x="35" y="422"/>
                  </a:cubicBezTo>
                  <a:cubicBezTo>
                    <a:pt x="0" y="387"/>
                    <a:pt x="0" y="329"/>
                    <a:pt x="35" y="294"/>
                  </a:cubicBezTo>
                  <a:cubicBezTo>
                    <a:pt x="294" y="35"/>
                    <a:pt x="294" y="35"/>
                    <a:pt x="294" y="35"/>
                  </a:cubicBezTo>
                  <a:cubicBezTo>
                    <a:pt x="329" y="0"/>
                    <a:pt x="386" y="0"/>
                    <a:pt x="421" y="35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F2238C67-FBEC-43C7-9E23-3A2E3400A6BB}"/>
                </a:ext>
              </a:extLst>
            </p:cNvPr>
            <p:cNvSpPr>
              <a:spLocks/>
            </p:cNvSpPr>
            <p:nvPr/>
          </p:nvSpPr>
          <p:spPr bwMode="auto">
            <a:xfrm>
              <a:off x="8878184" y="6106561"/>
              <a:ext cx="1221709" cy="1225788"/>
            </a:xfrm>
            <a:custGeom>
              <a:avLst/>
              <a:gdLst>
                <a:gd name="T0" fmla="*/ 421 w 456"/>
                <a:gd name="T1" fmla="*/ 35 h 457"/>
                <a:gd name="T2" fmla="*/ 421 w 456"/>
                <a:gd name="T3" fmla="*/ 163 h 457"/>
                <a:gd name="T4" fmla="*/ 162 w 456"/>
                <a:gd name="T5" fmla="*/ 422 h 457"/>
                <a:gd name="T6" fmla="*/ 35 w 456"/>
                <a:gd name="T7" fmla="*/ 422 h 457"/>
                <a:gd name="T8" fmla="*/ 35 w 456"/>
                <a:gd name="T9" fmla="*/ 422 h 457"/>
                <a:gd name="T10" fmla="*/ 35 w 456"/>
                <a:gd name="T11" fmla="*/ 294 h 457"/>
                <a:gd name="T12" fmla="*/ 294 w 456"/>
                <a:gd name="T13" fmla="*/ 35 h 457"/>
                <a:gd name="T14" fmla="*/ 421 w 456"/>
                <a:gd name="T15" fmla="*/ 35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6" h="457">
                  <a:moveTo>
                    <a:pt x="421" y="35"/>
                  </a:moveTo>
                  <a:cubicBezTo>
                    <a:pt x="456" y="71"/>
                    <a:pt x="456" y="128"/>
                    <a:pt x="421" y="163"/>
                  </a:cubicBezTo>
                  <a:cubicBezTo>
                    <a:pt x="162" y="422"/>
                    <a:pt x="162" y="422"/>
                    <a:pt x="162" y="422"/>
                  </a:cubicBezTo>
                  <a:cubicBezTo>
                    <a:pt x="127" y="457"/>
                    <a:pt x="70" y="457"/>
                    <a:pt x="35" y="422"/>
                  </a:cubicBezTo>
                  <a:cubicBezTo>
                    <a:pt x="35" y="422"/>
                    <a:pt x="35" y="422"/>
                    <a:pt x="35" y="422"/>
                  </a:cubicBezTo>
                  <a:cubicBezTo>
                    <a:pt x="0" y="387"/>
                    <a:pt x="0" y="329"/>
                    <a:pt x="35" y="294"/>
                  </a:cubicBezTo>
                  <a:cubicBezTo>
                    <a:pt x="294" y="35"/>
                    <a:pt x="294" y="35"/>
                    <a:pt x="294" y="35"/>
                  </a:cubicBezTo>
                  <a:cubicBezTo>
                    <a:pt x="329" y="0"/>
                    <a:pt x="386" y="0"/>
                    <a:pt x="421" y="35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5002BF65-5BD0-4E7C-8137-3B9510C42769}"/>
                </a:ext>
              </a:extLst>
            </p:cNvPr>
            <p:cNvSpPr>
              <a:spLocks/>
            </p:cNvSpPr>
            <p:nvPr/>
          </p:nvSpPr>
          <p:spPr bwMode="auto">
            <a:xfrm>
              <a:off x="4825269" y="5305197"/>
              <a:ext cx="936781" cy="939909"/>
            </a:xfrm>
            <a:custGeom>
              <a:avLst/>
              <a:gdLst>
                <a:gd name="T0" fmla="*/ 421 w 456"/>
                <a:gd name="T1" fmla="*/ 35 h 457"/>
                <a:gd name="T2" fmla="*/ 421 w 456"/>
                <a:gd name="T3" fmla="*/ 163 h 457"/>
                <a:gd name="T4" fmla="*/ 162 w 456"/>
                <a:gd name="T5" fmla="*/ 422 h 457"/>
                <a:gd name="T6" fmla="*/ 35 w 456"/>
                <a:gd name="T7" fmla="*/ 422 h 457"/>
                <a:gd name="T8" fmla="*/ 35 w 456"/>
                <a:gd name="T9" fmla="*/ 422 h 457"/>
                <a:gd name="T10" fmla="*/ 35 w 456"/>
                <a:gd name="T11" fmla="*/ 294 h 457"/>
                <a:gd name="T12" fmla="*/ 294 w 456"/>
                <a:gd name="T13" fmla="*/ 35 h 457"/>
                <a:gd name="T14" fmla="*/ 421 w 456"/>
                <a:gd name="T15" fmla="*/ 35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6" h="457">
                  <a:moveTo>
                    <a:pt x="421" y="35"/>
                  </a:moveTo>
                  <a:cubicBezTo>
                    <a:pt x="456" y="71"/>
                    <a:pt x="456" y="128"/>
                    <a:pt x="421" y="163"/>
                  </a:cubicBezTo>
                  <a:cubicBezTo>
                    <a:pt x="162" y="422"/>
                    <a:pt x="162" y="422"/>
                    <a:pt x="162" y="422"/>
                  </a:cubicBezTo>
                  <a:cubicBezTo>
                    <a:pt x="127" y="457"/>
                    <a:pt x="70" y="457"/>
                    <a:pt x="35" y="422"/>
                  </a:cubicBezTo>
                  <a:cubicBezTo>
                    <a:pt x="35" y="422"/>
                    <a:pt x="35" y="422"/>
                    <a:pt x="35" y="422"/>
                  </a:cubicBezTo>
                  <a:cubicBezTo>
                    <a:pt x="0" y="387"/>
                    <a:pt x="0" y="329"/>
                    <a:pt x="35" y="294"/>
                  </a:cubicBezTo>
                  <a:cubicBezTo>
                    <a:pt x="294" y="35"/>
                    <a:pt x="294" y="35"/>
                    <a:pt x="294" y="35"/>
                  </a:cubicBezTo>
                  <a:cubicBezTo>
                    <a:pt x="329" y="0"/>
                    <a:pt x="386" y="0"/>
                    <a:pt x="421" y="35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CCC71AD8-2404-4CD3-A37A-C9889D28AEA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9237" y="5249487"/>
              <a:ext cx="380909" cy="380909"/>
            </a:xfrm>
            <a:custGeom>
              <a:avLst/>
              <a:gdLst>
                <a:gd name="T0" fmla="*/ 169 w 206"/>
                <a:gd name="T1" fmla="*/ 37 h 206"/>
                <a:gd name="T2" fmla="*/ 169 w 206"/>
                <a:gd name="T3" fmla="*/ 170 h 206"/>
                <a:gd name="T4" fmla="*/ 37 w 206"/>
                <a:gd name="T5" fmla="*/ 170 h 206"/>
                <a:gd name="T6" fmla="*/ 37 w 206"/>
                <a:gd name="T7" fmla="*/ 37 h 206"/>
                <a:gd name="T8" fmla="*/ 169 w 206"/>
                <a:gd name="T9" fmla="*/ 37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206">
                  <a:moveTo>
                    <a:pt x="169" y="37"/>
                  </a:moveTo>
                  <a:cubicBezTo>
                    <a:pt x="206" y="74"/>
                    <a:pt x="206" y="133"/>
                    <a:pt x="169" y="170"/>
                  </a:cubicBezTo>
                  <a:cubicBezTo>
                    <a:pt x="133" y="206"/>
                    <a:pt x="73" y="206"/>
                    <a:pt x="37" y="170"/>
                  </a:cubicBezTo>
                  <a:cubicBezTo>
                    <a:pt x="0" y="133"/>
                    <a:pt x="0" y="74"/>
                    <a:pt x="37" y="37"/>
                  </a:cubicBezTo>
                  <a:cubicBezTo>
                    <a:pt x="73" y="0"/>
                    <a:pt x="133" y="0"/>
                    <a:pt x="169" y="3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3">
              <a:extLst>
                <a:ext uri="{FF2B5EF4-FFF2-40B4-BE49-F238E27FC236}">
                  <a16:creationId xmlns:a16="http://schemas.microsoft.com/office/drawing/2014/main" id="{768380BB-6EB6-4F2C-8BB4-B70428AF9B2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356332" y="173005"/>
              <a:ext cx="402210" cy="367234"/>
            </a:xfrm>
            <a:custGeom>
              <a:avLst/>
              <a:gdLst>
                <a:gd name="T0" fmla="*/ 123 w 245"/>
                <a:gd name="T1" fmla="*/ 223 h 223"/>
                <a:gd name="T2" fmla="*/ 44 w 245"/>
                <a:gd name="T3" fmla="*/ 190 h 223"/>
                <a:gd name="T4" fmla="*/ 44 w 245"/>
                <a:gd name="T5" fmla="*/ 32 h 223"/>
                <a:gd name="T6" fmla="*/ 123 w 245"/>
                <a:gd name="T7" fmla="*/ 0 h 223"/>
                <a:gd name="T8" fmla="*/ 202 w 245"/>
                <a:gd name="T9" fmla="*/ 32 h 223"/>
                <a:gd name="T10" fmla="*/ 202 w 245"/>
                <a:gd name="T11" fmla="*/ 32 h 223"/>
                <a:gd name="T12" fmla="*/ 202 w 245"/>
                <a:gd name="T13" fmla="*/ 190 h 223"/>
                <a:gd name="T14" fmla="*/ 123 w 245"/>
                <a:gd name="T15" fmla="*/ 223 h 223"/>
                <a:gd name="T16" fmla="*/ 123 w 245"/>
                <a:gd name="T17" fmla="*/ 36 h 223"/>
                <a:gd name="T18" fmla="*/ 69 w 245"/>
                <a:gd name="T19" fmla="*/ 58 h 223"/>
                <a:gd name="T20" fmla="*/ 69 w 245"/>
                <a:gd name="T21" fmla="*/ 165 h 223"/>
                <a:gd name="T22" fmla="*/ 123 w 245"/>
                <a:gd name="T23" fmla="*/ 187 h 223"/>
                <a:gd name="T24" fmla="*/ 176 w 245"/>
                <a:gd name="T25" fmla="*/ 165 h 223"/>
                <a:gd name="T26" fmla="*/ 176 w 245"/>
                <a:gd name="T27" fmla="*/ 58 h 223"/>
                <a:gd name="T28" fmla="*/ 123 w 245"/>
                <a:gd name="T29" fmla="*/ 36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5" h="223">
                  <a:moveTo>
                    <a:pt x="123" y="223"/>
                  </a:moveTo>
                  <a:cubicBezTo>
                    <a:pt x="93" y="223"/>
                    <a:pt x="65" y="212"/>
                    <a:pt x="44" y="190"/>
                  </a:cubicBezTo>
                  <a:cubicBezTo>
                    <a:pt x="0" y="147"/>
                    <a:pt x="0" y="76"/>
                    <a:pt x="44" y="32"/>
                  </a:cubicBezTo>
                  <a:cubicBezTo>
                    <a:pt x="65" y="11"/>
                    <a:pt x="93" y="0"/>
                    <a:pt x="123" y="0"/>
                  </a:cubicBezTo>
                  <a:cubicBezTo>
                    <a:pt x="153" y="0"/>
                    <a:pt x="181" y="11"/>
                    <a:pt x="202" y="32"/>
                  </a:cubicBezTo>
                  <a:cubicBezTo>
                    <a:pt x="202" y="32"/>
                    <a:pt x="202" y="32"/>
                    <a:pt x="202" y="32"/>
                  </a:cubicBezTo>
                  <a:cubicBezTo>
                    <a:pt x="245" y="76"/>
                    <a:pt x="245" y="147"/>
                    <a:pt x="202" y="190"/>
                  </a:cubicBezTo>
                  <a:cubicBezTo>
                    <a:pt x="181" y="212"/>
                    <a:pt x="153" y="223"/>
                    <a:pt x="123" y="223"/>
                  </a:cubicBezTo>
                  <a:close/>
                  <a:moveTo>
                    <a:pt x="123" y="36"/>
                  </a:moveTo>
                  <a:cubicBezTo>
                    <a:pt x="103" y="36"/>
                    <a:pt x="84" y="43"/>
                    <a:pt x="69" y="58"/>
                  </a:cubicBezTo>
                  <a:cubicBezTo>
                    <a:pt x="40" y="87"/>
                    <a:pt x="40" y="135"/>
                    <a:pt x="69" y="165"/>
                  </a:cubicBezTo>
                  <a:cubicBezTo>
                    <a:pt x="84" y="179"/>
                    <a:pt x="103" y="187"/>
                    <a:pt x="123" y="187"/>
                  </a:cubicBezTo>
                  <a:cubicBezTo>
                    <a:pt x="143" y="187"/>
                    <a:pt x="162" y="179"/>
                    <a:pt x="176" y="165"/>
                  </a:cubicBezTo>
                  <a:cubicBezTo>
                    <a:pt x="206" y="135"/>
                    <a:pt x="206" y="87"/>
                    <a:pt x="176" y="58"/>
                  </a:cubicBezTo>
                  <a:cubicBezTo>
                    <a:pt x="162" y="43"/>
                    <a:pt x="143" y="36"/>
                    <a:pt x="123" y="36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8" name="Título 1">
            <a:extLst>
              <a:ext uri="{FF2B5EF4-FFF2-40B4-BE49-F238E27FC236}">
                <a16:creationId xmlns:a16="http://schemas.microsoft.com/office/drawing/2014/main" id="{7F4A5993-1072-4501-80A7-802A448A57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411941"/>
            <a:ext cx="5854810" cy="666423"/>
          </a:xfrm>
        </p:spPr>
        <p:txBody>
          <a:bodyPr>
            <a:noAutofit/>
          </a:bodyPr>
          <a:lstStyle>
            <a:lvl1pPr marL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s-ES" sz="4400" kern="1200" dirty="0">
                <a:solidFill>
                  <a:srgbClr val="0384DA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s-ES" err="1"/>
              <a:t>Slide</a:t>
            </a:r>
            <a:r>
              <a:rPr lang="es-ES"/>
              <a:t> </a:t>
            </a:r>
            <a:r>
              <a:rPr lang="es-ES" err="1"/>
              <a:t>title</a:t>
            </a:r>
            <a:endParaRPr lang="es-ES"/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D2FF99C6-0C1B-43FA-8225-54523B28186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77856" y="1238486"/>
            <a:ext cx="5872954" cy="487808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800"/>
              </a:spcBef>
              <a:buNone/>
              <a:defRPr sz="3001">
                <a:solidFill>
                  <a:srgbClr val="404040"/>
                </a:solidFill>
                <a:latin typeface="+mj-lt"/>
              </a:defRPr>
            </a:lvl1pPr>
            <a:lvl2pPr marL="0" indent="0">
              <a:buNone/>
              <a:defRPr sz="1500">
                <a:solidFill>
                  <a:srgbClr val="404040"/>
                </a:solidFill>
              </a:defRPr>
            </a:lvl2pPr>
            <a:lvl3pPr marL="173878" indent="0">
              <a:buNone/>
              <a:defRPr sz="1500">
                <a:solidFill>
                  <a:srgbClr val="404040"/>
                </a:solidFill>
              </a:defRPr>
            </a:lvl3pPr>
            <a:lvl4pPr marL="342991" indent="0">
              <a:buNone/>
              <a:defRPr sz="1500">
                <a:solidFill>
                  <a:srgbClr val="404040"/>
                </a:solidFill>
              </a:defRPr>
            </a:lvl4pPr>
            <a:lvl5pPr marL="520442" indent="0">
              <a:buNone/>
              <a:defRPr sz="1500">
                <a:solidFill>
                  <a:srgbClr val="40404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3" name="Gráfico 22">
            <a:extLst>
              <a:ext uri="{FF2B5EF4-FFF2-40B4-BE49-F238E27FC236}">
                <a16:creationId xmlns:a16="http://schemas.microsoft.com/office/drawing/2014/main" id="{96C99399-7ACA-4E85-AE83-0DD1A60C9C1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7669149" y="6275728"/>
            <a:ext cx="1680299" cy="514995"/>
          </a:xfrm>
          <a:prstGeom prst="rect">
            <a:avLst/>
          </a:prstGeom>
        </p:spPr>
      </p:pic>
      <p:grpSp>
        <p:nvGrpSpPr>
          <p:cNvPr id="24" name="Grupo 23">
            <a:extLst>
              <a:ext uri="{FF2B5EF4-FFF2-40B4-BE49-F238E27FC236}">
                <a16:creationId xmlns:a16="http://schemas.microsoft.com/office/drawing/2014/main" id="{AA311876-F08C-4878-8C17-1B86F5E388D3}"/>
              </a:ext>
            </a:extLst>
          </p:cNvPr>
          <p:cNvGrpSpPr/>
          <p:nvPr userDrawn="1"/>
        </p:nvGrpSpPr>
        <p:grpSpPr>
          <a:xfrm>
            <a:off x="9813631" y="6311629"/>
            <a:ext cx="2305226" cy="464331"/>
            <a:chOff x="9955553" y="5742544"/>
            <a:chExt cx="2305226" cy="464331"/>
          </a:xfrm>
        </p:grpSpPr>
        <p:sp>
          <p:nvSpPr>
            <p:cNvPr id="25" name="CuadroTexto 24">
              <a:extLst>
                <a:ext uri="{FF2B5EF4-FFF2-40B4-BE49-F238E27FC236}">
                  <a16:creationId xmlns:a16="http://schemas.microsoft.com/office/drawing/2014/main" id="{D25A4AD8-AFB4-4CEB-AA50-D349871C133B}"/>
                </a:ext>
              </a:extLst>
            </p:cNvPr>
            <p:cNvSpPr txBox="1"/>
            <p:nvPr userDrawn="1"/>
          </p:nvSpPr>
          <p:spPr>
            <a:xfrm>
              <a:off x="10253731" y="5742544"/>
              <a:ext cx="2007048" cy="464331"/>
            </a:xfrm>
            <a:prstGeom prst="rect">
              <a:avLst/>
            </a:prstGeom>
            <a:noFill/>
          </p:spPr>
          <p:txBody>
            <a:bodyPr wrap="square" lIns="180000" tIns="108000" rIns="180000" bIns="108000" rtlCol="0" anchor="ctr" anchorCtr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s-ES" sz="1600" i="0" spc="-7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ea typeface="Cambria" panose="02040503050406030204" pitchFamily="18" charset="0"/>
                  <a:cs typeface="Segoe UI" panose="020B0502040204020203" pitchFamily="34" charset="0"/>
                </a:rPr>
                <a:t>#</a:t>
              </a:r>
              <a:r>
                <a:rPr lang="en-US" sz="1600" i="0" spc="-70" noProof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ea typeface="Cambria" panose="02040503050406030204" pitchFamily="18" charset="0"/>
                  <a:cs typeface="Segoe UI" panose="020B0502040204020203" pitchFamily="34" charset="0"/>
                </a:rPr>
                <a:t>M365MADVirtual</a:t>
              </a:r>
            </a:p>
          </p:txBody>
        </p:sp>
        <p:pic>
          <p:nvPicPr>
            <p:cNvPr id="26" name="Imagen 25">
              <a:extLst>
                <a:ext uri="{FF2B5EF4-FFF2-40B4-BE49-F238E27FC236}">
                  <a16:creationId xmlns:a16="http://schemas.microsoft.com/office/drawing/2014/main" id="{7D18297F-CCEE-4A4A-B28E-8B7DCDD9D3B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9955553" y="5852050"/>
              <a:ext cx="348003" cy="2829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4670451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&amp;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icture Placeholder 34"/>
          <p:cNvSpPr>
            <a:spLocks noGrp="1"/>
          </p:cNvSpPr>
          <p:nvPr>
            <p:ph type="pic" sz="quarter" idx="10"/>
          </p:nvPr>
        </p:nvSpPr>
        <p:spPr>
          <a:xfrm>
            <a:off x="2853508" y="-1643098"/>
            <a:ext cx="6484984" cy="5799461"/>
          </a:xfrm>
          <a:custGeom>
            <a:avLst/>
            <a:gdLst>
              <a:gd name="connsiteX0" fmla="*/ 2777634 w 3757402"/>
              <a:gd name="connsiteY0" fmla="*/ 0 h 3360210"/>
              <a:gd name="connsiteX1" fmla="*/ 2917880 w 3757402"/>
              <a:gd name="connsiteY1" fmla="*/ 58483 h 3360210"/>
              <a:gd name="connsiteX2" fmla="*/ 2917880 w 3757402"/>
              <a:gd name="connsiteY2" fmla="*/ 339205 h 3360210"/>
              <a:gd name="connsiteX3" fmla="*/ 2881520 w 3757402"/>
              <a:gd name="connsiteY3" fmla="*/ 378194 h 3360210"/>
              <a:gd name="connsiteX4" fmla="*/ 2881520 w 3757402"/>
              <a:gd name="connsiteY4" fmla="*/ 534150 h 3360210"/>
              <a:gd name="connsiteX5" fmla="*/ 3037348 w 3757402"/>
              <a:gd name="connsiteY5" fmla="*/ 534150 h 3360210"/>
              <a:gd name="connsiteX6" fmla="*/ 3084096 w 3757402"/>
              <a:gd name="connsiteY6" fmla="*/ 487363 h 3360210"/>
              <a:gd name="connsiteX7" fmla="*/ 3250313 w 3757402"/>
              <a:gd name="connsiteY7" fmla="*/ 487363 h 3360210"/>
              <a:gd name="connsiteX8" fmla="*/ 3250313 w 3757402"/>
              <a:gd name="connsiteY8" fmla="*/ 653717 h 3360210"/>
              <a:gd name="connsiteX9" fmla="*/ 3213953 w 3757402"/>
              <a:gd name="connsiteY9" fmla="*/ 690107 h 3360210"/>
              <a:gd name="connsiteX10" fmla="*/ 3213953 w 3757402"/>
              <a:gd name="connsiteY10" fmla="*/ 747291 h 3360210"/>
              <a:gd name="connsiteX11" fmla="*/ 3271090 w 3757402"/>
              <a:gd name="connsiteY11" fmla="*/ 747291 h 3360210"/>
              <a:gd name="connsiteX12" fmla="*/ 3458083 w 3757402"/>
              <a:gd name="connsiteY12" fmla="*/ 560143 h 3360210"/>
              <a:gd name="connsiteX13" fmla="*/ 3624300 w 3757402"/>
              <a:gd name="connsiteY13" fmla="*/ 560143 h 3360210"/>
              <a:gd name="connsiteX14" fmla="*/ 3624300 w 3757402"/>
              <a:gd name="connsiteY14" fmla="*/ 723897 h 3360210"/>
              <a:gd name="connsiteX15" fmla="*/ 3242521 w 3757402"/>
              <a:gd name="connsiteY15" fmla="*/ 1103391 h 3360210"/>
              <a:gd name="connsiteX16" fmla="*/ 3242521 w 3757402"/>
              <a:gd name="connsiteY16" fmla="*/ 1248950 h 3360210"/>
              <a:gd name="connsiteX17" fmla="*/ 3242521 w 3757402"/>
              <a:gd name="connsiteY17" fmla="*/ 1386712 h 3360210"/>
              <a:gd name="connsiteX18" fmla="*/ 3149024 w 3757402"/>
              <a:gd name="connsiteY18" fmla="*/ 1482885 h 3360210"/>
              <a:gd name="connsiteX19" fmla="*/ 3149024 w 3757402"/>
              <a:gd name="connsiteY19" fmla="*/ 1592055 h 3360210"/>
              <a:gd name="connsiteX20" fmla="*/ 3255507 w 3757402"/>
              <a:gd name="connsiteY20" fmla="*/ 1592055 h 3360210"/>
              <a:gd name="connsiteX21" fmla="*/ 3471069 w 3757402"/>
              <a:gd name="connsiteY21" fmla="*/ 1378914 h 3360210"/>
              <a:gd name="connsiteX22" fmla="*/ 3632091 w 3757402"/>
              <a:gd name="connsiteY22" fmla="*/ 1378914 h 3360210"/>
              <a:gd name="connsiteX23" fmla="*/ 3632091 w 3757402"/>
              <a:gd name="connsiteY23" fmla="*/ 1540069 h 3360210"/>
              <a:gd name="connsiteX24" fmla="*/ 3372378 w 3757402"/>
              <a:gd name="connsiteY24" fmla="*/ 1799996 h 3360210"/>
              <a:gd name="connsiteX25" fmla="*/ 3372378 w 3757402"/>
              <a:gd name="connsiteY25" fmla="*/ 1927361 h 3360210"/>
              <a:gd name="connsiteX26" fmla="*/ 3502234 w 3757402"/>
              <a:gd name="connsiteY26" fmla="*/ 1927361 h 3360210"/>
              <a:gd name="connsiteX27" fmla="*/ 3585343 w 3757402"/>
              <a:gd name="connsiteY27" fmla="*/ 1844184 h 3360210"/>
              <a:gd name="connsiteX28" fmla="*/ 3728185 w 3757402"/>
              <a:gd name="connsiteY28" fmla="*/ 1844184 h 3360210"/>
              <a:gd name="connsiteX29" fmla="*/ 3728185 w 3757402"/>
              <a:gd name="connsiteY29" fmla="*/ 1989743 h 3360210"/>
              <a:gd name="connsiteX30" fmla="*/ 2543892 w 3757402"/>
              <a:gd name="connsiteY30" fmla="*/ 3175012 h 3360210"/>
              <a:gd name="connsiteX31" fmla="*/ 2320539 w 3757402"/>
              <a:gd name="connsiteY31" fmla="*/ 3175012 h 3360210"/>
              <a:gd name="connsiteX32" fmla="*/ 2133545 w 3757402"/>
              <a:gd name="connsiteY32" fmla="*/ 3175012 h 3360210"/>
              <a:gd name="connsiteX33" fmla="*/ 2001092 w 3757402"/>
              <a:gd name="connsiteY33" fmla="*/ 3307575 h 3360210"/>
              <a:gd name="connsiteX34" fmla="*/ 1746573 w 3757402"/>
              <a:gd name="connsiteY34" fmla="*/ 3307575 h 3360210"/>
              <a:gd name="connsiteX35" fmla="*/ 1746573 w 3757402"/>
              <a:gd name="connsiteY35" fmla="*/ 3055445 h 3360210"/>
              <a:gd name="connsiteX36" fmla="*/ 1749170 w 3757402"/>
              <a:gd name="connsiteY36" fmla="*/ 3050247 h 3360210"/>
              <a:gd name="connsiteX37" fmla="*/ 1743975 w 3757402"/>
              <a:gd name="connsiteY37" fmla="*/ 2800716 h 3360210"/>
              <a:gd name="connsiteX38" fmla="*/ 1497248 w 3757402"/>
              <a:gd name="connsiteY38" fmla="*/ 2800716 h 3360210"/>
              <a:gd name="connsiteX39" fmla="*/ 1193383 w 3757402"/>
              <a:gd name="connsiteY39" fmla="*/ 3104831 h 3360210"/>
              <a:gd name="connsiteX40" fmla="*/ 1003792 w 3757402"/>
              <a:gd name="connsiteY40" fmla="*/ 3104831 h 3360210"/>
              <a:gd name="connsiteX41" fmla="*/ 1003792 w 3757402"/>
              <a:gd name="connsiteY41" fmla="*/ 2915085 h 3360210"/>
              <a:gd name="connsiteX42" fmla="*/ 1164815 w 3757402"/>
              <a:gd name="connsiteY42" fmla="*/ 2753930 h 3360210"/>
              <a:gd name="connsiteX43" fmla="*/ 1164815 w 3757402"/>
              <a:gd name="connsiteY43" fmla="*/ 2616168 h 3360210"/>
              <a:gd name="connsiteX44" fmla="*/ 1164815 w 3757402"/>
              <a:gd name="connsiteY44" fmla="*/ 2431620 h 3360210"/>
              <a:gd name="connsiteX45" fmla="*/ 1164815 w 3757402"/>
              <a:gd name="connsiteY45" fmla="*/ 2306855 h 3360210"/>
              <a:gd name="connsiteX46" fmla="*/ 1040152 w 3757402"/>
              <a:gd name="connsiteY46" fmla="*/ 2306855 h 3360210"/>
              <a:gd name="connsiteX47" fmla="*/ 783036 w 3757402"/>
              <a:gd name="connsiteY47" fmla="*/ 2564183 h 3360210"/>
              <a:gd name="connsiteX48" fmla="*/ 627208 w 3757402"/>
              <a:gd name="connsiteY48" fmla="*/ 2564183 h 3360210"/>
              <a:gd name="connsiteX49" fmla="*/ 627208 w 3757402"/>
              <a:gd name="connsiteY49" fmla="*/ 2408226 h 3360210"/>
              <a:gd name="connsiteX50" fmla="*/ 980418 w 3757402"/>
              <a:gd name="connsiteY50" fmla="*/ 2054725 h 3360210"/>
              <a:gd name="connsiteX51" fmla="*/ 980418 w 3757402"/>
              <a:gd name="connsiteY51" fmla="*/ 1953354 h 3360210"/>
              <a:gd name="connsiteX52" fmla="*/ 876533 w 3757402"/>
              <a:gd name="connsiteY52" fmla="*/ 1953354 h 3360210"/>
              <a:gd name="connsiteX53" fmla="*/ 255818 w 3757402"/>
              <a:gd name="connsiteY53" fmla="*/ 2574580 h 3360210"/>
              <a:gd name="connsiteX54" fmla="*/ 42853 w 3757402"/>
              <a:gd name="connsiteY54" fmla="*/ 2574580 h 3360210"/>
              <a:gd name="connsiteX55" fmla="*/ 42853 w 3757402"/>
              <a:gd name="connsiteY55" fmla="*/ 2361439 h 3360210"/>
              <a:gd name="connsiteX56" fmla="*/ 554488 w 3757402"/>
              <a:gd name="connsiteY56" fmla="*/ 1849383 h 3360210"/>
              <a:gd name="connsiteX57" fmla="*/ 554488 w 3757402"/>
              <a:gd name="connsiteY57" fmla="*/ 1779202 h 3360210"/>
              <a:gd name="connsiteX58" fmla="*/ 484366 w 3757402"/>
              <a:gd name="connsiteY58" fmla="*/ 1779202 h 3360210"/>
              <a:gd name="connsiteX59" fmla="*/ 320746 w 3757402"/>
              <a:gd name="connsiteY59" fmla="*/ 1942956 h 3360210"/>
              <a:gd name="connsiteX60" fmla="*/ 112976 w 3757402"/>
              <a:gd name="connsiteY60" fmla="*/ 1942956 h 3360210"/>
              <a:gd name="connsiteX61" fmla="*/ 112976 w 3757402"/>
              <a:gd name="connsiteY61" fmla="*/ 1735015 h 3360210"/>
              <a:gd name="connsiteX62" fmla="*/ 177904 w 3757402"/>
              <a:gd name="connsiteY62" fmla="*/ 1670033 h 3360210"/>
              <a:gd name="connsiteX63" fmla="*/ 177904 w 3757402"/>
              <a:gd name="connsiteY63" fmla="*/ 1485484 h 3360210"/>
              <a:gd name="connsiteX64" fmla="*/ 177904 w 3757402"/>
              <a:gd name="connsiteY64" fmla="*/ 1311333 h 3360210"/>
              <a:gd name="connsiteX65" fmla="*/ 175307 w 3757402"/>
              <a:gd name="connsiteY65" fmla="*/ 1134582 h 3360210"/>
              <a:gd name="connsiteX66" fmla="*/ 175307 w 3757402"/>
              <a:gd name="connsiteY66" fmla="*/ 947435 h 3360210"/>
              <a:gd name="connsiteX67" fmla="*/ 1058332 w 3757402"/>
              <a:gd name="connsiteY67" fmla="*/ 100072 h 3360210"/>
              <a:gd name="connsiteX68" fmla="*/ 1250520 w 3757402"/>
              <a:gd name="connsiteY68" fmla="*/ 102671 h 3360210"/>
              <a:gd name="connsiteX69" fmla="*/ 1250520 w 3757402"/>
              <a:gd name="connsiteY69" fmla="*/ 295017 h 3360210"/>
              <a:gd name="connsiteX70" fmla="*/ 1159620 w 3757402"/>
              <a:gd name="connsiteY70" fmla="*/ 385992 h 3360210"/>
              <a:gd name="connsiteX71" fmla="*/ 1159620 w 3757402"/>
              <a:gd name="connsiteY71" fmla="*/ 531551 h 3360210"/>
              <a:gd name="connsiteX72" fmla="*/ 1305060 w 3757402"/>
              <a:gd name="connsiteY72" fmla="*/ 531551 h 3360210"/>
              <a:gd name="connsiteX73" fmla="*/ 1585550 w 3757402"/>
              <a:gd name="connsiteY73" fmla="*/ 248230 h 3360210"/>
              <a:gd name="connsiteX74" fmla="*/ 1767350 w 3757402"/>
              <a:gd name="connsiteY74" fmla="*/ 248230 h 3360210"/>
              <a:gd name="connsiteX75" fmla="*/ 1946552 w 3757402"/>
              <a:gd name="connsiteY75" fmla="*/ 248230 h 3360210"/>
              <a:gd name="connsiteX76" fmla="*/ 2123157 w 3757402"/>
              <a:gd name="connsiteY76" fmla="*/ 71480 h 3360210"/>
              <a:gd name="connsiteX77" fmla="*/ 2291970 w 3757402"/>
              <a:gd name="connsiteY77" fmla="*/ 71480 h 3360210"/>
              <a:gd name="connsiteX78" fmla="*/ 2291970 w 3757402"/>
              <a:gd name="connsiteY78" fmla="*/ 240432 h 3360210"/>
              <a:gd name="connsiteX79" fmla="*/ 2214056 w 3757402"/>
              <a:gd name="connsiteY79" fmla="*/ 318411 h 3360210"/>
              <a:gd name="connsiteX80" fmla="*/ 2214056 w 3757402"/>
              <a:gd name="connsiteY80" fmla="*/ 401587 h 3360210"/>
              <a:gd name="connsiteX81" fmla="*/ 2297165 w 3757402"/>
              <a:gd name="connsiteY81" fmla="*/ 401587 h 3360210"/>
              <a:gd name="connsiteX82" fmla="*/ 2637389 w 3757402"/>
              <a:gd name="connsiteY82" fmla="*/ 58483 h 3360210"/>
              <a:gd name="connsiteX83" fmla="*/ 2777634 w 3757402"/>
              <a:gd name="connsiteY83" fmla="*/ 0 h 3360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</a:cxnLst>
            <a:rect l="l" t="t" r="r" b="b"/>
            <a:pathLst>
              <a:path w="3757402" h="3360210">
                <a:moveTo>
                  <a:pt x="2777634" y="0"/>
                </a:moveTo>
                <a:cubicBezTo>
                  <a:pt x="2828279" y="0"/>
                  <a:pt x="2878923" y="19494"/>
                  <a:pt x="2917880" y="58483"/>
                </a:cubicBezTo>
                <a:cubicBezTo>
                  <a:pt x="2995794" y="136462"/>
                  <a:pt x="2995794" y="261227"/>
                  <a:pt x="2917880" y="339205"/>
                </a:cubicBezTo>
                <a:cubicBezTo>
                  <a:pt x="2917880" y="339205"/>
                  <a:pt x="2917880" y="339205"/>
                  <a:pt x="2881520" y="378194"/>
                </a:cubicBezTo>
                <a:cubicBezTo>
                  <a:pt x="2837368" y="419782"/>
                  <a:pt x="2837368" y="489963"/>
                  <a:pt x="2881520" y="534150"/>
                </a:cubicBezTo>
                <a:cubicBezTo>
                  <a:pt x="2925671" y="578338"/>
                  <a:pt x="2995794" y="578338"/>
                  <a:pt x="3037348" y="534150"/>
                </a:cubicBezTo>
                <a:cubicBezTo>
                  <a:pt x="3037348" y="534150"/>
                  <a:pt x="3037348" y="534150"/>
                  <a:pt x="3084096" y="487363"/>
                </a:cubicBezTo>
                <a:cubicBezTo>
                  <a:pt x="3130844" y="440576"/>
                  <a:pt x="3206161" y="440576"/>
                  <a:pt x="3250313" y="487363"/>
                </a:cubicBezTo>
                <a:cubicBezTo>
                  <a:pt x="3297061" y="531551"/>
                  <a:pt x="3297061" y="606930"/>
                  <a:pt x="3250313" y="653717"/>
                </a:cubicBezTo>
                <a:cubicBezTo>
                  <a:pt x="3250313" y="653717"/>
                  <a:pt x="3250313" y="653717"/>
                  <a:pt x="3213953" y="690107"/>
                </a:cubicBezTo>
                <a:cubicBezTo>
                  <a:pt x="3198370" y="705702"/>
                  <a:pt x="3198370" y="731695"/>
                  <a:pt x="3213953" y="747291"/>
                </a:cubicBezTo>
                <a:cubicBezTo>
                  <a:pt x="3229536" y="762886"/>
                  <a:pt x="3255507" y="762886"/>
                  <a:pt x="3271090" y="747291"/>
                </a:cubicBezTo>
                <a:cubicBezTo>
                  <a:pt x="3271090" y="747291"/>
                  <a:pt x="3271090" y="747291"/>
                  <a:pt x="3458083" y="560143"/>
                </a:cubicBezTo>
                <a:cubicBezTo>
                  <a:pt x="3504832" y="515955"/>
                  <a:pt x="3577551" y="515955"/>
                  <a:pt x="3624300" y="560143"/>
                </a:cubicBezTo>
                <a:cubicBezTo>
                  <a:pt x="3668451" y="604331"/>
                  <a:pt x="3668451" y="679710"/>
                  <a:pt x="3624300" y="723897"/>
                </a:cubicBezTo>
                <a:cubicBezTo>
                  <a:pt x="3624300" y="723897"/>
                  <a:pt x="3624300" y="723897"/>
                  <a:pt x="3242521" y="1103391"/>
                </a:cubicBezTo>
                <a:cubicBezTo>
                  <a:pt x="3203564" y="1144980"/>
                  <a:pt x="3203564" y="1209961"/>
                  <a:pt x="3242521" y="1248950"/>
                </a:cubicBezTo>
                <a:cubicBezTo>
                  <a:pt x="3281478" y="1287940"/>
                  <a:pt x="3281478" y="1350322"/>
                  <a:pt x="3242521" y="1386712"/>
                </a:cubicBezTo>
                <a:cubicBezTo>
                  <a:pt x="3242521" y="1386712"/>
                  <a:pt x="3242521" y="1386712"/>
                  <a:pt x="3149024" y="1482885"/>
                </a:cubicBezTo>
                <a:cubicBezTo>
                  <a:pt x="3117859" y="1514076"/>
                  <a:pt x="3117859" y="1563463"/>
                  <a:pt x="3149024" y="1592055"/>
                </a:cubicBezTo>
                <a:cubicBezTo>
                  <a:pt x="3177593" y="1623246"/>
                  <a:pt x="3226938" y="1623246"/>
                  <a:pt x="3255507" y="1592055"/>
                </a:cubicBezTo>
                <a:cubicBezTo>
                  <a:pt x="3255507" y="1592055"/>
                  <a:pt x="3255507" y="1592055"/>
                  <a:pt x="3471069" y="1378914"/>
                </a:cubicBezTo>
                <a:cubicBezTo>
                  <a:pt x="3515220" y="1332127"/>
                  <a:pt x="3587940" y="1332127"/>
                  <a:pt x="3632091" y="1378914"/>
                </a:cubicBezTo>
                <a:cubicBezTo>
                  <a:pt x="3676242" y="1423102"/>
                  <a:pt x="3676242" y="1495881"/>
                  <a:pt x="3632091" y="1540069"/>
                </a:cubicBezTo>
                <a:cubicBezTo>
                  <a:pt x="3632091" y="1540069"/>
                  <a:pt x="3632091" y="1540069"/>
                  <a:pt x="3372378" y="1799996"/>
                </a:cubicBezTo>
                <a:cubicBezTo>
                  <a:pt x="3336018" y="1833787"/>
                  <a:pt x="3336018" y="1893570"/>
                  <a:pt x="3372378" y="1927361"/>
                </a:cubicBezTo>
                <a:cubicBezTo>
                  <a:pt x="3408738" y="1963751"/>
                  <a:pt x="3465874" y="1963751"/>
                  <a:pt x="3502234" y="1927361"/>
                </a:cubicBezTo>
                <a:cubicBezTo>
                  <a:pt x="3502234" y="1927361"/>
                  <a:pt x="3502234" y="1927361"/>
                  <a:pt x="3585343" y="1844184"/>
                </a:cubicBezTo>
                <a:cubicBezTo>
                  <a:pt x="3624300" y="1805195"/>
                  <a:pt x="3689228" y="1805195"/>
                  <a:pt x="3728185" y="1844184"/>
                </a:cubicBezTo>
                <a:cubicBezTo>
                  <a:pt x="3767142" y="1885772"/>
                  <a:pt x="3767142" y="1948155"/>
                  <a:pt x="3728185" y="1989743"/>
                </a:cubicBezTo>
                <a:cubicBezTo>
                  <a:pt x="3728185" y="1989743"/>
                  <a:pt x="3728185" y="1989743"/>
                  <a:pt x="2543892" y="3175012"/>
                </a:cubicBezTo>
                <a:cubicBezTo>
                  <a:pt x="2481561" y="3237394"/>
                  <a:pt x="2380273" y="3237394"/>
                  <a:pt x="2320539" y="3175012"/>
                </a:cubicBezTo>
                <a:cubicBezTo>
                  <a:pt x="2268596" y="3123026"/>
                  <a:pt x="2182891" y="3123026"/>
                  <a:pt x="2133545" y="3175012"/>
                </a:cubicBezTo>
                <a:cubicBezTo>
                  <a:pt x="2133545" y="3175012"/>
                  <a:pt x="2133545" y="3175012"/>
                  <a:pt x="2001092" y="3307575"/>
                </a:cubicBezTo>
                <a:cubicBezTo>
                  <a:pt x="1930969" y="3377755"/>
                  <a:pt x="1816695" y="3377755"/>
                  <a:pt x="1746573" y="3307575"/>
                </a:cubicBezTo>
                <a:cubicBezTo>
                  <a:pt x="1679047" y="3237394"/>
                  <a:pt x="1676450" y="3125626"/>
                  <a:pt x="1746573" y="3055445"/>
                </a:cubicBezTo>
                <a:cubicBezTo>
                  <a:pt x="1746573" y="3055445"/>
                  <a:pt x="1746573" y="3055445"/>
                  <a:pt x="1749170" y="3050247"/>
                </a:cubicBezTo>
                <a:cubicBezTo>
                  <a:pt x="1816695" y="2980066"/>
                  <a:pt x="1816695" y="2868298"/>
                  <a:pt x="1743975" y="2800716"/>
                </a:cubicBezTo>
                <a:cubicBezTo>
                  <a:pt x="1676450" y="2733135"/>
                  <a:pt x="1567370" y="2733135"/>
                  <a:pt x="1497248" y="2800716"/>
                </a:cubicBezTo>
                <a:cubicBezTo>
                  <a:pt x="1497248" y="2800716"/>
                  <a:pt x="1497248" y="2800716"/>
                  <a:pt x="1193383" y="3104831"/>
                </a:cubicBezTo>
                <a:cubicBezTo>
                  <a:pt x="1141440" y="3156817"/>
                  <a:pt x="1055735" y="3156817"/>
                  <a:pt x="1003792" y="3104831"/>
                </a:cubicBezTo>
                <a:cubicBezTo>
                  <a:pt x="951850" y="3050247"/>
                  <a:pt x="951850" y="2967070"/>
                  <a:pt x="1003792" y="2915085"/>
                </a:cubicBezTo>
                <a:cubicBezTo>
                  <a:pt x="1003792" y="2915085"/>
                  <a:pt x="1003792" y="2915085"/>
                  <a:pt x="1164815" y="2753930"/>
                </a:cubicBezTo>
                <a:cubicBezTo>
                  <a:pt x="1201175" y="2714940"/>
                  <a:pt x="1201175" y="2652558"/>
                  <a:pt x="1164815" y="2616168"/>
                </a:cubicBezTo>
                <a:cubicBezTo>
                  <a:pt x="1112872" y="2564183"/>
                  <a:pt x="1112872" y="2483605"/>
                  <a:pt x="1164815" y="2431620"/>
                </a:cubicBezTo>
                <a:cubicBezTo>
                  <a:pt x="1198577" y="2397829"/>
                  <a:pt x="1198577" y="2340645"/>
                  <a:pt x="1164815" y="2306855"/>
                </a:cubicBezTo>
                <a:cubicBezTo>
                  <a:pt x="1131052" y="2273064"/>
                  <a:pt x="1073915" y="2273064"/>
                  <a:pt x="1040152" y="2306855"/>
                </a:cubicBezTo>
                <a:cubicBezTo>
                  <a:pt x="1040152" y="2306855"/>
                  <a:pt x="1040152" y="2306855"/>
                  <a:pt x="783036" y="2564183"/>
                </a:cubicBezTo>
                <a:cubicBezTo>
                  <a:pt x="741482" y="2605771"/>
                  <a:pt x="671359" y="2605771"/>
                  <a:pt x="627208" y="2564183"/>
                </a:cubicBezTo>
                <a:cubicBezTo>
                  <a:pt x="585654" y="2519995"/>
                  <a:pt x="585654" y="2449815"/>
                  <a:pt x="627208" y="2408226"/>
                </a:cubicBezTo>
                <a:cubicBezTo>
                  <a:pt x="627208" y="2408226"/>
                  <a:pt x="627208" y="2408226"/>
                  <a:pt x="980418" y="2054725"/>
                </a:cubicBezTo>
                <a:cubicBezTo>
                  <a:pt x="1008987" y="2026133"/>
                  <a:pt x="1008987" y="1979346"/>
                  <a:pt x="980418" y="1953354"/>
                </a:cubicBezTo>
                <a:cubicBezTo>
                  <a:pt x="951850" y="1924761"/>
                  <a:pt x="905101" y="1924761"/>
                  <a:pt x="876533" y="1953354"/>
                </a:cubicBezTo>
                <a:cubicBezTo>
                  <a:pt x="876533" y="1953354"/>
                  <a:pt x="876533" y="1953354"/>
                  <a:pt x="255818" y="2574580"/>
                </a:cubicBezTo>
                <a:cubicBezTo>
                  <a:pt x="196084" y="2631764"/>
                  <a:pt x="102587" y="2631764"/>
                  <a:pt x="42853" y="2574580"/>
                </a:cubicBezTo>
                <a:cubicBezTo>
                  <a:pt x="-14284" y="2514796"/>
                  <a:pt x="-14284" y="2418623"/>
                  <a:pt x="42853" y="2361439"/>
                </a:cubicBezTo>
                <a:cubicBezTo>
                  <a:pt x="42853" y="2361439"/>
                  <a:pt x="42853" y="2361439"/>
                  <a:pt x="554488" y="1849383"/>
                </a:cubicBezTo>
                <a:cubicBezTo>
                  <a:pt x="575265" y="1828588"/>
                  <a:pt x="575265" y="1797397"/>
                  <a:pt x="554488" y="1779202"/>
                </a:cubicBezTo>
                <a:cubicBezTo>
                  <a:pt x="533711" y="1758408"/>
                  <a:pt x="502546" y="1758408"/>
                  <a:pt x="484366" y="1779202"/>
                </a:cubicBezTo>
                <a:cubicBezTo>
                  <a:pt x="484366" y="1779202"/>
                  <a:pt x="484366" y="1779202"/>
                  <a:pt x="320746" y="1942956"/>
                </a:cubicBezTo>
                <a:cubicBezTo>
                  <a:pt x="263609" y="2000140"/>
                  <a:pt x="170113" y="2000140"/>
                  <a:pt x="112976" y="1942956"/>
                </a:cubicBezTo>
                <a:cubicBezTo>
                  <a:pt x="55839" y="1885772"/>
                  <a:pt x="55839" y="1792199"/>
                  <a:pt x="112976" y="1735015"/>
                </a:cubicBezTo>
                <a:cubicBezTo>
                  <a:pt x="112976" y="1735015"/>
                  <a:pt x="112976" y="1735015"/>
                  <a:pt x="177904" y="1670033"/>
                </a:cubicBezTo>
                <a:cubicBezTo>
                  <a:pt x="229847" y="1618047"/>
                  <a:pt x="229847" y="1537470"/>
                  <a:pt x="177904" y="1485484"/>
                </a:cubicBezTo>
                <a:cubicBezTo>
                  <a:pt x="131156" y="1436098"/>
                  <a:pt x="131156" y="1358120"/>
                  <a:pt x="177904" y="1311333"/>
                </a:cubicBezTo>
                <a:cubicBezTo>
                  <a:pt x="227250" y="1261947"/>
                  <a:pt x="227250" y="1181369"/>
                  <a:pt x="175307" y="1134582"/>
                </a:cubicBezTo>
                <a:cubicBezTo>
                  <a:pt x="123364" y="1082597"/>
                  <a:pt x="123364" y="996821"/>
                  <a:pt x="175307" y="947435"/>
                </a:cubicBezTo>
                <a:cubicBezTo>
                  <a:pt x="175307" y="947435"/>
                  <a:pt x="175307" y="947435"/>
                  <a:pt x="1058332" y="100072"/>
                </a:cubicBezTo>
                <a:cubicBezTo>
                  <a:pt x="1112872" y="48086"/>
                  <a:pt x="1195980" y="48086"/>
                  <a:pt x="1250520" y="102671"/>
                </a:cubicBezTo>
                <a:cubicBezTo>
                  <a:pt x="1302463" y="154656"/>
                  <a:pt x="1302463" y="243032"/>
                  <a:pt x="1250520" y="295017"/>
                </a:cubicBezTo>
                <a:cubicBezTo>
                  <a:pt x="1250520" y="295017"/>
                  <a:pt x="1250520" y="295017"/>
                  <a:pt x="1159620" y="385992"/>
                </a:cubicBezTo>
                <a:cubicBezTo>
                  <a:pt x="1120663" y="424981"/>
                  <a:pt x="1120663" y="489963"/>
                  <a:pt x="1159620" y="531551"/>
                </a:cubicBezTo>
                <a:cubicBezTo>
                  <a:pt x="1201175" y="570540"/>
                  <a:pt x="1266103" y="570540"/>
                  <a:pt x="1305060" y="531551"/>
                </a:cubicBezTo>
                <a:cubicBezTo>
                  <a:pt x="1305060" y="531551"/>
                  <a:pt x="1305060" y="531551"/>
                  <a:pt x="1585550" y="248230"/>
                </a:cubicBezTo>
                <a:cubicBezTo>
                  <a:pt x="1637493" y="198844"/>
                  <a:pt x="1718004" y="198844"/>
                  <a:pt x="1767350" y="248230"/>
                </a:cubicBezTo>
                <a:cubicBezTo>
                  <a:pt x="1816695" y="297616"/>
                  <a:pt x="1897206" y="297616"/>
                  <a:pt x="1946552" y="248230"/>
                </a:cubicBezTo>
                <a:cubicBezTo>
                  <a:pt x="1946552" y="248230"/>
                  <a:pt x="1946552" y="248230"/>
                  <a:pt x="2123157" y="71480"/>
                </a:cubicBezTo>
                <a:cubicBezTo>
                  <a:pt x="2169905" y="24693"/>
                  <a:pt x="2245222" y="24693"/>
                  <a:pt x="2291970" y="71480"/>
                </a:cubicBezTo>
                <a:cubicBezTo>
                  <a:pt x="2338719" y="118267"/>
                  <a:pt x="2338719" y="193645"/>
                  <a:pt x="2291970" y="240432"/>
                </a:cubicBezTo>
                <a:cubicBezTo>
                  <a:pt x="2291970" y="240432"/>
                  <a:pt x="2291970" y="240432"/>
                  <a:pt x="2214056" y="318411"/>
                </a:cubicBezTo>
                <a:cubicBezTo>
                  <a:pt x="2190682" y="341804"/>
                  <a:pt x="2190682" y="378194"/>
                  <a:pt x="2214056" y="401587"/>
                </a:cubicBezTo>
                <a:cubicBezTo>
                  <a:pt x="2237431" y="424981"/>
                  <a:pt x="2273791" y="424981"/>
                  <a:pt x="2297165" y="401587"/>
                </a:cubicBezTo>
                <a:cubicBezTo>
                  <a:pt x="2297165" y="401587"/>
                  <a:pt x="2297165" y="401587"/>
                  <a:pt x="2637389" y="58483"/>
                </a:cubicBezTo>
                <a:cubicBezTo>
                  <a:pt x="2676346" y="19494"/>
                  <a:pt x="2726990" y="0"/>
                  <a:pt x="2777634" y="0"/>
                </a:cubicBezTo>
                <a:close/>
              </a:path>
            </a:pathLst>
          </a:custGeom>
          <a:solidFill>
            <a:srgbClr val="0384DA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rgbClr val="FFFFFF"/>
                </a:solidFill>
                <a:latin typeface="+mj-lt"/>
              </a:defRPr>
            </a:lvl1pPr>
          </a:lstStyle>
          <a:p>
            <a:endParaRPr lang="en-US"/>
          </a:p>
        </p:txBody>
      </p:sp>
      <p:grpSp>
        <p:nvGrpSpPr>
          <p:cNvPr id="5" name="Group 5">
            <a:extLst>
              <a:ext uri="{FF2B5EF4-FFF2-40B4-BE49-F238E27FC236}">
                <a16:creationId xmlns:a16="http://schemas.microsoft.com/office/drawing/2014/main" id="{1C0EEA2A-7D48-4DB9-9900-2046BEBC1989}"/>
              </a:ext>
            </a:extLst>
          </p:cNvPr>
          <p:cNvGrpSpPr/>
          <p:nvPr userDrawn="1"/>
        </p:nvGrpSpPr>
        <p:grpSpPr>
          <a:xfrm>
            <a:off x="2674507" y="-279432"/>
            <a:ext cx="6968948" cy="4566135"/>
            <a:chOff x="3345144" y="1360110"/>
            <a:chExt cx="9158710" cy="6000891"/>
          </a:xfrm>
          <a:solidFill>
            <a:schemeClr val="accent1"/>
          </a:solidFill>
        </p:grpSpPr>
        <p:sp>
          <p:nvSpPr>
            <p:cNvPr id="6" name="Freeform 15">
              <a:extLst>
                <a:ext uri="{FF2B5EF4-FFF2-40B4-BE49-F238E27FC236}">
                  <a16:creationId xmlns:a16="http://schemas.microsoft.com/office/drawing/2014/main" id="{34F73F9D-F354-4398-8D8F-6976CC2A38A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9532" y="3302924"/>
              <a:ext cx="479367" cy="479367"/>
            </a:xfrm>
            <a:custGeom>
              <a:avLst/>
              <a:gdLst>
                <a:gd name="T0" fmla="*/ 169 w 206"/>
                <a:gd name="T1" fmla="*/ 37 h 206"/>
                <a:gd name="T2" fmla="*/ 169 w 206"/>
                <a:gd name="T3" fmla="*/ 170 h 206"/>
                <a:gd name="T4" fmla="*/ 37 w 206"/>
                <a:gd name="T5" fmla="*/ 170 h 206"/>
                <a:gd name="T6" fmla="*/ 37 w 206"/>
                <a:gd name="T7" fmla="*/ 37 h 206"/>
                <a:gd name="T8" fmla="*/ 169 w 206"/>
                <a:gd name="T9" fmla="*/ 37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206">
                  <a:moveTo>
                    <a:pt x="169" y="37"/>
                  </a:moveTo>
                  <a:cubicBezTo>
                    <a:pt x="206" y="74"/>
                    <a:pt x="206" y="133"/>
                    <a:pt x="169" y="170"/>
                  </a:cubicBezTo>
                  <a:cubicBezTo>
                    <a:pt x="133" y="206"/>
                    <a:pt x="73" y="206"/>
                    <a:pt x="37" y="170"/>
                  </a:cubicBezTo>
                  <a:cubicBezTo>
                    <a:pt x="0" y="133"/>
                    <a:pt x="0" y="74"/>
                    <a:pt x="37" y="37"/>
                  </a:cubicBezTo>
                  <a:cubicBezTo>
                    <a:pt x="73" y="0"/>
                    <a:pt x="133" y="0"/>
                    <a:pt x="169" y="37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13">
              <a:extLst>
                <a:ext uri="{FF2B5EF4-FFF2-40B4-BE49-F238E27FC236}">
                  <a16:creationId xmlns:a16="http://schemas.microsoft.com/office/drawing/2014/main" id="{A7F1D891-607D-4740-A50E-E251CFF548A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45144" y="2212005"/>
              <a:ext cx="470492" cy="429578"/>
            </a:xfrm>
            <a:custGeom>
              <a:avLst/>
              <a:gdLst>
                <a:gd name="T0" fmla="*/ 123 w 245"/>
                <a:gd name="T1" fmla="*/ 223 h 223"/>
                <a:gd name="T2" fmla="*/ 44 w 245"/>
                <a:gd name="T3" fmla="*/ 190 h 223"/>
                <a:gd name="T4" fmla="*/ 44 w 245"/>
                <a:gd name="T5" fmla="*/ 32 h 223"/>
                <a:gd name="T6" fmla="*/ 123 w 245"/>
                <a:gd name="T7" fmla="*/ 0 h 223"/>
                <a:gd name="T8" fmla="*/ 202 w 245"/>
                <a:gd name="T9" fmla="*/ 32 h 223"/>
                <a:gd name="T10" fmla="*/ 202 w 245"/>
                <a:gd name="T11" fmla="*/ 32 h 223"/>
                <a:gd name="T12" fmla="*/ 202 w 245"/>
                <a:gd name="T13" fmla="*/ 190 h 223"/>
                <a:gd name="T14" fmla="*/ 123 w 245"/>
                <a:gd name="T15" fmla="*/ 223 h 223"/>
                <a:gd name="T16" fmla="*/ 123 w 245"/>
                <a:gd name="T17" fmla="*/ 36 h 223"/>
                <a:gd name="T18" fmla="*/ 69 w 245"/>
                <a:gd name="T19" fmla="*/ 58 h 223"/>
                <a:gd name="T20" fmla="*/ 69 w 245"/>
                <a:gd name="T21" fmla="*/ 165 h 223"/>
                <a:gd name="T22" fmla="*/ 123 w 245"/>
                <a:gd name="T23" fmla="*/ 187 h 223"/>
                <a:gd name="T24" fmla="*/ 176 w 245"/>
                <a:gd name="T25" fmla="*/ 165 h 223"/>
                <a:gd name="T26" fmla="*/ 176 w 245"/>
                <a:gd name="T27" fmla="*/ 58 h 223"/>
                <a:gd name="T28" fmla="*/ 123 w 245"/>
                <a:gd name="T29" fmla="*/ 36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5" h="223">
                  <a:moveTo>
                    <a:pt x="123" y="223"/>
                  </a:moveTo>
                  <a:cubicBezTo>
                    <a:pt x="93" y="223"/>
                    <a:pt x="65" y="212"/>
                    <a:pt x="44" y="190"/>
                  </a:cubicBezTo>
                  <a:cubicBezTo>
                    <a:pt x="0" y="147"/>
                    <a:pt x="0" y="76"/>
                    <a:pt x="44" y="32"/>
                  </a:cubicBezTo>
                  <a:cubicBezTo>
                    <a:pt x="65" y="11"/>
                    <a:pt x="93" y="0"/>
                    <a:pt x="123" y="0"/>
                  </a:cubicBezTo>
                  <a:cubicBezTo>
                    <a:pt x="153" y="0"/>
                    <a:pt x="181" y="11"/>
                    <a:pt x="202" y="32"/>
                  </a:cubicBezTo>
                  <a:cubicBezTo>
                    <a:pt x="202" y="32"/>
                    <a:pt x="202" y="32"/>
                    <a:pt x="202" y="32"/>
                  </a:cubicBezTo>
                  <a:cubicBezTo>
                    <a:pt x="245" y="76"/>
                    <a:pt x="245" y="147"/>
                    <a:pt x="202" y="190"/>
                  </a:cubicBezTo>
                  <a:cubicBezTo>
                    <a:pt x="181" y="212"/>
                    <a:pt x="153" y="223"/>
                    <a:pt x="123" y="223"/>
                  </a:cubicBezTo>
                  <a:close/>
                  <a:moveTo>
                    <a:pt x="123" y="36"/>
                  </a:moveTo>
                  <a:cubicBezTo>
                    <a:pt x="103" y="36"/>
                    <a:pt x="84" y="43"/>
                    <a:pt x="69" y="58"/>
                  </a:cubicBezTo>
                  <a:cubicBezTo>
                    <a:pt x="40" y="87"/>
                    <a:pt x="40" y="135"/>
                    <a:pt x="69" y="165"/>
                  </a:cubicBezTo>
                  <a:cubicBezTo>
                    <a:pt x="84" y="179"/>
                    <a:pt x="103" y="187"/>
                    <a:pt x="123" y="187"/>
                  </a:cubicBezTo>
                  <a:cubicBezTo>
                    <a:pt x="143" y="187"/>
                    <a:pt x="162" y="179"/>
                    <a:pt x="176" y="165"/>
                  </a:cubicBezTo>
                  <a:cubicBezTo>
                    <a:pt x="206" y="135"/>
                    <a:pt x="206" y="87"/>
                    <a:pt x="176" y="58"/>
                  </a:cubicBezTo>
                  <a:cubicBezTo>
                    <a:pt x="162" y="43"/>
                    <a:pt x="143" y="36"/>
                    <a:pt x="123" y="3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ABC93DC8-E131-41C9-A0DE-A50EF9E6D124}"/>
                </a:ext>
              </a:extLst>
            </p:cNvPr>
            <p:cNvSpPr>
              <a:spLocks/>
            </p:cNvSpPr>
            <p:nvPr/>
          </p:nvSpPr>
          <p:spPr bwMode="auto">
            <a:xfrm>
              <a:off x="4437550" y="1770853"/>
              <a:ext cx="1002411" cy="1002411"/>
            </a:xfrm>
            <a:custGeom>
              <a:avLst/>
              <a:gdLst>
                <a:gd name="T0" fmla="*/ 328 w 335"/>
                <a:gd name="T1" fmla="*/ 56 h 335"/>
                <a:gd name="T2" fmla="*/ 299 w 335"/>
                <a:gd name="T3" fmla="*/ 57 h 335"/>
                <a:gd name="T4" fmla="*/ 274 w 335"/>
                <a:gd name="T5" fmla="*/ 57 h 335"/>
                <a:gd name="T6" fmla="*/ 274 w 335"/>
                <a:gd name="T7" fmla="*/ 81 h 335"/>
                <a:gd name="T8" fmla="*/ 273 w 335"/>
                <a:gd name="T9" fmla="*/ 110 h 335"/>
                <a:gd name="T10" fmla="*/ 245 w 335"/>
                <a:gd name="T11" fmla="*/ 111 h 335"/>
                <a:gd name="T12" fmla="*/ 220 w 335"/>
                <a:gd name="T13" fmla="*/ 111 h 335"/>
                <a:gd name="T14" fmla="*/ 220 w 335"/>
                <a:gd name="T15" fmla="*/ 136 h 335"/>
                <a:gd name="T16" fmla="*/ 219 w 335"/>
                <a:gd name="T17" fmla="*/ 164 h 335"/>
                <a:gd name="T18" fmla="*/ 190 w 335"/>
                <a:gd name="T19" fmla="*/ 165 h 335"/>
                <a:gd name="T20" fmla="*/ 166 w 335"/>
                <a:gd name="T21" fmla="*/ 166 h 335"/>
                <a:gd name="T22" fmla="*/ 165 w 335"/>
                <a:gd name="T23" fmla="*/ 190 h 335"/>
                <a:gd name="T24" fmla="*/ 164 w 335"/>
                <a:gd name="T25" fmla="*/ 219 h 335"/>
                <a:gd name="T26" fmla="*/ 136 w 335"/>
                <a:gd name="T27" fmla="*/ 220 h 335"/>
                <a:gd name="T28" fmla="*/ 111 w 335"/>
                <a:gd name="T29" fmla="*/ 220 h 335"/>
                <a:gd name="T30" fmla="*/ 111 w 335"/>
                <a:gd name="T31" fmla="*/ 245 h 335"/>
                <a:gd name="T32" fmla="*/ 110 w 335"/>
                <a:gd name="T33" fmla="*/ 273 h 335"/>
                <a:gd name="T34" fmla="*/ 81 w 335"/>
                <a:gd name="T35" fmla="*/ 274 h 335"/>
                <a:gd name="T36" fmla="*/ 57 w 335"/>
                <a:gd name="T37" fmla="*/ 274 h 335"/>
                <a:gd name="T38" fmla="*/ 57 w 335"/>
                <a:gd name="T39" fmla="*/ 299 h 335"/>
                <a:gd name="T40" fmla="*/ 56 w 335"/>
                <a:gd name="T41" fmla="*/ 327 h 335"/>
                <a:gd name="T42" fmla="*/ 27 w 335"/>
                <a:gd name="T43" fmla="*/ 329 h 335"/>
                <a:gd name="T44" fmla="*/ 2 w 335"/>
                <a:gd name="T45" fmla="*/ 329 h 335"/>
                <a:gd name="T46" fmla="*/ 0 w 335"/>
                <a:gd name="T47" fmla="*/ 326 h 335"/>
                <a:gd name="T48" fmla="*/ 28 w 335"/>
                <a:gd name="T49" fmla="*/ 325 h 335"/>
                <a:gd name="T50" fmla="*/ 53 w 335"/>
                <a:gd name="T51" fmla="*/ 325 h 335"/>
                <a:gd name="T52" fmla="*/ 53 w 335"/>
                <a:gd name="T53" fmla="*/ 300 h 335"/>
                <a:gd name="T54" fmla="*/ 54 w 335"/>
                <a:gd name="T55" fmla="*/ 271 h 335"/>
                <a:gd name="T56" fmla="*/ 83 w 335"/>
                <a:gd name="T57" fmla="*/ 270 h 335"/>
                <a:gd name="T58" fmla="*/ 107 w 335"/>
                <a:gd name="T59" fmla="*/ 270 h 335"/>
                <a:gd name="T60" fmla="*/ 107 w 335"/>
                <a:gd name="T61" fmla="*/ 246 h 335"/>
                <a:gd name="T62" fmla="*/ 108 w 335"/>
                <a:gd name="T63" fmla="*/ 217 h 335"/>
                <a:gd name="T64" fmla="*/ 137 w 335"/>
                <a:gd name="T65" fmla="*/ 216 h 335"/>
                <a:gd name="T66" fmla="*/ 162 w 335"/>
                <a:gd name="T67" fmla="*/ 216 h 335"/>
                <a:gd name="T68" fmla="*/ 162 w 335"/>
                <a:gd name="T69" fmla="*/ 191 h 335"/>
                <a:gd name="T70" fmla="*/ 163 w 335"/>
                <a:gd name="T71" fmla="*/ 163 h 335"/>
                <a:gd name="T72" fmla="*/ 191 w 335"/>
                <a:gd name="T73" fmla="*/ 162 h 335"/>
                <a:gd name="T74" fmla="*/ 216 w 335"/>
                <a:gd name="T75" fmla="*/ 162 h 335"/>
                <a:gd name="T76" fmla="*/ 216 w 335"/>
                <a:gd name="T77" fmla="*/ 137 h 335"/>
                <a:gd name="T78" fmla="*/ 217 w 335"/>
                <a:gd name="T79" fmla="*/ 108 h 335"/>
                <a:gd name="T80" fmla="*/ 246 w 335"/>
                <a:gd name="T81" fmla="*/ 107 h 335"/>
                <a:gd name="T82" fmla="*/ 270 w 335"/>
                <a:gd name="T83" fmla="*/ 107 h 335"/>
                <a:gd name="T84" fmla="*/ 270 w 335"/>
                <a:gd name="T85" fmla="*/ 83 h 335"/>
                <a:gd name="T86" fmla="*/ 271 w 335"/>
                <a:gd name="T87" fmla="*/ 54 h 335"/>
                <a:gd name="T88" fmla="*/ 300 w 335"/>
                <a:gd name="T89" fmla="*/ 53 h 335"/>
                <a:gd name="T90" fmla="*/ 325 w 335"/>
                <a:gd name="T91" fmla="*/ 53 h 335"/>
                <a:gd name="T92" fmla="*/ 325 w 335"/>
                <a:gd name="T93" fmla="*/ 28 h 335"/>
                <a:gd name="T94" fmla="*/ 326 w 335"/>
                <a:gd name="T95" fmla="*/ 0 h 335"/>
                <a:gd name="T96" fmla="*/ 329 w 335"/>
                <a:gd name="T97" fmla="*/ 2 h 335"/>
                <a:gd name="T98" fmla="*/ 329 w 335"/>
                <a:gd name="T99" fmla="*/ 27 h 335"/>
                <a:gd name="T100" fmla="*/ 328 w 335"/>
                <a:gd name="T101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35" h="335">
                  <a:moveTo>
                    <a:pt x="328" y="56"/>
                  </a:moveTo>
                  <a:cubicBezTo>
                    <a:pt x="320" y="63"/>
                    <a:pt x="309" y="60"/>
                    <a:pt x="299" y="57"/>
                  </a:cubicBezTo>
                  <a:cubicBezTo>
                    <a:pt x="289" y="54"/>
                    <a:pt x="280" y="51"/>
                    <a:pt x="274" y="57"/>
                  </a:cubicBezTo>
                  <a:cubicBezTo>
                    <a:pt x="268" y="63"/>
                    <a:pt x="271" y="72"/>
                    <a:pt x="274" y="81"/>
                  </a:cubicBezTo>
                  <a:cubicBezTo>
                    <a:pt x="277" y="92"/>
                    <a:pt x="281" y="102"/>
                    <a:pt x="273" y="110"/>
                  </a:cubicBezTo>
                  <a:cubicBezTo>
                    <a:pt x="265" y="118"/>
                    <a:pt x="255" y="114"/>
                    <a:pt x="245" y="111"/>
                  </a:cubicBezTo>
                  <a:cubicBezTo>
                    <a:pt x="235" y="108"/>
                    <a:pt x="226" y="105"/>
                    <a:pt x="220" y="111"/>
                  </a:cubicBezTo>
                  <a:cubicBezTo>
                    <a:pt x="214" y="117"/>
                    <a:pt x="217" y="126"/>
                    <a:pt x="220" y="136"/>
                  </a:cubicBezTo>
                  <a:cubicBezTo>
                    <a:pt x="223" y="146"/>
                    <a:pt x="226" y="157"/>
                    <a:pt x="219" y="164"/>
                  </a:cubicBezTo>
                  <a:cubicBezTo>
                    <a:pt x="211" y="172"/>
                    <a:pt x="200" y="169"/>
                    <a:pt x="190" y="165"/>
                  </a:cubicBezTo>
                  <a:cubicBezTo>
                    <a:pt x="181" y="162"/>
                    <a:pt x="171" y="160"/>
                    <a:pt x="166" y="166"/>
                  </a:cubicBezTo>
                  <a:cubicBezTo>
                    <a:pt x="160" y="171"/>
                    <a:pt x="162" y="181"/>
                    <a:pt x="165" y="190"/>
                  </a:cubicBezTo>
                  <a:cubicBezTo>
                    <a:pt x="169" y="200"/>
                    <a:pt x="172" y="211"/>
                    <a:pt x="164" y="219"/>
                  </a:cubicBezTo>
                  <a:cubicBezTo>
                    <a:pt x="157" y="226"/>
                    <a:pt x="146" y="223"/>
                    <a:pt x="136" y="220"/>
                  </a:cubicBezTo>
                  <a:cubicBezTo>
                    <a:pt x="126" y="217"/>
                    <a:pt x="117" y="214"/>
                    <a:pt x="111" y="220"/>
                  </a:cubicBezTo>
                  <a:cubicBezTo>
                    <a:pt x="105" y="226"/>
                    <a:pt x="108" y="235"/>
                    <a:pt x="111" y="245"/>
                  </a:cubicBezTo>
                  <a:cubicBezTo>
                    <a:pt x="114" y="255"/>
                    <a:pt x="118" y="265"/>
                    <a:pt x="110" y="273"/>
                  </a:cubicBezTo>
                  <a:cubicBezTo>
                    <a:pt x="102" y="281"/>
                    <a:pt x="92" y="277"/>
                    <a:pt x="81" y="274"/>
                  </a:cubicBezTo>
                  <a:cubicBezTo>
                    <a:pt x="72" y="271"/>
                    <a:pt x="63" y="268"/>
                    <a:pt x="57" y="274"/>
                  </a:cubicBezTo>
                  <a:cubicBezTo>
                    <a:pt x="51" y="280"/>
                    <a:pt x="54" y="289"/>
                    <a:pt x="57" y="299"/>
                  </a:cubicBezTo>
                  <a:cubicBezTo>
                    <a:pt x="60" y="309"/>
                    <a:pt x="63" y="320"/>
                    <a:pt x="56" y="327"/>
                  </a:cubicBezTo>
                  <a:cubicBezTo>
                    <a:pt x="48" y="335"/>
                    <a:pt x="37" y="332"/>
                    <a:pt x="27" y="329"/>
                  </a:cubicBezTo>
                  <a:cubicBezTo>
                    <a:pt x="17" y="326"/>
                    <a:pt x="8" y="323"/>
                    <a:pt x="2" y="329"/>
                  </a:cubicBezTo>
                  <a:cubicBezTo>
                    <a:pt x="0" y="326"/>
                    <a:pt x="0" y="326"/>
                    <a:pt x="0" y="326"/>
                  </a:cubicBezTo>
                  <a:cubicBezTo>
                    <a:pt x="7" y="318"/>
                    <a:pt x="18" y="322"/>
                    <a:pt x="28" y="325"/>
                  </a:cubicBezTo>
                  <a:cubicBezTo>
                    <a:pt x="38" y="328"/>
                    <a:pt x="47" y="331"/>
                    <a:pt x="53" y="325"/>
                  </a:cubicBezTo>
                  <a:cubicBezTo>
                    <a:pt x="59" y="319"/>
                    <a:pt x="56" y="310"/>
                    <a:pt x="53" y="300"/>
                  </a:cubicBezTo>
                  <a:cubicBezTo>
                    <a:pt x="50" y="290"/>
                    <a:pt x="46" y="279"/>
                    <a:pt x="54" y="271"/>
                  </a:cubicBezTo>
                  <a:cubicBezTo>
                    <a:pt x="62" y="264"/>
                    <a:pt x="72" y="267"/>
                    <a:pt x="83" y="270"/>
                  </a:cubicBezTo>
                  <a:cubicBezTo>
                    <a:pt x="92" y="273"/>
                    <a:pt x="101" y="276"/>
                    <a:pt x="107" y="270"/>
                  </a:cubicBezTo>
                  <a:cubicBezTo>
                    <a:pt x="113" y="264"/>
                    <a:pt x="110" y="255"/>
                    <a:pt x="107" y="246"/>
                  </a:cubicBezTo>
                  <a:cubicBezTo>
                    <a:pt x="104" y="235"/>
                    <a:pt x="101" y="225"/>
                    <a:pt x="108" y="217"/>
                  </a:cubicBezTo>
                  <a:cubicBezTo>
                    <a:pt x="116" y="209"/>
                    <a:pt x="127" y="213"/>
                    <a:pt x="137" y="216"/>
                  </a:cubicBezTo>
                  <a:cubicBezTo>
                    <a:pt x="147" y="219"/>
                    <a:pt x="156" y="222"/>
                    <a:pt x="162" y="216"/>
                  </a:cubicBezTo>
                  <a:cubicBezTo>
                    <a:pt x="168" y="210"/>
                    <a:pt x="165" y="201"/>
                    <a:pt x="162" y="191"/>
                  </a:cubicBezTo>
                  <a:cubicBezTo>
                    <a:pt x="158" y="181"/>
                    <a:pt x="155" y="170"/>
                    <a:pt x="163" y="163"/>
                  </a:cubicBezTo>
                  <a:cubicBezTo>
                    <a:pt x="170" y="155"/>
                    <a:pt x="181" y="158"/>
                    <a:pt x="191" y="162"/>
                  </a:cubicBezTo>
                  <a:cubicBezTo>
                    <a:pt x="201" y="165"/>
                    <a:pt x="210" y="168"/>
                    <a:pt x="216" y="162"/>
                  </a:cubicBezTo>
                  <a:cubicBezTo>
                    <a:pt x="222" y="156"/>
                    <a:pt x="219" y="147"/>
                    <a:pt x="216" y="137"/>
                  </a:cubicBezTo>
                  <a:cubicBezTo>
                    <a:pt x="213" y="127"/>
                    <a:pt x="209" y="116"/>
                    <a:pt x="217" y="108"/>
                  </a:cubicBezTo>
                  <a:cubicBezTo>
                    <a:pt x="225" y="101"/>
                    <a:pt x="235" y="104"/>
                    <a:pt x="246" y="107"/>
                  </a:cubicBezTo>
                  <a:cubicBezTo>
                    <a:pt x="255" y="110"/>
                    <a:pt x="264" y="113"/>
                    <a:pt x="270" y="107"/>
                  </a:cubicBezTo>
                  <a:cubicBezTo>
                    <a:pt x="276" y="101"/>
                    <a:pt x="273" y="92"/>
                    <a:pt x="270" y="83"/>
                  </a:cubicBezTo>
                  <a:cubicBezTo>
                    <a:pt x="267" y="72"/>
                    <a:pt x="264" y="62"/>
                    <a:pt x="271" y="54"/>
                  </a:cubicBezTo>
                  <a:cubicBezTo>
                    <a:pt x="279" y="46"/>
                    <a:pt x="290" y="50"/>
                    <a:pt x="300" y="53"/>
                  </a:cubicBezTo>
                  <a:cubicBezTo>
                    <a:pt x="310" y="56"/>
                    <a:pt x="319" y="59"/>
                    <a:pt x="325" y="53"/>
                  </a:cubicBezTo>
                  <a:cubicBezTo>
                    <a:pt x="331" y="47"/>
                    <a:pt x="328" y="38"/>
                    <a:pt x="325" y="28"/>
                  </a:cubicBezTo>
                  <a:cubicBezTo>
                    <a:pt x="322" y="18"/>
                    <a:pt x="318" y="7"/>
                    <a:pt x="326" y="0"/>
                  </a:cubicBezTo>
                  <a:cubicBezTo>
                    <a:pt x="329" y="2"/>
                    <a:pt x="329" y="2"/>
                    <a:pt x="329" y="2"/>
                  </a:cubicBezTo>
                  <a:cubicBezTo>
                    <a:pt x="323" y="8"/>
                    <a:pt x="326" y="17"/>
                    <a:pt x="329" y="27"/>
                  </a:cubicBezTo>
                  <a:cubicBezTo>
                    <a:pt x="332" y="37"/>
                    <a:pt x="335" y="48"/>
                    <a:pt x="328" y="5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119B70F4-879F-4A95-8222-5303E517CA8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00654" y="2540196"/>
              <a:ext cx="1002411" cy="1002411"/>
            </a:xfrm>
            <a:custGeom>
              <a:avLst/>
              <a:gdLst>
                <a:gd name="T0" fmla="*/ 328 w 335"/>
                <a:gd name="T1" fmla="*/ 56 h 335"/>
                <a:gd name="T2" fmla="*/ 299 w 335"/>
                <a:gd name="T3" fmla="*/ 57 h 335"/>
                <a:gd name="T4" fmla="*/ 274 w 335"/>
                <a:gd name="T5" fmla="*/ 57 h 335"/>
                <a:gd name="T6" fmla="*/ 274 w 335"/>
                <a:gd name="T7" fmla="*/ 81 h 335"/>
                <a:gd name="T8" fmla="*/ 273 w 335"/>
                <a:gd name="T9" fmla="*/ 110 h 335"/>
                <a:gd name="T10" fmla="*/ 245 w 335"/>
                <a:gd name="T11" fmla="*/ 111 h 335"/>
                <a:gd name="T12" fmla="*/ 220 w 335"/>
                <a:gd name="T13" fmla="*/ 111 h 335"/>
                <a:gd name="T14" fmla="*/ 220 w 335"/>
                <a:gd name="T15" fmla="*/ 136 h 335"/>
                <a:gd name="T16" fmla="*/ 219 w 335"/>
                <a:gd name="T17" fmla="*/ 164 h 335"/>
                <a:gd name="T18" fmla="*/ 190 w 335"/>
                <a:gd name="T19" fmla="*/ 165 h 335"/>
                <a:gd name="T20" fmla="*/ 166 w 335"/>
                <a:gd name="T21" fmla="*/ 166 h 335"/>
                <a:gd name="T22" fmla="*/ 165 w 335"/>
                <a:gd name="T23" fmla="*/ 190 h 335"/>
                <a:gd name="T24" fmla="*/ 164 w 335"/>
                <a:gd name="T25" fmla="*/ 219 h 335"/>
                <a:gd name="T26" fmla="*/ 136 w 335"/>
                <a:gd name="T27" fmla="*/ 220 h 335"/>
                <a:gd name="T28" fmla="*/ 111 w 335"/>
                <a:gd name="T29" fmla="*/ 220 h 335"/>
                <a:gd name="T30" fmla="*/ 111 w 335"/>
                <a:gd name="T31" fmla="*/ 245 h 335"/>
                <a:gd name="T32" fmla="*/ 110 w 335"/>
                <a:gd name="T33" fmla="*/ 273 h 335"/>
                <a:gd name="T34" fmla="*/ 81 w 335"/>
                <a:gd name="T35" fmla="*/ 274 h 335"/>
                <a:gd name="T36" fmla="*/ 57 w 335"/>
                <a:gd name="T37" fmla="*/ 274 h 335"/>
                <a:gd name="T38" fmla="*/ 57 w 335"/>
                <a:gd name="T39" fmla="*/ 299 h 335"/>
                <a:gd name="T40" fmla="*/ 56 w 335"/>
                <a:gd name="T41" fmla="*/ 327 h 335"/>
                <a:gd name="T42" fmla="*/ 27 w 335"/>
                <a:gd name="T43" fmla="*/ 329 h 335"/>
                <a:gd name="T44" fmla="*/ 2 w 335"/>
                <a:gd name="T45" fmla="*/ 329 h 335"/>
                <a:gd name="T46" fmla="*/ 0 w 335"/>
                <a:gd name="T47" fmla="*/ 326 h 335"/>
                <a:gd name="T48" fmla="*/ 28 w 335"/>
                <a:gd name="T49" fmla="*/ 325 h 335"/>
                <a:gd name="T50" fmla="*/ 53 w 335"/>
                <a:gd name="T51" fmla="*/ 325 h 335"/>
                <a:gd name="T52" fmla="*/ 53 w 335"/>
                <a:gd name="T53" fmla="*/ 300 h 335"/>
                <a:gd name="T54" fmla="*/ 54 w 335"/>
                <a:gd name="T55" fmla="*/ 271 h 335"/>
                <a:gd name="T56" fmla="*/ 83 w 335"/>
                <a:gd name="T57" fmla="*/ 270 h 335"/>
                <a:gd name="T58" fmla="*/ 107 w 335"/>
                <a:gd name="T59" fmla="*/ 270 h 335"/>
                <a:gd name="T60" fmla="*/ 107 w 335"/>
                <a:gd name="T61" fmla="*/ 246 h 335"/>
                <a:gd name="T62" fmla="*/ 108 w 335"/>
                <a:gd name="T63" fmla="*/ 217 h 335"/>
                <a:gd name="T64" fmla="*/ 137 w 335"/>
                <a:gd name="T65" fmla="*/ 216 h 335"/>
                <a:gd name="T66" fmla="*/ 162 w 335"/>
                <a:gd name="T67" fmla="*/ 216 h 335"/>
                <a:gd name="T68" fmla="*/ 162 w 335"/>
                <a:gd name="T69" fmla="*/ 191 h 335"/>
                <a:gd name="T70" fmla="*/ 163 w 335"/>
                <a:gd name="T71" fmla="*/ 163 h 335"/>
                <a:gd name="T72" fmla="*/ 191 w 335"/>
                <a:gd name="T73" fmla="*/ 162 h 335"/>
                <a:gd name="T74" fmla="*/ 216 w 335"/>
                <a:gd name="T75" fmla="*/ 162 h 335"/>
                <a:gd name="T76" fmla="*/ 216 w 335"/>
                <a:gd name="T77" fmla="*/ 137 h 335"/>
                <a:gd name="T78" fmla="*/ 217 w 335"/>
                <a:gd name="T79" fmla="*/ 108 h 335"/>
                <a:gd name="T80" fmla="*/ 246 w 335"/>
                <a:gd name="T81" fmla="*/ 107 h 335"/>
                <a:gd name="T82" fmla="*/ 270 w 335"/>
                <a:gd name="T83" fmla="*/ 107 h 335"/>
                <a:gd name="T84" fmla="*/ 270 w 335"/>
                <a:gd name="T85" fmla="*/ 83 h 335"/>
                <a:gd name="T86" fmla="*/ 271 w 335"/>
                <a:gd name="T87" fmla="*/ 54 h 335"/>
                <a:gd name="T88" fmla="*/ 300 w 335"/>
                <a:gd name="T89" fmla="*/ 53 h 335"/>
                <a:gd name="T90" fmla="*/ 325 w 335"/>
                <a:gd name="T91" fmla="*/ 53 h 335"/>
                <a:gd name="T92" fmla="*/ 325 w 335"/>
                <a:gd name="T93" fmla="*/ 28 h 335"/>
                <a:gd name="T94" fmla="*/ 326 w 335"/>
                <a:gd name="T95" fmla="*/ 0 h 335"/>
                <a:gd name="T96" fmla="*/ 329 w 335"/>
                <a:gd name="T97" fmla="*/ 2 h 335"/>
                <a:gd name="T98" fmla="*/ 329 w 335"/>
                <a:gd name="T99" fmla="*/ 27 h 335"/>
                <a:gd name="T100" fmla="*/ 328 w 335"/>
                <a:gd name="T101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35" h="335">
                  <a:moveTo>
                    <a:pt x="328" y="56"/>
                  </a:moveTo>
                  <a:cubicBezTo>
                    <a:pt x="320" y="63"/>
                    <a:pt x="309" y="60"/>
                    <a:pt x="299" y="57"/>
                  </a:cubicBezTo>
                  <a:cubicBezTo>
                    <a:pt x="289" y="54"/>
                    <a:pt x="280" y="51"/>
                    <a:pt x="274" y="57"/>
                  </a:cubicBezTo>
                  <a:cubicBezTo>
                    <a:pt x="268" y="63"/>
                    <a:pt x="271" y="72"/>
                    <a:pt x="274" y="81"/>
                  </a:cubicBezTo>
                  <a:cubicBezTo>
                    <a:pt x="277" y="92"/>
                    <a:pt x="281" y="102"/>
                    <a:pt x="273" y="110"/>
                  </a:cubicBezTo>
                  <a:cubicBezTo>
                    <a:pt x="265" y="118"/>
                    <a:pt x="255" y="114"/>
                    <a:pt x="245" y="111"/>
                  </a:cubicBezTo>
                  <a:cubicBezTo>
                    <a:pt x="235" y="108"/>
                    <a:pt x="226" y="105"/>
                    <a:pt x="220" y="111"/>
                  </a:cubicBezTo>
                  <a:cubicBezTo>
                    <a:pt x="214" y="117"/>
                    <a:pt x="217" y="126"/>
                    <a:pt x="220" y="136"/>
                  </a:cubicBezTo>
                  <a:cubicBezTo>
                    <a:pt x="223" y="146"/>
                    <a:pt x="226" y="157"/>
                    <a:pt x="219" y="164"/>
                  </a:cubicBezTo>
                  <a:cubicBezTo>
                    <a:pt x="211" y="172"/>
                    <a:pt x="200" y="169"/>
                    <a:pt x="190" y="165"/>
                  </a:cubicBezTo>
                  <a:cubicBezTo>
                    <a:pt x="181" y="162"/>
                    <a:pt x="171" y="160"/>
                    <a:pt x="166" y="166"/>
                  </a:cubicBezTo>
                  <a:cubicBezTo>
                    <a:pt x="160" y="171"/>
                    <a:pt x="162" y="181"/>
                    <a:pt x="165" y="190"/>
                  </a:cubicBezTo>
                  <a:cubicBezTo>
                    <a:pt x="169" y="200"/>
                    <a:pt x="172" y="211"/>
                    <a:pt x="164" y="219"/>
                  </a:cubicBezTo>
                  <a:cubicBezTo>
                    <a:pt x="157" y="226"/>
                    <a:pt x="146" y="223"/>
                    <a:pt x="136" y="220"/>
                  </a:cubicBezTo>
                  <a:cubicBezTo>
                    <a:pt x="126" y="217"/>
                    <a:pt x="117" y="214"/>
                    <a:pt x="111" y="220"/>
                  </a:cubicBezTo>
                  <a:cubicBezTo>
                    <a:pt x="105" y="226"/>
                    <a:pt x="108" y="235"/>
                    <a:pt x="111" y="245"/>
                  </a:cubicBezTo>
                  <a:cubicBezTo>
                    <a:pt x="114" y="255"/>
                    <a:pt x="118" y="265"/>
                    <a:pt x="110" y="273"/>
                  </a:cubicBezTo>
                  <a:cubicBezTo>
                    <a:pt x="102" y="281"/>
                    <a:pt x="92" y="277"/>
                    <a:pt x="81" y="274"/>
                  </a:cubicBezTo>
                  <a:cubicBezTo>
                    <a:pt x="72" y="271"/>
                    <a:pt x="63" y="268"/>
                    <a:pt x="57" y="274"/>
                  </a:cubicBezTo>
                  <a:cubicBezTo>
                    <a:pt x="51" y="280"/>
                    <a:pt x="54" y="289"/>
                    <a:pt x="57" y="299"/>
                  </a:cubicBezTo>
                  <a:cubicBezTo>
                    <a:pt x="60" y="309"/>
                    <a:pt x="63" y="320"/>
                    <a:pt x="56" y="327"/>
                  </a:cubicBezTo>
                  <a:cubicBezTo>
                    <a:pt x="48" y="335"/>
                    <a:pt x="37" y="332"/>
                    <a:pt x="27" y="329"/>
                  </a:cubicBezTo>
                  <a:cubicBezTo>
                    <a:pt x="17" y="326"/>
                    <a:pt x="8" y="323"/>
                    <a:pt x="2" y="329"/>
                  </a:cubicBezTo>
                  <a:cubicBezTo>
                    <a:pt x="0" y="326"/>
                    <a:pt x="0" y="326"/>
                    <a:pt x="0" y="326"/>
                  </a:cubicBezTo>
                  <a:cubicBezTo>
                    <a:pt x="7" y="318"/>
                    <a:pt x="18" y="322"/>
                    <a:pt x="28" y="325"/>
                  </a:cubicBezTo>
                  <a:cubicBezTo>
                    <a:pt x="38" y="328"/>
                    <a:pt x="47" y="331"/>
                    <a:pt x="53" y="325"/>
                  </a:cubicBezTo>
                  <a:cubicBezTo>
                    <a:pt x="59" y="319"/>
                    <a:pt x="56" y="310"/>
                    <a:pt x="53" y="300"/>
                  </a:cubicBezTo>
                  <a:cubicBezTo>
                    <a:pt x="50" y="290"/>
                    <a:pt x="46" y="279"/>
                    <a:pt x="54" y="271"/>
                  </a:cubicBezTo>
                  <a:cubicBezTo>
                    <a:pt x="62" y="264"/>
                    <a:pt x="72" y="267"/>
                    <a:pt x="83" y="270"/>
                  </a:cubicBezTo>
                  <a:cubicBezTo>
                    <a:pt x="92" y="273"/>
                    <a:pt x="101" y="276"/>
                    <a:pt x="107" y="270"/>
                  </a:cubicBezTo>
                  <a:cubicBezTo>
                    <a:pt x="113" y="264"/>
                    <a:pt x="110" y="255"/>
                    <a:pt x="107" y="246"/>
                  </a:cubicBezTo>
                  <a:cubicBezTo>
                    <a:pt x="104" y="235"/>
                    <a:pt x="101" y="225"/>
                    <a:pt x="108" y="217"/>
                  </a:cubicBezTo>
                  <a:cubicBezTo>
                    <a:pt x="116" y="209"/>
                    <a:pt x="127" y="213"/>
                    <a:pt x="137" y="216"/>
                  </a:cubicBezTo>
                  <a:cubicBezTo>
                    <a:pt x="147" y="219"/>
                    <a:pt x="156" y="222"/>
                    <a:pt x="162" y="216"/>
                  </a:cubicBezTo>
                  <a:cubicBezTo>
                    <a:pt x="168" y="210"/>
                    <a:pt x="165" y="201"/>
                    <a:pt x="162" y="191"/>
                  </a:cubicBezTo>
                  <a:cubicBezTo>
                    <a:pt x="158" y="181"/>
                    <a:pt x="155" y="170"/>
                    <a:pt x="163" y="163"/>
                  </a:cubicBezTo>
                  <a:cubicBezTo>
                    <a:pt x="170" y="155"/>
                    <a:pt x="181" y="158"/>
                    <a:pt x="191" y="162"/>
                  </a:cubicBezTo>
                  <a:cubicBezTo>
                    <a:pt x="201" y="165"/>
                    <a:pt x="210" y="168"/>
                    <a:pt x="216" y="162"/>
                  </a:cubicBezTo>
                  <a:cubicBezTo>
                    <a:pt x="222" y="156"/>
                    <a:pt x="219" y="147"/>
                    <a:pt x="216" y="137"/>
                  </a:cubicBezTo>
                  <a:cubicBezTo>
                    <a:pt x="213" y="127"/>
                    <a:pt x="209" y="116"/>
                    <a:pt x="217" y="108"/>
                  </a:cubicBezTo>
                  <a:cubicBezTo>
                    <a:pt x="225" y="101"/>
                    <a:pt x="235" y="104"/>
                    <a:pt x="246" y="107"/>
                  </a:cubicBezTo>
                  <a:cubicBezTo>
                    <a:pt x="255" y="110"/>
                    <a:pt x="264" y="113"/>
                    <a:pt x="270" y="107"/>
                  </a:cubicBezTo>
                  <a:cubicBezTo>
                    <a:pt x="276" y="101"/>
                    <a:pt x="273" y="92"/>
                    <a:pt x="270" y="83"/>
                  </a:cubicBezTo>
                  <a:cubicBezTo>
                    <a:pt x="267" y="72"/>
                    <a:pt x="264" y="62"/>
                    <a:pt x="271" y="54"/>
                  </a:cubicBezTo>
                  <a:cubicBezTo>
                    <a:pt x="279" y="46"/>
                    <a:pt x="290" y="50"/>
                    <a:pt x="300" y="53"/>
                  </a:cubicBezTo>
                  <a:cubicBezTo>
                    <a:pt x="310" y="56"/>
                    <a:pt x="319" y="59"/>
                    <a:pt x="325" y="53"/>
                  </a:cubicBezTo>
                  <a:cubicBezTo>
                    <a:pt x="331" y="47"/>
                    <a:pt x="328" y="38"/>
                    <a:pt x="325" y="28"/>
                  </a:cubicBezTo>
                  <a:cubicBezTo>
                    <a:pt x="322" y="18"/>
                    <a:pt x="318" y="7"/>
                    <a:pt x="326" y="0"/>
                  </a:cubicBezTo>
                  <a:cubicBezTo>
                    <a:pt x="329" y="2"/>
                    <a:pt x="329" y="2"/>
                    <a:pt x="329" y="2"/>
                  </a:cubicBezTo>
                  <a:cubicBezTo>
                    <a:pt x="323" y="8"/>
                    <a:pt x="326" y="17"/>
                    <a:pt x="329" y="27"/>
                  </a:cubicBezTo>
                  <a:cubicBezTo>
                    <a:pt x="332" y="37"/>
                    <a:pt x="335" y="48"/>
                    <a:pt x="328" y="56"/>
                  </a:cubicBezTo>
                  <a:close/>
                </a:path>
              </a:pathLst>
            </a:custGeom>
            <a:solidFill>
              <a:srgbClr val="DF7D3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13">
              <a:extLst>
                <a:ext uri="{FF2B5EF4-FFF2-40B4-BE49-F238E27FC236}">
                  <a16:creationId xmlns:a16="http://schemas.microsoft.com/office/drawing/2014/main" id="{F7CA0BD3-793E-45C7-9B5B-0E4BAFC1072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591531" y="5867225"/>
              <a:ext cx="334022" cy="304975"/>
            </a:xfrm>
            <a:custGeom>
              <a:avLst/>
              <a:gdLst>
                <a:gd name="T0" fmla="*/ 123 w 245"/>
                <a:gd name="T1" fmla="*/ 223 h 223"/>
                <a:gd name="T2" fmla="*/ 44 w 245"/>
                <a:gd name="T3" fmla="*/ 190 h 223"/>
                <a:gd name="T4" fmla="*/ 44 w 245"/>
                <a:gd name="T5" fmla="*/ 32 h 223"/>
                <a:gd name="T6" fmla="*/ 123 w 245"/>
                <a:gd name="T7" fmla="*/ 0 h 223"/>
                <a:gd name="T8" fmla="*/ 202 w 245"/>
                <a:gd name="T9" fmla="*/ 32 h 223"/>
                <a:gd name="T10" fmla="*/ 202 w 245"/>
                <a:gd name="T11" fmla="*/ 32 h 223"/>
                <a:gd name="T12" fmla="*/ 202 w 245"/>
                <a:gd name="T13" fmla="*/ 190 h 223"/>
                <a:gd name="T14" fmla="*/ 123 w 245"/>
                <a:gd name="T15" fmla="*/ 223 h 223"/>
                <a:gd name="T16" fmla="*/ 123 w 245"/>
                <a:gd name="T17" fmla="*/ 36 h 223"/>
                <a:gd name="T18" fmla="*/ 69 w 245"/>
                <a:gd name="T19" fmla="*/ 58 h 223"/>
                <a:gd name="T20" fmla="*/ 69 w 245"/>
                <a:gd name="T21" fmla="*/ 165 h 223"/>
                <a:gd name="T22" fmla="*/ 123 w 245"/>
                <a:gd name="T23" fmla="*/ 187 h 223"/>
                <a:gd name="T24" fmla="*/ 176 w 245"/>
                <a:gd name="T25" fmla="*/ 165 h 223"/>
                <a:gd name="T26" fmla="*/ 176 w 245"/>
                <a:gd name="T27" fmla="*/ 58 h 223"/>
                <a:gd name="T28" fmla="*/ 123 w 245"/>
                <a:gd name="T29" fmla="*/ 36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5" h="223">
                  <a:moveTo>
                    <a:pt x="123" y="223"/>
                  </a:moveTo>
                  <a:cubicBezTo>
                    <a:pt x="93" y="223"/>
                    <a:pt x="65" y="212"/>
                    <a:pt x="44" y="190"/>
                  </a:cubicBezTo>
                  <a:cubicBezTo>
                    <a:pt x="0" y="147"/>
                    <a:pt x="0" y="76"/>
                    <a:pt x="44" y="32"/>
                  </a:cubicBezTo>
                  <a:cubicBezTo>
                    <a:pt x="65" y="11"/>
                    <a:pt x="93" y="0"/>
                    <a:pt x="123" y="0"/>
                  </a:cubicBezTo>
                  <a:cubicBezTo>
                    <a:pt x="153" y="0"/>
                    <a:pt x="181" y="11"/>
                    <a:pt x="202" y="32"/>
                  </a:cubicBezTo>
                  <a:cubicBezTo>
                    <a:pt x="202" y="32"/>
                    <a:pt x="202" y="32"/>
                    <a:pt x="202" y="32"/>
                  </a:cubicBezTo>
                  <a:cubicBezTo>
                    <a:pt x="245" y="76"/>
                    <a:pt x="245" y="147"/>
                    <a:pt x="202" y="190"/>
                  </a:cubicBezTo>
                  <a:cubicBezTo>
                    <a:pt x="181" y="212"/>
                    <a:pt x="153" y="223"/>
                    <a:pt x="123" y="223"/>
                  </a:cubicBezTo>
                  <a:close/>
                  <a:moveTo>
                    <a:pt x="123" y="36"/>
                  </a:moveTo>
                  <a:cubicBezTo>
                    <a:pt x="103" y="36"/>
                    <a:pt x="84" y="43"/>
                    <a:pt x="69" y="58"/>
                  </a:cubicBezTo>
                  <a:cubicBezTo>
                    <a:pt x="40" y="87"/>
                    <a:pt x="40" y="135"/>
                    <a:pt x="69" y="165"/>
                  </a:cubicBezTo>
                  <a:cubicBezTo>
                    <a:pt x="84" y="179"/>
                    <a:pt x="103" y="187"/>
                    <a:pt x="123" y="187"/>
                  </a:cubicBezTo>
                  <a:cubicBezTo>
                    <a:pt x="143" y="187"/>
                    <a:pt x="162" y="179"/>
                    <a:pt x="176" y="165"/>
                  </a:cubicBezTo>
                  <a:cubicBezTo>
                    <a:pt x="206" y="135"/>
                    <a:pt x="206" y="87"/>
                    <a:pt x="176" y="58"/>
                  </a:cubicBezTo>
                  <a:cubicBezTo>
                    <a:pt x="162" y="43"/>
                    <a:pt x="143" y="36"/>
                    <a:pt x="123" y="3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5">
              <a:extLst>
                <a:ext uri="{FF2B5EF4-FFF2-40B4-BE49-F238E27FC236}">
                  <a16:creationId xmlns:a16="http://schemas.microsoft.com/office/drawing/2014/main" id="{F146E3F0-325D-4C96-8E62-EDA87CE2943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41025" y="5568997"/>
              <a:ext cx="479367" cy="479367"/>
            </a:xfrm>
            <a:custGeom>
              <a:avLst/>
              <a:gdLst>
                <a:gd name="T0" fmla="*/ 169 w 206"/>
                <a:gd name="T1" fmla="*/ 37 h 206"/>
                <a:gd name="T2" fmla="*/ 169 w 206"/>
                <a:gd name="T3" fmla="*/ 170 h 206"/>
                <a:gd name="T4" fmla="*/ 37 w 206"/>
                <a:gd name="T5" fmla="*/ 170 h 206"/>
                <a:gd name="T6" fmla="*/ 37 w 206"/>
                <a:gd name="T7" fmla="*/ 37 h 206"/>
                <a:gd name="T8" fmla="*/ 169 w 206"/>
                <a:gd name="T9" fmla="*/ 37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206">
                  <a:moveTo>
                    <a:pt x="169" y="37"/>
                  </a:moveTo>
                  <a:cubicBezTo>
                    <a:pt x="206" y="74"/>
                    <a:pt x="206" y="133"/>
                    <a:pt x="169" y="170"/>
                  </a:cubicBezTo>
                  <a:cubicBezTo>
                    <a:pt x="133" y="206"/>
                    <a:pt x="73" y="206"/>
                    <a:pt x="37" y="170"/>
                  </a:cubicBezTo>
                  <a:cubicBezTo>
                    <a:pt x="0" y="133"/>
                    <a:pt x="0" y="74"/>
                    <a:pt x="37" y="37"/>
                  </a:cubicBezTo>
                  <a:cubicBezTo>
                    <a:pt x="73" y="0"/>
                    <a:pt x="133" y="0"/>
                    <a:pt x="169" y="3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9">
              <a:extLst>
                <a:ext uri="{FF2B5EF4-FFF2-40B4-BE49-F238E27FC236}">
                  <a16:creationId xmlns:a16="http://schemas.microsoft.com/office/drawing/2014/main" id="{3F324162-214C-4CA9-B488-C107339D6661}"/>
                </a:ext>
              </a:extLst>
            </p:cNvPr>
            <p:cNvSpPr>
              <a:spLocks/>
            </p:cNvSpPr>
            <p:nvPr/>
          </p:nvSpPr>
          <p:spPr bwMode="auto">
            <a:xfrm>
              <a:off x="8371699" y="1770853"/>
              <a:ext cx="1104631" cy="1108318"/>
            </a:xfrm>
            <a:custGeom>
              <a:avLst/>
              <a:gdLst>
                <a:gd name="T0" fmla="*/ 421 w 456"/>
                <a:gd name="T1" fmla="*/ 35 h 457"/>
                <a:gd name="T2" fmla="*/ 421 w 456"/>
                <a:gd name="T3" fmla="*/ 163 h 457"/>
                <a:gd name="T4" fmla="*/ 162 w 456"/>
                <a:gd name="T5" fmla="*/ 422 h 457"/>
                <a:gd name="T6" fmla="*/ 35 w 456"/>
                <a:gd name="T7" fmla="*/ 422 h 457"/>
                <a:gd name="T8" fmla="*/ 35 w 456"/>
                <a:gd name="T9" fmla="*/ 422 h 457"/>
                <a:gd name="T10" fmla="*/ 35 w 456"/>
                <a:gd name="T11" fmla="*/ 294 h 457"/>
                <a:gd name="T12" fmla="*/ 294 w 456"/>
                <a:gd name="T13" fmla="*/ 35 h 457"/>
                <a:gd name="T14" fmla="*/ 421 w 456"/>
                <a:gd name="T15" fmla="*/ 35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6" h="457">
                  <a:moveTo>
                    <a:pt x="421" y="35"/>
                  </a:moveTo>
                  <a:cubicBezTo>
                    <a:pt x="456" y="71"/>
                    <a:pt x="456" y="128"/>
                    <a:pt x="421" y="163"/>
                  </a:cubicBezTo>
                  <a:cubicBezTo>
                    <a:pt x="162" y="422"/>
                    <a:pt x="162" y="422"/>
                    <a:pt x="162" y="422"/>
                  </a:cubicBezTo>
                  <a:cubicBezTo>
                    <a:pt x="127" y="457"/>
                    <a:pt x="70" y="457"/>
                    <a:pt x="35" y="422"/>
                  </a:cubicBezTo>
                  <a:cubicBezTo>
                    <a:pt x="35" y="422"/>
                    <a:pt x="35" y="422"/>
                    <a:pt x="35" y="422"/>
                  </a:cubicBezTo>
                  <a:cubicBezTo>
                    <a:pt x="0" y="387"/>
                    <a:pt x="0" y="329"/>
                    <a:pt x="35" y="294"/>
                  </a:cubicBezTo>
                  <a:cubicBezTo>
                    <a:pt x="294" y="35"/>
                    <a:pt x="294" y="35"/>
                    <a:pt x="294" y="35"/>
                  </a:cubicBezTo>
                  <a:cubicBezTo>
                    <a:pt x="329" y="0"/>
                    <a:pt x="386" y="0"/>
                    <a:pt x="421" y="35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AD375833-591F-409C-9829-B8552F3AC825}"/>
                </a:ext>
              </a:extLst>
            </p:cNvPr>
            <p:cNvSpPr>
              <a:spLocks/>
            </p:cNvSpPr>
            <p:nvPr/>
          </p:nvSpPr>
          <p:spPr bwMode="auto">
            <a:xfrm>
              <a:off x="9519316" y="6135213"/>
              <a:ext cx="1221709" cy="1225788"/>
            </a:xfrm>
            <a:custGeom>
              <a:avLst/>
              <a:gdLst>
                <a:gd name="T0" fmla="*/ 421 w 456"/>
                <a:gd name="T1" fmla="*/ 35 h 457"/>
                <a:gd name="T2" fmla="*/ 421 w 456"/>
                <a:gd name="T3" fmla="*/ 163 h 457"/>
                <a:gd name="T4" fmla="*/ 162 w 456"/>
                <a:gd name="T5" fmla="*/ 422 h 457"/>
                <a:gd name="T6" fmla="*/ 35 w 456"/>
                <a:gd name="T7" fmla="*/ 422 h 457"/>
                <a:gd name="T8" fmla="*/ 35 w 456"/>
                <a:gd name="T9" fmla="*/ 422 h 457"/>
                <a:gd name="T10" fmla="*/ 35 w 456"/>
                <a:gd name="T11" fmla="*/ 294 h 457"/>
                <a:gd name="T12" fmla="*/ 294 w 456"/>
                <a:gd name="T13" fmla="*/ 35 h 457"/>
                <a:gd name="T14" fmla="*/ 421 w 456"/>
                <a:gd name="T15" fmla="*/ 35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6" h="457">
                  <a:moveTo>
                    <a:pt x="421" y="35"/>
                  </a:moveTo>
                  <a:cubicBezTo>
                    <a:pt x="456" y="71"/>
                    <a:pt x="456" y="128"/>
                    <a:pt x="421" y="163"/>
                  </a:cubicBezTo>
                  <a:cubicBezTo>
                    <a:pt x="162" y="422"/>
                    <a:pt x="162" y="422"/>
                    <a:pt x="162" y="422"/>
                  </a:cubicBezTo>
                  <a:cubicBezTo>
                    <a:pt x="127" y="457"/>
                    <a:pt x="70" y="457"/>
                    <a:pt x="35" y="422"/>
                  </a:cubicBezTo>
                  <a:cubicBezTo>
                    <a:pt x="35" y="422"/>
                    <a:pt x="35" y="422"/>
                    <a:pt x="35" y="422"/>
                  </a:cubicBezTo>
                  <a:cubicBezTo>
                    <a:pt x="0" y="387"/>
                    <a:pt x="0" y="329"/>
                    <a:pt x="35" y="294"/>
                  </a:cubicBezTo>
                  <a:cubicBezTo>
                    <a:pt x="294" y="35"/>
                    <a:pt x="294" y="35"/>
                    <a:pt x="294" y="35"/>
                  </a:cubicBezTo>
                  <a:cubicBezTo>
                    <a:pt x="329" y="0"/>
                    <a:pt x="386" y="0"/>
                    <a:pt x="421" y="35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E3683FA7-23F4-463E-81C9-D67EB36F561F}"/>
                </a:ext>
              </a:extLst>
            </p:cNvPr>
            <p:cNvSpPr>
              <a:spLocks/>
            </p:cNvSpPr>
            <p:nvPr/>
          </p:nvSpPr>
          <p:spPr bwMode="auto">
            <a:xfrm>
              <a:off x="4814867" y="5630396"/>
              <a:ext cx="936780" cy="939909"/>
            </a:xfrm>
            <a:custGeom>
              <a:avLst/>
              <a:gdLst>
                <a:gd name="T0" fmla="*/ 421 w 456"/>
                <a:gd name="T1" fmla="*/ 35 h 457"/>
                <a:gd name="T2" fmla="*/ 421 w 456"/>
                <a:gd name="T3" fmla="*/ 163 h 457"/>
                <a:gd name="T4" fmla="*/ 162 w 456"/>
                <a:gd name="T5" fmla="*/ 422 h 457"/>
                <a:gd name="T6" fmla="*/ 35 w 456"/>
                <a:gd name="T7" fmla="*/ 422 h 457"/>
                <a:gd name="T8" fmla="*/ 35 w 456"/>
                <a:gd name="T9" fmla="*/ 422 h 457"/>
                <a:gd name="T10" fmla="*/ 35 w 456"/>
                <a:gd name="T11" fmla="*/ 294 h 457"/>
                <a:gd name="T12" fmla="*/ 294 w 456"/>
                <a:gd name="T13" fmla="*/ 35 h 457"/>
                <a:gd name="T14" fmla="*/ 421 w 456"/>
                <a:gd name="T15" fmla="*/ 35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6" h="457">
                  <a:moveTo>
                    <a:pt x="421" y="35"/>
                  </a:moveTo>
                  <a:cubicBezTo>
                    <a:pt x="456" y="71"/>
                    <a:pt x="456" y="128"/>
                    <a:pt x="421" y="163"/>
                  </a:cubicBezTo>
                  <a:cubicBezTo>
                    <a:pt x="162" y="422"/>
                    <a:pt x="162" y="422"/>
                    <a:pt x="162" y="422"/>
                  </a:cubicBezTo>
                  <a:cubicBezTo>
                    <a:pt x="127" y="457"/>
                    <a:pt x="70" y="457"/>
                    <a:pt x="35" y="422"/>
                  </a:cubicBezTo>
                  <a:cubicBezTo>
                    <a:pt x="35" y="422"/>
                    <a:pt x="35" y="422"/>
                    <a:pt x="35" y="422"/>
                  </a:cubicBezTo>
                  <a:cubicBezTo>
                    <a:pt x="0" y="387"/>
                    <a:pt x="0" y="329"/>
                    <a:pt x="35" y="294"/>
                  </a:cubicBezTo>
                  <a:cubicBezTo>
                    <a:pt x="294" y="35"/>
                    <a:pt x="294" y="35"/>
                    <a:pt x="294" y="35"/>
                  </a:cubicBezTo>
                  <a:cubicBezTo>
                    <a:pt x="329" y="0"/>
                    <a:pt x="386" y="0"/>
                    <a:pt x="421" y="35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BA6C5E4B-46E3-41F3-8563-FEBFD9411195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9243" y="5249486"/>
              <a:ext cx="380909" cy="380909"/>
            </a:xfrm>
            <a:custGeom>
              <a:avLst/>
              <a:gdLst>
                <a:gd name="T0" fmla="*/ 169 w 206"/>
                <a:gd name="T1" fmla="*/ 37 h 206"/>
                <a:gd name="T2" fmla="*/ 169 w 206"/>
                <a:gd name="T3" fmla="*/ 170 h 206"/>
                <a:gd name="T4" fmla="*/ 37 w 206"/>
                <a:gd name="T5" fmla="*/ 170 h 206"/>
                <a:gd name="T6" fmla="*/ 37 w 206"/>
                <a:gd name="T7" fmla="*/ 37 h 206"/>
                <a:gd name="T8" fmla="*/ 169 w 206"/>
                <a:gd name="T9" fmla="*/ 37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206">
                  <a:moveTo>
                    <a:pt x="169" y="37"/>
                  </a:moveTo>
                  <a:cubicBezTo>
                    <a:pt x="206" y="74"/>
                    <a:pt x="206" y="133"/>
                    <a:pt x="169" y="170"/>
                  </a:cubicBezTo>
                  <a:cubicBezTo>
                    <a:pt x="133" y="206"/>
                    <a:pt x="73" y="206"/>
                    <a:pt x="37" y="170"/>
                  </a:cubicBezTo>
                  <a:cubicBezTo>
                    <a:pt x="0" y="133"/>
                    <a:pt x="0" y="74"/>
                    <a:pt x="37" y="37"/>
                  </a:cubicBezTo>
                  <a:cubicBezTo>
                    <a:pt x="73" y="0"/>
                    <a:pt x="133" y="0"/>
                    <a:pt x="169" y="37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3">
              <a:extLst>
                <a:ext uri="{FF2B5EF4-FFF2-40B4-BE49-F238E27FC236}">
                  <a16:creationId xmlns:a16="http://schemas.microsoft.com/office/drawing/2014/main" id="{8E3259CC-0B18-4EA9-8C94-3398A9927CF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489039" y="1360110"/>
              <a:ext cx="402209" cy="367234"/>
            </a:xfrm>
            <a:custGeom>
              <a:avLst/>
              <a:gdLst>
                <a:gd name="T0" fmla="*/ 123 w 245"/>
                <a:gd name="T1" fmla="*/ 223 h 223"/>
                <a:gd name="T2" fmla="*/ 44 w 245"/>
                <a:gd name="T3" fmla="*/ 190 h 223"/>
                <a:gd name="T4" fmla="*/ 44 w 245"/>
                <a:gd name="T5" fmla="*/ 32 h 223"/>
                <a:gd name="T6" fmla="*/ 123 w 245"/>
                <a:gd name="T7" fmla="*/ 0 h 223"/>
                <a:gd name="T8" fmla="*/ 202 w 245"/>
                <a:gd name="T9" fmla="*/ 32 h 223"/>
                <a:gd name="T10" fmla="*/ 202 w 245"/>
                <a:gd name="T11" fmla="*/ 32 h 223"/>
                <a:gd name="T12" fmla="*/ 202 w 245"/>
                <a:gd name="T13" fmla="*/ 190 h 223"/>
                <a:gd name="T14" fmla="*/ 123 w 245"/>
                <a:gd name="T15" fmla="*/ 223 h 223"/>
                <a:gd name="T16" fmla="*/ 123 w 245"/>
                <a:gd name="T17" fmla="*/ 36 h 223"/>
                <a:gd name="T18" fmla="*/ 69 w 245"/>
                <a:gd name="T19" fmla="*/ 58 h 223"/>
                <a:gd name="T20" fmla="*/ 69 w 245"/>
                <a:gd name="T21" fmla="*/ 165 h 223"/>
                <a:gd name="T22" fmla="*/ 123 w 245"/>
                <a:gd name="T23" fmla="*/ 187 h 223"/>
                <a:gd name="T24" fmla="*/ 176 w 245"/>
                <a:gd name="T25" fmla="*/ 165 h 223"/>
                <a:gd name="T26" fmla="*/ 176 w 245"/>
                <a:gd name="T27" fmla="*/ 58 h 223"/>
                <a:gd name="T28" fmla="*/ 123 w 245"/>
                <a:gd name="T29" fmla="*/ 36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5" h="223">
                  <a:moveTo>
                    <a:pt x="123" y="223"/>
                  </a:moveTo>
                  <a:cubicBezTo>
                    <a:pt x="93" y="223"/>
                    <a:pt x="65" y="212"/>
                    <a:pt x="44" y="190"/>
                  </a:cubicBezTo>
                  <a:cubicBezTo>
                    <a:pt x="0" y="147"/>
                    <a:pt x="0" y="76"/>
                    <a:pt x="44" y="32"/>
                  </a:cubicBezTo>
                  <a:cubicBezTo>
                    <a:pt x="65" y="11"/>
                    <a:pt x="93" y="0"/>
                    <a:pt x="123" y="0"/>
                  </a:cubicBezTo>
                  <a:cubicBezTo>
                    <a:pt x="153" y="0"/>
                    <a:pt x="181" y="11"/>
                    <a:pt x="202" y="32"/>
                  </a:cubicBezTo>
                  <a:cubicBezTo>
                    <a:pt x="202" y="32"/>
                    <a:pt x="202" y="32"/>
                    <a:pt x="202" y="32"/>
                  </a:cubicBezTo>
                  <a:cubicBezTo>
                    <a:pt x="245" y="76"/>
                    <a:pt x="245" y="147"/>
                    <a:pt x="202" y="190"/>
                  </a:cubicBezTo>
                  <a:cubicBezTo>
                    <a:pt x="181" y="212"/>
                    <a:pt x="153" y="223"/>
                    <a:pt x="123" y="223"/>
                  </a:cubicBezTo>
                  <a:close/>
                  <a:moveTo>
                    <a:pt x="123" y="36"/>
                  </a:moveTo>
                  <a:cubicBezTo>
                    <a:pt x="103" y="36"/>
                    <a:pt x="84" y="43"/>
                    <a:pt x="69" y="58"/>
                  </a:cubicBezTo>
                  <a:cubicBezTo>
                    <a:pt x="40" y="87"/>
                    <a:pt x="40" y="135"/>
                    <a:pt x="69" y="165"/>
                  </a:cubicBezTo>
                  <a:cubicBezTo>
                    <a:pt x="84" y="179"/>
                    <a:pt x="103" y="187"/>
                    <a:pt x="123" y="187"/>
                  </a:cubicBezTo>
                  <a:cubicBezTo>
                    <a:pt x="143" y="187"/>
                    <a:pt x="162" y="179"/>
                    <a:pt x="176" y="165"/>
                  </a:cubicBezTo>
                  <a:cubicBezTo>
                    <a:pt x="206" y="135"/>
                    <a:pt x="206" y="87"/>
                    <a:pt x="176" y="58"/>
                  </a:cubicBezTo>
                  <a:cubicBezTo>
                    <a:pt x="162" y="43"/>
                    <a:pt x="143" y="36"/>
                    <a:pt x="123" y="36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3">
              <a:extLst>
                <a:ext uri="{FF2B5EF4-FFF2-40B4-BE49-F238E27FC236}">
                  <a16:creationId xmlns:a16="http://schemas.microsoft.com/office/drawing/2014/main" id="{8FD6A19D-5D16-4546-A96E-14C00DCE700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101644" y="5462710"/>
              <a:ext cx="402210" cy="367234"/>
            </a:xfrm>
            <a:custGeom>
              <a:avLst/>
              <a:gdLst>
                <a:gd name="T0" fmla="*/ 123 w 245"/>
                <a:gd name="T1" fmla="*/ 223 h 223"/>
                <a:gd name="T2" fmla="*/ 44 w 245"/>
                <a:gd name="T3" fmla="*/ 190 h 223"/>
                <a:gd name="T4" fmla="*/ 44 w 245"/>
                <a:gd name="T5" fmla="*/ 32 h 223"/>
                <a:gd name="T6" fmla="*/ 123 w 245"/>
                <a:gd name="T7" fmla="*/ 0 h 223"/>
                <a:gd name="T8" fmla="*/ 202 w 245"/>
                <a:gd name="T9" fmla="*/ 32 h 223"/>
                <a:gd name="T10" fmla="*/ 202 w 245"/>
                <a:gd name="T11" fmla="*/ 32 h 223"/>
                <a:gd name="T12" fmla="*/ 202 w 245"/>
                <a:gd name="T13" fmla="*/ 190 h 223"/>
                <a:gd name="T14" fmla="*/ 123 w 245"/>
                <a:gd name="T15" fmla="*/ 223 h 223"/>
                <a:gd name="T16" fmla="*/ 123 w 245"/>
                <a:gd name="T17" fmla="*/ 36 h 223"/>
                <a:gd name="T18" fmla="*/ 69 w 245"/>
                <a:gd name="T19" fmla="*/ 58 h 223"/>
                <a:gd name="T20" fmla="*/ 69 w 245"/>
                <a:gd name="T21" fmla="*/ 165 h 223"/>
                <a:gd name="T22" fmla="*/ 123 w 245"/>
                <a:gd name="T23" fmla="*/ 187 h 223"/>
                <a:gd name="T24" fmla="*/ 176 w 245"/>
                <a:gd name="T25" fmla="*/ 165 h 223"/>
                <a:gd name="T26" fmla="*/ 176 w 245"/>
                <a:gd name="T27" fmla="*/ 58 h 223"/>
                <a:gd name="T28" fmla="*/ 123 w 245"/>
                <a:gd name="T29" fmla="*/ 36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5" h="223">
                  <a:moveTo>
                    <a:pt x="123" y="223"/>
                  </a:moveTo>
                  <a:cubicBezTo>
                    <a:pt x="93" y="223"/>
                    <a:pt x="65" y="212"/>
                    <a:pt x="44" y="190"/>
                  </a:cubicBezTo>
                  <a:cubicBezTo>
                    <a:pt x="0" y="147"/>
                    <a:pt x="0" y="76"/>
                    <a:pt x="44" y="32"/>
                  </a:cubicBezTo>
                  <a:cubicBezTo>
                    <a:pt x="65" y="11"/>
                    <a:pt x="93" y="0"/>
                    <a:pt x="123" y="0"/>
                  </a:cubicBezTo>
                  <a:cubicBezTo>
                    <a:pt x="153" y="0"/>
                    <a:pt x="181" y="11"/>
                    <a:pt x="202" y="32"/>
                  </a:cubicBezTo>
                  <a:cubicBezTo>
                    <a:pt x="202" y="32"/>
                    <a:pt x="202" y="32"/>
                    <a:pt x="202" y="32"/>
                  </a:cubicBezTo>
                  <a:cubicBezTo>
                    <a:pt x="245" y="76"/>
                    <a:pt x="245" y="147"/>
                    <a:pt x="202" y="190"/>
                  </a:cubicBezTo>
                  <a:cubicBezTo>
                    <a:pt x="181" y="212"/>
                    <a:pt x="153" y="223"/>
                    <a:pt x="123" y="223"/>
                  </a:cubicBezTo>
                  <a:close/>
                  <a:moveTo>
                    <a:pt x="123" y="36"/>
                  </a:moveTo>
                  <a:cubicBezTo>
                    <a:pt x="103" y="36"/>
                    <a:pt x="84" y="43"/>
                    <a:pt x="69" y="58"/>
                  </a:cubicBezTo>
                  <a:cubicBezTo>
                    <a:pt x="40" y="87"/>
                    <a:pt x="40" y="135"/>
                    <a:pt x="69" y="165"/>
                  </a:cubicBezTo>
                  <a:cubicBezTo>
                    <a:pt x="84" y="179"/>
                    <a:pt x="103" y="187"/>
                    <a:pt x="123" y="187"/>
                  </a:cubicBezTo>
                  <a:cubicBezTo>
                    <a:pt x="143" y="187"/>
                    <a:pt x="162" y="179"/>
                    <a:pt x="176" y="165"/>
                  </a:cubicBezTo>
                  <a:cubicBezTo>
                    <a:pt x="206" y="135"/>
                    <a:pt x="206" y="87"/>
                    <a:pt x="176" y="58"/>
                  </a:cubicBezTo>
                  <a:cubicBezTo>
                    <a:pt x="162" y="43"/>
                    <a:pt x="143" y="36"/>
                    <a:pt x="123" y="36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3" name="Título 1">
            <a:extLst>
              <a:ext uri="{FF2B5EF4-FFF2-40B4-BE49-F238E27FC236}">
                <a16:creationId xmlns:a16="http://schemas.microsoft.com/office/drawing/2014/main" id="{EFF6C069-4522-4F01-ACCF-55D7C46565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0041" y="4609211"/>
            <a:ext cx="11151917" cy="1574507"/>
          </a:xfrm>
        </p:spPr>
        <p:txBody>
          <a:bodyPr>
            <a:noAutofit/>
          </a:bodyPr>
          <a:lstStyle>
            <a:lvl1pPr marL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s-ES" sz="4400" kern="1200" dirty="0">
                <a:solidFill>
                  <a:srgbClr val="0384DA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s-ES" err="1"/>
              <a:t>Slide</a:t>
            </a:r>
            <a:r>
              <a:rPr lang="es-ES"/>
              <a:t> </a:t>
            </a:r>
            <a:r>
              <a:rPr lang="es-ES" err="1"/>
              <a:t>title</a:t>
            </a:r>
            <a:endParaRPr lang="es-ES"/>
          </a:p>
        </p:txBody>
      </p:sp>
      <p:pic>
        <p:nvPicPr>
          <p:cNvPr id="17" name="Gráfico 16">
            <a:extLst>
              <a:ext uri="{FF2B5EF4-FFF2-40B4-BE49-F238E27FC236}">
                <a16:creationId xmlns:a16="http://schemas.microsoft.com/office/drawing/2014/main" id="{816F57B6-E374-4F2D-86DA-8EA7C834C65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73143" y="6264475"/>
            <a:ext cx="1680299" cy="514995"/>
          </a:xfrm>
          <a:prstGeom prst="rect">
            <a:avLst/>
          </a:prstGeom>
        </p:spPr>
      </p:pic>
      <p:grpSp>
        <p:nvGrpSpPr>
          <p:cNvPr id="22" name="Grupo 21">
            <a:extLst>
              <a:ext uri="{FF2B5EF4-FFF2-40B4-BE49-F238E27FC236}">
                <a16:creationId xmlns:a16="http://schemas.microsoft.com/office/drawing/2014/main" id="{E44C99D0-1AEA-4AFA-905E-2716C9E91D64}"/>
              </a:ext>
            </a:extLst>
          </p:cNvPr>
          <p:cNvGrpSpPr/>
          <p:nvPr userDrawn="1"/>
        </p:nvGrpSpPr>
        <p:grpSpPr>
          <a:xfrm>
            <a:off x="9813631" y="6311629"/>
            <a:ext cx="2305226" cy="464331"/>
            <a:chOff x="9955553" y="5742544"/>
            <a:chExt cx="2305226" cy="464331"/>
          </a:xfrm>
        </p:grpSpPr>
        <p:sp>
          <p:nvSpPr>
            <p:cNvPr id="24" name="CuadroTexto 23">
              <a:extLst>
                <a:ext uri="{FF2B5EF4-FFF2-40B4-BE49-F238E27FC236}">
                  <a16:creationId xmlns:a16="http://schemas.microsoft.com/office/drawing/2014/main" id="{194344CF-A1BB-4DAF-96DF-189370E229D7}"/>
                </a:ext>
              </a:extLst>
            </p:cNvPr>
            <p:cNvSpPr txBox="1"/>
            <p:nvPr userDrawn="1"/>
          </p:nvSpPr>
          <p:spPr>
            <a:xfrm>
              <a:off x="10253731" y="5742544"/>
              <a:ext cx="2007048" cy="464331"/>
            </a:xfrm>
            <a:prstGeom prst="rect">
              <a:avLst/>
            </a:prstGeom>
            <a:noFill/>
          </p:spPr>
          <p:txBody>
            <a:bodyPr wrap="square" lIns="180000" tIns="108000" rIns="180000" bIns="108000" rtlCol="0" anchor="ctr" anchorCtr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s-ES" sz="1600" i="0" spc="-7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ea typeface="Cambria" panose="02040503050406030204" pitchFamily="18" charset="0"/>
                  <a:cs typeface="Segoe UI" panose="020B0502040204020203" pitchFamily="34" charset="0"/>
                </a:rPr>
                <a:t>#</a:t>
              </a:r>
              <a:r>
                <a:rPr lang="en-US" sz="1600" i="0" spc="-70" noProof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ea typeface="Cambria" panose="02040503050406030204" pitchFamily="18" charset="0"/>
                  <a:cs typeface="Segoe UI" panose="020B0502040204020203" pitchFamily="34" charset="0"/>
                </a:rPr>
                <a:t>M365MADVirtual</a:t>
              </a:r>
            </a:p>
          </p:txBody>
        </p:sp>
        <p:pic>
          <p:nvPicPr>
            <p:cNvPr id="25" name="Imagen 24">
              <a:extLst>
                <a:ext uri="{FF2B5EF4-FFF2-40B4-BE49-F238E27FC236}">
                  <a16:creationId xmlns:a16="http://schemas.microsoft.com/office/drawing/2014/main" id="{11FB5F5B-1025-4CAE-96B2-136C3291B7E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9955553" y="5852050"/>
              <a:ext cx="348003" cy="2829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4886196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&amp; Content (Bottom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icture Placeholder 34"/>
          <p:cNvSpPr>
            <a:spLocks noGrp="1"/>
          </p:cNvSpPr>
          <p:nvPr>
            <p:ph type="pic" sz="quarter" idx="10"/>
          </p:nvPr>
        </p:nvSpPr>
        <p:spPr>
          <a:xfrm>
            <a:off x="2853508" y="-1643098"/>
            <a:ext cx="6484984" cy="5799461"/>
          </a:xfrm>
          <a:custGeom>
            <a:avLst/>
            <a:gdLst>
              <a:gd name="connsiteX0" fmla="*/ 2777634 w 3757402"/>
              <a:gd name="connsiteY0" fmla="*/ 0 h 3360210"/>
              <a:gd name="connsiteX1" fmla="*/ 2917880 w 3757402"/>
              <a:gd name="connsiteY1" fmla="*/ 58483 h 3360210"/>
              <a:gd name="connsiteX2" fmla="*/ 2917880 w 3757402"/>
              <a:gd name="connsiteY2" fmla="*/ 339205 h 3360210"/>
              <a:gd name="connsiteX3" fmla="*/ 2881520 w 3757402"/>
              <a:gd name="connsiteY3" fmla="*/ 378194 h 3360210"/>
              <a:gd name="connsiteX4" fmla="*/ 2881520 w 3757402"/>
              <a:gd name="connsiteY4" fmla="*/ 534150 h 3360210"/>
              <a:gd name="connsiteX5" fmla="*/ 3037348 w 3757402"/>
              <a:gd name="connsiteY5" fmla="*/ 534150 h 3360210"/>
              <a:gd name="connsiteX6" fmla="*/ 3084096 w 3757402"/>
              <a:gd name="connsiteY6" fmla="*/ 487363 h 3360210"/>
              <a:gd name="connsiteX7" fmla="*/ 3250313 w 3757402"/>
              <a:gd name="connsiteY7" fmla="*/ 487363 h 3360210"/>
              <a:gd name="connsiteX8" fmla="*/ 3250313 w 3757402"/>
              <a:gd name="connsiteY8" fmla="*/ 653717 h 3360210"/>
              <a:gd name="connsiteX9" fmla="*/ 3213953 w 3757402"/>
              <a:gd name="connsiteY9" fmla="*/ 690107 h 3360210"/>
              <a:gd name="connsiteX10" fmla="*/ 3213953 w 3757402"/>
              <a:gd name="connsiteY10" fmla="*/ 747291 h 3360210"/>
              <a:gd name="connsiteX11" fmla="*/ 3271090 w 3757402"/>
              <a:gd name="connsiteY11" fmla="*/ 747291 h 3360210"/>
              <a:gd name="connsiteX12" fmla="*/ 3458083 w 3757402"/>
              <a:gd name="connsiteY12" fmla="*/ 560143 h 3360210"/>
              <a:gd name="connsiteX13" fmla="*/ 3624300 w 3757402"/>
              <a:gd name="connsiteY13" fmla="*/ 560143 h 3360210"/>
              <a:gd name="connsiteX14" fmla="*/ 3624300 w 3757402"/>
              <a:gd name="connsiteY14" fmla="*/ 723897 h 3360210"/>
              <a:gd name="connsiteX15" fmla="*/ 3242521 w 3757402"/>
              <a:gd name="connsiteY15" fmla="*/ 1103391 h 3360210"/>
              <a:gd name="connsiteX16" fmla="*/ 3242521 w 3757402"/>
              <a:gd name="connsiteY16" fmla="*/ 1248950 h 3360210"/>
              <a:gd name="connsiteX17" fmla="*/ 3242521 w 3757402"/>
              <a:gd name="connsiteY17" fmla="*/ 1386712 h 3360210"/>
              <a:gd name="connsiteX18" fmla="*/ 3149024 w 3757402"/>
              <a:gd name="connsiteY18" fmla="*/ 1482885 h 3360210"/>
              <a:gd name="connsiteX19" fmla="*/ 3149024 w 3757402"/>
              <a:gd name="connsiteY19" fmla="*/ 1592055 h 3360210"/>
              <a:gd name="connsiteX20" fmla="*/ 3255507 w 3757402"/>
              <a:gd name="connsiteY20" fmla="*/ 1592055 h 3360210"/>
              <a:gd name="connsiteX21" fmla="*/ 3471069 w 3757402"/>
              <a:gd name="connsiteY21" fmla="*/ 1378914 h 3360210"/>
              <a:gd name="connsiteX22" fmla="*/ 3632091 w 3757402"/>
              <a:gd name="connsiteY22" fmla="*/ 1378914 h 3360210"/>
              <a:gd name="connsiteX23" fmla="*/ 3632091 w 3757402"/>
              <a:gd name="connsiteY23" fmla="*/ 1540069 h 3360210"/>
              <a:gd name="connsiteX24" fmla="*/ 3372378 w 3757402"/>
              <a:gd name="connsiteY24" fmla="*/ 1799996 h 3360210"/>
              <a:gd name="connsiteX25" fmla="*/ 3372378 w 3757402"/>
              <a:gd name="connsiteY25" fmla="*/ 1927361 h 3360210"/>
              <a:gd name="connsiteX26" fmla="*/ 3502234 w 3757402"/>
              <a:gd name="connsiteY26" fmla="*/ 1927361 h 3360210"/>
              <a:gd name="connsiteX27" fmla="*/ 3585343 w 3757402"/>
              <a:gd name="connsiteY27" fmla="*/ 1844184 h 3360210"/>
              <a:gd name="connsiteX28" fmla="*/ 3728185 w 3757402"/>
              <a:gd name="connsiteY28" fmla="*/ 1844184 h 3360210"/>
              <a:gd name="connsiteX29" fmla="*/ 3728185 w 3757402"/>
              <a:gd name="connsiteY29" fmla="*/ 1989743 h 3360210"/>
              <a:gd name="connsiteX30" fmla="*/ 2543892 w 3757402"/>
              <a:gd name="connsiteY30" fmla="*/ 3175012 h 3360210"/>
              <a:gd name="connsiteX31" fmla="*/ 2320539 w 3757402"/>
              <a:gd name="connsiteY31" fmla="*/ 3175012 h 3360210"/>
              <a:gd name="connsiteX32" fmla="*/ 2133545 w 3757402"/>
              <a:gd name="connsiteY32" fmla="*/ 3175012 h 3360210"/>
              <a:gd name="connsiteX33" fmla="*/ 2001092 w 3757402"/>
              <a:gd name="connsiteY33" fmla="*/ 3307575 h 3360210"/>
              <a:gd name="connsiteX34" fmla="*/ 1746573 w 3757402"/>
              <a:gd name="connsiteY34" fmla="*/ 3307575 h 3360210"/>
              <a:gd name="connsiteX35" fmla="*/ 1746573 w 3757402"/>
              <a:gd name="connsiteY35" fmla="*/ 3055445 h 3360210"/>
              <a:gd name="connsiteX36" fmla="*/ 1749170 w 3757402"/>
              <a:gd name="connsiteY36" fmla="*/ 3050247 h 3360210"/>
              <a:gd name="connsiteX37" fmla="*/ 1743975 w 3757402"/>
              <a:gd name="connsiteY37" fmla="*/ 2800716 h 3360210"/>
              <a:gd name="connsiteX38" fmla="*/ 1497248 w 3757402"/>
              <a:gd name="connsiteY38" fmla="*/ 2800716 h 3360210"/>
              <a:gd name="connsiteX39" fmla="*/ 1193383 w 3757402"/>
              <a:gd name="connsiteY39" fmla="*/ 3104831 h 3360210"/>
              <a:gd name="connsiteX40" fmla="*/ 1003792 w 3757402"/>
              <a:gd name="connsiteY40" fmla="*/ 3104831 h 3360210"/>
              <a:gd name="connsiteX41" fmla="*/ 1003792 w 3757402"/>
              <a:gd name="connsiteY41" fmla="*/ 2915085 h 3360210"/>
              <a:gd name="connsiteX42" fmla="*/ 1164815 w 3757402"/>
              <a:gd name="connsiteY42" fmla="*/ 2753930 h 3360210"/>
              <a:gd name="connsiteX43" fmla="*/ 1164815 w 3757402"/>
              <a:gd name="connsiteY43" fmla="*/ 2616168 h 3360210"/>
              <a:gd name="connsiteX44" fmla="*/ 1164815 w 3757402"/>
              <a:gd name="connsiteY44" fmla="*/ 2431620 h 3360210"/>
              <a:gd name="connsiteX45" fmla="*/ 1164815 w 3757402"/>
              <a:gd name="connsiteY45" fmla="*/ 2306855 h 3360210"/>
              <a:gd name="connsiteX46" fmla="*/ 1040152 w 3757402"/>
              <a:gd name="connsiteY46" fmla="*/ 2306855 h 3360210"/>
              <a:gd name="connsiteX47" fmla="*/ 783036 w 3757402"/>
              <a:gd name="connsiteY47" fmla="*/ 2564183 h 3360210"/>
              <a:gd name="connsiteX48" fmla="*/ 627208 w 3757402"/>
              <a:gd name="connsiteY48" fmla="*/ 2564183 h 3360210"/>
              <a:gd name="connsiteX49" fmla="*/ 627208 w 3757402"/>
              <a:gd name="connsiteY49" fmla="*/ 2408226 h 3360210"/>
              <a:gd name="connsiteX50" fmla="*/ 980418 w 3757402"/>
              <a:gd name="connsiteY50" fmla="*/ 2054725 h 3360210"/>
              <a:gd name="connsiteX51" fmla="*/ 980418 w 3757402"/>
              <a:gd name="connsiteY51" fmla="*/ 1953354 h 3360210"/>
              <a:gd name="connsiteX52" fmla="*/ 876533 w 3757402"/>
              <a:gd name="connsiteY52" fmla="*/ 1953354 h 3360210"/>
              <a:gd name="connsiteX53" fmla="*/ 255818 w 3757402"/>
              <a:gd name="connsiteY53" fmla="*/ 2574580 h 3360210"/>
              <a:gd name="connsiteX54" fmla="*/ 42853 w 3757402"/>
              <a:gd name="connsiteY54" fmla="*/ 2574580 h 3360210"/>
              <a:gd name="connsiteX55" fmla="*/ 42853 w 3757402"/>
              <a:gd name="connsiteY55" fmla="*/ 2361439 h 3360210"/>
              <a:gd name="connsiteX56" fmla="*/ 554488 w 3757402"/>
              <a:gd name="connsiteY56" fmla="*/ 1849383 h 3360210"/>
              <a:gd name="connsiteX57" fmla="*/ 554488 w 3757402"/>
              <a:gd name="connsiteY57" fmla="*/ 1779202 h 3360210"/>
              <a:gd name="connsiteX58" fmla="*/ 484366 w 3757402"/>
              <a:gd name="connsiteY58" fmla="*/ 1779202 h 3360210"/>
              <a:gd name="connsiteX59" fmla="*/ 320746 w 3757402"/>
              <a:gd name="connsiteY59" fmla="*/ 1942956 h 3360210"/>
              <a:gd name="connsiteX60" fmla="*/ 112976 w 3757402"/>
              <a:gd name="connsiteY60" fmla="*/ 1942956 h 3360210"/>
              <a:gd name="connsiteX61" fmla="*/ 112976 w 3757402"/>
              <a:gd name="connsiteY61" fmla="*/ 1735015 h 3360210"/>
              <a:gd name="connsiteX62" fmla="*/ 177904 w 3757402"/>
              <a:gd name="connsiteY62" fmla="*/ 1670033 h 3360210"/>
              <a:gd name="connsiteX63" fmla="*/ 177904 w 3757402"/>
              <a:gd name="connsiteY63" fmla="*/ 1485484 h 3360210"/>
              <a:gd name="connsiteX64" fmla="*/ 177904 w 3757402"/>
              <a:gd name="connsiteY64" fmla="*/ 1311333 h 3360210"/>
              <a:gd name="connsiteX65" fmla="*/ 175307 w 3757402"/>
              <a:gd name="connsiteY65" fmla="*/ 1134582 h 3360210"/>
              <a:gd name="connsiteX66" fmla="*/ 175307 w 3757402"/>
              <a:gd name="connsiteY66" fmla="*/ 947435 h 3360210"/>
              <a:gd name="connsiteX67" fmla="*/ 1058332 w 3757402"/>
              <a:gd name="connsiteY67" fmla="*/ 100072 h 3360210"/>
              <a:gd name="connsiteX68" fmla="*/ 1250520 w 3757402"/>
              <a:gd name="connsiteY68" fmla="*/ 102671 h 3360210"/>
              <a:gd name="connsiteX69" fmla="*/ 1250520 w 3757402"/>
              <a:gd name="connsiteY69" fmla="*/ 295017 h 3360210"/>
              <a:gd name="connsiteX70" fmla="*/ 1159620 w 3757402"/>
              <a:gd name="connsiteY70" fmla="*/ 385992 h 3360210"/>
              <a:gd name="connsiteX71" fmla="*/ 1159620 w 3757402"/>
              <a:gd name="connsiteY71" fmla="*/ 531551 h 3360210"/>
              <a:gd name="connsiteX72" fmla="*/ 1305060 w 3757402"/>
              <a:gd name="connsiteY72" fmla="*/ 531551 h 3360210"/>
              <a:gd name="connsiteX73" fmla="*/ 1585550 w 3757402"/>
              <a:gd name="connsiteY73" fmla="*/ 248230 h 3360210"/>
              <a:gd name="connsiteX74" fmla="*/ 1767350 w 3757402"/>
              <a:gd name="connsiteY74" fmla="*/ 248230 h 3360210"/>
              <a:gd name="connsiteX75" fmla="*/ 1946552 w 3757402"/>
              <a:gd name="connsiteY75" fmla="*/ 248230 h 3360210"/>
              <a:gd name="connsiteX76" fmla="*/ 2123157 w 3757402"/>
              <a:gd name="connsiteY76" fmla="*/ 71480 h 3360210"/>
              <a:gd name="connsiteX77" fmla="*/ 2291970 w 3757402"/>
              <a:gd name="connsiteY77" fmla="*/ 71480 h 3360210"/>
              <a:gd name="connsiteX78" fmla="*/ 2291970 w 3757402"/>
              <a:gd name="connsiteY78" fmla="*/ 240432 h 3360210"/>
              <a:gd name="connsiteX79" fmla="*/ 2214056 w 3757402"/>
              <a:gd name="connsiteY79" fmla="*/ 318411 h 3360210"/>
              <a:gd name="connsiteX80" fmla="*/ 2214056 w 3757402"/>
              <a:gd name="connsiteY80" fmla="*/ 401587 h 3360210"/>
              <a:gd name="connsiteX81" fmla="*/ 2297165 w 3757402"/>
              <a:gd name="connsiteY81" fmla="*/ 401587 h 3360210"/>
              <a:gd name="connsiteX82" fmla="*/ 2637389 w 3757402"/>
              <a:gd name="connsiteY82" fmla="*/ 58483 h 3360210"/>
              <a:gd name="connsiteX83" fmla="*/ 2777634 w 3757402"/>
              <a:gd name="connsiteY83" fmla="*/ 0 h 3360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</a:cxnLst>
            <a:rect l="l" t="t" r="r" b="b"/>
            <a:pathLst>
              <a:path w="3757402" h="3360210">
                <a:moveTo>
                  <a:pt x="2777634" y="0"/>
                </a:moveTo>
                <a:cubicBezTo>
                  <a:pt x="2828279" y="0"/>
                  <a:pt x="2878923" y="19494"/>
                  <a:pt x="2917880" y="58483"/>
                </a:cubicBezTo>
                <a:cubicBezTo>
                  <a:pt x="2995794" y="136462"/>
                  <a:pt x="2995794" y="261227"/>
                  <a:pt x="2917880" y="339205"/>
                </a:cubicBezTo>
                <a:cubicBezTo>
                  <a:pt x="2917880" y="339205"/>
                  <a:pt x="2917880" y="339205"/>
                  <a:pt x="2881520" y="378194"/>
                </a:cubicBezTo>
                <a:cubicBezTo>
                  <a:pt x="2837368" y="419782"/>
                  <a:pt x="2837368" y="489963"/>
                  <a:pt x="2881520" y="534150"/>
                </a:cubicBezTo>
                <a:cubicBezTo>
                  <a:pt x="2925671" y="578338"/>
                  <a:pt x="2995794" y="578338"/>
                  <a:pt x="3037348" y="534150"/>
                </a:cubicBezTo>
                <a:cubicBezTo>
                  <a:pt x="3037348" y="534150"/>
                  <a:pt x="3037348" y="534150"/>
                  <a:pt x="3084096" y="487363"/>
                </a:cubicBezTo>
                <a:cubicBezTo>
                  <a:pt x="3130844" y="440576"/>
                  <a:pt x="3206161" y="440576"/>
                  <a:pt x="3250313" y="487363"/>
                </a:cubicBezTo>
                <a:cubicBezTo>
                  <a:pt x="3297061" y="531551"/>
                  <a:pt x="3297061" y="606930"/>
                  <a:pt x="3250313" y="653717"/>
                </a:cubicBezTo>
                <a:cubicBezTo>
                  <a:pt x="3250313" y="653717"/>
                  <a:pt x="3250313" y="653717"/>
                  <a:pt x="3213953" y="690107"/>
                </a:cubicBezTo>
                <a:cubicBezTo>
                  <a:pt x="3198370" y="705702"/>
                  <a:pt x="3198370" y="731695"/>
                  <a:pt x="3213953" y="747291"/>
                </a:cubicBezTo>
                <a:cubicBezTo>
                  <a:pt x="3229536" y="762886"/>
                  <a:pt x="3255507" y="762886"/>
                  <a:pt x="3271090" y="747291"/>
                </a:cubicBezTo>
                <a:cubicBezTo>
                  <a:pt x="3271090" y="747291"/>
                  <a:pt x="3271090" y="747291"/>
                  <a:pt x="3458083" y="560143"/>
                </a:cubicBezTo>
                <a:cubicBezTo>
                  <a:pt x="3504832" y="515955"/>
                  <a:pt x="3577551" y="515955"/>
                  <a:pt x="3624300" y="560143"/>
                </a:cubicBezTo>
                <a:cubicBezTo>
                  <a:pt x="3668451" y="604331"/>
                  <a:pt x="3668451" y="679710"/>
                  <a:pt x="3624300" y="723897"/>
                </a:cubicBezTo>
                <a:cubicBezTo>
                  <a:pt x="3624300" y="723897"/>
                  <a:pt x="3624300" y="723897"/>
                  <a:pt x="3242521" y="1103391"/>
                </a:cubicBezTo>
                <a:cubicBezTo>
                  <a:pt x="3203564" y="1144980"/>
                  <a:pt x="3203564" y="1209961"/>
                  <a:pt x="3242521" y="1248950"/>
                </a:cubicBezTo>
                <a:cubicBezTo>
                  <a:pt x="3281478" y="1287940"/>
                  <a:pt x="3281478" y="1350322"/>
                  <a:pt x="3242521" y="1386712"/>
                </a:cubicBezTo>
                <a:cubicBezTo>
                  <a:pt x="3242521" y="1386712"/>
                  <a:pt x="3242521" y="1386712"/>
                  <a:pt x="3149024" y="1482885"/>
                </a:cubicBezTo>
                <a:cubicBezTo>
                  <a:pt x="3117859" y="1514076"/>
                  <a:pt x="3117859" y="1563463"/>
                  <a:pt x="3149024" y="1592055"/>
                </a:cubicBezTo>
                <a:cubicBezTo>
                  <a:pt x="3177593" y="1623246"/>
                  <a:pt x="3226938" y="1623246"/>
                  <a:pt x="3255507" y="1592055"/>
                </a:cubicBezTo>
                <a:cubicBezTo>
                  <a:pt x="3255507" y="1592055"/>
                  <a:pt x="3255507" y="1592055"/>
                  <a:pt x="3471069" y="1378914"/>
                </a:cubicBezTo>
                <a:cubicBezTo>
                  <a:pt x="3515220" y="1332127"/>
                  <a:pt x="3587940" y="1332127"/>
                  <a:pt x="3632091" y="1378914"/>
                </a:cubicBezTo>
                <a:cubicBezTo>
                  <a:pt x="3676242" y="1423102"/>
                  <a:pt x="3676242" y="1495881"/>
                  <a:pt x="3632091" y="1540069"/>
                </a:cubicBezTo>
                <a:cubicBezTo>
                  <a:pt x="3632091" y="1540069"/>
                  <a:pt x="3632091" y="1540069"/>
                  <a:pt x="3372378" y="1799996"/>
                </a:cubicBezTo>
                <a:cubicBezTo>
                  <a:pt x="3336018" y="1833787"/>
                  <a:pt x="3336018" y="1893570"/>
                  <a:pt x="3372378" y="1927361"/>
                </a:cubicBezTo>
                <a:cubicBezTo>
                  <a:pt x="3408738" y="1963751"/>
                  <a:pt x="3465874" y="1963751"/>
                  <a:pt x="3502234" y="1927361"/>
                </a:cubicBezTo>
                <a:cubicBezTo>
                  <a:pt x="3502234" y="1927361"/>
                  <a:pt x="3502234" y="1927361"/>
                  <a:pt x="3585343" y="1844184"/>
                </a:cubicBezTo>
                <a:cubicBezTo>
                  <a:pt x="3624300" y="1805195"/>
                  <a:pt x="3689228" y="1805195"/>
                  <a:pt x="3728185" y="1844184"/>
                </a:cubicBezTo>
                <a:cubicBezTo>
                  <a:pt x="3767142" y="1885772"/>
                  <a:pt x="3767142" y="1948155"/>
                  <a:pt x="3728185" y="1989743"/>
                </a:cubicBezTo>
                <a:cubicBezTo>
                  <a:pt x="3728185" y="1989743"/>
                  <a:pt x="3728185" y="1989743"/>
                  <a:pt x="2543892" y="3175012"/>
                </a:cubicBezTo>
                <a:cubicBezTo>
                  <a:pt x="2481561" y="3237394"/>
                  <a:pt x="2380273" y="3237394"/>
                  <a:pt x="2320539" y="3175012"/>
                </a:cubicBezTo>
                <a:cubicBezTo>
                  <a:pt x="2268596" y="3123026"/>
                  <a:pt x="2182891" y="3123026"/>
                  <a:pt x="2133545" y="3175012"/>
                </a:cubicBezTo>
                <a:cubicBezTo>
                  <a:pt x="2133545" y="3175012"/>
                  <a:pt x="2133545" y="3175012"/>
                  <a:pt x="2001092" y="3307575"/>
                </a:cubicBezTo>
                <a:cubicBezTo>
                  <a:pt x="1930969" y="3377755"/>
                  <a:pt x="1816695" y="3377755"/>
                  <a:pt x="1746573" y="3307575"/>
                </a:cubicBezTo>
                <a:cubicBezTo>
                  <a:pt x="1679047" y="3237394"/>
                  <a:pt x="1676450" y="3125626"/>
                  <a:pt x="1746573" y="3055445"/>
                </a:cubicBezTo>
                <a:cubicBezTo>
                  <a:pt x="1746573" y="3055445"/>
                  <a:pt x="1746573" y="3055445"/>
                  <a:pt x="1749170" y="3050247"/>
                </a:cubicBezTo>
                <a:cubicBezTo>
                  <a:pt x="1816695" y="2980066"/>
                  <a:pt x="1816695" y="2868298"/>
                  <a:pt x="1743975" y="2800716"/>
                </a:cubicBezTo>
                <a:cubicBezTo>
                  <a:pt x="1676450" y="2733135"/>
                  <a:pt x="1567370" y="2733135"/>
                  <a:pt x="1497248" y="2800716"/>
                </a:cubicBezTo>
                <a:cubicBezTo>
                  <a:pt x="1497248" y="2800716"/>
                  <a:pt x="1497248" y="2800716"/>
                  <a:pt x="1193383" y="3104831"/>
                </a:cubicBezTo>
                <a:cubicBezTo>
                  <a:pt x="1141440" y="3156817"/>
                  <a:pt x="1055735" y="3156817"/>
                  <a:pt x="1003792" y="3104831"/>
                </a:cubicBezTo>
                <a:cubicBezTo>
                  <a:pt x="951850" y="3050247"/>
                  <a:pt x="951850" y="2967070"/>
                  <a:pt x="1003792" y="2915085"/>
                </a:cubicBezTo>
                <a:cubicBezTo>
                  <a:pt x="1003792" y="2915085"/>
                  <a:pt x="1003792" y="2915085"/>
                  <a:pt x="1164815" y="2753930"/>
                </a:cubicBezTo>
                <a:cubicBezTo>
                  <a:pt x="1201175" y="2714940"/>
                  <a:pt x="1201175" y="2652558"/>
                  <a:pt x="1164815" y="2616168"/>
                </a:cubicBezTo>
                <a:cubicBezTo>
                  <a:pt x="1112872" y="2564183"/>
                  <a:pt x="1112872" y="2483605"/>
                  <a:pt x="1164815" y="2431620"/>
                </a:cubicBezTo>
                <a:cubicBezTo>
                  <a:pt x="1198577" y="2397829"/>
                  <a:pt x="1198577" y="2340645"/>
                  <a:pt x="1164815" y="2306855"/>
                </a:cubicBezTo>
                <a:cubicBezTo>
                  <a:pt x="1131052" y="2273064"/>
                  <a:pt x="1073915" y="2273064"/>
                  <a:pt x="1040152" y="2306855"/>
                </a:cubicBezTo>
                <a:cubicBezTo>
                  <a:pt x="1040152" y="2306855"/>
                  <a:pt x="1040152" y="2306855"/>
                  <a:pt x="783036" y="2564183"/>
                </a:cubicBezTo>
                <a:cubicBezTo>
                  <a:pt x="741482" y="2605771"/>
                  <a:pt x="671359" y="2605771"/>
                  <a:pt x="627208" y="2564183"/>
                </a:cubicBezTo>
                <a:cubicBezTo>
                  <a:pt x="585654" y="2519995"/>
                  <a:pt x="585654" y="2449815"/>
                  <a:pt x="627208" y="2408226"/>
                </a:cubicBezTo>
                <a:cubicBezTo>
                  <a:pt x="627208" y="2408226"/>
                  <a:pt x="627208" y="2408226"/>
                  <a:pt x="980418" y="2054725"/>
                </a:cubicBezTo>
                <a:cubicBezTo>
                  <a:pt x="1008987" y="2026133"/>
                  <a:pt x="1008987" y="1979346"/>
                  <a:pt x="980418" y="1953354"/>
                </a:cubicBezTo>
                <a:cubicBezTo>
                  <a:pt x="951850" y="1924761"/>
                  <a:pt x="905101" y="1924761"/>
                  <a:pt x="876533" y="1953354"/>
                </a:cubicBezTo>
                <a:cubicBezTo>
                  <a:pt x="876533" y="1953354"/>
                  <a:pt x="876533" y="1953354"/>
                  <a:pt x="255818" y="2574580"/>
                </a:cubicBezTo>
                <a:cubicBezTo>
                  <a:pt x="196084" y="2631764"/>
                  <a:pt x="102587" y="2631764"/>
                  <a:pt x="42853" y="2574580"/>
                </a:cubicBezTo>
                <a:cubicBezTo>
                  <a:pt x="-14284" y="2514796"/>
                  <a:pt x="-14284" y="2418623"/>
                  <a:pt x="42853" y="2361439"/>
                </a:cubicBezTo>
                <a:cubicBezTo>
                  <a:pt x="42853" y="2361439"/>
                  <a:pt x="42853" y="2361439"/>
                  <a:pt x="554488" y="1849383"/>
                </a:cubicBezTo>
                <a:cubicBezTo>
                  <a:pt x="575265" y="1828588"/>
                  <a:pt x="575265" y="1797397"/>
                  <a:pt x="554488" y="1779202"/>
                </a:cubicBezTo>
                <a:cubicBezTo>
                  <a:pt x="533711" y="1758408"/>
                  <a:pt x="502546" y="1758408"/>
                  <a:pt x="484366" y="1779202"/>
                </a:cubicBezTo>
                <a:cubicBezTo>
                  <a:pt x="484366" y="1779202"/>
                  <a:pt x="484366" y="1779202"/>
                  <a:pt x="320746" y="1942956"/>
                </a:cubicBezTo>
                <a:cubicBezTo>
                  <a:pt x="263609" y="2000140"/>
                  <a:pt x="170113" y="2000140"/>
                  <a:pt x="112976" y="1942956"/>
                </a:cubicBezTo>
                <a:cubicBezTo>
                  <a:pt x="55839" y="1885772"/>
                  <a:pt x="55839" y="1792199"/>
                  <a:pt x="112976" y="1735015"/>
                </a:cubicBezTo>
                <a:cubicBezTo>
                  <a:pt x="112976" y="1735015"/>
                  <a:pt x="112976" y="1735015"/>
                  <a:pt x="177904" y="1670033"/>
                </a:cubicBezTo>
                <a:cubicBezTo>
                  <a:pt x="229847" y="1618047"/>
                  <a:pt x="229847" y="1537470"/>
                  <a:pt x="177904" y="1485484"/>
                </a:cubicBezTo>
                <a:cubicBezTo>
                  <a:pt x="131156" y="1436098"/>
                  <a:pt x="131156" y="1358120"/>
                  <a:pt x="177904" y="1311333"/>
                </a:cubicBezTo>
                <a:cubicBezTo>
                  <a:pt x="227250" y="1261947"/>
                  <a:pt x="227250" y="1181369"/>
                  <a:pt x="175307" y="1134582"/>
                </a:cubicBezTo>
                <a:cubicBezTo>
                  <a:pt x="123364" y="1082597"/>
                  <a:pt x="123364" y="996821"/>
                  <a:pt x="175307" y="947435"/>
                </a:cubicBezTo>
                <a:cubicBezTo>
                  <a:pt x="175307" y="947435"/>
                  <a:pt x="175307" y="947435"/>
                  <a:pt x="1058332" y="100072"/>
                </a:cubicBezTo>
                <a:cubicBezTo>
                  <a:pt x="1112872" y="48086"/>
                  <a:pt x="1195980" y="48086"/>
                  <a:pt x="1250520" y="102671"/>
                </a:cubicBezTo>
                <a:cubicBezTo>
                  <a:pt x="1302463" y="154656"/>
                  <a:pt x="1302463" y="243032"/>
                  <a:pt x="1250520" y="295017"/>
                </a:cubicBezTo>
                <a:cubicBezTo>
                  <a:pt x="1250520" y="295017"/>
                  <a:pt x="1250520" y="295017"/>
                  <a:pt x="1159620" y="385992"/>
                </a:cubicBezTo>
                <a:cubicBezTo>
                  <a:pt x="1120663" y="424981"/>
                  <a:pt x="1120663" y="489963"/>
                  <a:pt x="1159620" y="531551"/>
                </a:cubicBezTo>
                <a:cubicBezTo>
                  <a:pt x="1201175" y="570540"/>
                  <a:pt x="1266103" y="570540"/>
                  <a:pt x="1305060" y="531551"/>
                </a:cubicBezTo>
                <a:cubicBezTo>
                  <a:pt x="1305060" y="531551"/>
                  <a:pt x="1305060" y="531551"/>
                  <a:pt x="1585550" y="248230"/>
                </a:cubicBezTo>
                <a:cubicBezTo>
                  <a:pt x="1637493" y="198844"/>
                  <a:pt x="1718004" y="198844"/>
                  <a:pt x="1767350" y="248230"/>
                </a:cubicBezTo>
                <a:cubicBezTo>
                  <a:pt x="1816695" y="297616"/>
                  <a:pt x="1897206" y="297616"/>
                  <a:pt x="1946552" y="248230"/>
                </a:cubicBezTo>
                <a:cubicBezTo>
                  <a:pt x="1946552" y="248230"/>
                  <a:pt x="1946552" y="248230"/>
                  <a:pt x="2123157" y="71480"/>
                </a:cubicBezTo>
                <a:cubicBezTo>
                  <a:pt x="2169905" y="24693"/>
                  <a:pt x="2245222" y="24693"/>
                  <a:pt x="2291970" y="71480"/>
                </a:cubicBezTo>
                <a:cubicBezTo>
                  <a:pt x="2338719" y="118267"/>
                  <a:pt x="2338719" y="193645"/>
                  <a:pt x="2291970" y="240432"/>
                </a:cubicBezTo>
                <a:cubicBezTo>
                  <a:pt x="2291970" y="240432"/>
                  <a:pt x="2291970" y="240432"/>
                  <a:pt x="2214056" y="318411"/>
                </a:cubicBezTo>
                <a:cubicBezTo>
                  <a:pt x="2190682" y="341804"/>
                  <a:pt x="2190682" y="378194"/>
                  <a:pt x="2214056" y="401587"/>
                </a:cubicBezTo>
                <a:cubicBezTo>
                  <a:pt x="2237431" y="424981"/>
                  <a:pt x="2273791" y="424981"/>
                  <a:pt x="2297165" y="401587"/>
                </a:cubicBezTo>
                <a:cubicBezTo>
                  <a:pt x="2297165" y="401587"/>
                  <a:pt x="2297165" y="401587"/>
                  <a:pt x="2637389" y="58483"/>
                </a:cubicBezTo>
                <a:cubicBezTo>
                  <a:pt x="2676346" y="19494"/>
                  <a:pt x="2726990" y="0"/>
                  <a:pt x="2777634" y="0"/>
                </a:cubicBezTo>
                <a:close/>
              </a:path>
            </a:pathLst>
          </a:custGeom>
          <a:solidFill>
            <a:srgbClr val="0384DA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rgbClr val="FFFFFF"/>
                </a:solidFill>
                <a:latin typeface="+mj-lt"/>
              </a:defRPr>
            </a:lvl1pPr>
          </a:lstStyle>
          <a:p>
            <a:endParaRPr lang="en-US"/>
          </a:p>
        </p:txBody>
      </p:sp>
      <p:grpSp>
        <p:nvGrpSpPr>
          <p:cNvPr id="5" name="Group 5">
            <a:extLst>
              <a:ext uri="{FF2B5EF4-FFF2-40B4-BE49-F238E27FC236}">
                <a16:creationId xmlns:a16="http://schemas.microsoft.com/office/drawing/2014/main" id="{1C0EEA2A-7D48-4DB9-9900-2046BEBC1989}"/>
              </a:ext>
            </a:extLst>
          </p:cNvPr>
          <p:cNvGrpSpPr/>
          <p:nvPr userDrawn="1"/>
        </p:nvGrpSpPr>
        <p:grpSpPr>
          <a:xfrm>
            <a:off x="2674507" y="-279432"/>
            <a:ext cx="6968948" cy="4566135"/>
            <a:chOff x="3345144" y="1360110"/>
            <a:chExt cx="9158710" cy="6000891"/>
          </a:xfrm>
          <a:solidFill>
            <a:schemeClr val="accent1"/>
          </a:solidFill>
        </p:grpSpPr>
        <p:sp>
          <p:nvSpPr>
            <p:cNvPr id="6" name="Freeform 15">
              <a:extLst>
                <a:ext uri="{FF2B5EF4-FFF2-40B4-BE49-F238E27FC236}">
                  <a16:creationId xmlns:a16="http://schemas.microsoft.com/office/drawing/2014/main" id="{34F73F9D-F354-4398-8D8F-6976CC2A38A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9532" y="3302924"/>
              <a:ext cx="479367" cy="479367"/>
            </a:xfrm>
            <a:custGeom>
              <a:avLst/>
              <a:gdLst>
                <a:gd name="T0" fmla="*/ 169 w 206"/>
                <a:gd name="T1" fmla="*/ 37 h 206"/>
                <a:gd name="T2" fmla="*/ 169 w 206"/>
                <a:gd name="T3" fmla="*/ 170 h 206"/>
                <a:gd name="T4" fmla="*/ 37 w 206"/>
                <a:gd name="T5" fmla="*/ 170 h 206"/>
                <a:gd name="T6" fmla="*/ 37 w 206"/>
                <a:gd name="T7" fmla="*/ 37 h 206"/>
                <a:gd name="T8" fmla="*/ 169 w 206"/>
                <a:gd name="T9" fmla="*/ 37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206">
                  <a:moveTo>
                    <a:pt x="169" y="37"/>
                  </a:moveTo>
                  <a:cubicBezTo>
                    <a:pt x="206" y="74"/>
                    <a:pt x="206" y="133"/>
                    <a:pt x="169" y="170"/>
                  </a:cubicBezTo>
                  <a:cubicBezTo>
                    <a:pt x="133" y="206"/>
                    <a:pt x="73" y="206"/>
                    <a:pt x="37" y="170"/>
                  </a:cubicBezTo>
                  <a:cubicBezTo>
                    <a:pt x="0" y="133"/>
                    <a:pt x="0" y="74"/>
                    <a:pt x="37" y="37"/>
                  </a:cubicBezTo>
                  <a:cubicBezTo>
                    <a:pt x="73" y="0"/>
                    <a:pt x="133" y="0"/>
                    <a:pt x="169" y="37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13">
              <a:extLst>
                <a:ext uri="{FF2B5EF4-FFF2-40B4-BE49-F238E27FC236}">
                  <a16:creationId xmlns:a16="http://schemas.microsoft.com/office/drawing/2014/main" id="{A7F1D891-607D-4740-A50E-E251CFF548A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45144" y="2212005"/>
              <a:ext cx="470492" cy="429578"/>
            </a:xfrm>
            <a:custGeom>
              <a:avLst/>
              <a:gdLst>
                <a:gd name="T0" fmla="*/ 123 w 245"/>
                <a:gd name="T1" fmla="*/ 223 h 223"/>
                <a:gd name="T2" fmla="*/ 44 w 245"/>
                <a:gd name="T3" fmla="*/ 190 h 223"/>
                <a:gd name="T4" fmla="*/ 44 w 245"/>
                <a:gd name="T5" fmla="*/ 32 h 223"/>
                <a:gd name="T6" fmla="*/ 123 w 245"/>
                <a:gd name="T7" fmla="*/ 0 h 223"/>
                <a:gd name="T8" fmla="*/ 202 w 245"/>
                <a:gd name="T9" fmla="*/ 32 h 223"/>
                <a:gd name="T10" fmla="*/ 202 w 245"/>
                <a:gd name="T11" fmla="*/ 32 h 223"/>
                <a:gd name="T12" fmla="*/ 202 w 245"/>
                <a:gd name="T13" fmla="*/ 190 h 223"/>
                <a:gd name="T14" fmla="*/ 123 w 245"/>
                <a:gd name="T15" fmla="*/ 223 h 223"/>
                <a:gd name="T16" fmla="*/ 123 w 245"/>
                <a:gd name="T17" fmla="*/ 36 h 223"/>
                <a:gd name="T18" fmla="*/ 69 w 245"/>
                <a:gd name="T19" fmla="*/ 58 h 223"/>
                <a:gd name="T20" fmla="*/ 69 w 245"/>
                <a:gd name="T21" fmla="*/ 165 h 223"/>
                <a:gd name="T22" fmla="*/ 123 w 245"/>
                <a:gd name="T23" fmla="*/ 187 h 223"/>
                <a:gd name="T24" fmla="*/ 176 w 245"/>
                <a:gd name="T25" fmla="*/ 165 h 223"/>
                <a:gd name="T26" fmla="*/ 176 w 245"/>
                <a:gd name="T27" fmla="*/ 58 h 223"/>
                <a:gd name="T28" fmla="*/ 123 w 245"/>
                <a:gd name="T29" fmla="*/ 36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5" h="223">
                  <a:moveTo>
                    <a:pt x="123" y="223"/>
                  </a:moveTo>
                  <a:cubicBezTo>
                    <a:pt x="93" y="223"/>
                    <a:pt x="65" y="212"/>
                    <a:pt x="44" y="190"/>
                  </a:cubicBezTo>
                  <a:cubicBezTo>
                    <a:pt x="0" y="147"/>
                    <a:pt x="0" y="76"/>
                    <a:pt x="44" y="32"/>
                  </a:cubicBezTo>
                  <a:cubicBezTo>
                    <a:pt x="65" y="11"/>
                    <a:pt x="93" y="0"/>
                    <a:pt x="123" y="0"/>
                  </a:cubicBezTo>
                  <a:cubicBezTo>
                    <a:pt x="153" y="0"/>
                    <a:pt x="181" y="11"/>
                    <a:pt x="202" y="32"/>
                  </a:cubicBezTo>
                  <a:cubicBezTo>
                    <a:pt x="202" y="32"/>
                    <a:pt x="202" y="32"/>
                    <a:pt x="202" y="32"/>
                  </a:cubicBezTo>
                  <a:cubicBezTo>
                    <a:pt x="245" y="76"/>
                    <a:pt x="245" y="147"/>
                    <a:pt x="202" y="190"/>
                  </a:cubicBezTo>
                  <a:cubicBezTo>
                    <a:pt x="181" y="212"/>
                    <a:pt x="153" y="223"/>
                    <a:pt x="123" y="223"/>
                  </a:cubicBezTo>
                  <a:close/>
                  <a:moveTo>
                    <a:pt x="123" y="36"/>
                  </a:moveTo>
                  <a:cubicBezTo>
                    <a:pt x="103" y="36"/>
                    <a:pt x="84" y="43"/>
                    <a:pt x="69" y="58"/>
                  </a:cubicBezTo>
                  <a:cubicBezTo>
                    <a:pt x="40" y="87"/>
                    <a:pt x="40" y="135"/>
                    <a:pt x="69" y="165"/>
                  </a:cubicBezTo>
                  <a:cubicBezTo>
                    <a:pt x="84" y="179"/>
                    <a:pt x="103" y="187"/>
                    <a:pt x="123" y="187"/>
                  </a:cubicBezTo>
                  <a:cubicBezTo>
                    <a:pt x="143" y="187"/>
                    <a:pt x="162" y="179"/>
                    <a:pt x="176" y="165"/>
                  </a:cubicBezTo>
                  <a:cubicBezTo>
                    <a:pt x="206" y="135"/>
                    <a:pt x="206" y="87"/>
                    <a:pt x="176" y="58"/>
                  </a:cubicBezTo>
                  <a:cubicBezTo>
                    <a:pt x="162" y="43"/>
                    <a:pt x="143" y="36"/>
                    <a:pt x="123" y="3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ABC93DC8-E131-41C9-A0DE-A50EF9E6D124}"/>
                </a:ext>
              </a:extLst>
            </p:cNvPr>
            <p:cNvSpPr>
              <a:spLocks/>
            </p:cNvSpPr>
            <p:nvPr/>
          </p:nvSpPr>
          <p:spPr bwMode="auto">
            <a:xfrm>
              <a:off x="4437550" y="1770853"/>
              <a:ext cx="1002411" cy="1002411"/>
            </a:xfrm>
            <a:custGeom>
              <a:avLst/>
              <a:gdLst>
                <a:gd name="T0" fmla="*/ 328 w 335"/>
                <a:gd name="T1" fmla="*/ 56 h 335"/>
                <a:gd name="T2" fmla="*/ 299 w 335"/>
                <a:gd name="T3" fmla="*/ 57 h 335"/>
                <a:gd name="T4" fmla="*/ 274 w 335"/>
                <a:gd name="T5" fmla="*/ 57 h 335"/>
                <a:gd name="T6" fmla="*/ 274 w 335"/>
                <a:gd name="T7" fmla="*/ 81 h 335"/>
                <a:gd name="T8" fmla="*/ 273 w 335"/>
                <a:gd name="T9" fmla="*/ 110 h 335"/>
                <a:gd name="T10" fmla="*/ 245 w 335"/>
                <a:gd name="T11" fmla="*/ 111 h 335"/>
                <a:gd name="T12" fmla="*/ 220 w 335"/>
                <a:gd name="T13" fmla="*/ 111 h 335"/>
                <a:gd name="T14" fmla="*/ 220 w 335"/>
                <a:gd name="T15" fmla="*/ 136 h 335"/>
                <a:gd name="T16" fmla="*/ 219 w 335"/>
                <a:gd name="T17" fmla="*/ 164 h 335"/>
                <a:gd name="T18" fmla="*/ 190 w 335"/>
                <a:gd name="T19" fmla="*/ 165 h 335"/>
                <a:gd name="T20" fmla="*/ 166 w 335"/>
                <a:gd name="T21" fmla="*/ 166 h 335"/>
                <a:gd name="T22" fmla="*/ 165 w 335"/>
                <a:gd name="T23" fmla="*/ 190 h 335"/>
                <a:gd name="T24" fmla="*/ 164 w 335"/>
                <a:gd name="T25" fmla="*/ 219 h 335"/>
                <a:gd name="T26" fmla="*/ 136 w 335"/>
                <a:gd name="T27" fmla="*/ 220 h 335"/>
                <a:gd name="T28" fmla="*/ 111 w 335"/>
                <a:gd name="T29" fmla="*/ 220 h 335"/>
                <a:gd name="T30" fmla="*/ 111 w 335"/>
                <a:gd name="T31" fmla="*/ 245 h 335"/>
                <a:gd name="T32" fmla="*/ 110 w 335"/>
                <a:gd name="T33" fmla="*/ 273 h 335"/>
                <a:gd name="T34" fmla="*/ 81 w 335"/>
                <a:gd name="T35" fmla="*/ 274 h 335"/>
                <a:gd name="T36" fmla="*/ 57 w 335"/>
                <a:gd name="T37" fmla="*/ 274 h 335"/>
                <a:gd name="T38" fmla="*/ 57 w 335"/>
                <a:gd name="T39" fmla="*/ 299 h 335"/>
                <a:gd name="T40" fmla="*/ 56 w 335"/>
                <a:gd name="T41" fmla="*/ 327 h 335"/>
                <a:gd name="T42" fmla="*/ 27 w 335"/>
                <a:gd name="T43" fmla="*/ 329 h 335"/>
                <a:gd name="T44" fmla="*/ 2 w 335"/>
                <a:gd name="T45" fmla="*/ 329 h 335"/>
                <a:gd name="T46" fmla="*/ 0 w 335"/>
                <a:gd name="T47" fmla="*/ 326 h 335"/>
                <a:gd name="T48" fmla="*/ 28 w 335"/>
                <a:gd name="T49" fmla="*/ 325 h 335"/>
                <a:gd name="T50" fmla="*/ 53 w 335"/>
                <a:gd name="T51" fmla="*/ 325 h 335"/>
                <a:gd name="T52" fmla="*/ 53 w 335"/>
                <a:gd name="T53" fmla="*/ 300 h 335"/>
                <a:gd name="T54" fmla="*/ 54 w 335"/>
                <a:gd name="T55" fmla="*/ 271 h 335"/>
                <a:gd name="T56" fmla="*/ 83 w 335"/>
                <a:gd name="T57" fmla="*/ 270 h 335"/>
                <a:gd name="T58" fmla="*/ 107 w 335"/>
                <a:gd name="T59" fmla="*/ 270 h 335"/>
                <a:gd name="T60" fmla="*/ 107 w 335"/>
                <a:gd name="T61" fmla="*/ 246 h 335"/>
                <a:gd name="T62" fmla="*/ 108 w 335"/>
                <a:gd name="T63" fmla="*/ 217 h 335"/>
                <a:gd name="T64" fmla="*/ 137 w 335"/>
                <a:gd name="T65" fmla="*/ 216 h 335"/>
                <a:gd name="T66" fmla="*/ 162 w 335"/>
                <a:gd name="T67" fmla="*/ 216 h 335"/>
                <a:gd name="T68" fmla="*/ 162 w 335"/>
                <a:gd name="T69" fmla="*/ 191 h 335"/>
                <a:gd name="T70" fmla="*/ 163 w 335"/>
                <a:gd name="T71" fmla="*/ 163 h 335"/>
                <a:gd name="T72" fmla="*/ 191 w 335"/>
                <a:gd name="T73" fmla="*/ 162 h 335"/>
                <a:gd name="T74" fmla="*/ 216 w 335"/>
                <a:gd name="T75" fmla="*/ 162 h 335"/>
                <a:gd name="T76" fmla="*/ 216 w 335"/>
                <a:gd name="T77" fmla="*/ 137 h 335"/>
                <a:gd name="T78" fmla="*/ 217 w 335"/>
                <a:gd name="T79" fmla="*/ 108 h 335"/>
                <a:gd name="T80" fmla="*/ 246 w 335"/>
                <a:gd name="T81" fmla="*/ 107 h 335"/>
                <a:gd name="T82" fmla="*/ 270 w 335"/>
                <a:gd name="T83" fmla="*/ 107 h 335"/>
                <a:gd name="T84" fmla="*/ 270 w 335"/>
                <a:gd name="T85" fmla="*/ 83 h 335"/>
                <a:gd name="T86" fmla="*/ 271 w 335"/>
                <a:gd name="T87" fmla="*/ 54 h 335"/>
                <a:gd name="T88" fmla="*/ 300 w 335"/>
                <a:gd name="T89" fmla="*/ 53 h 335"/>
                <a:gd name="T90" fmla="*/ 325 w 335"/>
                <a:gd name="T91" fmla="*/ 53 h 335"/>
                <a:gd name="T92" fmla="*/ 325 w 335"/>
                <a:gd name="T93" fmla="*/ 28 h 335"/>
                <a:gd name="T94" fmla="*/ 326 w 335"/>
                <a:gd name="T95" fmla="*/ 0 h 335"/>
                <a:gd name="T96" fmla="*/ 329 w 335"/>
                <a:gd name="T97" fmla="*/ 2 h 335"/>
                <a:gd name="T98" fmla="*/ 329 w 335"/>
                <a:gd name="T99" fmla="*/ 27 h 335"/>
                <a:gd name="T100" fmla="*/ 328 w 335"/>
                <a:gd name="T101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35" h="335">
                  <a:moveTo>
                    <a:pt x="328" y="56"/>
                  </a:moveTo>
                  <a:cubicBezTo>
                    <a:pt x="320" y="63"/>
                    <a:pt x="309" y="60"/>
                    <a:pt x="299" y="57"/>
                  </a:cubicBezTo>
                  <a:cubicBezTo>
                    <a:pt x="289" y="54"/>
                    <a:pt x="280" y="51"/>
                    <a:pt x="274" y="57"/>
                  </a:cubicBezTo>
                  <a:cubicBezTo>
                    <a:pt x="268" y="63"/>
                    <a:pt x="271" y="72"/>
                    <a:pt x="274" y="81"/>
                  </a:cubicBezTo>
                  <a:cubicBezTo>
                    <a:pt x="277" y="92"/>
                    <a:pt x="281" y="102"/>
                    <a:pt x="273" y="110"/>
                  </a:cubicBezTo>
                  <a:cubicBezTo>
                    <a:pt x="265" y="118"/>
                    <a:pt x="255" y="114"/>
                    <a:pt x="245" y="111"/>
                  </a:cubicBezTo>
                  <a:cubicBezTo>
                    <a:pt x="235" y="108"/>
                    <a:pt x="226" y="105"/>
                    <a:pt x="220" y="111"/>
                  </a:cubicBezTo>
                  <a:cubicBezTo>
                    <a:pt x="214" y="117"/>
                    <a:pt x="217" y="126"/>
                    <a:pt x="220" y="136"/>
                  </a:cubicBezTo>
                  <a:cubicBezTo>
                    <a:pt x="223" y="146"/>
                    <a:pt x="226" y="157"/>
                    <a:pt x="219" y="164"/>
                  </a:cubicBezTo>
                  <a:cubicBezTo>
                    <a:pt x="211" y="172"/>
                    <a:pt x="200" y="169"/>
                    <a:pt x="190" y="165"/>
                  </a:cubicBezTo>
                  <a:cubicBezTo>
                    <a:pt x="181" y="162"/>
                    <a:pt x="171" y="160"/>
                    <a:pt x="166" y="166"/>
                  </a:cubicBezTo>
                  <a:cubicBezTo>
                    <a:pt x="160" y="171"/>
                    <a:pt x="162" y="181"/>
                    <a:pt x="165" y="190"/>
                  </a:cubicBezTo>
                  <a:cubicBezTo>
                    <a:pt x="169" y="200"/>
                    <a:pt x="172" y="211"/>
                    <a:pt x="164" y="219"/>
                  </a:cubicBezTo>
                  <a:cubicBezTo>
                    <a:pt x="157" y="226"/>
                    <a:pt x="146" y="223"/>
                    <a:pt x="136" y="220"/>
                  </a:cubicBezTo>
                  <a:cubicBezTo>
                    <a:pt x="126" y="217"/>
                    <a:pt x="117" y="214"/>
                    <a:pt x="111" y="220"/>
                  </a:cubicBezTo>
                  <a:cubicBezTo>
                    <a:pt x="105" y="226"/>
                    <a:pt x="108" y="235"/>
                    <a:pt x="111" y="245"/>
                  </a:cubicBezTo>
                  <a:cubicBezTo>
                    <a:pt x="114" y="255"/>
                    <a:pt x="118" y="265"/>
                    <a:pt x="110" y="273"/>
                  </a:cubicBezTo>
                  <a:cubicBezTo>
                    <a:pt x="102" y="281"/>
                    <a:pt x="92" y="277"/>
                    <a:pt x="81" y="274"/>
                  </a:cubicBezTo>
                  <a:cubicBezTo>
                    <a:pt x="72" y="271"/>
                    <a:pt x="63" y="268"/>
                    <a:pt x="57" y="274"/>
                  </a:cubicBezTo>
                  <a:cubicBezTo>
                    <a:pt x="51" y="280"/>
                    <a:pt x="54" y="289"/>
                    <a:pt x="57" y="299"/>
                  </a:cubicBezTo>
                  <a:cubicBezTo>
                    <a:pt x="60" y="309"/>
                    <a:pt x="63" y="320"/>
                    <a:pt x="56" y="327"/>
                  </a:cubicBezTo>
                  <a:cubicBezTo>
                    <a:pt x="48" y="335"/>
                    <a:pt x="37" y="332"/>
                    <a:pt x="27" y="329"/>
                  </a:cubicBezTo>
                  <a:cubicBezTo>
                    <a:pt x="17" y="326"/>
                    <a:pt x="8" y="323"/>
                    <a:pt x="2" y="329"/>
                  </a:cubicBezTo>
                  <a:cubicBezTo>
                    <a:pt x="0" y="326"/>
                    <a:pt x="0" y="326"/>
                    <a:pt x="0" y="326"/>
                  </a:cubicBezTo>
                  <a:cubicBezTo>
                    <a:pt x="7" y="318"/>
                    <a:pt x="18" y="322"/>
                    <a:pt x="28" y="325"/>
                  </a:cubicBezTo>
                  <a:cubicBezTo>
                    <a:pt x="38" y="328"/>
                    <a:pt x="47" y="331"/>
                    <a:pt x="53" y="325"/>
                  </a:cubicBezTo>
                  <a:cubicBezTo>
                    <a:pt x="59" y="319"/>
                    <a:pt x="56" y="310"/>
                    <a:pt x="53" y="300"/>
                  </a:cubicBezTo>
                  <a:cubicBezTo>
                    <a:pt x="50" y="290"/>
                    <a:pt x="46" y="279"/>
                    <a:pt x="54" y="271"/>
                  </a:cubicBezTo>
                  <a:cubicBezTo>
                    <a:pt x="62" y="264"/>
                    <a:pt x="72" y="267"/>
                    <a:pt x="83" y="270"/>
                  </a:cubicBezTo>
                  <a:cubicBezTo>
                    <a:pt x="92" y="273"/>
                    <a:pt x="101" y="276"/>
                    <a:pt x="107" y="270"/>
                  </a:cubicBezTo>
                  <a:cubicBezTo>
                    <a:pt x="113" y="264"/>
                    <a:pt x="110" y="255"/>
                    <a:pt x="107" y="246"/>
                  </a:cubicBezTo>
                  <a:cubicBezTo>
                    <a:pt x="104" y="235"/>
                    <a:pt x="101" y="225"/>
                    <a:pt x="108" y="217"/>
                  </a:cubicBezTo>
                  <a:cubicBezTo>
                    <a:pt x="116" y="209"/>
                    <a:pt x="127" y="213"/>
                    <a:pt x="137" y="216"/>
                  </a:cubicBezTo>
                  <a:cubicBezTo>
                    <a:pt x="147" y="219"/>
                    <a:pt x="156" y="222"/>
                    <a:pt x="162" y="216"/>
                  </a:cubicBezTo>
                  <a:cubicBezTo>
                    <a:pt x="168" y="210"/>
                    <a:pt x="165" y="201"/>
                    <a:pt x="162" y="191"/>
                  </a:cubicBezTo>
                  <a:cubicBezTo>
                    <a:pt x="158" y="181"/>
                    <a:pt x="155" y="170"/>
                    <a:pt x="163" y="163"/>
                  </a:cubicBezTo>
                  <a:cubicBezTo>
                    <a:pt x="170" y="155"/>
                    <a:pt x="181" y="158"/>
                    <a:pt x="191" y="162"/>
                  </a:cubicBezTo>
                  <a:cubicBezTo>
                    <a:pt x="201" y="165"/>
                    <a:pt x="210" y="168"/>
                    <a:pt x="216" y="162"/>
                  </a:cubicBezTo>
                  <a:cubicBezTo>
                    <a:pt x="222" y="156"/>
                    <a:pt x="219" y="147"/>
                    <a:pt x="216" y="137"/>
                  </a:cubicBezTo>
                  <a:cubicBezTo>
                    <a:pt x="213" y="127"/>
                    <a:pt x="209" y="116"/>
                    <a:pt x="217" y="108"/>
                  </a:cubicBezTo>
                  <a:cubicBezTo>
                    <a:pt x="225" y="101"/>
                    <a:pt x="235" y="104"/>
                    <a:pt x="246" y="107"/>
                  </a:cubicBezTo>
                  <a:cubicBezTo>
                    <a:pt x="255" y="110"/>
                    <a:pt x="264" y="113"/>
                    <a:pt x="270" y="107"/>
                  </a:cubicBezTo>
                  <a:cubicBezTo>
                    <a:pt x="276" y="101"/>
                    <a:pt x="273" y="92"/>
                    <a:pt x="270" y="83"/>
                  </a:cubicBezTo>
                  <a:cubicBezTo>
                    <a:pt x="267" y="72"/>
                    <a:pt x="264" y="62"/>
                    <a:pt x="271" y="54"/>
                  </a:cubicBezTo>
                  <a:cubicBezTo>
                    <a:pt x="279" y="46"/>
                    <a:pt x="290" y="50"/>
                    <a:pt x="300" y="53"/>
                  </a:cubicBezTo>
                  <a:cubicBezTo>
                    <a:pt x="310" y="56"/>
                    <a:pt x="319" y="59"/>
                    <a:pt x="325" y="53"/>
                  </a:cubicBezTo>
                  <a:cubicBezTo>
                    <a:pt x="331" y="47"/>
                    <a:pt x="328" y="38"/>
                    <a:pt x="325" y="28"/>
                  </a:cubicBezTo>
                  <a:cubicBezTo>
                    <a:pt x="322" y="18"/>
                    <a:pt x="318" y="7"/>
                    <a:pt x="326" y="0"/>
                  </a:cubicBezTo>
                  <a:cubicBezTo>
                    <a:pt x="329" y="2"/>
                    <a:pt x="329" y="2"/>
                    <a:pt x="329" y="2"/>
                  </a:cubicBezTo>
                  <a:cubicBezTo>
                    <a:pt x="323" y="8"/>
                    <a:pt x="326" y="17"/>
                    <a:pt x="329" y="27"/>
                  </a:cubicBezTo>
                  <a:cubicBezTo>
                    <a:pt x="332" y="37"/>
                    <a:pt x="335" y="48"/>
                    <a:pt x="328" y="5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119B70F4-879F-4A95-8222-5303E517CA8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00654" y="2540196"/>
              <a:ext cx="1002411" cy="1002411"/>
            </a:xfrm>
            <a:custGeom>
              <a:avLst/>
              <a:gdLst>
                <a:gd name="T0" fmla="*/ 328 w 335"/>
                <a:gd name="T1" fmla="*/ 56 h 335"/>
                <a:gd name="T2" fmla="*/ 299 w 335"/>
                <a:gd name="T3" fmla="*/ 57 h 335"/>
                <a:gd name="T4" fmla="*/ 274 w 335"/>
                <a:gd name="T5" fmla="*/ 57 h 335"/>
                <a:gd name="T6" fmla="*/ 274 w 335"/>
                <a:gd name="T7" fmla="*/ 81 h 335"/>
                <a:gd name="T8" fmla="*/ 273 w 335"/>
                <a:gd name="T9" fmla="*/ 110 h 335"/>
                <a:gd name="T10" fmla="*/ 245 w 335"/>
                <a:gd name="T11" fmla="*/ 111 h 335"/>
                <a:gd name="T12" fmla="*/ 220 w 335"/>
                <a:gd name="T13" fmla="*/ 111 h 335"/>
                <a:gd name="T14" fmla="*/ 220 w 335"/>
                <a:gd name="T15" fmla="*/ 136 h 335"/>
                <a:gd name="T16" fmla="*/ 219 w 335"/>
                <a:gd name="T17" fmla="*/ 164 h 335"/>
                <a:gd name="T18" fmla="*/ 190 w 335"/>
                <a:gd name="T19" fmla="*/ 165 h 335"/>
                <a:gd name="T20" fmla="*/ 166 w 335"/>
                <a:gd name="T21" fmla="*/ 166 h 335"/>
                <a:gd name="T22" fmla="*/ 165 w 335"/>
                <a:gd name="T23" fmla="*/ 190 h 335"/>
                <a:gd name="T24" fmla="*/ 164 w 335"/>
                <a:gd name="T25" fmla="*/ 219 h 335"/>
                <a:gd name="T26" fmla="*/ 136 w 335"/>
                <a:gd name="T27" fmla="*/ 220 h 335"/>
                <a:gd name="T28" fmla="*/ 111 w 335"/>
                <a:gd name="T29" fmla="*/ 220 h 335"/>
                <a:gd name="T30" fmla="*/ 111 w 335"/>
                <a:gd name="T31" fmla="*/ 245 h 335"/>
                <a:gd name="T32" fmla="*/ 110 w 335"/>
                <a:gd name="T33" fmla="*/ 273 h 335"/>
                <a:gd name="T34" fmla="*/ 81 w 335"/>
                <a:gd name="T35" fmla="*/ 274 h 335"/>
                <a:gd name="T36" fmla="*/ 57 w 335"/>
                <a:gd name="T37" fmla="*/ 274 h 335"/>
                <a:gd name="T38" fmla="*/ 57 w 335"/>
                <a:gd name="T39" fmla="*/ 299 h 335"/>
                <a:gd name="T40" fmla="*/ 56 w 335"/>
                <a:gd name="T41" fmla="*/ 327 h 335"/>
                <a:gd name="T42" fmla="*/ 27 w 335"/>
                <a:gd name="T43" fmla="*/ 329 h 335"/>
                <a:gd name="T44" fmla="*/ 2 w 335"/>
                <a:gd name="T45" fmla="*/ 329 h 335"/>
                <a:gd name="T46" fmla="*/ 0 w 335"/>
                <a:gd name="T47" fmla="*/ 326 h 335"/>
                <a:gd name="T48" fmla="*/ 28 w 335"/>
                <a:gd name="T49" fmla="*/ 325 h 335"/>
                <a:gd name="T50" fmla="*/ 53 w 335"/>
                <a:gd name="T51" fmla="*/ 325 h 335"/>
                <a:gd name="T52" fmla="*/ 53 w 335"/>
                <a:gd name="T53" fmla="*/ 300 h 335"/>
                <a:gd name="T54" fmla="*/ 54 w 335"/>
                <a:gd name="T55" fmla="*/ 271 h 335"/>
                <a:gd name="T56" fmla="*/ 83 w 335"/>
                <a:gd name="T57" fmla="*/ 270 h 335"/>
                <a:gd name="T58" fmla="*/ 107 w 335"/>
                <a:gd name="T59" fmla="*/ 270 h 335"/>
                <a:gd name="T60" fmla="*/ 107 w 335"/>
                <a:gd name="T61" fmla="*/ 246 h 335"/>
                <a:gd name="T62" fmla="*/ 108 w 335"/>
                <a:gd name="T63" fmla="*/ 217 h 335"/>
                <a:gd name="T64" fmla="*/ 137 w 335"/>
                <a:gd name="T65" fmla="*/ 216 h 335"/>
                <a:gd name="T66" fmla="*/ 162 w 335"/>
                <a:gd name="T67" fmla="*/ 216 h 335"/>
                <a:gd name="T68" fmla="*/ 162 w 335"/>
                <a:gd name="T69" fmla="*/ 191 h 335"/>
                <a:gd name="T70" fmla="*/ 163 w 335"/>
                <a:gd name="T71" fmla="*/ 163 h 335"/>
                <a:gd name="T72" fmla="*/ 191 w 335"/>
                <a:gd name="T73" fmla="*/ 162 h 335"/>
                <a:gd name="T74" fmla="*/ 216 w 335"/>
                <a:gd name="T75" fmla="*/ 162 h 335"/>
                <a:gd name="T76" fmla="*/ 216 w 335"/>
                <a:gd name="T77" fmla="*/ 137 h 335"/>
                <a:gd name="T78" fmla="*/ 217 w 335"/>
                <a:gd name="T79" fmla="*/ 108 h 335"/>
                <a:gd name="T80" fmla="*/ 246 w 335"/>
                <a:gd name="T81" fmla="*/ 107 h 335"/>
                <a:gd name="T82" fmla="*/ 270 w 335"/>
                <a:gd name="T83" fmla="*/ 107 h 335"/>
                <a:gd name="T84" fmla="*/ 270 w 335"/>
                <a:gd name="T85" fmla="*/ 83 h 335"/>
                <a:gd name="T86" fmla="*/ 271 w 335"/>
                <a:gd name="T87" fmla="*/ 54 h 335"/>
                <a:gd name="T88" fmla="*/ 300 w 335"/>
                <a:gd name="T89" fmla="*/ 53 h 335"/>
                <a:gd name="T90" fmla="*/ 325 w 335"/>
                <a:gd name="T91" fmla="*/ 53 h 335"/>
                <a:gd name="T92" fmla="*/ 325 w 335"/>
                <a:gd name="T93" fmla="*/ 28 h 335"/>
                <a:gd name="T94" fmla="*/ 326 w 335"/>
                <a:gd name="T95" fmla="*/ 0 h 335"/>
                <a:gd name="T96" fmla="*/ 329 w 335"/>
                <a:gd name="T97" fmla="*/ 2 h 335"/>
                <a:gd name="T98" fmla="*/ 329 w 335"/>
                <a:gd name="T99" fmla="*/ 27 h 335"/>
                <a:gd name="T100" fmla="*/ 328 w 335"/>
                <a:gd name="T101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35" h="335">
                  <a:moveTo>
                    <a:pt x="328" y="56"/>
                  </a:moveTo>
                  <a:cubicBezTo>
                    <a:pt x="320" y="63"/>
                    <a:pt x="309" y="60"/>
                    <a:pt x="299" y="57"/>
                  </a:cubicBezTo>
                  <a:cubicBezTo>
                    <a:pt x="289" y="54"/>
                    <a:pt x="280" y="51"/>
                    <a:pt x="274" y="57"/>
                  </a:cubicBezTo>
                  <a:cubicBezTo>
                    <a:pt x="268" y="63"/>
                    <a:pt x="271" y="72"/>
                    <a:pt x="274" y="81"/>
                  </a:cubicBezTo>
                  <a:cubicBezTo>
                    <a:pt x="277" y="92"/>
                    <a:pt x="281" y="102"/>
                    <a:pt x="273" y="110"/>
                  </a:cubicBezTo>
                  <a:cubicBezTo>
                    <a:pt x="265" y="118"/>
                    <a:pt x="255" y="114"/>
                    <a:pt x="245" y="111"/>
                  </a:cubicBezTo>
                  <a:cubicBezTo>
                    <a:pt x="235" y="108"/>
                    <a:pt x="226" y="105"/>
                    <a:pt x="220" y="111"/>
                  </a:cubicBezTo>
                  <a:cubicBezTo>
                    <a:pt x="214" y="117"/>
                    <a:pt x="217" y="126"/>
                    <a:pt x="220" y="136"/>
                  </a:cubicBezTo>
                  <a:cubicBezTo>
                    <a:pt x="223" y="146"/>
                    <a:pt x="226" y="157"/>
                    <a:pt x="219" y="164"/>
                  </a:cubicBezTo>
                  <a:cubicBezTo>
                    <a:pt x="211" y="172"/>
                    <a:pt x="200" y="169"/>
                    <a:pt x="190" y="165"/>
                  </a:cubicBezTo>
                  <a:cubicBezTo>
                    <a:pt x="181" y="162"/>
                    <a:pt x="171" y="160"/>
                    <a:pt x="166" y="166"/>
                  </a:cubicBezTo>
                  <a:cubicBezTo>
                    <a:pt x="160" y="171"/>
                    <a:pt x="162" y="181"/>
                    <a:pt x="165" y="190"/>
                  </a:cubicBezTo>
                  <a:cubicBezTo>
                    <a:pt x="169" y="200"/>
                    <a:pt x="172" y="211"/>
                    <a:pt x="164" y="219"/>
                  </a:cubicBezTo>
                  <a:cubicBezTo>
                    <a:pt x="157" y="226"/>
                    <a:pt x="146" y="223"/>
                    <a:pt x="136" y="220"/>
                  </a:cubicBezTo>
                  <a:cubicBezTo>
                    <a:pt x="126" y="217"/>
                    <a:pt x="117" y="214"/>
                    <a:pt x="111" y="220"/>
                  </a:cubicBezTo>
                  <a:cubicBezTo>
                    <a:pt x="105" y="226"/>
                    <a:pt x="108" y="235"/>
                    <a:pt x="111" y="245"/>
                  </a:cubicBezTo>
                  <a:cubicBezTo>
                    <a:pt x="114" y="255"/>
                    <a:pt x="118" y="265"/>
                    <a:pt x="110" y="273"/>
                  </a:cubicBezTo>
                  <a:cubicBezTo>
                    <a:pt x="102" y="281"/>
                    <a:pt x="92" y="277"/>
                    <a:pt x="81" y="274"/>
                  </a:cubicBezTo>
                  <a:cubicBezTo>
                    <a:pt x="72" y="271"/>
                    <a:pt x="63" y="268"/>
                    <a:pt x="57" y="274"/>
                  </a:cubicBezTo>
                  <a:cubicBezTo>
                    <a:pt x="51" y="280"/>
                    <a:pt x="54" y="289"/>
                    <a:pt x="57" y="299"/>
                  </a:cubicBezTo>
                  <a:cubicBezTo>
                    <a:pt x="60" y="309"/>
                    <a:pt x="63" y="320"/>
                    <a:pt x="56" y="327"/>
                  </a:cubicBezTo>
                  <a:cubicBezTo>
                    <a:pt x="48" y="335"/>
                    <a:pt x="37" y="332"/>
                    <a:pt x="27" y="329"/>
                  </a:cubicBezTo>
                  <a:cubicBezTo>
                    <a:pt x="17" y="326"/>
                    <a:pt x="8" y="323"/>
                    <a:pt x="2" y="329"/>
                  </a:cubicBezTo>
                  <a:cubicBezTo>
                    <a:pt x="0" y="326"/>
                    <a:pt x="0" y="326"/>
                    <a:pt x="0" y="326"/>
                  </a:cubicBezTo>
                  <a:cubicBezTo>
                    <a:pt x="7" y="318"/>
                    <a:pt x="18" y="322"/>
                    <a:pt x="28" y="325"/>
                  </a:cubicBezTo>
                  <a:cubicBezTo>
                    <a:pt x="38" y="328"/>
                    <a:pt x="47" y="331"/>
                    <a:pt x="53" y="325"/>
                  </a:cubicBezTo>
                  <a:cubicBezTo>
                    <a:pt x="59" y="319"/>
                    <a:pt x="56" y="310"/>
                    <a:pt x="53" y="300"/>
                  </a:cubicBezTo>
                  <a:cubicBezTo>
                    <a:pt x="50" y="290"/>
                    <a:pt x="46" y="279"/>
                    <a:pt x="54" y="271"/>
                  </a:cubicBezTo>
                  <a:cubicBezTo>
                    <a:pt x="62" y="264"/>
                    <a:pt x="72" y="267"/>
                    <a:pt x="83" y="270"/>
                  </a:cubicBezTo>
                  <a:cubicBezTo>
                    <a:pt x="92" y="273"/>
                    <a:pt x="101" y="276"/>
                    <a:pt x="107" y="270"/>
                  </a:cubicBezTo>
                  <a:cubicBezTo>
                    <a:pt x="113" y="264"/>
                    <a:pt x="110" y="255"/>
                    <a:pt x="107" y="246"/>
                  </a:cubicBezTo>
                  <a:cubicBezTo>
                    <a:pt x="104" y="235"/>
                    <a:pt x="101" y="225"/>
                    <a:pt x="108" y="217"/>
                  </a:cubicBezTo>
                  <a:cubicBezTo>
                    <a:pt x="116" y="209"/>
                    <a:pt x="127" y="213"/>
                    <a:pt x="137" y="216"/>
                  </a:cubicBezTo>
                  <a:cubicBezTo>
                    <a:pt x="147" y="219"/>
                    <a:pt x="156" y="222"/>
                    <a:pt x="162" y="216"/>
                  </a:cubicBezTo>
                  <a:cubicBezTo>
                    <a:pt x="168" y="210"/>
                    <a:pt x="165" y="201"/>
                    <a:pt x="162" y="191"/>
                  </a:cubicBezTo>
                  <a:cubicBezTo>
                    <a:pt x="158" y="181"/>
                    <a:pt x="155" y="170"/>
                    <a:pt x="163" y="163"/>
                  </a:cubicBezTo>
                  <a:cubicBezTo>
                    <a:pt x="170" y="155"/>
                    <a:pt x="181" y="158"/>
                    <a:pt x="191" y="162"/>
                  </a:cubicBezTo>
                  <a:cubicBezTo>
                    <a:pt x="201" y="165"/>
                    <a:pt x="210" y="168"/>
                    <a:pt x="216" y="162"/>
                  </a:cubicBezTo>
                  <a:cubicBezTo>
                    <a:pt x="222" y="156"/>
                    <a:pt x="219" y="147"/>
                    <a:pt x="216" y="137"/>
                  </a:cubicBezTo>
                  <a:cubicBezTo>
                    <a:pt x="213" y="127"/>
                    <a:pt x="209" y="116"/>
                    <a:pt x="217" y="108"/>
                  </a:cubicBezTo>
                  <a:cubicBezTo>
                    <a:pt x="225" y="101"/>
                    <a:pt x="235" y="104"/>
                    <a:pt x="246" y="107"/>
                  </a:cubicBezTo>
                  <a:cubicBezTo>
                    <a:pt x="255" y="110"/>
                    <a:pt x="264" y="113"/>
                    <a:pt x="270" y="107"/>
                  </a:cubicBezTo>
                  <a:cubicBezTo>
                    <a:pt x="276" y="101"/>
                    <a:pt x="273" y="92"/>
                    <a:pt x="270" y="83"/>
                  </a:cubicBezTo>
                  <a:cubicBezTo>
                    <a:pt x="267" y="72"/>
                    <a:pt x="264" y="62"/>
                    <a:pt x="271" y="54"/>
                  </a:cubicBezTo>
                  <a:cubicBezTo>
                    <a:pt x="279" y="46"/>
                    <a:pt x="290" y="50"/>
                    <a:pt x="300" y="53"/>
                  </a:cubicBezTo>
                  <a:cubicBezTo>
                    <a:pt x="310" y="56"/>
                    <a:pt x="319" y="59"/>
                    <a:pt x="325" y="53"/>
                  </a:cubicBezTo>
                  <a:cubicBezTo>
                    <a:pt x="331" y="47"/>
                    <a:pt x="328" y="38"/>
                    <a:pt x="325" y="28"/>
                  </a:cubicBezTo>
                  <a:cubicBezTo>
                    <a:pt x="322" y="18"/>
                    <a:pt x="318" y="7"/>
                    <a:pt x="326" y="0"/>
                  </a:cubicBezTo>
                  <a:cubicBezTo>
                    <a:pt x="329" y="2"/>
                    <a:pt x="329" y="2"/>
                    <a:pt x="329" y="2"/>
                  </a:cubicBezTo>
                  <a:cubicBezTo>
                    <a:pt x="323" y="8"/>
                    <a:pt x="326" y="17"/>
                    <a:pt x="329" y="27"/>
                  </a:cubicBezTo>
                  <a:cubicBezTo>
                    <a:pt x="332" y="37"/>
                    <a:pt x="335" y="48"/>
                    <a:pt x="328" y="56"/>
                  </a:cubicBezTo>
                  <a:close/>
                </a:path>
              </a:pathLst>
            </a:custGeom>
            <a:solidFill>
              <a:srgbClr val="DF7D3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13">
              <a:extLst>
                <a:ext uri="{FF2B5EF4-FFF2-40B4-BE49-F238E27FC236}">
                  <a16:creationId xmlns:a16="http://schemas.microsoft.com/office/drawing/2014/main" id="{F7CA0BD3-793E-45C7-9B5B-0E4BAFC1072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591531" y="5867225"/>
              <a:ext cx="334022" cy="304975"/>
            </a:xfrm>
            <a:custGeom>
              <a:avLst/>
              <a:gdLst>
                <a:gd name="T0" fmla="*/ 123 w 245"/>
                <a:gd name="T1" fmla="*/ 223 h 223"/>
                <a:gd name="T2" fmla="*/ 44 w 245"/>
                <a:gd name="T3" fmla="*/ 190 h 223"/>
                <a:gd name="T4" fmla="*/ 44 w 245"/>
                <a:gd name="T5" fmla="*/ 32 h 223"/>
                <a:gd name="T6" fmla="*/ 123 w 245"/>
                <a:gd name="T7" fmla="*/ 0 h 223"/>
                <a:gd name="T8" fmla="*/ 202 w 245"/>
                <a:gd name="T9" fmla="*/ 32 h 223"/>
                <a:gd name="T10" fmla="*/ 202 w 245"/>
                <a:gd name="T11" fmla="*/ 32 h 223"/>
                <a:gd name="T12" fmla="*/ 202 w 245"/>
                <a:gd name="T13" fmla="*/ 190 h 223"/>
                <a:gd name="T14" fmla="*/ 123 w 245"/>
                <a:gd name="T15" fmla="*/ 223 h 223"/>
                <a:gd name="T16" fmla="*/ 123 w 245"/>
                <a:gd name="T17" fmla="*/ 36 h 223"/>
                <a:gd name="T18" fmla="*/ 69 w 245"/>
                <a:gd name="T19" fmla="*/ 58 h 223"/>
                <a:gd name="T20" fmla="*/ 69 w 245"/>
                <a:gd name="T21" fmla="*/ 165 h 223"/>
                <a:gd name="T22" fmla="*/ 123 w 245"/>
                <a:gd name="T23" fmla="*/ 187 h 223"/>
                <a:gd name="T24" fmla="*/ 176 w 245"/>
                <a:gd name="T25" fmla="*/ 165 h 223"/>
                <a:gd name="T26" fmla="*/ 176 w 245"/>
                <a:gd name="T27" fmla="*/ 58 h 223"/>
                <a:gd name="T28" fmla="*/ 123 w 245"/>
                <a:gd name="T29" fmla="*/ 36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5" h="223">
                  <a:moveTo>
                    <a:pt x="123" y="223"/>
                  </a:moveTo>
                  <a:cubicBezTo>
                    <a:pt x="93" y="223"/>
                    <a:pt x="65" y="212"/>
                    <a:pt x="44" y="190"/>
                  </a:cubicBezTo>
                  <a:cubicBezTo>
                    <a:pt x="0" y="147"/>
                    <a:pt x="0" y="76"/>
                    <a:pt x="44" y="32"/>
                  </a:cubicBezTo>
                  <a:cubicBezTo>
                    <a:pt x="65" y="11"/>
                    <a:pt x="93" y="0"/>
                    <a:pt x="123" y="0"/>
                  </a:cubicBezTo>
                  <a:cubicBezTo>
                    <a:pt x="153" y="0"/>
                    <a:pt x="181" y="11"/>
                    <a:pt x="202" y="32"/>
                  </a:cubicBezTo>
                  <a:cubicBezTo>
                    <a:pt x="202" y="32"/>
                    <a:pt x="202" y="32"/>
                    <a:pt x="202" y="32"/>
                  </a:cubicBezTo>
                  <a:cubicBezTo>
                    <a:pt x="245" y="76"/>
                    <a:pt x="245" y="147"/>
                    <a:pt x="202" y="190"/>
                  </a:cubicBezTo>
                  <a:cubicBezTo>
                    <a:pt x="181" y="212"/>
                    <a:pt x="153" y="223"/>
                    <a:pt x="123" y="223"/>
                  </a:cubicBezTo>
                  <a:close/>
                  <a:moveTo>
                    <a:pt x="123" y="36"/>
                  </a:moveTo>
                  <a:cubicBezTo>
                    <a:pt x="103" y="36"/>
                    <a:pt x="84" y="43"/>
                    <a:pt x="69" y="58"/>
                  </a:cubicBezTo>
                  <a:cubicBezTo>
                    <a:pt x="40" y="87"/>
                    <a:pt x="40" y="135"/>
                    <a:pt x="69" y="165"/>
                  </a:cubicBezTo>
                  <a:cubicBezTo>
                    <a:pt x="84" y="179"/>
                    <a:pt x="103" y="187"/>
                    <a:pt x="123" y="187"/>
                  </a:cubicBezTo>
                  <a:cubicBezTo>
                    <a:pt x="143" y="187"/>
                    <a:pt x="162" y="179"/>
                    <a:pt x="176" y="165"/>
                  </a:cubicBezTo>
                  <a:cubicBezTo>
                    <a:pt x="206" y="135"/>
                    <a:pt x="206" y="87"/>
                    <a:pt x="176" y="58"/>
                  </a:cubicBezTo>
                  <a:cubicBezTo>
                    <a:pt x="162" y="43"/>
                    <a:pt x="143" y="36"/>
                    <a:pt x="123" y="3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5">
              <a:extLst>
                <a:ext uri="{FF2B5EF4-FFF2-40B4-BE49-F238E27FC236}">
                  <a16:creationId xmlns:a16="http://schemas.microsoft.com/office/drawing/2014/main" id="{F146E3F0-325D-4C96-8E62-EDA87CE2943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41025" y="5568997"/>
              <a:ext cx="479367" cy="479367"/>
            </a:xfrm>
            <a:custGeom>
              <a:avLst/>
              <a:gdLst>
                <a:gd name="T0" fmla="*/ 169 w 206"/>
                <a:gd name="T1" fmla="*/ 37 h 206"/>
                <a:gd name="T2" fmla="*/ 169 w 206"/>
                <a:gd name="T3" fmla="*/ 170 h 206"/>
                <a:gd name="T4" fmla="*/ 37 w 206"/>
                <a:gd name="T5" fmla="*/ 170 h 206"/>
                <a:gd name="T6" fmla="*/ 37 w 206"/>
                <a:gd name="T7" fmla="*/ 37 h 206"/>
                <a:gd name="T8" fmla="*/ 169 w 206"/>
                <a:gd name="T9" fmla="*/ 37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206">
                  <a:moveTo>
                    <a:pt x="169" y="37"/>
                  </a:moveTo>
                  <a:cubicBezTo>
                    <a:pt x="206" y="74"/>
                    <a:pt x="206" y="133"/>
                    <a:pt x="169" y="170"/>
                  </a:cubicBezTo>
                  <a:cubicBezTo>
                    <a:pt x="133" y="206"/>
                    <a:pt x="73" y="206"/>
                    <a:pt x="37" y="170"/>
                  </a:cubicBezTo>
                  <a:cubicBezTo>
                    <a:pt x="0" y="133"/>
                    <a:pt x="0" y="74"/>
                    <a:pt x="37" y="37"/>
                  </a:cubicBezTo>
                  <a:cubicBezTo>
                    <a:pt x="73" y="0"/>
                    <a:pt x="133" y="0"/>
                    <a:pt x="169" y="3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9">
              <a:extLst>
                <a:ext uri="{FF2B5EF4-FFF2-40B4-BE49-F238E27FC236}">
                  <a16:creationId xmlns:a16="http://schemas.microsoft.com/office/drawing/2014/main" id="{3F324162-214C-4CA9-B488-C107339D6661}"/>
                </a:ext>
              </a:extLst>
            </p:cNvPr>
            <p:cNvSpPr>
              <a:spLocks/>
            </p:cNvSpPr>
            <p:nvPr/>
          </p:nvSpPr>
          <p:spPr bwMode="auto">
            <a:xfrm>
              <a:off x="8371699" y="1770853"/>
              <a:ext cx="1104631" cy="1108318"/>
            </a:xfrm>
            <a:custGeom>
              <a:avLst/>
              <a:gdLst>
                <a:gd name="T0" fmla="*/ 421 w 456"/>
                <a:gd name="T1" fmla="*/ 35 h 457"/>
                <a:gd name="T2" fmla="*/ 421 w 456"/>
                <a:gd name="T3" fmla="*/ 163 h 457"/>
                <a:gd name="T4" fmla="*/ 162 w 456"/>
                <a:gd name="T5" fmla="*/ 422 h 457"/>
                <a:gd name="T6" fmla="*/ 35 w 456"/>
                <a:gd name="T7" fmla="*/ 422 h 457"/>
                <a:gd name="T8" fmla="*/ 35 w 456"/>
                <a:gd name="T9" fmla="*/ 422 h 457"/>
                <a:gd name="T10" fmla="*/ 35 w 456"/>
                <a:gd name="T11" fmla="*/ 294 h 457"/>
                <a:gd name="T12" fmla="*/ 294 w 456"/>
                <a:gd name="T13" fmla="*/ 35 h 457"/>
                <a:gd name="T14" fmla="*/ 421 w 456"/>
                <a:gd name="T15" fmla="*/ 35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6" h="457">
                  <a:moveTo>
                    <a:pt x="421" y="35"/>
                  </a:moveTo>
                  <a:cubicBezTo>
                    <a:pt x="456" y="71"/>
                    <a:pt x="456" y="128"/>
                    <a:pt x="421" y="163"/>
                  </a:cubicBezTo>
                  <a:cubicBezTo>
                    <a:pt x="162" y="422"/>
                    <a:pt x="162" y="422"/>
                    <a:pt x="162" y="422"/>
                  </a:cubicBezTo>
                  <a:cubicBezTo>
                    <a:pt x="127" y="457"/>
                    <a:pt x="70" y="457"/>
                    <a:pt x="35" y="422"/>
                  </a:cubicBezTo>
                  <a:cubicBezTo>
                    <a:pt x="35" y="422"/>
                    <a:pt x="35" y="422"/>
                    <a:pt x="35" y="422"/>
                  </a:cubicBezTo>
                  <a:cubicBezTo>
                    <a:pt x="0" y="387"/>
                    <a:pt x="0" y="329"/>
                    <a:pt x="35" y="294"/>
                  </a:cubicBezTo>
                  <a:cubicBezTo>
                    <a:pt x="294" y="35"/>
                    <a:pt x="294" y="35"/>
                    <a:pt x="294" y="35"/>
                  </a:cubicBezTo>
                  <a:cubicBezTo>
                    <a:pt x="329" y="0"/>
                    <a:pt x="386" y="0"/>
                    <a:pt x="421" y="35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AD375833-591F-409C-9829-B8552F3AC825}"/>
                </a:ext>
              </a:extLst>
            </p:cNvPr>
            <p:cNvSpPr>
              <a:spLocks/>
            </p:cNvSpPr>
            <p:nvPr/>
          </p:nvSpPr>
          <p:spPr bwMode="auto">
            <a:xfrm>
              <a:off x="9519316" y="6135213"/>
              <a:ext cx="1221709" cy="1225788"/>
            </a:xfrm>
            <a:custGeom>
              <a:avLst/>
              <a:gdLst>
                <a:gd name="T0" fmla="*/ 421 w 456"/>
                <a:gd name="T1" fmla="*/ 35 h 457"/>
                <a:gd name="T2" fmla="*/ 421 w 456"/>
                <a:gd name="T3" fmla="*/ 163 h 457"/>
                <a:gd name="T4" fmla="*/ 162 w 456"/>
                <a:gd name="T5" fmla="*/ 422 h 457"/>
                <a:gd name="T6" fmla="*/ 35 w 456"/>
                <a:gd name="T7" fmla="*/ 422 h 457"/>
                <a:gd name="T8" fmla="*/ 35 w 456"/>
                <a:gd name="T9" fmla="*/ 422 h 457"/>
                <a:gd name="T10" fmla="*/ 35 w 456"/>
                <a:gd name="T11" fmla="*/ 294 h 457"/>
                <a:gd name="T12" fmla="*/ 294 w 456"/>
                <a:gd name="T13" fmla="*/ 35 h 457"/>
                <a:gd name="T14" fmla="*/ 421 w 456"/>
                <a:gd name="T15" fmla="*/ 35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6" h="457">
                  <a:moveTo>
                    <a:pt x="421" y="35"/>
                  </a:moveTo>
                  <a:cubicBezTo>
                    <a:pt x="456" y="71"/>
                    <a:pt x="456" y="128"/>
                    <a:pt x="421" y="163"/>
                  </a:cubicBezTo>
                  <a:cubicBezTo>
                    <a:pt x="162" y="422"/>
                    <a:pt x="162" y="422"/>
                    <a:pt x="162" y="422"/>
                  </a:cubicBezTo>
                  <a:cubicBezTo>
                    <a:pt x="127" y="457"/>
                    <a:pt x="70" y="457"/>
                    <a:pt x="35" y="422"/>
                  </a:cubicBezTo>
                  <a:cubicBezTo>
                    <a:pt x="35" y="422"/>
                    <a:pt x="35" y="422"/>
                    <a:pt x="35" y="422"/>
                  </a:cubicBezTo>
                  <a:cubicBezTo>
                    <a:pt x="0" y="387"/>
                    <a:pt x="0" y="329"/>
                    <a:pt x="35" y="294"/>
                  </a:cubicBezTo>
                  <a:cubicBezTo>
                    <a:pt x="294" y="35"/>
                    <a:pt x="294" y="35"/>
                    <a:pt x="294" y="35"/>
                  </a:cubicBezTo>
                  <a:cubicBezTo>
                    <a:pt x="329" y="0"/>
                    <a:pt x="386" y="0"/>
                    <a:pt x="421" y="35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E3683FA7-23F4-463E-81C9-D67EB36F561F}"/>
                </a:ext>
              </a:extLst>
            </p:cNvPr>
            <p:cNvSpPr>
              <a:spLocks/>
            </p:cNvSpPr>
            <p:nvPr/>
          </p:nvSpPr>
          <p:spPr bwMode="auto">
            <a:xfrm>
              <a:off x="4814867" y="5630396"/>
              <a:ext cx="936780" cy="939909"/>
            </a:xfrm>
            <a:custGeom>
              <a:avLst/>
              <a:gdLst>
                <a:gd name="T0" fmla="*/ 421 w 456"/>
                <a:gd name="T1" fmla="*/ 35 h 457"/>
                <a:gd name="T2" fmla="*/ 421 w 456"/>
                <a:gd name="T3" fmla="*/ 163 h 457"/>
                <a:gd name="T4" fmla="*/ 162 w 456"/>
                <a:gd name="T5" fmla="*/ 422 h 457"/>
                <a:gd name="T6" fmla="*/ 35 w 456"/>
                <a:gd name="T7" fmla="*/ 422 h 457"/>
                <a:gd name="T8" fmla="*/ 35 w 456"/>
                <a:gd name="T9" fmla="*/ 422 h 457"/>
                <a:gd name="T10" fmla="*/ 35 w 456"/>
                <a:gd name="T11" fmla="*/ 294 h 457"/>
                <a:gd name="T12" fmla="*/ 294 w 456"/>
                <a:gd name="T13" fmla="*/ 35 h 457"/>
                <a:gd name="T14" fmla="*/ 421 w 456"/>
                <a:gd name="T15" fmla="*/ 35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6" h="457">
                  <a:moveTo>
                    <a:pt x="421" y="35"/>
                  </a:moveTo>
                  <a:cubicBezTo>
                    <a:pt x="456" y="71"/>
                    <a:pt x="456" y="128"/>
                    <a:pt x="421" y="163"/>
                  </a:cubicBezTo>
                  <a:cubicBezTo>
                    <a:pt x="162" y="422"/>
                    <a:pt x="162" y="422"/>
                    <a:pt x="162" y="422"/>
                  </a:cubicBezTo>
                  <a:cubicBezTo>
                    <a:pt x="127" y="457"/>
                    <a:pt x="70" y="457"/>
                    <a:pt x="35" y="422"/>
                  </a:cubicBezTo>
                  <a:cubicBezTo>
                    <a:pt x="35" y="422"/>
                    <a:pt x="35" y="422"/>
                    <a:pt x="35" y="422"/>
                  </a:cubicBezTo>
                  <a:cubicBezTo>
                    <a:pt x="0" y="387"/>
                    <a:pt x="0" y="329"/>
                    <a:pt x="35" y="294"/>
                  </a:cubicBezTo>
                  <a:cubicBezTo>
                    <a:pt x="294" y="35"/>
                    <a:pt x="294" y="35"/>
                    <a:pt x="294" y="35"/>
                  </a:cubicBezTo>
                  <a:cubicBezTo>
                    <a:pt x="329" y="0"/>
                    <a:pt x="386" y="0"/>
                    <a:pt x="421" y="35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BA6C5E4B-46E3-41F3-8563-FEBFD9411195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9243" y="5249486"/>
              <a:ext cx="380909" cy="380909"/>
            </a:xfrm>
            <a:custGeom>
              <a:avLst/>
              <a:gdLst>
                <a:gd name="T0" fmla="*/ 169 w 206"/>
                <a:gd name="T1" fmla="*/ 37 h 206"/>
                <a:gd name="T2" fmla="*/ 169 w 206"/>
                <a:gd name="T3" fmla="*/ 170 h 206"/>
                <a:gd name="T4" fmla="*/ 37 w 206"/>
                <a:gd name="T5" fmla="*/ 170 h 206"/>
                <a:gd name="T6" fmla="*/ 37 w 206"/>
                <a:gd name="T7" fmla="*/ 37 h 206"/>
                <a:gd name="T8" fmla="*/ 169 w 206"/>
                <a:gd name="T9" fmla="*/ 37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206">
                  <a:moveTo>
                    <a:pt x="169" y="37"/>
                  </a:moveTo>
                  <a:cubicBezTo>
                    <a:pt x="206" y="74"/>
                    <a:pt x="206" y="133"/>
                    <a:pt x="169" y="170"/>
                  </a:cubicBezTo>
                  <a:cubicBezTo>
                    <a:pt x="133" y="206"/>
                    <a:pt x="73" y="206"/>
                    <a:pt x="37" y="170"/>
                  </a:cubicBezTo>
                  <a:cubicBezTo>
                    <a:pt x="0" y="133"/>
                    <a:pt x="0" y="74"/>
                    <a:pt x="37" y="37"/>
                  </a:cubicBezTo>
                  <a:cubicBezTo>
                    <a:pt x="73" y="0"/>
                    <a:pt x="133" y="0"/>
                    <a:pt x="169" y="37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3">
              <a:extLst>
                <a:ext uri="{FF2B5EF4-FFF2-40B4-BE49-F238E27FC236}">
                  <a16:creationId xmlns:a16="http://schemas.microsoft.com/office/drawing/2014/main" id="{8E3259CC-0B18-4EA9-8C94-3398A9927CF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489039" y="1360110"/>
              <a:ext cx="402209" cy="367234"/>
            </a:xfrm>
            <a:custGeom>
              <a:avLst/>
              <a:gdLst>
                <a:gd name="T0" fmla="*/ 123 w 245"/>
                <a:gd name="T1" fmla="*/ 223 h 223"/>
                <a:gd name="T2" fmla="*/ 44 w 245"/>
                <a:gd name="T3" fmla="*/ 190 h 223"/>
                <a:gd name="T4" fmla="*/ 44 w 245"/>
                <a:gd name="T5" fmla="*/ 32 h 223"/>
                <a:gd name="T6" fmla="*/ 123 w 245"/>
                <a:gd name="T7" fmla="*/ 0 h 223"/>
                <a:gd name="T8" fmla="*/ 202 w 245"/>
                <a:gd name="T9" fmla="*/ 32 h 223"/>
                <a:gd name="T10" fmla="*/ 202 w 245"/>
                <a:gd name="T11" fmla="*/ 32 h 223"/>
                <a:gd name="T12" fmla="*/ 202 w 245"/>
                <a:gd name="T13" fmla="*/ 190 h 223"/>
                <a:gd name="T14" fmla="*/ 123 w 245"/>
                <a:gd name="T15" fmla="*/ 223 h 223"/>
                <a:gd name="T16" fmla="*/ 123 w 245"/>
                <a:gd name="T17" fmla="*/ 36 h 223"/>
                <a:gd name="T18" fmla="*/ 69 w 245"/>
                <a:gd name="T19" fmla="*/ 58 h 223"/>
                <a:gd name="T20" fmla="*/ 69 w 245"/>
                <a:gd name="T21" fmla="*/ 165 h 223"/>
                <a:gd name="T22" fmla="*/ 123 w 245"/>
                <a:gd name="T23" fmla="*/ 187 h 223"/>
                <a:gd name="T24" fmla="*/ 176 w 245"/>
                <a:gd name="T25" fmla="*/ 165 h 223"/>
                <a:gd name="T26" fmla="*/ 176 w 245"/>
                <a:gd name="T27" fmla="*/ 58 h 223"/>
                <a:gd name="T28" fmla="*/ 123 w 245"/>
                <a:gd name="T29" fmla="*/ 36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5" h="223">
                  <a:moveTo>
                    <a:pt x="123" y="223"/>
                  </a:moveTo>
                  <a:cubicBezTo>
                    <a:pt x="93" y="223"/>
                    <a:pt x="65" y="212"/>
                    <a:pt x="44" y="190"/>
                  </a:cubicBezTo>
                  <a:cubicBezTo>
                    <a:pt x="0" y="147"/>
                    <a:pt x="0" y="76"/>
                    <a:pt x="44" y="32"/>
                  </a:cubicBezTo>
                  <a:cubicBezTo>
                    <a:pt x="65" y="11"/>
                    <a:pt x="93" y="0"/>
                    <a:pt x="123" y="0"/>
                  </a:cubicBezTo>
                  <a:cubicBezTo>
                    <a:pt x="153" y="0"/>
                    <a:pt x="181" y="11"/>
                    <a:pt x="202" y="32"/>
                  </a:cubicBezTo>
                  <a:cubicBezTo>
                    <a:pt x="202" y="32"/>
                    <a:pt x="202" y="32"/>
                    <a:pt x="202" y="32"/>
                  </a:cubicBezTo>
                  <a:cubicBezTo>
                    <a:pt x="245" y="76"/>
                    <a:pt x="245" y="147"/>
                    <a:pt x="202" y="190"/>
                  </a:cubicBezTo>
                  <a:cubicBezTo>
                    <a:pt x="181" y="212"/>
                    <a:pt x="153" y="223"/>
                    <a:pt x="123" y="223"/>
                  </a:cubicBezTo>
                  <a:close/>
                  <a:moveTo>
                    <a:pt x="123" y="36"/>
                  </a:moveTo>
                  <a:cubicBezTo>
                    <a:pt x="103" y="36"/>
                    <a:pt x="84" y="43"/>
                    <a:pt x="69" y="58"/>
                  </a:cubicBezTo>
                  <a:cubicBezTo>
                    <a:pt x="40" y="87"/>
                    <a:pt x="40" y="135"/>
                    <a:pt x="69" y="165"/>
                  </a:cubicBezTo>
                  <a:cubicBezTo>
                    <a:pt x="84" y="179"/>
                    <a:pt x="103" y="187"/>
                    <a:pt x="123" y="187"/>
                  </a:cubicBezTo>
                  <a:cubicBezTo>
                    <a:pt x="143" y="187"/>
                    <a:pt x="162" y="179"/>
                    <a:pt x="176" y="165"/>
                  </a:cubicBezTo>
                  <a:cubicBezTo>
                    <a:pt x="206" y="135"/>
                    <a:pt x="206" y="87"/>
                    <a:pt x="176" y="58"/>
                  </a:cubicBezTo>
                  <a:cubicBezTo>
                    <a:pt x="162" y="43"/>
                    <a:pt x="143" y="36"/>
                    <a:pt x="123" y="36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3">
              <a:extLst>
                <a:ext uri="{FF2B5EF4-FFF2-40B4-BE49-F238E27FC236}">
                  <a16:creationId xmlns:a16="http://schemas.microsoft.com/office/drawing/2014/main" id="{8FD6A19D-5D16-4546-A96E-14C00DCE700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101644" y="5462710"/>
              <a:ext cx="402210" cy="367234"/>
            </a:xfrm>
            <a:custGeom>
              <a:avLst/>
              <a:gdLst>
                <a:gd name="T0" fmla="*/ 123 w 245"/>
                <a:gd name="T1" fmla="*/ 223 h 223"/>
                <a:gd name="T2" fmla="*/ 44 w 245"/>
                <a:gd name="T3" fmla="*/ 190 h 223"/>
                <a:gd name="T4" fmla="*/ 44 w 245"/>
                <a:gd name="T5" fmla="*/ 32 h 223"/>
                <a:gd name="T6" fmla="*/ 123 w 245"/>
                <a:gd name="T7" fmla="*/ 0 h 223"/>
                <a:gd name="T8" fmla="*/ 202 w 245"/>
                <a:gd name="T9" fmla="*/ 32 h 223"/>
                <a:gd name="T10" fmla="*/ 202 w 245"/>
                <a:gd name="T11" fmla="*/ 32 h 223"/>
                <a:gd name="T12" fmla="*/ 202 w 245"/>
                <a:gd name="T13" fmla="*/ 190 h 223"/>
                <a:gd name="T14" fmla="*/ 123 w 245"/>
                <a:gd name="T15" fmla="*/ 223 h 223"/>
                <a:gd name="T16" fmla="*/ 123 w 245"/>
                <a:gd name="T17" fmla="*/ 36 h 223"/>
                <a:gd name="T18" fmla="*/ 69 w 245"/>
                <a:gd name="T19" fmla="*/ 58 h 223"/>
                <a:gd name="T20" fmla="*/ 69 w 245"/>
                <a:gd name="T21" fmla="*/ 165 h 223"/>
                <a:gd name="T22" fmla="*/ 123 w 245"/>
                <a:gd name="T23" fmla="*/ 187 h 223"/>
                <a:gd name="T24" fmla="*/ 176 w 245"/>
                <a:gd name="T25" fmla="*/ 165 h 223"/>
                <a:gd name="T26" fmla="*/ 176 w 245"/>
                <a:gd name="T27" fmla="*/ 58 h 223"/>
                <a:gd name="T28" fmla="*/ 123 w 245"/>
                <a:gd name="T29" fmla="*/ 36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5" h="223">
                  <a:moveTo>
                    <a:pt x="123" y="223"/>
                  </a:moveTo>
                  <a:cubicBezTo>
                    <a:pt x="93" y="223"/>
                    <a:pt x="65" y="212"/>
                    <a:pt x="44" y="190"/>
                  </a:cubicBezTo>
                  <a:cubicBezTo>
                    <a:pt x="0" y="147"/>
                    <a:pt x="0" y="76"/>
                    <a:pt x="44" y="32"/>
                  </a:cubicBezTo>
                  <a:cubicBezTo>
                    <a:pt x="65" y="11"/>
                    <a:pt x="93" y="0"/>
                    <a:pt x="123" y="0"/>
                  </a:cubicBezTo>
                  <a:cubicBezTo>
                    <a:pt x="153" y="0"/>
                    <a:pt x="181" y="11"/>
                    <a:pt x="202" y="32"/>
                  </a:cubicBezTo>
                  <a:cubicBezTo>
                    <a:pt x="202" y="32"/>
                    <a:pt x="202" y="32"/>
                    <a:pt x="202" y="32"/>
                  </a:cubicBezTo>
                  <a:cubicBezTo>
                    <a:pt x="245" y="76"/>
                    <a:pt x="245" y="147"/>
                    <a:pt x="202" y="190"/>
                  </a:cubicBezTo>
                  <a:cubicBezTo>
                    <a:pt x="181" y="212"/>
                    <a:pt x="153" y="223"/>
                    <a:pt x="123" y="223"/>
                  </a:cubicBezTo>
                  <a:close/>
                  <a:moveTo>
                    <a:pt x="123" y="36"/>
                  </a:moveTo>
                  <a:cubicBezTo>
                    <a:pt x="103" y="36"/>
                    <a:pt x="84" y="43"/>
                    <a:pt x="69" y="58"/>
                  </a:cubicBezTo>
                  <a:cubicBezTo>
                    <a:pt x="40" y="87"/>
                    <a:pt x="40" y="135"/>
                    <a:pt x="69" y="165"/>
                  </a:cubicBezTo>
                  <a:cubicBezTo>
                    <a:pt x="84" y="179"/>
                    <a:pt x="103" y="187"/>
                    <a:pt x="123" y="187"/>
                  </a:cubicBezTo>
                  <a:cubicBezTo>
                    <a:pt x="143" y="187"/>
                    <a:pt x="162" y="179"/>
                    <a:pt x="176" y="165"/>
                  </a:cubicBezTo>
                  <a:cubicBezTo>
                    <a:pt x="206" y="135"/>
                    <a:pt x="206" y="87"/>
                    <a:pt x="176" y="58"/>
                  </a:cubicBezTo>
                  <a:cubicBezTo>
                    <a:pt x="162" y="43"/>
                    <a:pt x="143" y="36"/>
                    <a:pt x="123" y="36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A23ACDCA-0128-422F-A2AD-F10911C41E6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5097" y="4511766"/>
            <a:ext cx="11109710" cy="1604799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800"/>
              </a:spcBef>
              <a:buNone/>
              <a:defRPr sz="3001">
                <a:solidFill>
                  <a:srgbClr val="404040"/>
                </a:solidFill>
                <a:latin typeface="+mj-lt"/>
              </a:defRPr>
            </a:lvl1pPr>
            <a:lvl2pPr marL="0" indent="0">
              <a:buNone/>
              <a:defRPr sz="1500">
                <a:solidFill>
                  <a:srgbClr val="404040"/>
                </a:solidFill>
              </a:defRPr>
            </a:lvl2pPr>
            <a:lvl3pPr marL="173878" indent="0">
              <a:buNone/>
              <a:defRPr sz="1500">
                <a:solidFill>
                  <a:srgbClr val="404040"/>
                </a:solidFill>
              </a:defRPr>
            </a:lvl3pPr>
            <a:lvl4pPr marL="342991" indent="0">
              <a:buNone/>
              <a:defRPr sz="1500">
                <a:solidFill>
                  <a:srgbClr val="404040"/>
                </a:solidFill>
              </a:defRPr>
            </a:lvl4pPr>
            <a:lvl5pPr marL="520442" indent="0">
              <a:buNone/>
              <a:defRPr sz="1500">
                <a:solidFill>
                  <a:srgbClr val="40404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7" name="Gráfico 16">
            <a:extLst>
              <a:ext uri="{FF2B5EF4-FFF2-40B4-BE49-F238E27FC236}">
                <a16:creationId xmlns:a16="http://schemas.microsoft.com/office/drawing/2014/main" id="{E3BEE3CB-3332-4F27-90CB-E9AC77E0359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73143" y="6264475"/>
            <a:ext cx="1680299" cy="514995"/>
          </a:xfrm>
          <a:prstGeom prst="rect">
            <a:avLst/>
          </a:prstGeom>
        </p:spPr>
      </p:pic>
      <p:grpSp>
        <p:nvGrpSpPr>
          <p:cNvPr id="23" name="Grupo 22">
            <a:extLst>
              <a:ext uri="{FF2B5EF4-FFF2-40B4-BE49-F238E27FC236}">
                <a16:creationId xmlns:a16="http://schemas.microsoft.com/office/drawing/2014/main" id="{05A04366-8D6D-471C-9416-C321BDB8F8FA}"/>
              </a:ext>
            </a:extLst>
          </p:cNvPr>
          <p:cNvGrpSpPr/>
          <p:nvPr userDrawn="1"/>
        </p:nvGrpSpPr>
        <p:grpSpPr>
          <a:xfrm>
            <a:off x="9813631" y="6311629"/>
            <a:ext cx="2305226" cy="464331"/>
            <a:chOff x="9955553" y="5742544"/>
            <a:chExt cx="2305226" cy="464331"/>
          </a:xfrm>
        </p:grpSpPr>
        <p:sp>
          <p:nvSpPr>
            <p:cNvPr id="24" name="CuadroTexto 23">
              <a:extLst>
                <a:ext uri="{FF2B5EF4-FFF2-40B4-BE49-F238E27FC236}">
                  <a16:creationId xmlns:a16="http://schemas.microsoft.com/office/drawing/2014/main" id="{32DDB06E-7A48-4FC0-A1FE-B22C4087A63B}"/>
                </a:ext>
              </a:extLst>
            </p:cNvPr>
            <p:cNvSpPr txBox="1"/>
            <p:nvPr userDrawn="1"/>
          </p:nvSpPr>
          <p:spPr>
            <a:xfrm>
              <a:off x="10253731" y="5742544"/>
              <a:ext cx="2007048" cy="464331"/>
            </a:xfrm>
            <a:prstGeom prst="rect">
              <a:avLst/>
            </a:prstGeom>
            <a:noFill/>
          </p:spPr>
          <p:txBody>
            <a:bodyPr wrap="square" lIns="180000" tIns="108000" rIns="180000" bIns="108000" rtlCol="0" anchor="ctr" anchorCtr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s-ES" sz="1600" i="0" spc="-7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ea typeface="Cambria" panose="02040503050406030204" pitchFamily="18" charset="0"/>
                  <a:cs typeface="Segoe UI" panose="020B0502040204020203" pitchFamily="34" charset="0"/>
                </a:rPr>
                <a:t>#</a:t>
              </a:r>
              <a:r>
                <a:rPr lang="en-US" sz="1600" i="0" spc="-70" noProof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ea typeface="Cambria" panose="02040503050406030204" pitchFamily="18" charset="0"/>
                  <a:cs typeface="Segoe UI" panose="020B0502040204020203" pitchFamily="34" charset="0"/>
                </a:rPr>
                <a:t>M365MADVirtual</a:t>
              </a:r>
            </a:p>
          </p:txBody>
        </p:sp>
        <p:pic>
          <p:nvPicPr>
            <p:cNvPr id="25" name="Imagen 24">
              <a:extLst>
                <a:ext uri="{FF2B5EF4-FFF2-40B4-BE49-F238E27FC236}">
                  <a16:creationId xmlns:a16="http://schemas.microsoft.com/office/drawing/2014/main" id="{3B677C6E-1654-4D5D-86DB-CBB82456617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9955553" y="5852050"/>
              <a:ext cx="348003" cy="2829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6778368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&amp; Content (Bottom. Alternativ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icture Placeholder 2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332163"/>
          </a:xfrm>
          <a:solidFill>
            <a:srgbClr val="0384DA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rgbClr val="FFFFFF"/>
                </a:solidFill>
                <a:latin typeface="+mj-lt"/>
              </a:defRPr>
            </a:lvl1pPr>
          </a:lstStyle>
          <a:p>
            <a:endParaRPr lang="en-US"/>
          </a:p>
        </p:txBody>
      </p:sp>
      <p:grpSp>
        <p:nvGrpSpPr>
          <p:cNvPr id="77" name="Group 14">
            <a:extLst>
              <a:ext uri="{FF2B5EF4-FFF2-40B4-BE49-F238E27FC236}">
                <a16:creationId xmlns:a16="http://schemas.microsoft.com/office/drawing/2014/main" id="{945810D8-1CD1-473A-AA8E-778A1F20DEEE}"/>
              </a:ext>
            </a:extLst>
          </p:cNvPr>
          <p:cNvGrpSpPr/>
          <p:nvPr userDrawn="1"/>
        </p:nvGrpSpPr>
        <p:grpSpPr>
          <a:xfrm>
            <a:off x="1679268" y="-279432"/>
            <a:ext cx="7659223" cy="3964487"/>
            <a:chOff x="2037184" y="1360110"/>
            <a:chExt cx="10065881" cy="5210195"/>
          </a:xfrm>
          <a:solidFill>
            <a:schemeClr val="accent1"/>
          </a:solidFill>
        </p:grpSpPr>
        <p:sp>
          <p:nvSpPr>
            <p:cNvPr id="78" name="Freeform 15">
              <a:extLst>
                <a:ext uri="{FF2B5EF4-FFF2-40B4-BE49-F238E27FC236}">
                  <a16:creationId xmlns:a16="http://schemas.microsoft.com/office/drawing/2014/main" id="{7BFACCBD-9806-42CD-B054-7BD13C8E199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9532" y="3302924"/>
              <a:ext cx="479367" cy="479367"/>
            </a:xfrm>
            <a:custGeom>
              <a:avLst/>
              <a:gdLst>
                <a:gd name="T0" fmla="*/ 169 w 206"/>
                <a:gd name="T1" fmla="*/ 37 h 206"/>
                <a:gd name="T2" fmla="*/ 169 w 206"/>
                <a:gd name="T3" fmla="*/ 170 h 206"/>
                <a:gd name="T4" fmla="*/ 37 w 206"/>
                <a:gd name="T5" fmla="*/ 170 h 206"/>
                <a:gd name="T6" fmla="*/ 37 w 206"/>
                <a:gd name="T7" fmla="*/ 37 h 206"/>
                <a:gd name="T8" fmla="*/ 169 w 206"/>
                <a:gd name="T9" fmla="*/ 37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206">
                  <a:moveTo>
                    <a:pt x="169" y="37"/>
                  </a:moveTo>
                  <a:cubicBezTo>
                    <a:pt x="206" y="74"/>
                    <a:pt x="206" y="133"/>
                    <a:pt x="169" y="170"/>
                  </a:cubicBezTo>
                  <a:cubicBezTo>
                    <a:pt x="133" y="206"/>
                    <a:pt x="73" y="206"/>
                    <a:pt x="37" y="170"/>
                  </a:cubicBezTo>
                  <a:cubicBezTo>
                    <a:pt x="0" y="133"/>
                    <a:pt x="0" y="74"/>
                    <a:pt x="37" y="37"/>
                  </a:cubicBezTo>
                  <a:cubicBezTo>
                    <a:pt x="73" y="0"/>
                    <a:pt x="133" y="0"/>
                    <a:pt x="169" y="37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13">
              <a:extLst>
                <a:ext uri="{FF2B5EF4-FFF2-40B4-BE49-F238E27FC236}">
                  <a16:creationId xmlns:a16="http://schemas.microsoft.com/office/drawing/2014/main" id="{5508F751-DC62-491D-AC08-0276AE2D819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45144" y="2212005"/>
              <a:ext cx="470492" cy="429578"/>
            </a:xfrm>
            <a:custGeom>
              <a:avLst/>
              <a:gdLst>
                <a:gd name="T0" fmla="*/ 123 w 245"/>
                <a:gd name="T1" fmla="*/ 223 h 223"/>
                <a:gd name="T2" fmla="*/ 44 w 245"/>
                <a:gd name="T3" fmla="*/ 190 h 223"/>
                <a:gd name="T4" fmla="*/ 44 w 245"/>
                <a:gd name="T5" fmla="*/ 32 h 223"/>
                <a:gd name="T6" fmla="*/ 123 w 245"/>
                <a:gd name="T7" fmla="*/ 0 h 223"/>
                <a:gd name="T8" fmla="*/ 202 w 245"/>
                <a:gd name="T9" fmla="*/ 32 h 223"/>
                <a:gd name="T10" fmla="*/ 202 w 245"/>
                <a:gd name="T11" fmla="*/ 32 h 223"/>
                <a:gd name="T12" fmla="*/ 202 w 245"/>
                <a:gd name="T13" fmla="*/ 190 h 223"/>
                <a:gd name="T14" fmla="*/ 123 w 245"/>
                <a:gd name="T15" fmla="*/ 223 h 223"/>
                <a:gd name="T16" fmla="*/ 123 w 245"/>
                <a:gd name="T17" fmla="*/ 36 h 223"/>
                <a:gd name="T18" fmla="*/ 69 w 245"/>
                <a:gd name="T19" fmla="*/ 58 h 223"/>
                <a:gd name="T20" fmla="*/ 69 w 245"/>
                <a:gd name="T21" fmla="*/ 165 h 223"/>
                <a:gd name="T22" fmla="*/ 123 w 245"/>
                <a:gd name="T23" fmla="*/ 187 h 223"/>
                <a:gd name="T24" fmla="*/ 176 w 245"/>
                <a:gd name="T25" fmla="*/ 165 h 223"/>
                <a:gd name="T26" fmla="*/ 176 w 245"/>
                <a:gd name="T27" fmla="*/ 58 h 223"/>
                <a:gd name="T28" fmla="*/ 123 w 245"/>
                <a:gd name="T29" fmla="*/ 36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5" h="223">
                  <a:moveTo>
                    <a:pt x="123" y="223"/>
                  </a:moveTo>
                  <a:cubicBezTo>
                    <a:pt x="93" y="223"/>
                    <a:pt x="65" y="212"/>
                    <a:pt x="44" y="190"/>
                  </a:cubicBezTo>
                  <a:cubicBezTo>
                    <a:pt x="0" y="147"/>
                    <a:pt x="0" y="76"/>
                    <a:pt x="44" y="32"/>
                  </a:cubicBezTo>
                  <a:cubicBezTo>
                    <a:pt x="65" y="11"/>
                    <a:pt x="93" y="0"/>
                    <a:pt x="123" y="0"/>
                  </a:cubicBezTo>
                  <a:cubicBezTo>
                    <a:pt x="153" y="0"/>
                    <a:pt x="181" y="11"/>
                    <a:pt x="202" y="32"/>
                  </a:cubicBezTo>
                  <a:cubicBezTo>
                    <a:pt x="202" y="32"/>
                    <a:pt x="202" y="32"/>
                    <a:pt x="202" y="32"/>
                  </a:cubicBezTo>
                  <a:cubicBezTo>
                    <a:pt x="245" y="76"/>
                    <a:pt x="245" y="147"/>
                    <a:pt x="202" y="190"/>
                  </a:cubicBezTo>
                  <a:cubicBezTo>
                    <a:pt x="181" y="212"/>
                    <a:pt x="153" y="223"/>
                    <a:pt x="123" y="223"/>
                  </a:cubicBezTo>
                  <a:close/>
                  <a:moveTo>
                    <a:pt x="123" y="36"/>
                  </a:moveTo>
                  <a:cubicBezTo>
                    <a:pt x="103" y="36"/>
                    <a:pt x="84" y="43"/>
                    <a:pt x="69" y="58"/>
                  </a:cubicBezTo>
                  <a:cubicBezTo>
                    <a:pt x="40" y="87"/>
                    <a:pt x="40" y="135"/>
                    <a:pt x="69" y="165"/>
                  </a:cubicBezTo>
                  <a:cubicBezTo>
                    <a:pt x="84" y="179"/>
                    <a:pt x="103" y="187"/>
                    <a:pt x="123" y="187"/>
                  </a:cubicBezTo>
                  <a:cubicBezTo>
                    <a:pt x="143" y="187"/>
                    <a:pt x="162" y="179"/>
                    <a:pt x="176" y="165"/>
                  </a:cubicBezTo>
                  <a:cubicBezTo>
                    <a:pt x="206" y="135"/>
                    <a:pt x="206" y="87"/>
                    <a:pt x="176" y="58"/>
                  </a:cubicBezTo>
                  <a:cubicBezTo>
                    <a:pt x="162" y="43"/>
                    <a:pt x="143" y="36"/>
                    <a:pt x="123" y="3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6">
              <a:extLst>
                <a:ext uri="{FF2B5EF4-FFF2-40B4-BE49-F238E27FC236}">
                  <a16:creationId xmlns:a16="http://schemas.microsoft.com/office/drawing/2014/main" id="{0D79D146-335C-4CEE-9620-02DB91C665DE}"/>
                </a:ext>
              </a:extLst>
            </p:cNvPr>
            <p:cNvSpPr>
              <a:spLocks/>
            </p:cNvSpPr>
            <p:nvPr/>
          </p:nvSpPr>
          <p:spPr bwMode="auto">
            <a:xfrm>
              <a:off x="4437550" y="1770853"/>
              <a:ext cx="1002411" cy="1002411"/>
            </a:xfrm>
            <a:custGeom>
              <a:avLst/>
              <a:gdLst>
                <a:gd name="T0" fmla="*/ 328 w 335"/>
                <a:gd name="T1" fmla="*/ 56 h 335"/>
                <a:gd name="T2" fmla="*/ 299 w 335"/>
                <a:gd name="T3" fmla="*/ 57 h 335"/>
                <a:gd name="T4" fmla="*/ 274 w 335"/>
                <a:gd name="T5" fmla="*/ 57 h 335"/>
                <a:gd name="T6" fmla="*/ 274 w 335"/>
                <a:gd name="T7" fmla="*/ 81 h 335"/>
                <a:gd name="T8" fmla="*/ 273 w 335"/>
                <a:gd name="T9" fmla="*/ 110 h 335"/>
                <a:gd name="T10" fmla="*/ 245 w 335"/>
                <a:gd name="T11" fmla="*/ 111 h 335"/>
                <a:gd name="T12" fmla="*/ 220 w 335"/>
                <a:gd name="T13" fmla="*/ 111 h 335"/>
                <a:gd name="T14" fmla="*/ 220 w 335"/>
                <a:gd name="T15" fmla="*/ 136 h 335"/>
                <a:gd name="T16" fmla="*/ 219 w 335"/>
                <a:gd name="T17" fmla="*/ 164 h 335"/>
                <a:gd name="T18" fmla="*/ 190 w 335"/>
                <a:gd name="T19" fmla="*/ 165 h 335"/>
                <a:gd name="T20" fmla="*/ 166 w 335"/>
                <a:gd name="T21" fmla="*/ 166 h 335"/>
                <a:gd name="T22" fmla="*/ 165 w 335"/>
                <a:gd name="T23" fmla="*/ 190 h 335"/>
                <a:gd name="T24" fmla="*/ 164 w 335"/>
                <a:gd name="T25" fmla="*/ 219 h 335"/>
                <a:gd name="T26" fmla="*/ 136 w 335"/>
                <a:gd name="T27" fmla="*/ 220 h 335"/>
                <a:gd name="T28" fmla="*/ 111 w 335"/>
                <a:gd name="T29" fmla="*/ 220 h 335"/>
                <a:gd name="T30" fmla="*/ 111 w 335"/>
                <a:gd name="T31" fmla="*/ 245 h 335"/>
                <a:gd name="T32" fmla="*/ 110 w 335"/>
                <a:gd name="T33" fmla="*/ 273 h 335"/>
                <a:gd name="T34" fmla="*/ 81 w 335"/>
                <a:gd name="T35" fmla="*/ 274 h 335"/>
                <a:gd name="T36" fmla="*/ 57 w 335"/>
                <a:gd name="T37" fmla="*/ 274 h 335"/>
                <a:gd name="T38" fmla="*/ 57 w 335"/>
                <a:gd name="T39" fmla="*/ 299 h 335"/>
                <a:gd name="T40" fmla="*/ 56 w 335"/>
                <a:gd name="T41" fmla="*/ 327 h 335"/>
                <a:gd name="T42" fmla="*/ 27 w 335"/>
                <a:gd name="T43" fmla="*/ 329 h 335"/>
                <a:gd name="T44" fmla="*/ 2 w 335"/>
                <a:gd name="T45" fmla="*/ 329 h 335"/>
                <a:gd name="T46" fmla="*/ 0 w 335"/>
                <a:gd name="T47" fmla="*/ 326 h 335"/>
                <a:gd name="T48" fmla="*/ 28 w 335"/>
                <a:gd name="T49" fmla="*/ 325 h 335"/>
                <a:gd name="T50" fmla="*/ 53 w 335"/>
                <a:gd name="T51" fmla="*/ 325 h 335"/>
                <a:gd name="T52" fmla="*/ 53 w 335"/>
                <a:gd name="T53" fmla="*/ 300 h 335"/>
                <a:gd name="T54" fmla="*/ 54 w 335"/>
                <a:gd name="T55" fmla="*/ 271 h 335"/>
                <a:gd name="T56" fmla="*/ 83 w 335"/>
                <a:gd name="T57" fmla="*/ 270 h 335"/>
                <a:gd name="T58" fmla="*/ 107 w 335"/>
                <a:gd name="T59" fmla="*/ 270 h 335"/>
                <a:gd name="T60" fmla="*/ 107 w 335"/>
                <a:gd name="T61" fmla="*/ 246 h 335"/>
                <a:gd name="T62" fmla="*/ 108 w 335"/>
                <a:gd name="T63" fmla="*/ 217 h 335"/>
                <a:gd name="T64" fmla="*/ 137 w 335"/>
                <a:gd name="T65" fmla="*/ 216 h 335"/>
                <a:gd name="T66" fmla="*/ 162 w 335"/>
                <a:gd name="T67" fmla="*/ 216 h 335"/>
                <a:gd name="T68" fmla="*/ 162 w 335"/>
                <a:gd name="T69" fmla="*/ 191 h 335"/>
                <a:gd name="T70" fmla="*/ 163 w 335"/>
                <a:gd name="T71" fmla="*/ 163 h 335"/>
                <a:gd name="T72" fmla="*/ 191 w 335"/>
                <a:gd name="T73" fmla="*/ 162 h 335"/>
                <a:gd name="T74" fmla="*/ 216 w 335"/>
                <a:gd name="T75" fmla="*/ 162 h 335"/>
                <a:gd name="T76" fmla="*/ 216 w 335"/>
                <a:gd name="T77" fmla="*/ 137 h 335"/>
                <a:gd name="T78" fmla="*/ 217 w 335"/>
                <a:gd name="T79" fmla="*/ 108 h 335"/>
                <a:gd name="T80" fmla="*/ 246 w 335"/>
                <a:gd name="T81" fmla="*/ 107 h 335"/>
                <a:gd name="T82" fmla="*/ 270 w 335"/>
                <a:gd name="T83" fmla="*/ 107 h 335"/>
                <a:gd name="T84" fmla="*/ 270 w 335"/>
                <a:gd name="T85" fmla="*/ 83 h 335"/>
                <a:gd name="T86" fmla="*/ 271 w 335"/>
                <a:gd name="T87" fmla="*/ 54 h 335"/>
                <a:gd name="T88" fmla="*/ 300 w 335"/>
                <a:gd name="T89" fmla="*/ 53 h 335"/>
                <a:gd name="T90" fmla="*/ 325 w 335"/>
                <a:gd name="T91" fmla="*/ 53 h 335"/>
                <a:gd name="T92" fmla="*/ 325 w 335"/>
                <a:gd name="T93" fmla="*/ 28 h 335"/>
                <a:gd name="T94" fmla="*/ 326 w 335"/>
                <a:gd name="T95" fmla="*/ 0 h 335"/>
                <a:gd name="T96" fmla="*/ 329 w 335"/>
                <a:gd name="T97" fmla="*/ 2 h 335"/>
                <a:gd name="T98" fmla="*/ 329 w 335"/>
                <a:gd name="T99" fmla="*/ 27 h 335"/>
                <a:gd name="T100" fmla="*/ 328 w 335"/>
                <a:gd name="T101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35" h="335">
                  <a:moveTo>
                    <a:pt x="328" y="56"/>
                  </a:moveTo>
                  <a:cubicBezTo>
                    <a:pt x="320" y="63"/>
                    <a:pt x="309" y="60"/>
                    <a:pt x="299" y="57"/>
                  </a:cubicBezTo>
                  <a:cubicBezTo>
                    <a:pt x="289" y="54"/>
                    <a:pt x="280" y="51"/>
                    <a:pt x="274" y="57"/>
                  </a:cubicBezTo>
                  <a:cubicBezTo>
                    <a:pt x="268" y="63"/>
                    <a:pt x="271" y="72"/>
                    <a:pt x="274" y="81"/>
                  </a:cubicBezTo>
                  <a:cubicBezTo>
                    <a:pt x="277" y="92"/>
                    <a:pt x="281" y="102"/>
                    <a:pt x="273" y="110"/>
                  </a:cubicBezTo>
                  <a:cubicBezTo>
                    <a:pt x="265" y="118"/>
                    <a:pt x="255" y="114"/>
                    <a:pt x="245" y="111"/>
                  </a:cubicBezTo>
                  <a:cubicBezTo>
                    <a:pt x="235" y="108"/>
                    <a:pt x="226" y="105"/>
                    <a:pt x="220" y="111"/>
                  </a:cubicBezTo>
                  <a:cubicBezTo>
                    <a:pt x="214" y="117"/>
                    <a:pt x="217" y="126"/>
                    <a:pt x="220" y="136"/>
                  </a:cubicBezTo>
                  <a:cubicBezTo>
                    <a:pt x="223" y="146"/>
                    <a:pt x="226" y="157"/>
                    <a:pt x="219" y="164"/>
                  </a:cubicBezTo>
                  <a:cubicBezTo>
                    <a:pt x="211" y="172"/>
                    <a:pt x="200" y="169"/>
                    <a:pt x="190" y="165"/>
                  </a:cubicBezTo>
                  <a:cubicBezTo>
                    <a:pt x="181" y="162"/>
                    <a:pt x="171" y="160"/>
                    <a:pt x="166" y="166"/>
                  </a:cubicBezTo>
                  <a:cubicBezTo>
                    <a:pt x="160" y="171"/>
                    <a:pt x="162" y="181"/>
                    <a:pt x="165" y="190"/>
                  </a:cubicBezTo>
                  <a:cubicBezTo>
                    <a:pt x="169" y="200"/>
                    <a:pt x="172" y="211"/>
                    <a:pt x="164" y="219"/>
                  </a:cubicBezTo>
                  <a:cubicBezTo>
                    <a:pt x="157" y="226"/>
                    <a:pt x="146" y="223"/>
                    <a:pt x="136" y="220"/>
                  </a:cubicBezTo>
                  <a:cubicBezTo>
                    <a:pt x="126" y="217"/>
                    <a:pt x="117" y="214"/>
                    <a:pt x="111" y="220"/>
                  </a:cubicBezTo>
                  <a:cubicBezTo>
                    <a:pt x="105" y="226"/>
                    <a:pt x="108" y="235"/>
                    <a:pt x="111" y="245"/>
                  </a:cubicBezTo>
                  <a:cubicBezTo>
                    <a:pt x="114" y="255"/>
                    <a:pt x="118" y="265"/>
                    <a:pt x="110" y="273"/>
                  </a:cubicBezTo>
                  <a:cubicBezTo>
                    <a:pt x="102" y="281"/>
                    <a:pt x="92" y="277"/>
                    <a:pt x="81" y="274"/>
                  </a:cubicBezTo>
                  <a:cubicBezTo>
                    <a:pt x="72" y="271"/>
                    <a:pt x="63" y="268"/>
                    <a:pt x="57" y="274"/>
                  </a:cubicBezTo>
                  <a:cubicBezTo>
                    <a:pt x="51" y="280"/>
                    <a:pt x="54" y="289"/>
                    <a:pt x="57" y="299"/>
                  </a:cubicBezTo>
                  <a:cubicBezTo>
                    <a:pt x="60" y="309"/>
                    <a:pt x="63" y="320"/>
                    <a:pt x="56" y="327"/>
                  </a:cubicBezTo>
                  <a:cubicBezTo>
                    <a:pt x="48" y="335"/>
                    <a:pt x="37" y="332"/>
                    <a:pt x="27" y="329"/>
                  </a:cubicBezTo>
                  <a:cubicBezTo>
                    <a:pt x="17" y="326"/>
                    <a:pt x="8" y="323"/>
                    <a:pt x="2" y="329"/>
                  </a:cubicBezTo>
                  <a:cubicBezTo>
                    <a:pt x="0" y="326"/>
                    <a:pt x="0" y="326"/>
                    <a:pt x="0" y="326"/>
                  </a:cubicBezTo>
                  <a:cubicBezTo>
                    <a:pt x="7" y="318"/>
                    <a:pt x="18" y="322"/>
                    <a:pt x="28" y="325"/>
                  </a:cubicBezTo>
                  <a:cubicBezTo>
                    <a:pt x="38" y="328"/>
                    <a:pt x="47" y="331"/>
                    <a:pt x="53" y="325"/>
                  </a:cubicBezTo>
                  <a:cubicBezTo>
                    <a:pt x="59" y="319"/>
                    <a:pt x="56" y="310"/>
                    <a:pt x="53" y="300"/>
                  </a:cubicBezTo>
                  <a:cubicBezTo>
                    <a:pt x="50" y="290"/>
                    <a:pt x="46" y="279"/>
                    <a:pt x="54" y="271"/>
                  </a:cubicBezTo>
                  <a:cubicBezTo>
                    <a:pt x="62" y="264"/>
                    <a:pt x="72" y="267"/>
                    <a:pt x="83" y="270"/>
                  </a:cubicBezTo>
                  <a:cubicBezTo>
                    <a:pt x="92" y="273"/>
                    <a:pt x="101" y="276"/>
                    <a:pt x="107" y="270"/>
                  </a:cubicBezTo>
                  <a:cubicBezTo>
                    <a:pt x="113" y="264"/>
                    <a:pt x="110" y="255"/>
                    <a:pt x="107" y="246"/>
                  </a:cubicBezTo>
                  <a:cubicBezTo>
                    <a:pt x="104" y="235"/>
                    <a:pt x="101" y="225"/>
                    <a:pt x="108" y="217"/>
                  </a:cubicBezTo>
                  <a:cubicBezTo>
                    <a:pt x="116" y="209"/>
                    <a:pt x="127" y="213"/>
                    <a:pt x="137" y="216"/>
                  </a:cubicBezTo>
                  <a:cubicBezTo>
                    <a:pt x="147" y="219"/>
                    <a:pt x="156" y="222"/>
                    <a:pt x="162" y="216"/>
                  </a:cubicBezTo>
                  <a:cubicBezTo>
                    <a:pt x="168" y="210"/>
                    <a:pt x="165" y="201"/>
                    <a:pt x="162" y="191"/>
                  </a:cubicBezTo>
                  <a:cubicBezTo>
                    <a:pt x="158" y="181"/>
                    <a:pt x="155" y="170"/>
                    <a:pt x="163" y="163"/>
                  </a:cubicBezTo>
                  <a:cubicBezTo>
                    <a:pt x="170" y="155"/>
                    <a:pt x="181" y="158"/>
                    <a:pt x="191" y="162"/>
                  </a:cubicBezTo>
                  <a:cubicBezTo>
                    <a:pt x="201" y="165"/>
                    <a:pt x="210" y="168"/>
                    <a:pt x="216" y="162"/>
                  </a:cubicBezTo>
                  <a:cubicBezTo>
                    <a:pt x="222" y="156"/>
                    <a:pt x="219" y="147"/>
                    <a:pt x="216" y="137"/>
                  </a:cubicBezTo>
                  <a:cubicBezTo>
                    <a:pt x="213" y="127"/>
                    <a:pt x="209" y="116"/>
                    <a:pt x="217" y="108"/>
                  </a:cubicBezTo>
                  <a:cubicBezTo>
                    <a:pt x="225" y="101"/>
                    <a:pt x="235" y="104"/>
                    <a:pt x="246" y="107"/>
                  </a:cubicBezTo>
                  <a:cubicBezTo>
                    <a:pt x="255" y="110"/>
                    <a:pt x="264" y="113"/>
                    <a:pt x="270" y="107"/>
                  </a:cubicBezTo>
                  <a:cubicBezTo>
                    <a:pt x="276" y="101"/>
                    <a:pt x="273" y="92"/>
                    <a:pt x="270" y="83"/>
                  </a:cubicBezTo>
                  <a:cubicBezTo>
                    <a:pt x="267" y="72"/>
                    <a:pt x="264" y="62"/>
                    <a:pt x="271" y="54"/>
                  </a:cubicBezTo>
                  <a:cubicBezTo>
                    <a:pt x="279" y="46"/>
                    <a:pt x="290" y="50"/>
                    <a:pt x="300" y="53"/>
                  </a:cubicBezTo>
                  <a:cubicBezTo>
                    <a:pt x="310" y="56"/>
                    <a:pt x="319" y="59"/>
                    <a:pt x="325" y="53"/>
                  </a:cubicBezTo>
                  <a:cubicBezTo>
                    <a:pt x="331" y="47"/>
                    <a:pt x="328" y="38"/>
                    <a:pt x="325" y="28"/>
                  </a:cubicBezTo>
                  <a:cubicBezTo>
                    <a:pt x="322" y="18"/>
                    <a:pt x="318" y="7"/>
                    <a:pt x="326" y="0"/>
                  </a:cubicBezTo>
                  <a:cubicBezTo>
                    <a:pt x="329" y="2"/>
                    <a:pt x="329" y="2"/>
                    <a:pt x="329" y="2"/>
                  </a:cubicBezTo>
                  <a:cubicBezTo>
                    <a:pt x="323" y="8"/>
                    <a:pt x="326" y="17"/>
                    <a:pt x="329" y="27"/>
                  </a:cubicBezTo>
                  <a:cubicBezTo>
                    <a:pt x="332" y="37"/>
                    <a:pt x="335" y="48"/>
                    <a:pt x="328" y="56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6">
              <a:extLst>
                <a:ext uri="{FF2B5EF4-FFF2-40B4-BE49-F238E27FC236}">
                  <a16:creationId xmlns:a16="http://schemas.microsoft.com/office/drawing/2014/main" id="{7BFBA0C0-8C89-49D6-B242-ECF4B98BCEF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00654" y="2540196"/>
              <a:ext cx="1002411" cy="1002411"/>
            </a:xfrm>
            <a:custGeom>
              <a:avLst/>
              <a:gdLst>
                <a:gd name="T0" fmla="*/ 328 w 335"/>
                <a:gd name="T1" fmla="*/ 56 h 335"/>
                <a:gd name="T2" fmla="*/ 299 w 335"/>
                <a:gd name="T3" fmla="*/ 57 h 335"/>
                <a:gd name="T4" fmla="*/ 274 w 335"/>
                <a:gd name="T5" fmla="*/ 57 h 335"/>
                <a:gd name="T6" fmla="*/ 274 w 335"/>
                <a:gd name="T7" fmla="*/ 81 h 335"/>
                <a:gd name="T8" fmla="*/ 273 w 335"/>
                <a:gd name="T9" fmla="*/ 110 h 335"/>
                <a:gd name="T10" fmla="*/ 245 w 335"/>
                <a:gd name="T11" fmla="*/ 111 h 335"/>
                <a:gd name="T12" fmla="*/ 220 w 335"/>
                <a:gd name="T13" fmla="*/ 111 h 335"/>
                <a:gd name="T14" fmla="*/ 220 w 335"/>
                <a:gd name="T15" fmla="*/ 136 h 335"/>
                <a:gd name="T16" fmla="*/ 219 w 335"/>
                <a:gd name="T17" fmla="*/ 164 h 335"/>
                <a:gd name="T18" fmla="*/ 190 w 335"/>
                <a:gd name="T19" fmla="*/ 165 h 335"/>
                <a:gd name="T20" fmla="*/ 166 w 335"/>
                <a:gd name="T21" fmla="*/ 166 h 335"/>
                <a:gd name="T22" fmla="*/ 165 w 335"/>
                <a:gd name="T23" fmla="*/ 190 h 335"/>
                <a:gd name="T24" fmla="*/ 164 w 335"/>
                <a:gd name="T25" fmla="*/ 219 h 335"/>
                <a:gd name="T26" fmla="*/ 136 w 335"/>
                <a:gd name="T27" fmla="*/ 220 h 335"/>
                <a:gd name="T28" fmla="*/ 111 w 335"/>
                <a:gd name="T29" fmla="*/ 220 h 335"/>
                <a:gd name="T30" fmla="*/ 111 w 335"/>
                <a:gd name="T31" fmla="*/ 245 h 335"/>
                <a:gd name="T32" fmla="*/ 110 w 335"/>
                <a:gd name="T33" fmla="*/ 273 h 335"/>
                <a:gd name="T34" fmla="*/ 81 w 335"/>
                <a:gd name="T35" fmla="*/ 274 h 335"/>
                <a:gd name="T36" fmla="*/ 57 w 335"/>
                <a:gd name="T37" fmla="*/ 274 h 335"/>
                <a:gd name="T38" fmla="*/ 57 w 335"/>
                <a:gd name="T39" fmla="*/ 299 h 335"/>
                <a:gd name="T40" fmla="*/ 56 w 335"/>
                <a:gd name="T41" fmla="*/ 327 h 335"/>
                <a:gd name="T42" fmla="*/ 27 w 335"/>
                <a:gd name="T43" fmla="*/ 329 h 335"/>
                <a:gd name="T44" fmla="*/ 2 w 335"/>
                <a:gd name="T45" fmla="*/ 329 h 335"/>
                <a:gd name="T46" fmla="*/ 0 w 335"/>
                <a:gd name="T47" fmla="*/ 326 h 335"/>
                <a:gd name="T48" fmla="*/ 28 w 335"/>
                <a:gd name="T49" fmla="*/ 325 h 335"/>
                <a:gd name="T50" fmla="*/ 53 w 335"/>
                <a:gd name="T51" fmla="*/ 325 h 335"/>
                <a:gd name="T52" fmla="*/ 53 w 335"/>
                <a:gd name="T53" fmla="*/ 300 h 335"/>
                <a:gd name="T54" fmla="*/ 54 w 335"/>
                <a:gd name="T55" fmla="*/ 271 h 335"/>
                <a:gd name="T56" fmla="*/ 83 w 335"/>
                <a:gd name="T57" fmla="*/ 270 h 335"/>
                <a:gd name="T58" fmla="*/ 107 w 335"/>
                <a:gd name="T59" fmla="*/ 270 h 335"/>
                <a:gd name="T60" fmla="*/ 107 w 335"/>
                <a:gd name="T61" fmla="*/ 246 h 335"/>
                <a:gd name="T62" fmla="*/ 108 w 335"/>
                <a:gd name="T63" fmla="*/ 217 h 335"/>
                <a:gd name="T64" fmla="*/ 137 w 335"/>
                <a:gd name="T65" fmla="*/ 216 h 335"/>
                <a:gd name="T66" fmla="*/ 162 w 335"/>
                <a:gd name="T67" fmla="*/ 216 h 335"/>
                <a:gd name="T68" fmla="*/ 162 w 335"/>
                <a:gd name="T69" fmla="*/ 191 h 335"/>
                <a:gd name="T70" fmla="*/ 163 w 335"/>
                <a:gd name="T71" fmla="*/ 163 h 335"/>
                <a:gd name="T72" fmla="*/ 191 w 335"/>
                <a:gd name="T73" fmla="*/ 162 h 335"/>
                <a:gd name="T74" fmla="*/ 216 w 335"/>
                <a:gd name="T75" fmla="*/ 162 h 335"/>
                <a:gd name="T76" fmla="*/ 216 w 335"/>
                <a:gd name="T77" fmla="*/ 137 h 335"/>
                <a:gd name="T78" fmla="*/ 217 w 335"/>
                <a:gd name="T79" fmla="*/ 108 h 335"/>
                <a:gd name="T80" fmla="*/ 246 w 335"/>
                <a:gd name="T81" fmla="*/ 107 h 335"/>
                <a:gd name="T82" fmla="*/ 270 w 335"/>
                <a:gd name="T83" fmla="*/ 107 h 335"/>
                <a:gd name="T84" fmla="*/ 270 w 335"/>
                <a:gd name="T85" fmla="*/ 83 h 335"/>
                <a:gd name="T86" fmla="*/ 271 w 335"/>
                <a:gd name="T87" fmla="*/ 54 h 335"/>
                <a:gd name="T88" fmla="*/ 300 w 335"/>
                <a:gd name="T89" fmla="*/ 53 h 335"/>
                <a:gd name="T90" fmla="*/ 325 w 335"/>
                <a:gd name="T91" fmla="*/ 53 h 335"/>
                <a:gd name="T92" fmla="*/ 325 w 335"/>
                <a:gd name="T93" fmla="*/ 28 h 335"/>
                <a:gd name="T94" fmla="*/ 326 w 335"/>
                <a:gd name="T95" fmla="*/ 0 h 335"/>
                <a:gd name="T96" fmla="*/ 329 w 335"/>
                <a:gd name="T97" fmla="*/ 2 h 335"/>
                <a:gd name="T98" fmla="*/ 329 w 335"/>
                <a:gd name="T99" fmla="*/ 27 h 335"/>
                <a:gd name="T100" fmla="*/ 328 w 335"/>
                <a:gd name="T101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35" h="335">
                  <a:moveTo>
                    <a:pt x="328" y="56"/>
                  </a:moveTo>
                  <a:cubicBezTo>
                    <a:pt x="320" y="63"/>
                    <a:pt x="309" y="60"/>
                    <a:pt x="299" y="57"/>
                  </a:cubicBezTo>
                  <a:cubicBezTo>
                    <a:pt x="289" y="54"/>
                    <a:pt x="280" y="51"/>
                    <a:pt x="274" y="57"/>
                  </a:cubicBezTo>
                  <a:cubicBezTo>
                    <a:pt x="268" y="63"/>
                    <a:pt x="271" y="72"/>
                    <a:pt x="274" y="81"/>
                  </a:cubicBezTo>
                  <a:cubicBezTo>
                    <a:pt x="277" y="92"/>
                    <a:pt x="281" y="102"/>
                    <a:pt x="273" y="110"/>
                  </a:cubicBezTo>
                  <a:cubicBezTo>
                    <a:pt x="265" y="118"/>
                    <a:pt x="255" y="114"/>
                    <a:pt x="245" y="111"/>
                  </a:cubicBezTo>
                  <a:cubicBezTo>
                    <a:pt x="235" y="108"/>
                    <a:pt x="226" y="105"/>
                    <a:pt x="220" y="111"/>
                  </a:cubicBezTo>
                  <a:cubicBezTo>
                    <a:pt x="214" y="117"/>
                    <a:pt x="217" y="126"/>
                    <a:pt x="220" y="136"/>
                  </a:cubicBezTo>
                  <a:cubicBezTo>
                    <a:pt x="223" y="146"/>
                    <a:pt x="226" y="157"/>
                    <a:pt x="219" y="164"/>
                  </a:cubicBezTo>
                  <a:cubicBezTo>
                    <a:pt x="211" y="172"/>
                    <a:pt x="200" y="169"/>
                    <a:pt x="190" y="165"/>
                  </a:cubicBezTo>
                  <a:cubicBezTo>
                    <a:pt x="181" y="162"/>
                    <a:pt x="171" y="160"/>
                    <a:pt x="166" y="166"/>
                  </a:cubicBezTo>
                  <a:cubicBezTo>
                    <a:pt x="160" y="171"/>
                    <a:pt x="162" y="181"/>
                    <a:pt x="165" y="190"/>
                  </a:cubicBezTo>
                  <a:cubicBezTo>
                    <a:pt x="169" y="200"/>
                    <a:pt x="172" y="211"/>
                    <a:pt x="164" y="219"/>
                  </a:cubicBezTo>
                  <a:cubicBezTo>
                    <a:pt x="157" y="226"/>
                    <a:pt x="146" y="223"/>
                    <a:pt x="136" y="220"/>
                  </a:cubicBezTo>
                  <a:cubicBezTo>
                    <a:pt x="126" y="217"/>
                    <a:pt x="117" y="214"/>
                    <a:pt x="111" y="220"/>
                  </a:cubicBezTo>
                  <a:cubicBezTo>
                    <a:pt x="105" y="226"/>
                    <a:pt x="108" y="235"/>
                    <a:pt x="111" y="245"/>
                  </a:cubicBezTo>
                  <a:cubicBezTo>
                    <a:pt x="114" y="255"/>
                    <a:pt x="118" y="265"/>
                    <a:pt x="110" y="273"/>
                  </a:cubicBezTo>
                  <a:cubicBezTo>
                    <a:pt x="102" y="281"/>
                    <a:pt x="92" y="277"/>
                    <a:pt x="81" y="274"/>
                  </a:cubicBezTo>
                  <a:cubicBezTo>
                    <a:pt x="72" y="271"/>
                    <a:pt x="63" y="268"/>
                    <a:pt x="57" y="274"/>
                  </a:cubicBezTo>
                  <a:cubicBezTo>
                    <a:pt x="51" y="280"/>
                    <a:pt x="54" y="289"/>
                    <a:pt x="57" y="299"/>
                  </a:cubicBezTo>
                  <a:cubicBezTo>
                    <a:pt x="60" y="309"/>
                    <a:pt x="63" y="320"/>
                    <a:pt x="56" y="327"/>
                  </a:cubicBezTo>
                  <a:cubicBezTo>
                    <a:pt x="48" y="335"/>
                    <a:pt x="37" y="332"/>
                    <a:pt x="27" y="329"/>
                  </a:cubicBezTo>
                  <a:cubicBezTo>
                    <a:pt x="17" y="326"/>
                    <a:pt x="8" y="323"/>
                    <a:pt x="2" y="329"/>
                  </a:cubicBezTo>
                  <a:cubicBezTo>
                    <a:pt x="0" y="326"/>
                    <a:pt x="0" y="326"/>
                    <a:pt x="0" y="326"/>
                  </a:cubicBezTo>
                  <a:cubicBezTo>
                    <a:pt x="7" y="318"/>
                    <a:pt x="18" y="322"/>
                    <a:pt x="28" y="325"/>
                  </a:cubicBezTo>
                  <a:cubicBezTo>
                    <a:pt x="38" y="328"/>
                    <a:pt x="47" y="331"/>
                    <a:pt x="53" y="325"/>
                  </a:cubicBezTo>
                  <a:cubicBezTo>
                    <a:pt x="59" y="319"/>
                    <a:pt x="56" y="310"/>
                    <a:pt x="53" y="300"/>
                  </a:cubicBezTo>
                  <a:cubicBezTo>
                    <a:pt x="50" y="290"/>
                    <a:pt x="46" y="279"/>
                    <a:pt x="54" y="271"/>
                  </a:cubicBezTo>
                  <a:cubicBezTo>
                    <a:pt x="62" y="264"/>
                    <a:pt x="72" y="267"/>
                    <a:pt x="83" y="270"/>
                  </a:cubicBezTo>
                  <a:cubicBezTo>
                    <a:pt x="92" y="273"/>
                    <a:pt x="101" y="276"/>
                    <a:pt x="107" y="270"/>
                  </a:cubicBezTo>
                  <a:cubicBezTo>
                    <a:pt x="113" y="264"/>
                    <a:pt x="110" y="255"/>
                    <a:pt x="107" y="246"/>
                  </a:cubicBezTo>
                  <a:cubicBezTo>
                    <a:pt x="104" y="235"/>
                    <a:pt x="101" y="225"/>
                    <a:pt x="108" y="217"/>
                  </a:cubicBezTo>
                  <a:cubicBezTo>
                    <a:pt x="116" y="209"/>
                    <a:pt x="127" y="213"/>
                    <a:pt x="137" y="216"/>
                  </a:cubicBezTo>
                  <a:cubicBezTo>
                    <a:pt x="147" y="219"/>
                    <a:pt x="156" y="222"/>
                    <a:pt x="162" y="216"/>
                  </a:cubicBezTo>
                  <a:cubicBezTo>
                    <a:pt x="168" y="210"/>
                    <a:pt x="165" y="201"/>
                    <a:pt x="162" y="191"/>
                  </a:cubicBezTo>
                  <a:cubicBezTo>
                    <a:pt x="158" y="181"/>
                    <a:pt x="155" y="170"/>
                    <a:pt x="163" y="163"/>
                  </a:cubicBezTo>
                  <a:cubicBezTo>
                    <a:pt x="170" y="155"/>
                    <a:pt x="181" y="158"/>
                    <a:pt x="191" y="162"/>
                  </a:cubicBezTo>
                  <a:cubicBezTo>
                    <a:pt x="201" y="165"/>
                    <a:pt x="210" y="168"/>
                    <a:pt x="216" y="162"/>
                  </a:cubicBezTo>
                  <a:cubicBezTo>
                    <a:pt x="222" y="156"/>
                    <a:pt x="219" y="147"/>
                    <a:pt x="216" y="137"/>
                  </a:cubicBezTo>
                  <a:cubicBezTo>
                    <a:pt x="213" y="127"/>
                    <a:pt x="209" y="116"/>
                    <a:pt x="217" y="108"/>
                  </a:cubicBezTo>
                  <a:cubicBezTo>
                    <a:pt x="225" y="101"/>
                    <a:pt x="235" y="104"/>
                    <a:pt x="246" y="107"/>
                  </a:cubicBezTo>
                  <a:cubicBezTo>
                    <a:pt x="255" y="110"/>
                    <a:pt x="264" y="113"/>
                    <a:pt x="270" y="107"/>
                  </a:cubicBezTo>
                  <a:cubicBezTo>
                    <a:pt x="276" y="101"/>
                    <a:pt x="273" y="92"/>
                    <a:pt x="270" y="83"/>
                  </a:cubicBezTo>
                  <a:cubicBezTo>
                    <a:pt x="267" y="72"/>
                    <a:pt x="264" y="62"/>
                    <a:pt x="271" y="54"/>
                  </a:cubicBezTo>
                  <a:cubicBezTo>
                    <a:pt x="279" y="46"/>
                    <a:pt x="290" y="50"/>
                    <a:pt x="300" y="53"/>
                  </a:cubicBezTo>
                  <a:cubicBezTo>
                    <a:pt x="310" y="56"/>
                    <a:pt x="319" y="59"/>
                    <a:pt x="325" y="53"/>
                  </a:cubicBezTo>
                  <a:cubicBezTo>
                    <a:pt x="331" y="47"/>
                    <a:pt x="328" y="38"/>
                    <a:pt x="325" y="28"/>
                  </a:cubicBezTo>
                  <a:cubicBezTo>
                    <a:pt x="322" y="18"/>
                    <a:pt x="318" y="7"/>
                    <a:pt x="326" y="0"/>
                  </a:cubicBezTo>
                  <a:cubicBezTo>
                    <a:pt x="329" y="2"/>
                    <a:pt x="329" y="2"/>
                    <a:pt x="329" y="2"/>
                  </a:cubicBezTo>
                  <a:cubicBezTo>
                    <a:pt x="323" y="8"/>
                    <a:pt x="326" y="17"/>
                    <a:pt x="329" y="27"/>
                  </a:cubicBezTo>
                  <a:cubicBezTo>
                    <a:pt x="332" y="37"/>
                    <a:pt x="335" y="48"/>
                    <a:pt x="328" y="56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15">
              <a:extLst>
                <a:ext uri="{FF2B5EF4-FFF2-40B4-BE49-F238E27FC236}">
                  <a16:creationId xmlns:a16="http://schemas.microsoft.com/office/drawing/2014/main" id="{187D41F9-07E1-43E0-A3FC-54466145F73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62622" y="5163458"/>
              <a:ext cx="479367" cy="479367"/>
            </a:xfrm>
            <a:custGeom>
              <a:avLst/>
              <a:gdLst>
                <a:gd name="T0" fmla="*/ 169 w 206"/>
                <a:gd name="T1" fmla="*/ 37 h 206"/>
                <a:gd name="T2" fmla="*/ 169 w 206"/>
                <a:gd name="T3" fmla="*/ 170 h 206"/>
                <a:gd name="T4" fmla="*/ 37 w 206"/>
                <a:gd name="T5" fmla="*/ 170 h 206"/>
                <a:gd name="T6" fmla="*/ 37 w 206"/>
                <a:gd name="T7" fmla="*/ 37 h 206"/>
                <a:gd name="T8" fmla="*/ 169 w 206"/>
                <a:gd name="T9" fmla="*/ 37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206">
                  <a:moveTo>
                    <a:pt x="169" y="37"/>
                  </a:moveTo>
                  <a:cubicBezTo>
                    <a:pt x="206" y="74"/>
                    <a:pt x="206" y="133"/>
                    <a:pt x="169" y="170"/>
                  </a:cubicBezTo>
                  <a:cubicBezTo>
                    <a:pt x="133" y="206"/>
                    <a:pt x="73" y="206"/>
                    <a:pt x="37" y="170"/>
                  </a:cubicBezTo>
                  <a:cubicBezTo>
                    <a:pt x="0" y="133"/>
                    <a:pt x="0" y="74"/>
                    <a:pt x="37" y="37"/>
                  </a:cubicBezTo>
                  <a:cubicBezTo>
                    <a:pt x="73" y="0"/>
                    <a:pt x="133" y="0"/>
                    <a:pt x="169" y="3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9">
              <a:extLst>
                <a:ext uri="{FF2B5EF4-FFF2-40B4-BE49-F238E27FC236}">
                  <a16:creationId xmlns:a16="http://schemas.microsoft.com/office/drawing/2014/main" id="{B3764DDE-17C9-43A7-A5BB-71EF679C750C}"/>
                </a:ext>
              </a:extLst>
            </p:cNvPr>
            <p:cNvSpPr>
              <a:spLocks/>
            </p:cNvSpPr>
            <p:nvPr/>
          </p:nvSpPr>
          <p:spPr bwMode="auto">
            <a:xfrm>
              <a:off x="8371699" y="1770853"/>
              <a:ext cx="1104631" cy="1108318"/>
            </a:xfrm>
            <a:custGeom>
              <a:avLst/>
              <a:gdLst>
                <a:gd name="T0" fmla="*/ 421 w 456"/>
                <a:gd name="T1" fmla="*/ 35 h 457"/>
                <a:gd name="T2" fmla="*/ 421 w 456"/>
                <a:gd name="T3" fmla="*/ 163 h 457"/>
                <a:gd name="T4" fmla="*/ 162 w 456"/>
                <a:gd name="T5" fmla="*/ 422 h 457"/>
                <a:gd name="T6" fmla="*/ 35 w 456"/>
                <a:gd name="T7" fmla="*/ 422 h 457"/>
                <a:gd name="T8" fmla="*/ 35 w 456"/>
                <a:gd name="T9" fmla="*/ 422 h 457"/>
                <a:gd name="T10" fmla="*/ 35 w 456"/>
                <a:gd name="T11" fmla="*/ 294 h 457"/>
                <a:gd name="T12" fmla="*/ 294 w 456"/>
                <a:gd name="T13" fmla="*/ 35 h 457"/>
                <a:gd name="T14" fmla="*/ 421 w 456"/>
                <a:gd name="T15" fmla="*/ 35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6" h="457">
                  <a:moveTo>
                    <a:pt x="421" y="35"/>
                  </a:moveTo>
                  <a:cubicBezTo>
                    <a:pt x="456" y="71"/>
                    <a:pt x="456" y="128"/>
                    <a:pt x="421" y="163"/>
                  </a:cubicBezTo>
                  <a:cubicBezTo>
                    <a:pt x="162" y="422"/>
                    <a:pt x="162" y="422"/>
                    <a:pt x="162" y="422"/>
                  </a:cubicBezTo>
                  <a:cubicBezTo>
                    <a:pt x="127" y="457"/>
                    <a:pt x="70" y="457"/>
                    <a:pt x="35" y="422"/>
                  </a:cubicBezTo>
                  <a:cubicBezTo>
                    <a:pt x="35" y="422"/>
                    <a:pt x="35" y="422"/>
                    <a:pt x="35" y="422"/>
                  </a:cubicBezTo>
                  <a:cubicBezTo>
                    <a:pt x="0" y="387"/>
                    <a:pt x="0" y="329"/>
                    <a:pt x="35" y="294"/>
                  </a:cubicBezTo>
                  <a:cubicBezTo>
                    <a:pt x="294" y="35"/>
                    <a:pt x="294" y="35"/>
                    <a:pt x="294" y="35"/>
                  </a:cubicBezTo>
                  <a:cubicBezTo>
                    <a:pt x="329" y="0"/>
                    <a:pt x="386" y="0"/>
                    <a:pt x="421" y="35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9">
              <a:extLst>
                <a:ext uri="{FF2B5EF4-FFF2-40B4-BE49-F238E27FC236}">
                  <a16:creationId xmlns:a16="http://schemas.microsoft.com/office/drawing/2014/main" id="{29BB38FC-9196-423D-B088-97C3548858C4}"/>
                </a:ext>
              </a:extLst>
            </p:cNvPr>
            <p:cNvSpPr>
              <a:spLocks/>
            </p:cNvSpPr>
            <p:nvPr/>
          </p:nvSpPr>
          <p:spPr bwMode="auto">
            <a:xfrm>
              <a:off x="4814867" y="5630396"/>
              <a:ext cx="936780" cy="939909"/>
            </a:xfrm>
            <a:custGeom>
              <a:avLst/>
              <a:gdLst>
                <a:gd name="T0" fmla="*/ 421 w 456"/>
                <a:gd name="T1" fmla="*/ 35 h 457"/>
                <a:gd name="T2" fmla="*/ 421 w 456"/>
                <a:gd name="T3" fmla="*/ 163 h 457"/>
                <a:gd name="T4" fmla="*/ 162 w 456"/>
                <a:gd name="T5" fmla="*/ 422 h 457"/>
                <a:gd name="T6" fmla="*/ 35 w 456"/>
                <a:gd name="T7" fmla="*/ 422 h 457"/>
                <a:gd name="T8" fmla="*/ 35 w 456"/>
                <a:gd name="T9" fmla="*/ 422 h 457"/>
                <a:gd name="T10" fmla="*/ 35 w 456"/>
                <a:gd name="T11" fmla="*/ 294 h 457"/>
                <a:gd name="T12" fmla="*/ 294 w 456"/>
                <a:gd name="T13" fmla="*/ 35 h 457"/>
                <a:gd name="T14" fmla="*/ 421 w 456"/>
                <a:gd name="T15" fmla="*/ 35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6" h="457">
                  <a:moveTo>
                    <a:pt x="421" y="35"/>
                  </a:moveTo>
                  <a:cubicBezTo>
                    <a:pt x="456" y="71"/>
                    <a:pt x="456" y="128"/>
                    <a:pt x="421" y="163"/>
                  </a:cubicBezTo>
                  <a:cubicBezTo>
                    <a:pt x="162" y="422"/>
                    <a:pt x="162" y="422"/>
                    <a:pt x="162" y="422"/>
                  </a:cubicBezTo>
                  <a:cubicBezTo>
                    <a:pt x="127" y="457"/>
                    <a:pt x="70" y="457"/>
                    <a:pt x="35" y="422"/>
                  </a:cubicBezTo>
                  <a:cubicBezTo>
                    <a:pt x="35" y="422"/>
                    <a:pt x="35" y="422"/>
                    <a:pt x="35" y="422"/>
                  </a:cubicBezTo>
                  <a:cubicBezTo>
                    <a:pt x="0" y="387"/>
                    <a:pt x="0" y="329"/>
                    <a:pt x="35" y="294"/>
                  </a:cubicBezTo>
                  <a:cubicBezTo>
                    <a:pt x="294" y="35"/>
                    <a:pt x="294" y="35"/>
                    <a:pt x="294" y="35"/>
                  </a:cubicBezTo>
                  <a:cubicBezTo>
                    <a:pt x="329" y="0"/>
                    <a:pt x="386" y="0"/>
                    <a:pt x="421" y="35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24">
              <a:extLst>
                <a:ext uri="{FF2B5EF4-FFF2-40B4-BE49-F238E27FC236}">
                  <a16:creationId xmlns:a16="http://schemas.microsoft.com/office/drawing/2014/main" id="{6DE7E6FF-6F7E-462B-BF24-A351FE3164C9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9243" y="5249486"/>
              <a:ext cx="380909" cy="380909"/>
            </a:xfrm>
            <a:custGeom>
              <a:avLst/>
              <a:gdLst>
                <a:gd name="T0" fmla="*/ 169 w 206"/>
                <a:gd name="T1" fmla="*/ 37 h 206"/>
                <a:gd name="T2" fmla="*/ 169 w 206"/>
                <a:gd name="T3" fmla="*/ 170 h 206"/>
                <a:gd name="T4" fmla="*/ 37 w 206"/>
                <a:gd name="T5" fmla="*/ 170 h 206"/>
                <a:gd name="T6" fmla="*/ 37 w 206"/>
                <a:gd name="T7" fmla="*/ 37 h 206"/>
                <a:gd name="T8" fmla="*/ 169 w 206"/>
                <a:gd name="T9" fmla="*/ 37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206">
                  <a:moveTo>
                    <a:pt x="169" y="37"/>
                  </a:moveTo>
                  <a:cubicBezTo>
                    <a:pt x="206" y="74"/>
                    <a:pt x="206" y="133"/>
                    <a:pt x="169" y="170"/>
                  </a:cubicBezTo>
                  <a:cubicBezTo>
                    <a:pt x="133" y="206"/>
                    <a:pt x="73" y="206"/>
                    <a:pt x="37" y="170"/>
                  </a:cubicBezTo>
                  <a:cubicBezTo>
                    <a:pt x="0" y="133"/>
                    <a:pt x="0" y="74"/>
                    <a:pt x="37" y="37"/>
                  </a:cubicBezTo>
                  <a:cubicBezTo>
                    <a:pt x="73" y="0"/>
                    <a:pt x="133" y="0"/>
                    <a:pt x="169" y="3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13">
              <a:extLst>
                <a:ext uri="{FF2B5EF4-FFF2-40B4-BE49-F238E27FC236}">
                  <a16:creationId xmlns:a16="http://schemas.microsoft.com/office/drawing/2014/main" id="{74FB8C2C-9706-4632-A235-6E865F8D8A8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489039" y="1360110"/>
              <a:ext cx="402209" cy="367234"/>
            </a:xfrm>
            <a:custGeom>
              <a:avLst/>
              <a:gdLst>
                <a:gd name="T0" fmla="*/ 123 w 245"/>
                <a:gd name="T1" fmla="*/ 223 h 223"/>
                <a:gd name="T2" fmla="*/ 44 w 245"/>
                <a:gd name="T3" fmla="*/ 190 h 223"/>
                <a:gd name="T4" fmla="*/ 44 w 245"/>
                <a:gd name="T5" fmla="*/ 32 h 223"/>
                <a:gd name="T6" fmla="*/ 123 w 245"/>
                <a:gd name="T7" fmla="*/ 0 h 223"/>
                <a:gd name="T8" fmla="*/ 202 w 245"/>
                <a:gd name="T9" fmla="*/ 32 h 223"/>
                <a:gd name="T10" fmla="*/ 202 w 245"/>
                <a:gd name="T11" fmla="*/ 32 h 223"/>
                <a:gd name="T12" fmla="*/ 202 w 245"/>
                <a:gd name="T13" fmla="*/ 190 h 223"/>
                <a:gd name="T14" fmla="*/ 123 w 245"/>
                <a:gd name="T15" fmla="*/ 223 h 223"/>
                <a:gd name="T16" fmla="*/ 123 w 245"/>
                <a:gd name="T17" fmla="*/ 36 h 223"/>
                <a:gd name="T18" fmla="*/ 69 w 245"/>
                <a:gd name="T19" fmla="*/ 58 h 223"/>
                <a:gd name="T20" fmla="*/ 69 w 245"/>
                <a:gd name="T21" fmla="*/ 165 h 223"/>
                <a:gd name="T22" fmla="*/ 123 w 245"/>
                <a:gd name="T23" fmla="*/ 187 h 223"/>
                <a:gd name="T24" fmla="*/ 176 w 245"/>
                <a:gd name="T25" fmla="*/ 165 h 223"/>
                <a:gd name="T26" fmla="*/ 176 w 245"/>
                <a:gd name="T27" fmla="*/ 58 h 223"/>
                <a:gd name="T28" fmla="*/ 123 w 245"/>
                <a:gd name="T29" fmla="*/ 36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5" h="223">
                  <a:moveTo>
                    <a:pt x="123" y="223"/>
                  </a:moveTo>
                  <a:cubicBezTo>
                    <a:pt x="93" y="223"/>
                    <a:pt x="65" y="212"/>
                    <a:pt x="44" y="190"/>
                  </a:cubicBezTo>
                  <a:cubicBezTo>
                    <a:pt x="0" y="147"/>
                    <a:pt x="0" y="76"/>
                    <a:pt x="44" y="32"/>
                  </a:cubicBezTo>
                  <a:cubicBezTo>
                    <a:pt x="65" y="11"/>
                    <a:pt x="93" y="0"/>
                    <a:pt x="123" y="0"/>
                  </a:cubicBezTo>
                  <a:cubicBezTo>
                    <a:pt x="153" y="0"/>
                    <a:pt x="181" y="11"/>
                    <a:pt x="202" y="32"/>
                  </a:cubicBezTo>
                  <a:cubicBezTo>
                    <a:pt x="202" y="32"/>
                    <a:pt x="202" y="32"/>
                    <a:pt x="202" y="32"/>
                  </a:cubicBezTo>
                  <a:cubicBezTo>
                    <a:pt x="245" y="76"/>
                    <a:pt x="245" y="147"/>
                    <a:pt x="202" y="190"/>
                  </a:cubicBezTo>
                  <a:cubicBezTo>
                    <a:pt x="181" y="212"/>
                    <a:pt x="153" y="223"/>
                    <a:pt x="123" y="223"/>
                  </a:cubicBezTo>
                  <a:close/>
                  <a:moveTo>
                    <a:pt x="123" y="36"/>
                  </a:moveTo>
                  <a:cubicBezTo>
                    <a:pt x="103" y="36"/>
                    <a:pt x="84" y="43"/>
                    <a:pt x="69" y="58"/>
                  </a:cubicBezTo>
                  <a:cubicBezTo>
                    <a:pt x="40" y="87"/>
                    <a:pt x="40" y="135"/>
                    <a:pt x="69" y="165"/>
                  </a:cubicBezTo>
                  <a:cubicBezTo>
                    <a:pt x="84" y="179"/>
                    <a:pt x="103" y="187"/>
                    <a:pt x="123" y="187"/>
                  </a:cubicBezTo>
                  <a:cubicBezTo>
                    <a:pt x="143" y="187"/>
                    <a:pt x="162" y="179"/>
                    <a:pt x="176" y="165"/>
                  </a:cubicBezTo>
                  <a:cubicBezTo>
                    <a:pt x="206" y="135"/>
                    <a:pt x="206" y="87"/>
                    <a:pt x="176" y="58"/>
                  </a:cubicBezTo>
                  <a:cubicBezTo>
                    <a:pt x="162" y="43"/>
                    <a:pt x="143" y="36"/>
                    <a:pt x="123" y="36"/>
                  </a:cubicBezTo>
                  <a:close/>
                </a:path>
              </a:pathLst>
            </a:custGeom>
            <a:solidFill>
              <a:srgbClr val="B5C6C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6">
              <a:extLst>
                <a:ext uri="{FF2B5EF4-FFF2-40B4-BE49-F238E27FC236}">
                  <a16:creationId xmlns:a16="http://schemas.microsoft.com/office/drawing/2014/main" id="{F21145CA-EC9E-4BA3-B9B5-0A938DEEDED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37184" y="4437529"/>
              <a:ext cx="1002411" cy="1002411"/>
            </a:xfrm>
            <a:custGeom>
              <a:avLst/>
              <a:gdLst>
                <a:gd name="T0" fmla="*/ 328 w 335"/>
                <a:gd name="T1" fmla="*/ 56 h 335"/>
                <a:gd name="T2" fmla="*/ 299 w 335"/>
                <a:gd name="T3" fmla="*/ 57 h 335"/>
                <a:gd name="T4" fmla="*/ 274 w 335"/>
                <a:gd name="T5" fmla="*/ 57 h 335"/>
                <a:gd name="T6" fmla="*/ 274 w 335"/>
                <a:gd name="T7" fmla="*/ 81 h 335"/>
                <a:gd name="T8" fmla="*/ 273 w 335"/>
                <a:gd name="T9" fmla="*/ 110 h 335"/>
                <a:gd name="T10" fmla="*/ 245 w 335"/>
                <a:gd name="T11" fmla="*/ 111 h 335"/>
                <a:gd name="T12" fmla="*/ 220 w 335"/>
                <a:gd name="T13" fmla="*/ 111 h 335"/>
                <a:gd name="T14" fmla="*/ 220 w 335"/>
                <a:gd name="T15" fmla="*/ 136 h 335"/>
                <a:gd name="T16" fmla="*/ 219 w 335"/>
                <a:gd name="T17" fmla="*/ 164 h 335"/>
                <a:gd name="T18" fmla="*/ 190 w 335"/>
                <a:gd name="T19" fmla="*/ 165 h 335"/>
                <a:gd name="T20" fmla="*/ 166 w 335"/>
                <a:gd name="T21" fmla="*/ 166 h 335"/>
                <a:gd name="T22" fmla="*/ 165 w 335"/>
                <a:gd name="T23" fmla="*/ 190 h 335"/>
                <a:gd name="T24" fmla="*/ 164 w 335"/>
                <a:gd name="T25" fmla="*/ 219 h 335"/>
                <a:gd name="T26" fmla="*/ 136 w 335"/>
                <a:gd name="T27" fmla="*/ 220 h 335"/>
                <a:gd name="T28" fmla="*/ 111 w 335"/>
                <a:gd name="T29" fmla="*/ 220 h 335"/>
                <a:gd name="T30" fmla="*/ 111 w 335"/>
                <a:gd name="T31" fmla="*/ 245 h 335"/>
                <a:gd name="T32" fmla="*/ 110 w 335"/>
                <a:gd name="T33" fmla="*/ 273 h 335"/>
                <a:gd name="T34" fmla="*/ 81 w 335"/>
                <a:gd name="T35" fmla="*/ 274 h 335"/>
                <a:gd name="T36" fmla="*/ 57 w 335"/>
                <a:gd name="T37" fmla="*/ 274 h 335"/>
                <a:gd name="T38" fmla="*/ 57 w 335"/>
                <a:gd name="T39" fmla="*/ 299 h 335"/>
                <a:gd name="T40" fmla="*/ 56 w 335"/>
                <a:gd name="T41" fmla="*/ 327 h 335"/>
                <a:gd name="T42" fmla="*/ 27 w 335"/>
                <a:gd name="T43" fmla="*/ 329 h 335"/>
                <a:gd name="T44" fmla="*/ 2 w 335"/>
                <a:gd name="T45" fmla="*/ 329 h 335"/>
                <a:gd name="T46" fmla="*/ 0 w 335"/>
                <a:gd name="T47" fmla="*/ 326 h 335"/>
                <a:gd name="T48" fmla="*/ 28 w 335"/>
                <a:gd name="T49" fmla="*/ 325 h 335"/>
                <a:gd name="T50" fmla="*/ 53 w 335"/>
                <a:gd name="T51" fmla="*/ 325 h 335"/>
                <a:gd name="T52" fmla="*/ 53 w 335"/>
                <a:gd name="T53" fmla="*/ 300 h 335"/>
                <a:gd name="T54" fmla="*/ 54 w 335"/>
                <a:gd name="T55" fmla="*/ 271 h 335"/>
                <a:gd name="T56" fmla="*/ 83 w 335"/>
                <a:gd name="T57" fmla="*/ 270 h 335"/>
                <a:gd name="T58" fmla="*/ 107 w 335"/>
                <a:gd name="T59" fmla="*/ 270 h 335"/>
                <a:gd name="T60" fmla="*/ 107 w 335"/>
                <a:gd name="T61" fmla="*/ 246 h 335"/>
                <a:gd name="T62" fmla="*/ 108 w 335"/>
                <a:gd name="T63" fmla="*/ 217 h 335"/>
                <a:gd name="T64" fmla="*/ 137 w 335"/>
                <a:gd name="T65" fmla="*/ 216 h 335"/>
                <a:gd name="T66" fmla="*/ 162 w 335"/>
                <a:gd name="T67" fmla="*/ 216 h 335"/>
                <a:gd name="T68" fmla="*/ 162 w 335"/>
                <a:gd name="T69" fmla="*/ 191 h 335"/>
                <a:gd name="T70" fmla="*/ 163 w 335"/>
                <a:gd name="T71" fmla="*/ 163 h 335"/>
                <a:gd name="T72" fmla="*/ 191 w 335"/>
                <a:gd name="T73" fmla="*/ 162 h 335"/>
                <a:gd name="T74" fmla="*/ 216 w 335"/>
                <a:gd name="T75" fmla="*/ 162 h 335"/>
                <a:gd name="T76" fmla="*/ 216 w 335"/>
                <a:gd name="T77" fmla="*/ 137 h 335"/>
                <a:gd name="T78" fmla="*/ 217 w 335"/>
                <a:gd name="T79" fmla="*/ 108 h 335"/>
                <a:gd name="T80" fmla="*/ 246 w 335"/>
                <a:gd name="T81" fmla="*/ 107 h 335"/>
                <a:gd name="T82" fmla="*/ 270 w 335"/>
                <a:gd name="T83" fmla="*/ 107 h 335"/>
                <a:gd name="T84" fmla="*/ 270 w 335"/>
                <a:gd name="T85" fmla="*/ 83 h 335"/>
                <a:gd name="T86" fmla="*/ 271 w 335"/>
                <a:gd name="T87" fmla="*/ 54 h 335"/>
                <a:gd name="T88" fmla="*/ 300 w 335"/>
                <a:gd name="T89" fmla="*/ 53 h 335"/>
                <a:gd name="T90" fmla="*/ 325 w 335"/>
                <a:gd name="T91" fmla="*/ 53 h 335"/>
                <a:gd name="T92" fmla="*/ 325 w 335"/>
                <a:gd name="T93" fmla="*/ 28 h 335"/>
                <a:gd name="T94" fmla="*/ 326 w 335"/>
                <a:gd name="T95" fmla="*/ 0 h 335"/>
                <a:gd name="T96" fmla="*/ 329 w 335"/>
                <a:gd name="T97" fmla="*/ 2 h 335"/>
                <a:gd name="T98" fmla="*/ 329 w 335"/>
                <a:gd name="T99" fmla="*/ 27 h 335"/>
                <a:gd name="T100" fmla="*/ 328 w 335"/>
                <a:gd name="T101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35" h="335">
                  <a:moveTo>
                    <a:pt x="328" y="56"/>
                  </a:moveTo>
                  <a:cubicBezTo>
                    <a:pt x="320" y="63"/>
                    <a:pt x="309" y="60"/>
                    <a:pt x="299" y="57"/>
                  </a:cubicBezTo>
                  <a:cubicBezTo>
                    <a:pt x="289" y="54"/>
                    <a:pt x="280" y="51"/>
                    <a:pt x="274" y="57"/>
                  </a:cubicBezTo>
                  <a:cubicBezTo>
                    <a:pt x="268" y="63"/>
                    <a:pt x="271" y="72"/>
                    <a:pt x="274" y="81"/>
                  </a:cubicBezTo>
                  <a:cubicBezTo>
                    <a:pt x="277" y="92"/>
                    <a:pt x="281" y="102"/>
                    <a:pt x="273" y="110"/>
                  </a:cubicBezTo>
                  <a:cubicBezTo>
                    <a:pt x="265" y="118"/>
                    <a:pt x="255" y="114"/>
                    <a:pt x="245" y="111"/>
                  </a:cubicBezTo>
                  <a:cubicBezTo>
                    <a:pt x="235" y="108"/>
                    <a:pt x="226" y="105"/>
                    <a:pt x="220" y="111"/>
                  </a:cubicBezTo>
                  <a:cubicBezTo>
                    <a:pt x="214" y="117"/>
                    <a:pt x="217" y="126"/>
                    <a:pt x="220" y="136"/>
                  </a:cubicBezTo>
                  <a:cubicBezTo>
                    <a:pt x="223" y="146"/>
                    <a:pt x="226" y="157"/>
                    <a:pt x="219" y="164"/>
                  </a:cubicBezTo>
                  <a:cubicBezTo>
                    <a:pt x="211" y="172"/>
                    <a:pt x="200" y="169"/>
                    <a:pt x="190" y="165"/>
                  </a:cubicBezTo>
                  <a:cubicBezTo>
                    <a:pt x="181" y="162"/>
                    <a:pt x="171" y="160"/>
                    <a:pt x="166" y="166"/>
                  </a:cubicBezTo>
                  <a:cubicBezTo>
                    <a:pt x="160" y="171"/>
                    <a:pt x="162" y="181"/>
                    <a:pt x="165" y="190"/>
                  </a:cubicBezTo>
                  <a:cubicBezTo>
                    <a:pt x="169" y="200"/>
                    <a:pt x="172" y="211"/>
                    <a:pt x="164" y="219"/>
                  </a:cubicBezTo>
                  <a:cubicBezTo>
                    <a:pt x="157" y="226"/>
                    <a:pt x="146" y="223"/>
                    <a:pt x="136" y="220"/>
                  </a:cubicBezTo>
                  <a:cubicBezTo>
                    <a:pt x="126" y="217"/>
                    <a:pt x="117" y="214"/>
                    <a:pt x="111" y="220"/>
                  </a:cubicBezTo>
                  <a:cubicBezTo>
                    <a:pt x="105" y="226"/>
                    <a:pt x="108" y="235"/>
                    <a:pt x="111" y="245"/>
                  </a:cubicBezTo>
                  <a:cubicBezTo>
                    <a:pt x="114" y="255"/>
                    <a:pt x="118" y="265"/>
                    <a:pt x="110" y="273"/>
                  </a:cubicBezTo>
                  <a:cubicBezTo>
                    <a:pt x="102" y="281"/>
                    <a:pt x="92" y="277"/>
                    <a:pt x="81" y="274"/>
                  </a:cubicBezTo>
                  <a:cubicBezTo>
                    <a:pt x="72" y="271"/>
                    <a:pt x="63" y="268"/>
                    <a:pt x="57" y="274"/>
                  </a:cubicBezTo>
                  <a:cubicBezTo>
                    <a:pt x="51" y="280"/>
                    <a:pt x="54" y="289"/>
                    <a:pt x="57" y="299"/>
                  </a:cubicBezTo>
                  <a:cubicBezTo>
                    <a:pt x="60" y="309"/>
                    <a:pt x="63" y="320"/>
                    <a:pt x="56" y="327"/>
                  </a:cubicBezTo>
                  <a:cubicBezTo>
                    <a:pt x="48" y="335"/>
                    <a:pt x="37" y="332"/>
                    <a:pt x="27" y="329"/>
                  </a:cubicBezTo>
                  <a:cubicBezTo>
                    <a:pt x="17" y="326"/>
                    <a:pt x="8" y="323"/>
                    <a:pt x="2" y="329"/>
                  </a:cubicBezTo>
                  <a:cubicBezTo>
                    <a:pt x="0" y="326"/>
                    <a:pt x="0" y="326"/>
                    <a:pt x="0" y="326"/>
                  </a:cubicBezTo>
                  <a:cubicBezTo>
                    <a:pt x="7" y="318"/>
                    <a:pt x="18" y="322"/>
                    <a:pt x="28" y="325"/>
                  </a:cubicBezTo>
                  <a:cubicBezTo>
                    <a:pt x="38" y="328"/>
                    <a:pt x="47" y="331"/>
                    <a:pt x="53" y="325"/>
                  </a:cubicBezTo>
                  <a:cubicBezTo>
                    <a:pt x="59" y="319"/>
                    <a:pt x="56" y="310"/>
                    <a:pt x="53" y="300"/>
                  </a:cubicBezTo>
                  <a:cubicBezTo>
                    <a:pt x="50" y="290"/>
                    <a:pt x="46" y="279"/>
                    <a:pt x="54" y="271"/>
                  </a:cubicBezTo>
                  <a:cubicBezTo>
                    <a:pt x="62" y="264"/>
                    <a:pt x="72" y="267"/>
                    <a:pt x="83" y="270"/>
                  </a:cubicBezTo>
                  <a:cubicBezTo>
                    <a:pt x="92" y="273"/>
                    <a:pt x="101" y="276"/>
                    <a:pt x="107" y="270"/>
                  </a:cubicBezTo>
                  <a:cubicBezTo>
                    <a:pt x="113" y="264"/>
                    <a:pt x="110" y="255"/>
                    <a:pt x="107" y="246"/>
                  </a:cubicBezTo>
                  <a:cubicBezTo>
                    <a:pt x="104" y="235"/>
                    <a:pt x="101" y="225"/>
                    <a:pt x="108" y="217"/>
                  </a:cubicBezTo>
                  <a:cubicBezTo>
                    <a:pt x="116" y="209"/>
                    <a:pt x="127" y="213"/>
                    <a:pt x="137" y="216"/>
                  </a:cubicBezTo>
                  <a:cubicBezTo>
                    <a:pt x="147" y="219"/>
                    <a:pt x="156" y="222"/>
                    <a:pt x="162" y="216"/>
                  </a:cubicBezTo>
                  <a:cubicBezTo>
                    <a:pt x="168" y="210"/>
                    <a:pt x="165" y="201"/>
                    <a:pt x="162" y="191"/>
                  </a:cubicBezTo>
                  <a:cubicBezTo>
                    <a:pt x="158" y="181"/>
                    <a:pt x="155" y="170"/>
                    <a:pt x="163" y="163"/>
                  </a:cubicBezTo>
                  <a:cubicBezTo>
                    <a:pt x="170" y="155"/>
                    <a:pt x="181" y="158"/>
                    <a:pt x="191" y="162"/>
                  </a:cubicBezTo>
                  <a:cubicBezTo>
                    <a:pt x="201" y="165"/>
                    <a:pt x="210" y="168"/>
                    <a:pt x="216" y="162"/>
                  </a:cubicBezTo>
                  <a:cubicBezTo>
                    <a:pt x="222" y="156"/>
                    <a:pt x="219" y="147"/>
                    <a:pt x="216" y="137"/>
                  </a:cubicBezTo>
                  <a:cubicBezTo>
                    <a:pt x="213" y="127"/>
                    <a:pt x="209" y="116"/>
                    <a:pt x="217" y="108"/>
                  </a:cubicBezTo>
                  <a:cubicBezTo>
                    <a:pt x="225" y="101"/>
                    <a:pt x="235" y="104"/>
                    <a:pt x="246" y="107"/>
                  </a:cubicBezTo>
                  <a:cubicBezTo>
                    <a:pt x="255" y="110"/>
                    <a:pt x="264" y="113"/>
                    <a:pt x="270" y="107"/>
                  </a:cubicBezTo>
                  <a:cubicBezTo>
                    <a:pt x="276" y="101"/>
                    <a:pt x="273" y="92"/>
                    <a:pt x="270" y="83"/>
                  </a:cubicBezTo>
                  <a:cubicBezTo>
                    <a:pt x="267" y="72"/>
                    <a:pt x="264" y="62"/>
                    <a:pt x="271" y="54"/>
                  </a:cubicBezTo>
                  <a:cubicBezTo>
                    <a:pt x="279" y="46"/>
                    <a:pt x="290" y="50"/>
                    <a:pt x="300" y="53"/>
                  </a:cubicBezTo>
                  <a:cubicBezTo>
                    <a:pt x="310" y="56"/>
                    <a:pt x="319" y="59"/>
                    <a:pt x="325" y="53"/>
                  </a:cubicBezTo>
                  <a:cubicBezTo>
                    <a:pt x="331" y="47"/>
                    <a:pt x="328" y="38"/>
                    <a:pt x="325" y="28"/>
                  </a:cubicBezTo>
                  <a:cubicBezTo>
                    <a:pt x="322" y="18"/>
                    <a:pt x="318" y="7"/>
                    <a:pt x="326" y="0"/>
                  </a:cubicBezTo>
                  <a:cubicBezTo>
                    <a:pt x="329" y="2"/>
                    <a:pt x="329" y="2"/>
                    <a:pt x="329" y="2"/>
                  </a:cubicBezTo>
                  <a:cubicBezTo>
                    <a:pt x="323" y="8"/>
                    <a:pt x="326" y="17"/>
                    <a:pt x="329" y="27"/>
                  </a:cubicBezTo>
                  <a:cubicBezTo>
                    <a:pt x="332" y="37"/>
                    <a:pt x="335" y="48"/>
                    <a:pt x="328" y="56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13">
              <a:extLst>
                <a:ext uri="{FF2B5EF4-FFF2-40B4-BE49-F238E27FC236}">
                  <a16:creationId xmlns:a16="http://schemas.microsoft.com/office/drawing/2014/main" id="{7F5DBB0D-D17C-4084-BDFE-0B8BBE86826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074121" y="4571501"/>
              <a:ext cx="402210" cy="367234"/>
            </a:xfrm>
            <a:custGeom>
              <a:avLst/>
              <a:gdLst>
                <a:gd name="T0" fmla="*/ 123 w 245"/>
                <a:gd name="T1" fmla="*/ 223 h 223"/>
                <a:gd name="T2" fmla="*/ 44 w 245"/>
                <a:gd name="T3" fmla="*/ 190 h 223"/>
                <a:gd name="T4" fmla="*/ 44 w 245"/>
                <a:gd name="T5" fmla="*/ 32 h 223"/>
                <a:gd name="T6" fmla="*/ 123 w 245"/>
                <a:gd name="T7" fmla="*/ 0 h 223"/>
                <a:gd name="T8" fmla="*/ 202 w 245"/>
                <a:gd name="T9" fmla="*/ 32 h 223"/>
                <a:gd name="T10" fmla="*/ 202 w 245"/>
                <a:gd name="T11" fmla="*/ 32 h 223"/>
                <a:gd name="T12" fmla="*/ 202 w 245"/>
                <a:gd name="T13" fmla="*/ 190 h 223"/>
                <a:gd name="T14" fmla="*/ 123 w 245"/>
                <a:gd name="T15" fmla="*/ 223 h 223"/>
                <a:gd name="T16" fmla="*/ 123 w 245"/>
                <a:gd name="T17" fmla="*/ 36 h 223"/>
                <a:gd name="T18" fmla="*/ 69 w 245"/>
                <a:gd name="T19" fmla="*/ 58 h 223"/>
                <a:gd name="T20" fmla="*/ 69 w 245"/>
                <a:gd name="T21" fmla="*/ 165 h 223"/>
                <a:gd name="T22" fmla="*/ 123 w 245"/>
                <a:gd name="T23" fmla="*/ 187 h 223"/>
                <a:gd name="T24" fmla="*/ 176 w 245"/>
                <a:gd name="T25" fmla="*/ 165 h 223"/>
                <a:gd name="T26" fmla="*/ 176 w 245"/>
                <a:gd name="T27" fmla="*/ 58 h 223"/>
                <a:gd name="T28" fmla="*/ 123 w 245"/>
                <a:gd name="T29" fmla="*/ 36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5" h="223">
                  <a:moveTo>
                    <a:pt x="123" y="223"/>
                  </a:moveTo>
                  <a:cubicBezTo>
                    <a:pt x="93" y="223"/>
                    <a:pt x="65" y="212"/>
                    <a:pt x="44" y="190"/>
                  </a:cubicBezTo>
                  <a:cubicBezTo>
                    <a:pt x="0" y="147"/>
                    <a:pt x="0" y="76"/>
                    <a:pt x="44" y="32"/>
                  </a:cubicBezTo>
                  <a:cubicBezTo>
                    <a:pt x="65" y="11"/>
                    <a:pt x="93" y="0"/>
                    <a:pt x="123" y="0"/>
                  </a:cubicBezTo>
                  <a:cubicBezTo>
                    <a:pt x="153" y="0"/>
                    <a:pt x="181" y="11"/>
                    <a:pt x="202" y="32"/>
                  </a:cubicBezTo>
                  <a:cubicBezTo>
                    <a:pt x="202" y="32"/>
                    <a:pt x="202" y="32"/>
                    <a:pt x="202" y="32"/>
                  </a:cubicBezTo>
                  <a:cubicBezTo>
                    <a:pt x="245" y="76"/>
                    <a:pt x="245" y="147"/>
                    <a:pt x="202" y="190"/>
                  </a:cubicBezTo>
                  <a:cubicBezTo>
                    <a:pt x="181" y="212"/>
                    <a:pt x="153" y="223"/>
                    <a:pt x="123" y="223"/>
                  </a:cubicBezTo>
                  <a:close/>
                  <a:moveTo>
                    <a:pt x="123" y="36"/>
                  </a:moveTo>
                  <a:cubicBezTo>
                    <a:pt x="103" y="36"/>
                    <a:pt x="84" y="43"/>
                    <a:pt x="69" y="58"/>
                  </a:cubicBezTo>
                  <a:cubicBezTo>
                    <a:pt x="40" y="87"/>
                    <a:pt x="40" y="135"/>
                    <a:pt x="69" y="165"/>
                  </a:cubicBezTo>
                  <a:cubicBezTo>
                    <a:pt x="84" y="179"/>
                    <a:pt x="103" y="187"/>
                    <a:pt x="123" y="187"/>
                  </a:cubicBezTo>
                  <a:cubicBezTo>
                    <a:pt x="143" y="187"/>
                    <a:pt x="162" y="179"/>
                    <a:pt x="176" y="165"/>
                  </a:cubicBezTo>
                  <a:cubicBezTo>
                    <a:pt x="206" y="135"/>
                    <a:pt x="206" y="87"/>
                    <a:pt x="176" y="58"/>
                  </a:cubicBezTo>
                  <a:cubicBezTo>
                    <a:pt x="162" y="43"/>
                    <a:pt x="143" y="36"/>
                    <a:pt x="123" y="36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89" name="Título 1">
            <a:extLst>
              <a:ext uri="{FF2B5EF4-FFF2-40B4-BE49-F238E27FC236}">
                <a16:creationId xmlns:a16="http://schemas.microsoft.com/office/drawing/2014/main" id="{1DBEEE46-C1F2-4F33-A86E-4B8B1A0442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097" y="3449344"/>
            <a:ext cx="11151917" cy="666423"/>
          </a:xfrm>
        </p:spPr>
        <p:txBody>
          <a:bodyPr>
            <a:noAutofit/>
          </a:bodyPr>
          <a:lstStyle>
            <a:lvl1pPr marL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s-ES" sz="4400" kern="1200" dirty="0">
                <a:solidFill>
                  <a:srgbClr val="0384DA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s-ES" err="1"/>
              <a:t>Slide</a:t>
            </a:r>
            <a:r>
              <a:rPr lang="es-ES"/>
              <a:t> </a:t>
            </a:r>
            <a:r>
              <a:rPr lang="es-ES" err="1"/>
              <a:t>title</a:t>
            </a:r>
            <a:endParaRPr lang="es-ES"/>
          </a:p>
        </p:txBody>
      </p:sp>
      <p:sp>
        <p:nvSpPr>
          <p:cNvPr id="90" name="Text Placeholder 4">
            <a:extLst>
              <a:ext uri="{FF2B5EF4-FFF2-40B4-BE49-F238E27FC236}">
                <a16:creationId xmlns:a16="http://schemas.microsoft.com/office/drawing/2014/main" id="{56E03C5E-5BF0-47D8-8DF2-3759C9A0379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5098" y="4275889"/>
            <a:ext cx="11151916" cy="1907829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800"/>
              </a:spcBef>
              <a:buNone/>
              <a:defRPr sz="3001">
                <a:solidFill>
                  <a:srgbClr val="404040"/>
                </a:solidFill>
                <a:latin typeface="+mj-lt"/>
              </a:defRPr>
            </a:lvl1pPr>
            <a:lvl2pPr marL="0" indent="0">
              <a:buNone/>
              <a:defRPr sz="1500">
                <a:solidFill>
                  <a:srgbClr val="404040"/>
                </a:solidFill>
              </a:defRPr>
            </a:lvl2pPr>
            <a:lvl3pPr marL="173878" indent="0">
              <a:buNone/>
              <a:defRPr sz="1500">
                <a:solidFill>
                  <a:srgbClr val="404040"/>
                </a:solidFill>
              </a:defRPr>
            </a:lvl3pPr>
            <a:lvl4pPr marL="342991" indent="0">
              <a:buNone/>
              <a:defRPr sz="1500">
                <a:solidFill>
                  <a:srgbClr val="404040"/>
                </a:solidFill>
              </a:defRPr>
            </a:lvl4pPr>
            <a:lvl5pPr marL="520442" indent="0">
              <a:buNone/>
              <a:defRPr sz="1500">
                <a:solidFill>
                  <a:srgbClr val="40404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7" name="Gráfico 16">
            <a:extLst>
              <a:ext uri="{FF2B5EF4-FFF2-40B4-BE49-F238E27FC236}">
                <a16:creationId xmlns:a16="http://schemas.microsoft.com/office/drawing/2014/main" id="{73CEDDE6-A4CA-4C0C-85A4-DE4272E6981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73143" y="6264475"/>
            <a:ext cx="1680299" cy="514995"/>
          </a:xfrm>
          <a:prstGeom prst="rect">
            <a:avLst/>
          </a:prstGeom>
        </p:spPr>
      </p:pic>
      <p:grpSp>
        <p:nvGrpSpPr>
          <p:cNvPr id="21" name="Grupo 20">
            <a:extLst>
              <a:ext uri="{FF2B5EF4-FFF2-40B4-BE49-F238E27FC236}">
                <a16:creationId xmlns:a16="http://schemas.microsoft.com/office/drawing/2014/main" id="{4F05541A-F8AB-4042-99AA-856DBCE953E8}"/>
              </a:ext>
            </a:extLst>
          </p:cNvPr>
          <p:cNvGrpSpPr/>
          <p:nvPr userDrawn="1"/>
        </p:nvGrpSpPr>
        <p:grpSpPr>
          <a:xfrm>
            <a:off x="9813631" y="6311629"/>
            <a:ext cx="2305226" cy="464331"/>
            <a:chOff x="9955553" y="5742544"/>
            <a:chExt cx="2305226" cy="464331"/>
          </a:xfrm>
        </p:grpSpPr>
        <p:sp>
          <p:nvSpPr>
            <p:cNvPr id="22" name="CuadroTexto 21">
              <a:extLst>
                <a:ext uri="{FF2B5EF4-FFF2-40B4-BE49-F238E27FC236}">
                  <a16:creationId xmlns:a16="http://schemas.microsoft.com/office/drawing/2014/main" id="{663DDFCA-D5B6-4394-807E-BCD9EF59F60B}"/>
                </a:ext>
              </a:extLst>
            </p:cNvPr>
            <p:cNvSpPr txBox="1"/>
            <p:nvPr userDrawn="1"/>
          </p:nvSpPr>
          <p:spPr>
            <a:xfrm>
              <a:off x="10253731" y="5742544"/>
              <a:ext cx="2007048" cy="464331"/>
            </a:xfrm>
            <a:prstGeom prst="rect">
              <a:avLst/>
            </a:prstGeom>
            <a:noFill/>
          </p:spPr>
          <p:txBody>
            <a:bodyPr wrap="square" lIns="180000" tIns="108000" rIns="180000" bIns="108000" rtlCol="0" anchor="ctr" anchorCtr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s-ES" sz="1600" i="0" spc="-7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ea typeface="Cambria" panose="02040503050406030204" pitchFamily="18" charset="0"/>
                  <a:cs typeface="Segoe UI" panose="020B0502040204020203" pitchFamily="34" charset="0"/>
                </a:rPr>
                <a:t>#</a:t>
              </a:r>
              <a:r>
                <a:rPr lang="en-US" sz="1600" i="0" spc="-70" noProof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ea typeface="Cambria" panose="02040503050406030204" pitchFamily="18" charset="0"/>
                  <a:cs typeface="Segoe UI" panose="020B0502040204020203" pitchFamily="34" charset="0"/>
                </a:rPr>
                <a:t>M365MADVirtual</a:t>
              </a:r>
            </a:p>
          </p:txBody>
        </p:sp>
        <p:pic>
          <p:nvPicPr>
            <p:cNvPr id="23" name="Imagen 22">
              <a:extLst>
                <a:ext uri="{FF2B5EF4-FFF2-40B4-BE49-F238E27FC236}">
                  <a16:creationId xmlns:a16="http://schemas.microsoft.com/office/drawing/2014/main" id="{B5285C8C-E434-4D3D-9971-620E67E4029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9955553" y="5852050"/>
              <a:ext cx="348003" cy="2829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8445229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" name="Group 4">
            <a:extLst>
              <a:ext uri="{FF2B5EF4-FFF2-40B4-BE49-F238E27FC236}">
                <a16:creationId xmlns:a16="http://schemas.microsoft.com/office/drawing/2014/main" id="{CEAF6FE8-F43D-4ED8-A7D5-71E97B71F6EC}"/>
              </a:ext>
            </a:extLst>
          </p:cNvPr>
          <p:cNvGrpSpPr/>
          <p:nvPr userDrawn="1"/>
        </p:nvGrpSpPr>
        <p:grpSpPr>
          <a:xfrm>
            <a:off x="7812000" y="-712800"/>
            <a:ext cx="4981868" cy="3747927"/>
            <a:chOff x="2432790" y="730250"/>
            <a:chExt cx="7132330" cy="5365749"/>
          </a:xfrm>
          <a:solidFill>
            <a:srgbClr val="EEEEEE"/>
          </a:solidFill>
        </p:grpSpPr>
        <p:sp>
          <p:nvSpPr>
            <p:cNvPr id="110" name="Freeform 5">
              <a:extLst>
                <a:ext uri="{FF2B5EF4-FFF2-40B4-BE49-F238E27FC236}">
                  <a16:creationId xmlns:a16="http://schemas.microsoft.com/office/drawing/2014/main" id="{C3A3B1AC-3C96-4D4D-95A4-C9F8FDF28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3363912" y="800101"/>
              <a:ext cx="5110162" cy="5078412"/>
            </a:xfrm>
            <a:custGeom>
              <a:avLst/>
              <a:gdLst>
                <a:gd name="T0" fmla="*/ 1670 w 2447"/>
                <a:gd name="T1" fmla="*/ 937 h 2432"/>
                <a:gd name="T2" fmla="*/ 1589 w 2447"/>
                <a:gd name="T3" fmla="*/ 957 h 2432"/>
                <a:gd name="T4" fmla="*/ 1551 w 2447"/>
                <a:gd name="T5" fmla="*/ 930 h 2432"/>
                <a:gd name="T6" fmla="*/ 1550 w 2447"/>
                <a:gd name="T7" fmla="*/ 929 h 2432"/>
                <a:gd name="T8" fmla="*/ 1423 w 2447"/>
                <a:gd name="T9" fmla="*/ 929 h 2432"/>
                <a:gd name="T10" fmla="*/ 1311 w 2447"/>
                <a:gd name="T11" fmla="*/ 1041 h 2432"/>
                <a:gd name="T12" fmla="*/ 1183 w 2447"/>
                <a:gd name="T13" fmla="*/ 1041 h 2432"/>
                <a:gd name="T14" fmla="*/ 1183 w 2447"/>
                <a:gd name="T15" fmla="*/ 913 h 2432"/>
                <a:gd name="T16" fmla="*/ 1550 w 2447"/>
                <a:gd name="T17" fmla="*/ 546 h 2432"/>
                <a:gd name="T18" fmla="*/ 1555 w 2447"/>
                <a:gd name="T19" fmla="*/ 423 h 2432"/>
                <a:gd name="T20" fmla="*/ 1555 w 2447"/>
                <a:gd name="T21" fmla="*/ 423 h 2432"/>
                <a:gd name="T22" fmla="*/ 1523 w 2447"/>
                <a:gd name="T23" fmla="*/ 380 h 2432"/>
                <a:gd name="T24" fmla="*/ 1543 w 2447"/>
                <a:gd name="T25" fmla="*/ 299 h 2432"/>
                <a:gd name="T26" fmla="*/ 1678 w 2447"/>
                <a:gd name="T27" fmla="*/ 163 h 2432"/>
                <a:gd name="T28" fmla="*/ 1678 w 2447"/>
                <a:gd name="T29" fmla="*/ 36 h 2432"/>
                <a:gd name="T30" fmla="*/ 1550 w 2447"/>
                <a:gd name="T31" fmla="*/ 36 h 2432"/>
                <a:gd name="T32" fmla="*/ 1462 w 2447"/>
                <a:gd name="T33" fmla="*/ 124 h 2432"/>
                <a:gd name="T34" fmla="*/ 1381 w 2447"/>
                <a:gd name="T35" fmla="*/ 143 h 2432"/>
                <a:gd name="T36" fmla="*/ 1348 w 2447"/>
                <a:gd name="T37" fmla="*/ 121 h 2432"/>
                <a:gd name="T38" fmla="*/ 1343 w 2447"/>
                <a:gd name="T39" fmla="*/ 115 h 2432"/>
                <a:gd name="T40" fmla="*/ 1215 w 2447"/>
                <a:gd name="T41" fmla="*/ 115 h 2432"/>
                <a:gd name="T42" fmla="*/ 35 w 2447"/>
                <a:gd name="T43" fmla="*/ 1296 h 2432"/>
                <a:gd name="T44" fmla="*/ 35 w 2447"/>
                <a:gd name="T45" fmla="*/ 1424 h 2432"/>
                <a:gd name="T46" fmla="*/ 162 w 2447"/>
                <a:gd name="T47" fmla="*/ 1424 h 2432"/>
                <a:gd name="T48" fmla="*/ 266 w 2447"/>
                <a:gd name="T49" fmla="*/ 1320 h 2432"/>
                <a:gd name="T50" fmla="*/ 394 w 2447"/>
                <a:gd name="T51" fmla="*/ 1320 h 2432"/>
                <a:gd name="T52" fmla="*/ 394 w 2447"/>
                <a:gd name="T53" fmla="*/ 1447 h 2432"/>
                <a:gd name="T54" fmla="*/ 178 w 2447"/>
                <a:gd name="T55" fmla="*/ 1663 h 2432"/>
                <a:gd name="T56" fmla="*/ 178 w 2447"/>
                <a:gd name="T57" fmla="*/ 1790 h 2432"/>
                <a:gd name="T58" fmla="*/ 306 w 2447"/>
                <a:gd name="T59" fmla="*/ 1790 h 2432"/>
                <a:gd name="T60" fmla="*/ 497 w 2447"/>
                <a:gd name="T61" fmla="*/ 1599 h 2432"/>
                <a:gd name="T62" fmla="*/ 625 w 2447"/>
                <a:gd name="T63" fmla="*/ 1599 h 2432"/>
                <a:gd name="T64" fmla="*/ 625 w 2447"/>
                <a:gd name="T65" fmla="*/ 1727 h 2432"/>
                <a:gd name="T66" fmla="*/ 178 w 2447"/>
                <a:gd name="T67" fmla="*/ 2173 h 2432"/>
                <a:gd name="T68" fmla="*/ 178 w 2447"/>
                <a:gd name="T69" fmla="*/ 2301 h 2432"/>
                <a:gd name="T70" fmla="*/ 306 w 2447"/>
                <a:gd name="T71" fmla="*/ 2301 h 2432"/>
                <a:gd name="T72" fmla="*/ 673 w 2447"/>
                <a:gd name="T73" fmla="*/ 1934 h 2432"/>
                <a:gd name="T74" fmla="*/ 801 w 2447"/>
                <a:gd name="T75" fmla="*/ 1934 h 2432"/>
                <a:gd name="T76" fmla="*/ 801 w 2447"/>
                <a:gd name="T77" fmla="*/ 2062 h 2432"/>
                <a:gd name="T78" fmla="*/ 815 w 2447"/>
                <a:gd name="T79" fmla="*/ 2047 h 2432"/>
                <a:gd name="T80" fmla="*/ 815 w 2447"/>
                <a:gd name="T81" fmla="*/ 2175 h 2432"/>
                <a:gd name="T82" fmla="*/ 942 w 2447"/>
                <a:gd name="T83" fmla="*/ 2175 h 2432"/>
                <a:gd name="T84" fmla="*/ 968 w 2447"/>
                <a:gd name="T85" fmla="*/ 2149 h 2432"/>
                <a:gd name="T86" fmla="*/ 1096 w 2447"/>
                <a:gd name="T87" fmla="*/ 2149 h 2432"/>
                <a:gd name="T88" fmla="*/ 1096 w 2447"/>
                <a:gd name="T89" fmla="*/ 2277 h 2432"/>
                <a:gd name="T90" fmla="*/ 1104 w 2447"/>
                <a:gd name="T91" fmla="*/ 2269 h 2432"/>
                <a:gd name="T92" fmla="*/ 1104 w 2447"/>
                <a:gd name="T93" fmla="*/ 2397 h 2432"/>
                <a:gd name="T94" fmla="*/ 1231 w 2447"/>
                <a:gd name="T95" fmla="*/ 2397 h 2432"/>
                <a:gd name="T96" fmla="*/ 2412 w 2447"/>
                <a:gd name="T97" fmla="*/ 1216 h 2432"/>
                <a:gd name="T98" fmla="*/ 2412 w 2447"/>
                <a:gd name="T99" fmla="*/ 1089 h 2432"/>
                <a:gd name="T100" fmla="*/ 2284 w 2447"/>
                <a:gd name="T101" fmla="*/ 1089 h 2432"/>
                <a:gd name="T102" fmla="*/ 2252 w 2447"/>
                <a:gd name="T103" fmla="*/ 1120 h 2432"/>
                <a:gd name="T104" fmla="*/ 2125 w 2447"/>
                <a:gd name="T105" fmla="*/ 1120 h 2432"/>
                <a:gd name="T106" fmla="*/ 2125 w 2447"/>
                <a:gd name="T107" fmla="*/ 993 h 2432"/>
                <a:gd name="T108" fmla="*/ 2334 w 2447"/>
                <a:gd name="T109" fmla="*/ 784 h 2432"/>
                <a:gd name="T110" fmla="*/ 2334 w 2447"/>
                <a:gd name="T111" fmla="*/ 656 h 2432"/>
                <a:gd name="T112" fmla="*/ 2206 w 2447"/>
                <a:gd name="T113" fmla="*/ 656 h 2432"/>
                <a:gd name="T114" fmla="*/ 2196 w 2447"/>
                <a:gd name="T115" fmla="*/ 666 h 2432"/>
                <a:gd name="T116" fmla="*/ 2123 w 2447"/>
                <a:gd name="T117" fmla="*/ 678 h 2432"/>
                <a:gd name="T118" fmla="*/ 2088 w 2447"/>
                <a:gd name="T119" fmla="*/ 653 h 2432"/>
                <a:gd name="T120" fmla="*/ 2085 w 2447"/>
                <a:gd name="T121" fmla="*/ 650 h 2432"/>
                <a:gd name="T122" fmla="*/ 1957 w 2447"/>
                <a:gd name="T123" fmla="*/ 650 h 2432"/>
                <a:gd name="T124" fmla="*/ 1670 w 2447"/>
                <a:gd name="T125" fmla="*/ 937 h 24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447" h="2432">
                  <a:moveTo>
                    <a:pt x="1670" y="937"/>
                  </a:moveTo>
                  <a:cubicBezTo>
                    <a:pt x="1635" y="970"/>
                    <a:pt x="1604" y="963"/>
                    <a:pt x="1589" y="957"/>
                  </a:cubicBezTo>
                  <a:cubicBezTo>
                    <a:pt x="1569" y="948"/>
                    <a:pt x="1564" y="942"/>
                    <a:pt x="1551" y="930"/>
                  </a:cubicBezTo>
                  <a:cubicBezTo>
                    <a:pt x="1551" y="930"/>
                    <a:pt x="1551" y="929"/>
                    <a:pt x="1550" y="929"/>
                  </a:cubicBezTo>
                  <a:cubicBezTo>
                    <a:pt x="1515" y="894"/>
                    <a:pt x="1458" y="894"/>
                    <a:pt x="1423" y="929"/>
                  </a:cubicBezTo>
                  <a:cubicBezTo>
                    <a:pt x="1311" y="1041"/>
                    <a:pt x="1311" y="1041"/>
                    <a:pt x="1311" y="1041"/>
                  </a:cubicBezTo>
                  <a:cubicBezTo>
                    <a:pt x="1276" y="1076"/>
                    <a:pt x="1219" y="1076"/>
                    <a:pt x="1183" y="1041"/>
                  </a:cubicBezTo>
                  <a:cubicBezTo>
                    <a:pt x="1148" y="1005"/>
                    <a:pt x="1148" y="948"/>
                    <a:pt x="1183" y="913"/>
                  </a:cubicBezTo>
                  <a:cubicBezTo>
                    <a:pt x="1550" y="546"/>
                    <a:pt x="1550" y="546"/>
                    <a:pt x="1550" y="546"/>
                  </a:cubicBezTo>
                  <a:cubicBezTo>
                    <a:pt x="1584" y="512"/>
                    <a:pt x="1585" y="459"/>
                    <a:pt x="1555" y="423"/>
                  </a:cubicBezTo>
                  <a:cubicBezTo>
                    <a:pt x="1555" y="423"/>
                    <a:pt x="1555" y="423"/>
                    <a:pt x="1555" y="423"/>
                  </a:cubicBezTo>
                  <a:cubicBezTo>
                    <a:pt x="1539" y="406"/>
                    <a:pt x="1533" y="402"/>
                    <a:pt x="1523" y="380"/>
                  </a:cubicBezTo>
                  <a:cubicBezTo>
                    <a:pt x="1516" y="365"/>
                    <a:pt x="1510" y="334"/>
                    <a:pt x="1543" y="299"/>
                  </a:cubicBezTo>
                  <a:cubicBezTo>
                    <a:pt x="1678" y="163"/>
                    <a:pt x="1678" y="163"/>
                    <a:pt x="1678" y="163"/>
                  </a:cubicBezTo>
                  <a:cubicBezTo>
                    <a:pt x="1713" y="128"/>
                    <a:pt x="1713" y="71"/>
                    <a:pt x="1678" y="36"/>
                  </a:cubicBezTo>
                  <a:cubicBezTo>
                    <a:pt x="1643" y="0"/>
                    <a:pt x="1586" y="0"/>
                    <a:pt x="1550" y="36"/>
                  </a:cubicBezTo>
                  <a:cubicBezTo>
                    <a:pt x="1462" y="124"/>
                    <a:pt x="1462" y="124"/>
                    <a:pt x="1462" y="124"/>
                  </a:cubicBezTo>
                  <a:cubicBezTo>
                    <a:pt x="1427" y="156"/>
                    <a:pt x="1396" y="150"/>
                    <a:pt x="1381" y="143"/>
                  </a:cubicBezTo>
                  <a:cubicBezTo>
                    <a:pt x="1364" y="136"/>
                    <a:pt x="1358" y="130"/>
                    <a:pt x="1348" y="121"/>
                  </a:cubicBezTo>
                  <a:cubicBezTo>
                    <a:pt x="1346" y="119"/>
                    <a:pt x="1345" y="117"/>
                    <a:pt x="1343" y="115"/>
                  </a:cubicBezTo>
                  <a:cubicBezTo>
                    <a:pt x="1308" y="80"/>
                    <a:pt x="1251" y="80"/>
                    <a:pt x="1215" y="115"/>
                  </a:cubicBezTo>
                  <a:cubicBezTo>
                    <a:pt x="35" y="1296"/>
                    <a:pt x="35" y="1296"/>
                    <a:pt x="35" y="1296"/>
                  </a:cubicBezTo>
                  <a:cubicBezTo>
                    <a:pt x="0" y="1331"/>
                    <a:pt x="0" y="1388"/>
                    <a:pt x="35" y="1424"/>
                  </a:cubicBezTo>
                  <a:cubicBezTo>
                    <a:pt x="70" y="1459"/>
                    <a:pt x="127" y="1459"/>
                    <a:pt x="162" y="1424"/>
                  </a:cubicBezTo>
                  <a:cubicBezTo>
                    <a:pt x="266" y="1320"/>
                    <a:pt x="266" y="1320"/>
                    <a:pt x="266" y="1320"/>
                  </a:cubicBezTo>
                  <a:cubicBezTo>
                    <a:pt x="301" y="1285"/>
                    <a:pt x="359" y="1285"/>
                    <a:pt x="394" y="1320"/>
                  </a:cubicBezTo>
                  <a:cubicBezTo>
                    <a:pt x="429" y="1355"/>
                    <a:pt x="429" y="1412"/>
                    <a:pt x="394" y="1447"/>
                  </a:cubicBezTo>
                  <a:cubicBezTo>
                    <a:pt x="178" y="1663"/>
                    <a:pt x="178" y="1663"/>
                    <a:pt x="178" y="1663"/>
                  </a:cubicBezTo>
                  <a:cubicBezTo>
                    <a:pt x="143" y="1698"/>
                    <a:pt x="143" y="1755"/>
                    <a:pt x="178" y="1790"/>
                  </a:cubicBezTo>
                  <a:cubicBezTo>
                    <a:pt x="214" y="1826"/>
                    <a:pt x="271" y="1826"/>
                    <a:pt x="306" y="1790"/>
                  </a:cubicBezTo>
                  <a:cubicBezTo>
                    <a:pt x="497" y="1599"/>
                    <a:pt x="497" y="1599"/>
                    <a:pt x="497" y="1599"/>
                  </a:cubicBezTo>
                  <a:cubicBezTo>
                    <a:pt x="533" y="1564"/>
                    <a:pt x="590" y="1564"/>
                    <a:pt x="625" y="1599"/>
                  </a:cubicBezTo>
                  <a:cubicBezTo>
                    <a:pt x="660" y="1634"/>
                    <a:pt x="660" y="1691"/>
                    <a:pt x="625" y="1727"/>
                  </a:cubicBezTo>
                  <a:cubicBezTo>
                    <a:pt x="178" y="2173"/>
                    <a:pt x="178" y="2173"/>
                    <a:pt x="178" y="2173"/>
                  </a:cubicBezTo>
                  <a:cubicBezTo>
                    <a:pt x="143" y="2209"/>
                    <a:pt x="143" y="2266"/>
                    <a:pt x="178" y="2301"/>
                  </a:cubicBezTo>
                  <a:cubicBezTo>
                    <a:pt x="214" y="2336"/>
                    <a:pt x="271" y="2336"/>
                    <a:pt x="306" y="2301"/>
                  </a:cubicBezTo>
                  <a:cubicBezTo>
                    <a:pt x="673" y="1934"/>
                    <a:pt x="673" y="1934"/>
                    <a:pt x="673" y="1934"/>
                  </a:cubicBezTo>
                  <a:cubicBezTo>
                    <a:pt x="708" y="1899"/>
                    <a:pt x="765" y="1899"/>
                    <a:pt x="801" y="1934"/>
                  </a:cubicBezTo>
                  <a:cubicBezTo>
                    <a:pt x="836" y="1969"/>
                    <a:pt x="836" y="2026"/>
                    <a:pt x="801" y="2062"/>
                  </a:cubicBezTo>
                  <a:cubicBezTo>
                    <a:pt x="815" y="2047"/>
                    <a:pt x="815" y="2047"/>
                    <a:pt x="815" y="2047"/>
                  </a:cubicBezTo>
                  <a:cubicBezTo>
                    <a:pt x="779" y="2083"/>
                    <a:pt x="779" y="2140"/>
                    <a:pt x="815" y="2175"/>
                  </a:cubicBezTo>
                  <a:cubicBezTo>
                    <a:pt x="850" y="2210"/>
                    <a:pt x="907" y="2210"/>
                    <a:pt x="942" y="2175"/>
                  </a:cubicBezTo>
                  <a:cubicBezTo>
                    <a:pt x="968" y="2149"/>
                    <a:pt x="968" y="2149"/>
                    <a:pt x="968" y="2149"/>
                  </a:cubicBezTo>
                  <a:cubicBezTo>
                    <a:pt x="1003" y="2114"/>
                    <a:pt x="1060" y="2114"/>
                    <a:pt x="1096" y="2149"/>
                  </a:cubicBezTo>
                  <a:cubicBezTo>
                    <a:pt x="1131" y="2185"/>
                    <a:pt x="1131" y="2242"/>
                    <a:pt x="1096" y="2277"/>
                  </a:cubicBezTo>
                  <a:cubicBezTo>
                    <a:pt x="1104" y="2269"/>
                    <a:pt x="1104" y="2269"/>
                    <a:pt x="1104" y="2269"/>
                  </a:cubicBezTo>
                  <a:cubicBezTo>
                    <a:pt x="1068" y="2304"/>
                    <a:pt x="1068" y="2361"/>
                    <a:pt x="1104" y="2397"/>
                  </a:cubicBezTo>
                  <a:cubicBezTo>
                    <a:pt x="1139" y="2432"/>
                    <a:pt x="1196" y="2432"/>
                    <a:pt x="1231" y="2397"/>
                  </a:cubicBezTo>
                  <a:cubicBezTo>
                    <a:pt x="2412" y="1216"/>
                    <a:pt x="2412" y="1216"/>
                    <a:pt x="2412" y="1216"/>
                  </a:cubicBezTo>
                  <a:cubicBezTo>
                    <a:pt x="2447" y="1181"/>
                    <a:pt x="2447" y="1124"/>
                    <a:pt x="2412" y="1089"/>
                  </a:cubicBezTo>
                  <a:cubicBezTo>
                    <a:pt x="2377" y="1053"/>
                    <a:pt x="2319" y="1053"/>
                    <a:pt x="2284" y="1089"/>
                  </a:cubicBezTo>
                  <a:cubicBezTo>
                    <a:pt x="2252" y="1120"/>
                    <a:pt x="2252" y="1120"/>
                    <a:pt x="2252" y="1120"/>
                  </a:cubicBezTo>
                  <a:cubicBezTo>
                    <a:pt x="2217" y="1156"/>
                    <a:pt x="2160" y="1156"/>
                    <a:pt x="2125" y="1120"/>
                  </a:cubicBezTo>
                  <a:cubicBezTo>
                    <a:pt x="2089" y="1085"/>
                    <a:pt x="2089" y="1028"/>
                    <a:pt x="2125" y="993"/>
                  </a:cubicBezTo>
                  <a:cubicBezTo>
                    <a:pt x="2334" y="784"/>
                    <a:pt x="2334" y="784"/>
                    <a:pt x="2334" y="784"/>
                  </a:cubicBezTo>
                  <a:cubicBezTo>
                    <a:pt x="2369" y="748"/>
                    <a:pt x="2369" y="691"/>
                    <a:pt x="2334" y="656"/>
                  </a:cubicBezTo>
                  <a:cubicBezTo>
                    <a:pt x="2299" y="621"/>
                    <a:pt x="2241" y="621"/>
                    <a:pt x="2206" y="656"/>
                  </a:cubicBezTo>
                  <a:cubicBezTo>
                    <a:pt x="2196" y="666"/>
                    <a:pt x="2196" y="666"/>
                    <a:pt x="2196" y="666"/>
                  </a:cubicBezTo>
                  <a:cubicBezTo>
                    <a:pt x="2164" y="690"/>
                    <a:pt x="2137" y="684"/>
                    <a:pt x="2123" y="678"/>
                  </a:cubicBezTo>
                  <a:cubicBezTo>
                    <a:pt x="2105" y="670"/>
                    <a:pt x="2100" y="664"/>
                    <a:pt x="2088" y="653"/>
                  </a:cubicBezTo>
                  <a:cubicBezTo>
                    <a:pt x="2087" y="652"/>
                    <a:pt x="2086" y="651"/>
                    <a:pt x="2085" y="650"/>
                  </a:cubicBezTo>
                  <a:cubicBezTo>
                    <a:pt x="2049" y="615"/>
                    <a:pt x="1992" y="615"/>
                    <a:pt x="1957" y="650"/>
                  </a:cubicBezTo>
                  <a:lnTo>
                    <a:pt x="1670" y="93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Freeform 6">
              <a:extLst>
                <a:ext uri="{FF2B5EF4-FFF2-40B4-BE49-F238E27FC236}">
                  <a16:creationId xmlns:a16="http://schemas.microsoft.com/office/drawing/2014/main" id="{DEFA1A93-AB61-4A0A-A75D-F53A2D65F419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5702" y="2195512"/>
              <a:ext cx="700088" cy="700088"/>
            </a:xfrm>
            <a:custGeom>
              <a:avLst/>
              <a:gdLst>
                <a:gd name="T0" fmla="*/ 328 w 335"/>
                <a:gd name="T1" fmla="*/ 56 h 335"/>
                <a:gd name="T2" fmla="*/ 299 w 335"/>
                <a:gd name="T3" fmla="*/ 57 h 335"/>
                <a:gd name="T4" fmla="*/ 274 w 335"/>
                <a:gd name="T5" fmla="*/ 57 h 335"/>
                <a:gd name="T6" fmla="*/ 274 w 335"/>
                <a:gd name="T7" fmla="*/ 81 h 335"/>
                <a:gd name="T8" fmla="*/ 273 w 335"/>
                <a:gd name="T9" fmla="*/ 110 h 335"/>
                <a:gd name="T10" fmla="*/ 245 w 335"/>
                <a:gd name="T11" fmla="*/ 111 h 335"/>
                <a:gd name="T12" fmla="*/ 220 w 335"/>
                <a:gd name="T13" fmla="*/ 111 h 335"/>
                <a:gd name="T14" fmla="*/ 220 w 335"/>
                <a:gd name="T15" fmla="*/ 136 h 335"/>
                <a:gd name="T16" fmla="*/ 219 w 335"/>
                <a:gd name="T17" fmla="*/ 164 h 335"/>
                <a:gd name="T18" fmla="*/ 190 w 335"/>
                <a:gd name="T19" fmla="*/ 165 h 335"/>
                <a:gd name="T20" fmla="*/ 166 w 335"/>
                <a:gd name="T21" fmla="*/ 166 h 335"/>
                <a:gd name="T22" fmla="*/ 165 w 335"/>
                <a:gd name="T23" fmla="*/ 190 h 335"/>
                <a:gd name="T24" fmla="*/ 164 w 335"/>
                <a:gd name="T25" fmla="*/ 219 h 335"/>
                <a:gd name="T26" fmla="*/ 136 w 335"/>
                <a:gd name="T27" fmla="*/ 220 h 335"/>
                <a:gd name="T28" fmla="*/ 111 w 335"/>
                <a:gd name="T29" fmla="*/ 220 h 335"/>
                <a:gd name="T30" fmla="*/ 111 w 335"/>
                <a:gd name="T31" fmla="*/ 245 h 335"/>
                <a:gd name="T32" fmla="*/ 110 w 335"/>
                <a:gd name="T33" fmla="*/ 273 h 335"/>
                <a:gd name="T34" fmla="*/ 81 w 335"/>
                <a:gd name="T35" fmla="*/ 274 h 335"/>
                <a:gd name="T36" fmla="*/ 57 w 335"/>
                <a:gd name="T37" fmla="*/ 274 h 335"/>
                <a:gd name="T38" fmla="*/ 57 w 335"/>
                <a:gd name="T39" fmla="*/ 299 h 335"/>
                <a:gd name="T40" fmla="*/ 56 w 335"/>
                <a:gd name="T41" fmla="*/ 327 h 335"/>
                <a:gd name="T42" fmla="*/ 27 w 335"/>
                <a:gd name="T43" fmla="*/ 329 h 335"/>
                <a:gd name="T44" fmla="*/ 2 w 335"/>
                <a:gd name="T45" fmla="*/ 329 h 335"/>
                <a:gd name="T46" fmla="*/ 0 w 335"/>
                <a:gd name="T47" fmla="*/ 326 h 335"/>
                <a:gd name="T48" fmla="*/ 28 w 335"/>
                <a:gd name="T49" fmla="*/ 325 h 335"/>
                <a:gd name="T50" fmla="*/ 53 w 335"/>
                <a:gd name="T51" fmla="*/ 325 h 335"/>
                <a:gd name="T52" fmla="*/ 53 w 335"/>
                <a:gd name="T53" fmla="*/ 300 h 335"/>
                <a:gd name="T54" fmla="*/ 54 w 335"/>
                <a:gd name="T55" fmla="*/ 271 h 335"/>
                <a:gd name="T56" fmla="*/ 83 w 335"/>
                <a:gd name="T57" fmla="*/ 270 h 335"/>
                <a:gd name="T58" fmla="*/ 107 w 335"/>
                <a:gd name="T59" fmla="*/ 270 h 335"/>
                <a:gd name="T60" fmla="*/ 107 w 335"/>
                <a:gd name="T61" fmla="*/ 246 h 335"/>
                <a:gd name="T62" fmla="*/ 108 w 335"/>
                <a:gd name="T63" fmla="*/ 217 h 335"/>
                <a:gd name="T64" fmla="*/ 137 w 335"/>
                <a:gd name="T65" fmla="*/ 216 h 335"/>
                <a:gd name="T66" fmla="*/ 162 w 335"/>
                <a:gd name="T67" fmla="*/ 216 h 335"/>
                <a:gd name="T68" fmla="*/ 162 w 335"/>
                <a:gd name="T69" fmla="*/ 191 h 335"/>
                <a:gd name="T70" fmla="*/ 163 w 335"/>
                <a:gd name="T71" fmla="*/ 163 h 335"/>
                <a:gd name="T72" fmla="*/ 191 w 335"/>
                <a:gd name="T73" fmla="*/ 162 h 335"/>
                <a:gd name="T74" fmla="*/ 216 w 335"/>
                <a:gd name="T75" fmla="*/ 162 h 335"/>
                <a:gd name="T76" fmla="*/ 216 w 335"/>
                <a:gd name="T77" fmla="*/ 137 h 335"/>
                <a:gd name="T78" fmla="*/ 217 w 335"/>
                <a:gd name="T79" fmla="*/ 108 h 335"/>
                <a:gd name="T80" fmla="*/ 246 w 335"/>
                <a:gd name="T81" fmla="*/ 107 h 335"/>
                <a:gd name="T82" fmla="*/ 270 w 335"/>
                <a:gd name="T83" fmla="*/ 107 h 335"/>
                <a:gd name="T84" fmla="*/ 270 w 335"/>
                <a:gd name="T85" fmla="*/ 83 h 335"/>
                <a:gd name="T86" fmla="*/ 271 w 335"/>
                <a:gd name="T87" fmla="*/ 54 h 335"/>
                <a:gd name="T88" fmla="*/ 300 w 335"/>
                <a:gd name="T89" fmla="*/ 53 h 335"/>
                <a:gd name="T90" fmla="*/ 325 w 335"/>
                <a:gd name="T91" fmla="*/ 53 h 335"/>
                <a:gd name="T92" fmla="*/ 325 w 335"/>
                <a:gd name="T93" fmla="*/ 28 h 335"/>
                <a:gd name="T94" fmla="*/ 326 w 335"/>
                <a:gd name="T95" fmla="*/ 0 h 335"/>
                <a:gd name="T96" fmla="*/ 329 w 335"/>
                <a:gd name="T97" fmla="*/ 2 h 335"/>
                <a:gd name="T98" fmla="*/ 329 w 335"/>
                <a:gd name="T99" fmla="*/ 27 h 335"/>
                <a:gd name="T100" fmla="*/ 328 w 335"/>
                <a:gd name="T101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35" h="335">
                  <a:moveTo>
                    <a:pt x="328" y="56"/>
                  </a:moveTo>
                  <a:cubicBezTo>
                    <a:pt x="320" y="63"/>
                    <a:pt x="309" y="60"/>
                    <a:pt x="299" y="57"/>
                  </a:cubicBezTo>
                  <a:cubicBezTo>
                    <a:pt x="289" y="54"/>
                    <a:pt x="280" y="51"/>
                    <a:pt x="274" y="57"/>
                  </a:cubicBezTo>
                  <a:cubicBezTo>
                    <a:pt x="268" y="63"/>
                    <a:pt x="271" y="72"/>
                    <a:pt x="274" y="81"/>
                  </a:cubicBezTo>
                  <a:cubicBezTo>
                    <a:pt x="277" y="92"/>
                    <a:pt x="281" y="102"/>
                    <a:pt x="273" y="110"/>
                  </a:cubicBezTo>
                  <a:cubicBezTo>
                    <a:pt x="265" y="118"/>
                    <a:pt x="255" y="114"/>
                    <a:pt x="245" y="111"/>
                  </a:cubicBezTo>
                  <a:cubicBezTo>
                    <a:pt x="235" y="108"/>
                    <a:pt x="226" y="105"/>
                    <a:pt x="220" y="111"/>
                  </a:cubicBezTo>
                  <a:cubicBezTo>
                    <a:pt x="214" y="117"/>
                    <a:pt x="217" y="126"/>
                    <a:pt x="220" y="136"/>
                  </a:cubicBezTo>
                  <a:cubicBezTo>
                    <a:pt x="223" y="146"/>
                    <a:pt x="226" y="157"/>
                    <a:pt x="219" y="164"/>
                  </a:cubicBezTo>
                  <a:cubicBezTo>
                    <a:pt x="211" y="172"/>
                    <a:pt x="200" y="169"/>
                    <a:pt x="190" y="165"/>
                  </a:cubicBezTo>
                  <a:cubicBezTo>
                    <a:pt x="181" y="162"/>
                    <a:pt x="171" y="160"/>
                    <a:pt x="166" y="166"/>
                  </a:cubicBezTo>
                  <a:cubicBezTo>
                    <a:pt x="160" y="171"/>
                    <a:pt x="162" y="181"/>
                    <a:pt x="165" y="190"/>
                  </a:cubicBezTo>
                  <a:cubicBezTo>
                    <a:pt x="169" y="200"/>
                    <a:pt x="172" y="211"/>
                    <a:pt x="164" y="219"/>
                  </a:cubicBezTo>
                  <a:cubicBezTo>
                    <a:pt x="157" y="226"/>
                    <a:pt x="146" y="223"/>
                    <a:pt x="136" y="220"/>
                  </a:cubicBezTo>
                  <a:cubicBezTo>
                    <a:pt x="126" y="217"/>
                    <a:pt x="117" y="214"/>
                    <a:pt x="111" y="220"/>
                  </a:cubicBezTo>
                  <a:cubicBezTo>
                    <a:pt x="105" y="226"/>
                    <a:pt x="108" y="235"/>
                    <a:pt x="111" y="245"/>
                  </a:cubicBezTo>
                  <a:cubicBezTo>
                    <a:pt x="114" y="255"/>
                    <a:pt x="118" y="265"/>
                    <a:pt x="110" y="273"/>
                  </a:cubicBezTo>
                  <a:cubicBezTo>
                    <a:pt x="102" y="281"/>
                    <a:pt x="92" y="277"/>
                    <a:pt x="81" y="274"/>
                  </a:cubicBezTo>
                  <a:cubicBezTo>
                    <a:pt x="72" y="271"/>
                    <a:pt x="63" y="268"/>
                    <a:pt x="57" y="274"/>
                  </a:cubicBezTo>
                  <a:cubicBezTo>
                    <a:pt x="51" y="280"/>
                    <a:pt x="54" y="289"/>
                    <a:pt x="57" y="299"/>
                  </a:cubicBezTo>
                  <a:cubicBezTo>
                    <a:pt x="60" y="309"/>
                    <a:pt x="63" y="320"/>
                    <a:pt x="56" y="327"/>
                  </a:cubicBezTo>
                  <a:cubicBezTo>
                    <a:pt x="48" y="335"/>
                    <a:pt x="37" y="332"/>
                    <a:pt x="27" y="329"/>
                  </a:cubicBezTo>
                  <a:cubicBezTo>
                    <a:pt x="17" y="326"/>
                    <a:pt x="8" y="323"/>
                    <a:pt x="2" y="329"/>
                  </a:cubicBezTo>
                  <a:cubicBezTo>
                    <a:pt x="0" y="326"/>
                    <a:pt x="0" y="326"/>
                    <a:pt x="0" y="326"/>
                  </a:cubicBezTo>
                  <a:cubicBezTo>
                    <a:pt x="7" y="318"/>
                    <a:pt x="18" y="322"/>
                    <a:pt x="28" y="325"/>
                  </a:cubicBezTo>
                  <a:cubicBezTo>
                    <a:pt x="38" y="328"/>
                    <a:pt x="47" y="331"/>
                    <a:pt x="53" y="325"/>
                  </a:cubicBezTo>
                  <a:cubicBezTo>
                    <a:pt x="59" y="319"/>
                    <a:pt x="56" y="310"/>
                    <a:pt x="53" y="300"/>
                  </a:cubicBezTo>
                  <a:cubicBezTo>
                    <a:pt x="50" y="290"/>
                    <a:pt x="46" y="279"/>
                    <a:pt x="54" y="271"/>
                  </a:cubicBezTo>
                  <a:cubicBezTo>
                    <a:pt x="62" y="264"/>
                    <a:pt x="72" y="267"/>
                    <a:pt x="83" y="270"/>
                  </a:cubicBezTo>
                  <a:cubicBezTo>
                    <a:pt x="92" y="273"/>
                    <a:pt x="101" y="276"/>
                    <a:pt x="107" y="270"/>
                  </a:cubicBezTo>
                  <a:cubicBezTo>
                    <a:pt x="113" y="264"/>
                    <a:pt x="110" y="255"/>
                    <a:pt x="107" y="246"/>
                  </a:cubicBezTo>
                  <a:cubicBezTo>
                    <a:pt x="104" y="235"/>
                    <a:pt x="101" y="225"/>
                    <a:pt x="108" y="217"/>
                  </a:cubicBezTo>
                  <a:cubicBezTo>
                    <a:pt x="116" y="209"/>
                    <a:pt x="127" y="213"/>
                    <a:pt x="137" y="216"/>
                  </a:cubicBezTo>
                  <a:cubicBezTo>
                    <a:pt x="147" y="219"/>
                    <a:pt x="156" y="222"/>
                    <a:pt x="162" y="216"/>
                  </a:cubicBezTo>
                  <a:cubicBezTo>
                    <a:pt x="168" y="210"/>
                    <a:pt x="165" y="201"/>
                    <a:pt x="162" y="191"/>
                  </a:cubicBezTo>
                  <a:cubicBezTo>
                    <a:pt x="158" y="181"/>
                    <a:pt x="155" y="170"/>
                    <a:pt x="163" y="163"/>
                  </a:cubicBezTo>
                  <a:cubicBezTo>
                    <a:pt x="170" y="155"/>
                    <a:pt x="181" y="158"/>
                    <a:pt x="191" y="162"/>
                  </a:cubicBezTo>
                  <a:cubicBezTo>
                    <a:pt x="201" y="165"/>
                    <a:pt x="210" y="168"/>
                    <a:pt x="216" y="162"/>
                  </a:cubicBezTo>
                  <a:cubicBezTo>
                    <a:pt x="222" y="156"/>
                    <a:pt x="219" y="147"/>
                    <a:pt x="216" y="137"/>
                  </a:cubicBezTo>
                  <a:cubicBezTo>
                    <a:pt x="213" y="127"/>
                    <a:pt x="209" y="116"/>
                    <a:pt x="217" y="108"/>
                  </a:cubicBezTo>
                  <a:cubicBezTo>
                    <a:pt x="225" y="101"/>
                    <a:pt x="235" y="104"/>
                    <a:pt x="246" y="107"/>
                  </a:cubicBezTo>
                  <a:cubicBezTo>
                    <a:pt x="255" y="110"/>
                    <a:pt x="264" y="113"/>
                    <a:pt x="270" y="107"/>
                  </a:cubicBezTo>
                  <a:cubicBezTo>
                    <a:pt x="276" y="101"/>
                    <a:pt x="273" y="92"/>
                    <a:pt x="270" y="83"/>
                  </a:cubicBezTo>
                  <a:cubicBezTo>
                    <a:pt x="267" y="72"/>
                    <a:pt x="264" y="62"/>
                    <a:pt x="271" y="54"/>
                  </a:cubicBezTo>
                  <a:cubicBezTo>
                    <a:pt x="279" y="46"/>
                    <a:pt x="290" y="50"/>
                    <a:pt x="300" y="53"/>
                  </a:cubicBezTo>
                  <a:cubicBezTo>
                    <a:pt x="310" y="56"/>
                    <a:pt x="319" y="59"/>
                    <a:pt x="325" y="53"/>
                  </a:cubicBezTo>
                  <a:cubicBezTo>
                    <a:pt x="331" y="47"/>
                    <a:pt x="328" y="38"/>
                    <a:pt x="325" y="28"/>
                  </a:cubicBezTo>
                  <a:cubicBezTo>
                    <a:pt x="322" y="18"/>
                    <a:pt x="318" y="7"/>
                    <a:pt x="326" y="0"/>
                  </a:cubicBezTo>
                  <a:cubicBezTo>
                    <a:pt x="329" y="2"/>
                    <a:pt x="329" y="2"/>
                    <a:pt x="329" y="2"/>
                  </a:cubicBezTo>
                  <a:cubicBezTo>
                    <a:pt x="323" y="8"/>
                    <a:pt x="326" y="17"/>
                    <a:pt x="329" y="27"/>
                  </a:cubicBezTo>
                  <a:cubicBezTo>
                    <a:pt x="332" y="37"/>
                    <a:pt x="335" y="48"/>
                    <a:pt x="328" y="5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Freeform 7">
              <a:extLst>
                <a:ext uri="{FF2B5EF4-FFF2-40B4-BE49-F238E27FC236}">
                  <a16:creationId xmlns:a16="http://schemas.microsoft.com/office/drawing/2014/main" id="{29D39F80-2953-4E28-B68F-4782765179AE}"/>
                </a:ext>
              </a:extLst>
            </p:cNvPr>
            <p:cNvSpPr>
              <a:spLocks/>
            </p:cNvSpPr>
            <p:nvPr/>
          </p:nvSpPr>
          <p:spPr bwMode="auto">
            <a:xfrm>
              <a:off x="3878262" y="5394324"/>
              <a:ext cx="701675" cy="701675"/>
            </a:xfrm>
            <a:custGeom>
              <a:avLst/>
              <a:gdLst>
                <a:gd name="T0" fmla="*/ 8 w 336"/>
                <a:gd name="T1" fmla="*/ 280 h 336"/>
                <a:gd name="T2" fmla="*/ 36 w 336"/>
                <a:gd name="T3" fmla="*/ 279 h 336"/>
                <a:gd name="T4" fmla="*/ 61 w 336"/>
                <a:gd name="T5" fmla="*/ 279 h 336"/>
                <a:gd name="T6" fmla="*/ 61 w 336"/>
                <a:gd name="T7" fmla="*/ 254 h 336"/>
                <a:gd name="T8" fmla="*/ 62 w 336"/>
                <a:gd name="T9" fmla="*/ 225 h 336"/>
                <a:gd name="T10" fmla="*/ 91 w 336"/>
                <a:gd name="T11" fmla="*/ 224 h 336"/>
                <a:gd name="T12" fmla="*/ 115 w 336"/>
                <a:gd name="T13" fmla="*/ 224 h 336"/>
                <a:gd name="T14" fmla="*/ 115 w 336"/>
                <a:gd name="T15" fmla="*/ 200 h 336"/>
                <a:gd name="T16" fmla="*/ 117 w 336"/>
                <a:gd name="T17" fmla="*/ 171 h 336"/>
                <a:gd name="T18" fmla="*/ 145 w 336"/>
                <a:gd name="T19" fmla="*/ 170 h 336"/>
                <a:gd name="T20" fmla="*/ 170 w 336"/>
                <a:gd name="T21" fmla="*/ 170 h 336"/>
                <a:gd name="T22" fmla="*/ 170 w 336"/>
                <a:gd name="T23" fmla="*/ 145 h 336"/>
                <a:gd name="T24" fmla="*/ 171 w 336"/>
                <a:gd name="T25" fmla="*/ 117 h 336"/>
                <a:gd name="T26" fmla="*/ 199 w 336"/>
                <a:gd name="T27" fmla="*/ 116 h 336"/>
                <a:gd name="T28" fmla="*/ 224 w 336"/>
                <a:gd name="T29" fmla="*/ 115 h 336"/>
                <a:gd name="T30" fmla="*/ 224 w 336"/>
                <a:gd name="T31" fmla="*/ 91 h 336"/>
                <a:gd name="T32" fmla="*/ 225 w 336"/>
                <a:gd name="T33" fmla="*/ 62 h 336"/>
                <a:gd name="T34" fmla="*/ 254 w 336"/>
                <a:gd name="T35" fmla="*/ 61 h 336"/>
                <a:gd name="T36" fmla="*/ 278 w 336"/>
                <a:gd name="T37" fmla="*/ 61 h 336"/>
                <a:gd name="T38" fmla="*/ 279 w 336"/>
                <a:gd name="T39" fmla="*/ 36 h 336"/>
                <a:gd name="T40" fmla="*/ 280 w 336"/>
                <a:gd name="T41" fmla="*/ 8 h 336"/>
                <a:gd name="T42" fmla="*/ 308 w 336"/>
                <a:gd name="T43" fmla="*/ 7 h 336"/>
                <a:gd name="T44" fmla="*/ 333 w 336"/>
                <a:gd name="T45" fmla="*/ 7 h 336"/>
                <a:gd name="T46" fmla="*/ 336 w 336"/>
                <a:gd name="T47" fmla="*/ 10 h 336"/>
                <a:gd name="T48" fmla="*/ 307 w 336"/>
                <a:gd name="T49" fmla="*/ 11 h 336"/>
                <a:gd name="T50" fmla="*/ 282 w 336"/>
                <a:gd name="T51" fmla="*/ 11 h 336"/>
                <a:gd name="T52" fmla="*/ 282 w 336"/>
                <a:gd name="T53" fmla="*/ 35 h 336"/>
                <a:gd name="T54" fmla="*/ 281 w 336"/>
                <a:gd name="T55" fmla="*/ 64 h 336"/>
                <a:gd name="T56" fmla="*/ 253 w 336"/>
                <a:gd name="T57" fmla="*/ 65 h 336"/>
                <a:gd name="T58" fmla="*/ 228 w 336"/>
                <a:gd name="T59" fmla="*/ 65 h 336"/>
                <a:gd name="T60" fmla="*/ 228 w 336"/>
                <a:gd name="T61" fmla="*/ 90 h 336"/>
                <a:gd name="T62" fmla="*/ 227 w 336"/>
                <a:gd name="T63" fmla="*/ 118 h 336"/>
                <a:gd name="T64" fmla="*/ 198 w 336"/>
                <a:gd name="T65" fmla="*/ 119 h 336"/>
                <a:gd name="T66" fmla="*/ 174 w 336"/>
                <a:gd name="T67" fmla="*/ 119 h 336"/>
                <a:gd name="T68" fmla="*/ 174 w 336"/>
                <a:gd name="T69" fmla="*/ 144 h 336"/>
                <a:gd name="T70" fmla="*/ 173 w 336"/>
                <a:gd name="T71" fmla="*/ 173 h 336"/>
                <a:gd name="T72" fmla="*/ 144 w 336"/>
                <a:gd name="T73" fmla="*/ 174 h 336"/>
                <a:gd name="T74" fmla="*/ 119 w 336"/>
                <a:gd name="T75" fmla="*/ 174 h 336"/>
                <a:gd name="T76" fmla="*/ 119 w 336"/>
                <a:gd name="T77" fmla="*/ 198 h 336"/>
                <a:gd name="T78" fmla="*/ 118 w 336"/>
                <a:gd name="T79" fmla="*/ 227 h 336"/>
                <a:gd name="T80" fmla="*/ 90 w 336"/>
                <a:gd name="T81" fmla="*/ 228 h 336"/>
                <a:gd name="T82" fmla="*/ 65 w 336"/>
                <a:gd name="T83" fmla="*/ 228 h 336"/>
                <a:gd name="T84" fmla="*/ 65 w 336"/>
                <a:gd name="T85" fmla="*/ 253 h 336"/>
                <a:gd name="T86" fmla="*/ 64 w 336"/>
                <a:gd name="T87" fmla="*/ 281 h 336"/>
                <a:gd name="T88" fmla="*/ 35 w 336"/>
                <a:gd name="T89" fmla="*/ 282 h 336"/>
                <a:gd name="T90" fmla="*/ 11 w 336"/>
                <a:gd name="T91" fmla="*/ 283 h 336"/>
                <a:gd name="T92" fmla="*/ 10 w 336"/>
                <a:gd name="T93" fmla="*/ 307 h 336"/>
                <a:gd name="T94" fmla="*/ 9 w 336"/>
                <a:gd name="T95" fmla="*/ 336 h 336"/>
                <a:gd name="T96" fmla="*/ 7 w 336"/>
                <a:gd name="T97" fmla="*/ 333 h 336"/>
                <a:gd name="T98" fmla="*/ 7 w 336"/>
                <a:gd name="T99" fmla="*/ 308 h 336"/>
                <a:gd name="T100" fmla="*/ 8 w 336"/>
                <a:gd name="T101" fmla="*/ 280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36" h="336">
                  <a:moveTo>
                    <a:pt x="8" y="280"/>
                  </a:moveTo>
                  <a:cubicBezTo>
                    <a:pt x="15" y="272"/>
                    <a:pt x="26" y="275"/>
                    <a:pt x="36" y="279"/>
                  </a:cubicBezTo>
                  <a:cubicBezTo>
                    <a:pt x="46" y="282"/>
                    <a:pt x="55" y="285"/>
                    <a:pt x="61" y="279"/>
                  </a:cubicBezTo>
                  <a:cubicBezTo>
                    <a:pt x="67" y="273"/>
                    <a:pt x="64" y="264"/>
                    <a:pt x="61" y="254"/>
                  </a:cubicBezTo>
                  <a:cubicBezTo>
                    <a:pt x="58" y="244"/>
                    <a:pt x="54" y="233"/>
                    <a:pt x="62" y="225"/>
                  </a:cubicBezTo>
                  <a:cubicBezTo>
                    <a:pt x="70" y="218"/>
                    <a:pt x="80" y="221"/>
                    <a:pt x="91" y="224"/>
                  </a:cubicBezTo>
                  <a:cubicBezTo>
                    <a:pt x="100" y="227"/>
                    <a:pt x="109" y="230"/>
                    <a:pt x="115" y="224"/>
                  </a:cubicBezTo>
                  <a:cubicBezTo>
                    <a:pt x="121" y="218"/>
                    <a:pt x="118" y="209"/>
                    <a:pt x="115" y="200"/>
                  </a:cubicBezTo>
                  <a:cubicBezTo>
                    <a:pt x="112" y="189"/>
                    <a:pt x="109" y="179"/>
                    <a:pt x="117" y="171"/>
                  </a:cubicBezTo>
                  <a:cubicBezTo>
                    <a:pt x="124" y="163"/>
                    <a:pt x="135" y="167"/>
                    <a:pt x="145" y="170"/>
                  </a:cubicBezTo>
                  <a:cubicBezTo>
                    <a:pt x="155" y="173"/>
                    <a:pt x="164" y="176"/>
                    <a:pt x="170" y="170"/>
                  </a:cubicBezTo>
                  <a:cubicBezTo>
                    <a:pt x="176" y="164"/>
                    <a:pt x="173" y="155"/>
                    <a:pt x="170" y="145"/>
                  </a:cubicBezTo>
                  <a:cubicBezTo>
                    <a:pt x="167" y="135"/>
                    <a:pt x="163" y="124"/>
                    <a:pt x="171" y="117"/>
                  </a:cubicBezTo>
                  <a:cubicBezTo>
                    <a:pt x="179" y="109"/>
                    <a:pt x="189" y="112"/>
                    <a:pt x="199" y="116"/>
                  </a:cubicBezTo>
                  <a:cubicBezTo>
                    <a:pt x="209" y="119"/>
                    <a:pt x="218" y="121"/>
                    <a:pt x="224" y="115"/>
                  </a:cubicBezTo>
                  <a:cubicBezTo>
                    <a:pt x="230" y="110"/>
                    <a:pt x="227" y="100"/>
                    <a:pt x="224" y="91"/>
                  </a:cubicBezTo>
                  <a:cubicBezTo>
                    <a:pt x="221" y="81"/>
                    <a:pt x="218" y="70"/>
                    <a:pt x="225" y="62"/>
                  </a:cubicBezTo>
                  <a:cubicBezTo>
                    <a:pt x="233" y="55"/>
                    <a:pt x="244" y="58"/>
                    <a:pt x="254" y="61"/>
                  </a:cubicBezTo>
                  <a:cubicBezTo>
                    <a:pt x="263" y="64"/>
                    <a:pt x="273" y="67"/>
                    <a:pt x="278" y="61"/>
                  </a:cubicBezTo>
                  <a:cubicBezTo>
                    <a:pt x="284" y="55"/>
                    <a:pt x="282" y="46"/>
                    <a:pt x="279" y="36"/>
                  </a:cubicBezTo>
                  <a:cubicBezTo>
                    <a:pt x="275" y="26"/>
                    <a:pt x="272" y="15"/>
                    <a:pt x="280" y="8"/>
                  </a:cubicBezTo>
                  <a:cubicBezTo>
                    <a:pt x="287" y="0"/>
                    <a:pt x="298" y="4"/>
                    <a:pt x="308" y="7"/>
                  </a:cubicBezTo>
                  <a:cubicBezTo>
                    <a:pt x="318" y="10"/>
                    <a:pt x="327" y="13"/>
                    <a:pt x="333" y="7"/>
                  </a:cubicBezTo>
                  <a:cubicBezTo>
                    <a:pt x="336" y="10"/>
                    <a:pt x="336" y="10"/>
                    <a:pt x="336" y="10"/>
                  </a:cubicBezTo>
                  <a:cubicBezTo>
                    <a:pt x="328" y="17"/>
                    <a:pt x="317" y="14"/>
                    <a:pt x="307" y="11"/>
                  </a:cubicBezTo>
                  <a:cubicBezTo>
                    <a:pt x="297" y="8"/>
                    <a:pt x="288" y="5"/>
                    <a:pt x="282" y="11"/>
                  </a:cubicBezTo>
                  <a:cubicBezTo>
                    <a:pt x="276" y="17"/>
                    <a:pt x="279" y="26"/>
                    <a:pt x="282" y="35"/>
                  </a:cubicBezTo>
                  <a:cubicBezTo>
                    <a:pt x="286" y="46"/>
                    <a:pt x="289" y="56"/>
                    <a:pt x="281" y="64"/>
                  </a:cubicBezTo>
                  <a:cubicBezTo>
                    <a:pt x="274" y="72"/>
                    <a:pt x="263" y="68"/>
                    <a:pt x="253" y="65"/>
                  </a:cubicBezTo>
                  <a:cubicBezTo>
                    <a:pt x="243" y="62"/>
                    <a:pt x="234" y="59"/>
                    <a:pt x="228" y="65"/>
                  </a:cubicBezTo>
                  <a:cubicBezTo>
                    <a:pt x="222" y="71"/>
                    <a:pt x="225" y="80"/>
                    <a:pt x="228" y="90"/>
                  </a:cubicBezTo>
                  <a:cubicBezTo>
                    <a:pt x="231" y="100"/>
                    <a:pt x="235" y="111"/>
                    <a:pt x="227" y="118"/>
                  </a:cubicBezTo>
                  <a:cubicBezTo>
                    <a:pt x="219" y="126"/>
                    <a:pt x="209" y="123"/>
                    <a:pt x="198" y="119"/>
                  </a:cubicBezTo>
                  <a:cubicBezTo>
                    <a:pt x="189" y="116"/>
                    <a:pt x="180" y="113"/>
                    <a:pt x="174" y="119"/>
                  </a:cubicBezTo>
                  <a:cubicBezTo>
                    <a:pt x="168" y="125"/>
                    <a:pt x="171" y="134"/>
                    <a:pt x="174" y="144"/>
                  </a:cubicBezTo>
                  <a:cubicBezTo>
                    <a:pt x="177" y="154"/>
                    <a:pt x="180" y="165"/>
                    <a:pt x="173" y="173"/>
                  </a:cubicBezTo>
                  <a:cubicBezTo>
                    <a:pt x="165" y="180"/>
                    <a:pt x="154" y="177"/>
                    <a:pt x="144" y="174"/>
                  </a:cubicBezTo>
                  <a:cubicBezTo>
                    <a:pt x="134" y="171"/>
                    <a:pt x="125" y="168"/>
                    <a:pt x="119" y="174"/>
                  </a:cubicBezTo>
                  <a:cubicBezTo>
                    <a:pt x="113" y="180"/>
                    <a:pt x="116" y="189"/>
                    <a:pt x="119" y="198"/>
                  </a:cubicBezTo>
                  <a:cubicBezTo>
                    <a:pt x="122" y="209"/>
                    <a:pt x="126" y="219"/>
                    <a:pt x="118" y="227"/>
                  </a:cubicBezTo>
                  <a:cubicBezTo>
                    <a:pt x="111" y="235"/>
                    <a:pt x="100" y="231"/>
                    <a:pt x="90" y="228"/>
                  </a:cubicBezTo>
                  <a:cubicBezTo>
                    <a:pt x="80" y="225"/>
                    <a:pt x="71" y="222"/>
                    <a:pt x="65" y="228"/>
                  </a:cubicBezTo>
                  <a:cubicBezTo>
                    <a:pt x="59" y="234"/>
                    <a:pt x="62" y="243"/>
                    <a:pt x="65" y="253"/>
                  </a:cubicBezTo>
                  <a:cubicBezTo>
                    <a:pt x="68" y="263"/>
                    <a:pt x="71" y="274"/>
                    <a:pt x="64" y="281"/>
                  </a:cubicBezTo>
                  <a:cubicBezTo>
                    <a:pt x="56" y="289"/>
                    <a:pt x="45" y="286"/>
                    <a:pt x="35" y="282"/>
                  </a:cubicBezTo>
                  <a:cubicBezTo>
                    <a:pt x="26" y="279"/>
                    <a:pt x="17" y="277"/>
                    <a:pt x="11" y="283"/>
                  </a:cubicBezTo>
                  <a:cubicBezTo>
                    <a:pt x="5" y="288"/>
                    <a:pt x="7" y="298"/>
                    <a:pt x="10" y="307"/>
                  </a:cubicBezTo>
                  <a:cubicBezTo>
                    <a:pt x="14" y="317"/>
                    <a:pt x="17" y="328"/>
                    <a:pt x="9" y="336"/>
                  </a:cubicBezTo>
                  <a:cubicBezTo>
                    <a:pt x="7" y="333"/>
                    <a:pt x="7" y="333"/>
                    <a:pt x="7" y="333"/>
                  </a:cubicBezTo>
                  <a:cubicBezTo>
                    <a:pt x="13" y="327"/>
                    <a:pt x="10" y="318"/>
                    <a:pt x="7" y="308"/>
                  </a:cubicBezTo>
                  <a:cubicBezTo>
                    <a:pt x="3" y="298"/>
                    <a:pt x="0" y="287"/>
                    <a:pt x="8" y="28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Freeform 8">
              <a:extLst>
                <a:ext uri="{FF2B5EF4-FFF2-40B4-BE49-F238E27FC236}">
                  <a16:creationId xmlns:a16="http://schemas.microsoft.com/office/drawing/2014/main" id="{CAABA8A6-4F67-4D01-9214-A8741621E2C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70637" y="1084263"/>
              <a:ext cx="1590675" cy="1590675"/>
            </a:xfrm>
            <a:custGeom>
              <a:avLst/>
              <a:gdLst>
                <a:gd name="T0" fmla="*/ 727 w 762"/>
                <a:gd name="T1" fmla="*/ 35 h 762"/>
                <a:gd name="T2" fmla="*/ 727 w 762"/>
                <a:gd name="T3" fmla="*/ 163 h 762"/>
                <a:gd name="T4" fmla="*/ 163 w 762"/>
                <a:gd name="T5" fmla="*/ 727 h 762"/>
                <a:gd name="T6" fmla="*/ 36 w 762"/>
                <a:gd name="T7" fmla="*/ 727 h 762"/>
                <a:gd name="T8" fmla="*/ 36 w 762"/>
                <a:gd name="T9" fmla="*/ 727 h 762"/>
                <a:gd name="T10" fmla="*/ 36 w 762"/>
                <a:gd name="T11" fmla="*/ 599 h 762"/>
                <a:gd name="T12" fmla="*/ 599 w 762"/>
                <a:gd name="T13" fmla="*/ 35 h 762"/>
                <a:gd name="T14" fmla="*/ 727 w 762"/>
                <a:gd name="T15" fmla="*/ 35 h 7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62" h="762">
                  <a:moveTo>
                    <a:pt x="727" y="35"/>
                  </a:moveTo>
                  <a:cubicBezTo>
                    <a:pt x="762" y="71"/>
                    <a:pt x="762" y="128"/>
                    <a:pt x="727" y="163"/>
                  </a:cubicBezTo>
                  <a:cubicBezTo>
                    <a:pt x="163" y="727"/>
                    <a:pt x="163" y="727"/>
                    <a:pt x="163" y="727"/>
                  </a:cubicBezTo>
                  <a:cubicBezTo>
                    <a:pt x="128" y="762"/>
                    <a:pt x="71" y="762"/>
                    <a:pt x="36" y="727"/>
                  </a:cubicBezTo>
                  <a:cubicBezTo>
                    <a:pt x="36" y="727"/>
                    <a:pt x="36" y="727"/>
                    <a:pt x="36" y="727"/>
                  </a:cubicBezTo>
                  <a:cubicBezTo>
                    <a:pt x="0" y="691"/>
                    <a:pt x="0" y="634"/>
                    <a:pt x="36" y="599"/>
                  </a:cubicBezTo>
                  <a:cubicBezTo>
                    <a:pt x="599" y="35"/>
                    <a:pt x="599" y="35"/>
                    <a:pt x="599" y="35"/>
                  </a:cubicBezTo>
                  <a:cubicBezTo>
                    <a:pt x="635" y="0"/>
                    <a:pt x="692" y="0"/>
                    <a:pt x="727" y="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Freeform 9">
              <a:extLst>
                <a:ext uri="{FF2B5EF4-FFF2-40B4-BE49-F238E27FC236}">
                  <a16:creationId xmlns:a16="http://schemas.microsoft.com/office/drawing/2014/main" id="{6B98AA0B-7CEC-4AD8-BFF4-C80A0CACEF9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06592" y="1171575"/>
              <a:ext cx="950913" cy="954088"/>
            </a:xfrm>
            <a:custGeom>
              <a:avLst/>
              <a:gdLst>
                <a:gd name="T0" fmla="*/ 421 w 456"/>
                <a:gd name="T1" fmla="*/ 35 h 457"/>
                <a:gd name="T2" fmla="*/ 421 w 456"/>
                <a:gd name="T3" fmla="*/ 163 h 457"/>
                <a:gd name="T4" fmla="*/ 162 w 456"/>
                <a:gd name="T5" fmla="*/ 422 h 457"/>
                <a:gd name="T6" fmla="*/ 35 w 456"/>
                <a:gd name="T7" fmla="*/ 422 h 457"/>
                <a:gd name="T8" fmla="*/ 35 w 456"/>
                <a:gd name="T9" fmla="*/ 422 h 457"/>
                <a:gd name="T10" fmla="*/ 35 w 456"/>
                <a:gd name="T11" fmla="*/ 294 h 457"/>
                <a:gd name="T12" fmla="*/ 294 w 456"/>
                <a:gd name="T13" fmla="*/ 35 h 457"/>
                <a:gd name="T14" fmla="*/ 421 w 456"/>
                <a:gd name="T15" fmla="*/ 35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6" h="457">
                  <a:moveTo>
                    <a:pt x="421" y="35"/>
                  </a:moveTo>
                  <a:cubicBezTo>
                    <a:pt x="456" y="71"/>
                    <a:pt x="456" y="128"/>
                    <a:pt x="421" y="163"/>
                  </a:cubicBezTo>
                  <a:cubicBezTo>
                    <a:pt x="162" y="422"/>
                    <a:pt x="162" y="422"/>
                    <a:pt x="162" y="422"/>
                  </a:cubicBezTo>
                  <a:cubicBezTo>
                    <a:pt x="127" y="457"/>
                    <a:pt x="70" y="457"/>
                    <a:pt x="35" y="422"/>
                  </a:cubicBezTo>
                  <a:cubicBezTo>
                    <a:pt x="35" y="422"/>
                    <a:pt x="35" y="422"/>
                    <a:pt x="35" y="422"/>
                  </a:cubicBezTo>
                  <a:cubicBezTo>
                    <a:pt x="0" y="387"/>
                    <a:pt x="0" y="329"/>
                    <a:pt x="35" y="294"/>
                  </a:cubicBezTo>
                  <a:cubicBezTo>
                    <a:pt x="294" y="35"/>
                    <a:pt x="294" y="35"/>
                    <a:pt x="294" y="35"/>
                  </a:cubicBezTo>
                  <a:cubicBezTo>
                    <a:pt x="329" y="0"/>
                    <a:pt x="386" y="0"/>
                    <a:pt x="421" y="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Freeform 10">
              <a:extLst>
                <a:ext uri="{FF2B5EF4-FFF2-40B4-BE49-F238E27FC236}">
                  <a16:creationId xmlns:a16="http://schemas.microsoft.com/office/drawing/2014/main" id="{AD90F409-A11F-4576-B6E2-B6CBA5A0AF7F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3324" y="1357313"/>
              <a:ext cx="1344612" cy="1343025"/>
            </a:xfrm>
            <a:custGeom>
              <a:avLst/>
              <a:gdLst>
                <a:gd name="T0" fmla="*/ 609 w 644"/>
                <a:gd name="T1" fmla="*/ 35 h 643"/>
                <a:gd name="T2" fmla="*/ 609 w 644"/>
                <a:gd name="T3" fmla="*/ 163 h 643"/>
                <a:gd name="T4" fmla="*/ 163 w 644"/>
                <a:gd name="T5" fmla="*/ 608 h 643"/>
                <a:gd name="T6" fmla="*/ 36 w 644"/>
                <a:gd name="T7" fmla="*/ 608 h 643"/>
                <a:gd name="T8" fmla="*/ 36 w 644"/>
                <a:gd name="T9" fmla="*/ 608 h 643"/>
                <a:gd name="T10" fmla="*/ 36 w 644"/>
                <a:gd name="T11" fmla="*/ 481 h 643"/>
                <a:gd name="T12" fmla="*/ 481 w 644"/>
                <a:gd name="T13" fmla="*/ 35 h 643"/>
                <a:gd name="T14" fmla="*/ 609 w 644"/>
                <a:gd name="T15" fmla="*/ 35 h 6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44" h="643">
                  <a:moveTo>
                    <a:pt x="609" y="35"/>
                  </a:moveTo>
                  <a:cubicBezTo>
                    <a:pt x="644" y="70"/>
                    <a:pt x="644" y="127"/>
                    <a:pt x="609" y="163"/>
                  </a:cubicBezTo>
                  <a:cubicBezTo>
                    <a:pt x="163" y="608"/>
                    <a:pt x="163" y="608"/>
                    <a:pt x="163" y="608"/>
                  </a:cubicBezTo>
                  <a:cubicBezTo>
                    <a:pt x="128" y="643"/>
                    <a:pt x="71" y="643"/>
                    <a:pt x="36" y="608"/>
                  </a:cubicBezTo>
                  <a:cubicBezTo>
                    <a:pt x="36" y="608"/>
                    <a:pt x="36" y="608"/>
                    <a:pt x="36" y="608"/>
                  </a:cubicBezTo>
                  <a:cubicBezTo>
                    <a:pt x="0" y="573"/>
                    <a:pt x="0" y="516"/>
                    <a:pt x="36" y="481"/>
                  </a:cubicBezTo>
                  <a:cubicBezTo>
                    <a:pt x="481" y="35"/>
                    <a:pt x="481" y="35"/>
                    <a:pt x="481" y="35"/>
                  </a:cubicBezTo>
                  <a:cubicBezTo>
                    <a:pt x="516" y="0"/>
                    <a:pt x="573" y="0"/>
                    <a:pt x="609" y="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Freeform 11">
              <a:extLst>
                <a:ext uri="{FF2B5EF4-FFF2-40B4-BE49-F238E27FC236}">
                  <a16:creationId xmlns:a16="http://schemas.microsoft.com/office/drawing/2014/main" id="{FF573B78-3D08-42FA-8D0E-C79BF41ACA8F}"/>
                </a:ext>
              </a:extLst>
            </p:cNvPr>
            <p:cNvSpPr>
              <a:spLocks/>
            </p:cNvSpPr>
            <p:nvPr/>
          </p:nvSpPr>
          <p:spPr bwMode="auto">
            <a:xfrm>
              <a:off x="6724649" y="4189412"/>
              <a:ext cx="1344612" cy="1343025"/>
            </a:xfrm>
            <a:custGeom>
              <a:avLst/>
              <a:gdLst>
                <a:gd name="T0" fmla="*/ 609 w 644"/>
                <a:gd name="T1" fmla="*/ 35 h 643"/>
                <a:gd name="T2" fmla="*/ 609 w 644"/>
                <a:gd name="T3" fmla="*/ 163 h 643"/>
                <a:gd name="T4" fmla="*/ 163 w 644"/>
                <a:gd name="T5" fmla="*/ 608 h 643"/>
                <a:gd name="T6" fmla="*/ 35 w 644"/>
                <a:gd name="T7" fmla="*/ 608 h 643"/>
                <a:gd name="T8" fmla="*/ 35 w 644"/>
                <a:gd name="T9" fmla="*/ 608 h 643"/>
                <a:gd name="T10" fmla="*/ 35 w 644"/>
                <a:gd name="T11" fmla="*/ 480 h 643"/>
                <a:gd name="T12" fmla="*/ 481 w 644"/>
                <a:gd name="T13" fmla="*/ 35 h 643"/>
                <a:gd name="T14" fmla="*/ 609 w 644"/>
                <a:gd name="T15" fmla="*/ 35 h 6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44" h="643">
                  <a:moveTo>
                    <a:pt x="609" y="35"/>
                  </a:moveTo>
                  <a:cubicBezTo>
                    <a:pt x="644" y="70"/>
                    <a:pt x="644" y="127"/>
                    <a:pt x="609" y="163"/>
                  </a:cubicBezTo>
                  <a:cubicBezTo>
                    <a:pt x="163" y="608"/>
                    <a:pt x="163" y="608"/>
                    <a:pt x="163" y="608"/>
                  </a:cubicBezTo>
                  <a:cubicBezTo>
                    <a:pt x="128" y="643"/>
                    <a:pt x="71" y="643"/>
                    <a:pt x="35" y="608"/>
                  </a:cubicBezTo>
                  <a:cubicBezTo>
                    <a:pt x="35" y="608"/>
                    <a:pt x="35" y="608"/>
                    <a:pt x="35" y="608"/>
                  </a:cubicBezTo>
                  <a:cubicBezTo>
                    <a:pt x="0" y="573"/>
                    <a:pt x="0" y="516"/>
                    <a:pt x="35" y="480"/>
                  </a:cubicBezTo>
                  <a:cubicBezTo>
                    <a:pt x="481" y="35"/>
                    <a:pt x="481" y="35"/>
                    <a:pt x="481" y="35"/>
                  </a:cubicBezTo>
                  <a:cubicBezTo>
                    <a:pt x="516" y="0"/>
                    <a:pt x="573" y="0"/>
                    <a:pt x="609" y="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Freeform 12">
              <a:extLst>
                <a:ext uri="{FF2B5EF4-FFF2-40B4-BE49-F238E27FC236}">
                  <a16:creationId xmlns:a16="http://schemas.microsoft.com/office/drawing/2014/main" id="{467640B7-3519-4B6D-A7CA-0B8E4D033CA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33698" y="3802585"/>
              <a:ext cx="430213" cy="430213"/>
            </a:xfrm>
            <a:custGeom>
              <a:avLst/>
              <a:gdLst>
                <a:gd name="T0" fmla="*/ 170 w 206"/>
                <a:gd name="T1" fmla="*/ 37 h 206"/>
                <a:gd name="T2" fmla="*/ 170 w 206"/>
                <a:gd name="T3" fmla="*/ 170 h 206"/>
                <a:gd name="T4" fmla="*/ 37 w 206"/>
                <a:gd name="T5" fmla="*/ 170 h 206"/>
                <a:gd name="T6" fmla="*/ 37 w 206"/>
                <a:gd name="T7" fmla="*/ 37 h 206"/>
                <a:gd name="T8" fmla="*/ 170 w 206"/>
                <a:gd name="T9" fmla="*/ 37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206">
                  <a:moveTo>
                    <a:pt x="170" y="37"/>
                  </a:moveTo>
                  <a:cubicBezTo>
                    <a:pt x="206" y="74"/>
                    <a:pt x="206" y="133"/>
                    <a:pt x="170" y="170"/>
                  </a:cubicBezTo>
                  <a:cubicBezTo>
                    <a:pt x="133" y="206"/>
                    <a:pt x="73" y="206"/>
                    <a:pt x="37" y="170"/>
                  </a:cubicBezTo>
                  <a:cubicBezTo>
                    <a:pt x="0" y="133"/>
                    <a:pt x="0" y="74"/>
                    <a:pt x="37" y="37"/>
                  </a:cubicBezTo>
                  <a:cubicBezTo>
                    <a:pt x="73" y="0"/>
                    <a:pt x="133" y="0"/>
                    <a:pt x="170" y="3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Freeform 13">
              <a:extLst>
                <a:ext uri="{FF2B5EF4-FFF2-40B4-BE49-F238E27FC236}">
                  <a16:creationId xmlns:a16="http://schemas.microsoft.com/office/drawing/2014/main" id="{D591237A-A426-40E3-8E43-60837288E6D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80158" y="948820"/>
              <a:ext cx="330055" cy="301354"/>
            </a:xfrm>
            <a:custGeom>
              <a:avLst/>
              <a:gdLst>
                <a:gd name="T0" fmla="*/ 123 w 245"/>
                <a:gd name="T1" fmla="*/ 223 h 223"/>
                <a:gd name="T2" fmla="*/ 44 w 245"/>
                <a:gd name="T3" fmla="*/ 190 h 223"/>
                <a:gd name="T4" fmla="*/ 44 w 245"/>
                <a:gd name="T5" fmla="*/ 32 h 223"/>
                <a:gd name="T6" fmla="*/ 123 w 245"/>
                <a:gd name="T7" fmla="*/ 0 h 223"/>
                <a:gd name="T8" fmla="*/ 202 w 245"/>
                <a:gd name="T9" fmla="*/ 32 h 223"/>
                <a:gd name="T10" fmla="*/ 202 w 245"/>
                <a:gd name="T11" fmla="*/ 32 h 223"/>
                <a:gd name="T12" fmla="*/ 202 w 245"/>
                <a:gd name="T13" fmla="*/ 190 h 223"/>
                <a:gd name="T14" fmla="*/ 123 w 245"/>
                <a:gd name="T15" fmla="*/ 223 h 223"/>
                <a:gd name="T16" fmla="*/ 123 w 245"/>
                <a:gd name="T17" fmla="*/ 36 h 223"/>
                <a:gd name="T18" fmla="*/ 69 w 245"/>
                <a:gd name="T19" fmla="*/ 58 h 223"/>
                <a:gd name="T20" fmla="*/ 69 w 245"/>
                <a:gd name="T21" fmla="*/ 165 h 223"/>
                <a:gd name="T22" fmla="*/ 123 w 245"/>
                <a:gd name="T23" fmla="*/ 187 h 223"/>
                <a:gd name="T24" fmla="*/ 176 w 245"/>
                <a:gd name="T25" fmla="*/ 165 h 223"/>
                <a:gd name="T26" fmla="*/ 176 w 245"/>
                <a:gd name="T27" fmla="*/ 58 h 223"/>
                <a:gd name="T28" fmla="*/ 123 w 245"/>
                <a:gd name="T29" fmla="*/ 36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5" h="223">
                  <a:moveTo>
                    <a:pt x="123" y="223"/>
                  </a:moveTo>
                  <a:cubicBezTo>
                    <a:pt x="93" y="223"/>
                    <a:pt x="65" y="212"/>
                    <a:pt x="44" y="190"/>
                  </a:cubicBezTo>
                  <a:cubicBezTo>
                    <a:pt x="0" y="147"/>
                    <a:pt x="0" y="76"/>
                    <a:pt x="44" y="32"/>
                  </a:cubicBezTo>
                  <a:cubicBezTo>
                    <a:pt x="65" y="11"/>
                    <a:pt x="93" y="0"/>
                    <a:pt x="123" y="0"/>
                  </a:cubicBezTo>
                  <a:cubicBezTo>
                    <a:pt x="153" y="0"/>
                    <a:pt x="181" y="11"/>
                    <a:pt x="202" y="32"/>
                  </a:cubicBezTo>
                  <a:cubicBezTo>
                    <a:pt x="202" y="32"/>
                    <a:pt x="202" y="32"/>
                    <a:pt x="202" y="32"/>
                  </a:cubicBezTo>
                  <a:cubicBezTo>
                    <a:pt x="245" y="76"/>
                    <a:pt x="245" y="147"/>
                    <a:pt x="202" y="190"/>
                  </a:cubicBezTo>
                  <a:cubicBezTo>
                    <a:pt x="181" y="212"/>
                    <a:pt x="153" y="223"/>
                    <a:pt x="123" y="223"/>
                  </a:cubicBezTo>
                  <a:close/>
                  <a:moveTo>
                    <a:pt x="123" y="36"/>
                  </a:moveTo>
                  <a:cubicBezTo>
                    <a:pt x="103" y="36"/>
                    <a:pt x="84" y="43"/>
                    <a:pt x="69" y="58"/>
                  </a:cubicBezTo>
                  <a:cubicBezTo>
                    <a:pt x="40" y="87"/>
                    <a:pt x="40" y="135"/>
                    <a:pt x="69" y="165"/>
                  </a:cubicBezTo>
                  <a:cubicBezTo>
                    <a:pt x="84" y="179"/>
                    <a:pt x="103" y="187"/>
                    <a:pt x="123" y="187"/>
                  </a:cubicBezTo>
                  <a:cubicBezTo>
                    <a:pt x="143" y="187"/>
                    <a:pt x="162" y="179"/>
                    <a:pt x="176" y="165"/>
                  </a:cubicBezTo>
                  <a:cubicBezTo>
                    <a:pt x="206" y="135"/>
                    <a:pt x="206" y="87"/>
                    <a:pt x="176" y="58"/>
                  </a:cubicBezTo>
                  <a:cubicBezTo>
                    <a:pt x="162" y="43"/>
                    <a:pt x="143" y="36"/>
                    <a:pt x="123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Freeform 15">
              <a:extLst>
                <a:ext uri="{FF2B5EF4-FFF2-40B4-BE49-F238E27FC236}">
                  <a16:creationId xmlns:a16="http://schemas.microsoft.com/office/drawing/2014/main" id="{9A7F10BD-059C-471F-AB33-41CE93AE5B28}"/>
                </a:ext>
              </a:extLst>
            </p:cNvPr>
            <p:cNvSpPr>
              <a:spLocks/>
            </p:cNvSpPr>
            <p:nvPr/>
          </p:nvSpPr>
          <p:spPr bwMode="auto">
            <a:xfrm>
              <a:off x="7873998" y="730250"/>
              <a:ext cx="430213" cy="430213"/>
            </a:xfrm>
            <a:custGeom>
              <a:avLst/>
              <a:gdLst>
                <a:gd name="T0" fmla="*/ 169 w 206"/>
                <a:gd name="T1" fmla="*/ 37 h 206"/>
                <a:gd name="T2" fmla="*/ 169 w 206"/>
                <a:gd name="T3" fmla="*/ 170 h 206"/>
                <a:gd name="T4" fmla="*/ 37 w 206"/>
                <a:gd name="T5" fmla="*/ 170 h 206"/>
                <a:gd name="T6" fmla="*/ 37 w 206"/>
                <a:gd name="T7" fmla="*/ 37 h 206"/>
                <a:gd name="T8" fmla="*/ 169 w 206"/>
                <a:gd name="T9" fmla="*/ 37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206">
                  <a:moveTo>
                    <a:pt x="169" y="37"/>
                  </a:moveTo>
                  <a:cubicBezTo>
                    <a:pt x="206" y="74"/>
                    <a:pt x="206" y="133"/>
                    <a:pt x="169" y="170"/>
                  </a:cubicBezTo>
                  <a:cubicBezTo>
                    <a:pt x="133" y="206"/>
                    <a:pt x="73" y="206"/>
                    <a:pt x="37" y="170"/>
                  </a:cubicBezTo>
                  <a:cubicBezTo>
                    <a:pt x="0" y="133"/>
                    <a:pt x="0" y="74"/>
                    <a:pt x="37" y="37"/>
                  </a:cubicBezTo>
                  <a:cubicBezTo>
                    <a:pt x="73" y="0"/>
                    <a:pt x="133" y="0"/>
                    <a:pt x="169" y="3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Freeform 16">
              <a:extLst>
                <a:ext uri="{FF2B5EF4-FFF2-40B4-BE49-F238E27FC236}">
                  <a16:creationId xmlns:a16="http://schemas.microsoft.com/office/drawing/2014/main" id="{03477DA3-854C-46F0-966F-A0A26AA1CEB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5237" y="5465761"/>
              <a:ext cx="430213" cy="430213"/>
            </a:xfrm>
            <a:custGeom>
              <a:avLst/>
              <a:gdLst>
                <a:gd name="T0" fmla="*/ 170 w 206"/>
                <a:gd name="T1" fmla="*/ 37 h 206"/>
                <a:gd name="T2" fmla="*/ 170 w 206"/>
                <a:gd name="T3" fmla="*/ 170 h 206"/>
                <a:gd name="T4" fmla="*/ 37 w 206"/>
                <a:gd name="T5" fmla="*/ 170 h 206"/>
                <a:gd name="T6" fmla="*/ 37 w 206"/>
                <a:gd name="T7" fmla="*/ 37 h 206"/>
                <a:gd name="T8" fmla="*/ 170 w 206"/>
                <a:gd name="T9" fmla="*/ 37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206">
                  <a:moveTo>
                    <a:pt x="170" y="37"/>
                  </a:moveTo>
                  <a:cubicBezTo>
                    <a:pt x="206" y="74"/>
                    <a:pt x="206" y="133"/>
                    <a:pt x="170" y="170"/>
                  </a:cubicBezTo>
                  <a:cubicBezTo>
                    <a:pt x="133" y="206"/>
                    <a:pt x="73" y="206"/>
                    <a:pt x="37" y="170"/>
                  </a:cubicBezTo>
                  <a:cubicBezTo>
                    <a:pt x="0" y="133"/>
                    <a:pt x="0" y="74"/>
                    <a:pt x="37" y="37"/>
                  </a:cubicBezTo>
                  <a:cubicBezTo>
                    <a:pt x="73" y="0"/>
                    <a:pt x="133" y="0"/>
                    <a:pt x="170" y="3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Freeform 13">
              <a:extLst>
                <a:ext uri="{FF2B5EF4-FFF2-40B4-BE49-F238E27FC236}">
                  <a16:creationId xmlns:a16="http://schemas.microsoft.com/office/drawing/2014/main" id="{5F731E12-9502-48D5-A6AD-9BDC9FB7C2F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51425" y="5585890"/>
              <a:ext cx="330055" cy="301354"/>
            </a:xfrm>
            <a:custGeom>
              <a:avLst/>
              <a:gdLst>
                <a:gd name="T0" fmla="*/ 123 w 245"/>
                <a:gd name="T1" fmla="*/ 223 h 223"/>
                <a:gd name="T2" fmla="*/ 44 w 245"/>
                <a:gd name="T3" fmla="*/ 190 h 223"/>
                <a:gd name="T4" fmla="*/ 44 w 245"/>
                <a:gd name="T5" fmla="*/ 32 h 223"/>
                <a:gd name="T6" fmla="*/ 123 w 245"/>
                <a:gd name="T7" fmla="*/ 0 h 223"/>
                <a:gd name="T8" fmla="*/ 202 w 245"/>
                <a:gd name="T9" fmla="*/ 32 h 223"/>
                <a:gd name="T10" fmla="*/ 202 w 245"/>
                <a:gd name="T11" fmla="*/ 32 h 223"/>
                <a:gd name="T12" fmla="*/ 202 w 245"/>
                <a:gd name="T13" fmla="*/ 190 h 223"/>
                <a:gd name="T14" fmla="*/ 123 w 245"/>
                <a:gd name="T15" fmla="*/ 223 h 223"/>
                <a:gd name="T16" fmla="*/ 123 w 245"/>
                <a:gd name="T17" fmla="*/ 36 h 223"/>
                <a:gd name="T18" fmla="*/ 69 w 245"/>
                <a:gd name="T19" fmla="*/ 58 h 223"/>
                <a:gd name="T20" fmla="*/ 69 w 245"/>
                <a:gd name="T21" fmla="*/ 165 h 223"/>
                <a:gd name="T22" fmla="*/ 123 w 245"/>
                <a:gd name="T23" fmla="*/ 187 h 223"/>
                <a:gd name="T24" fmla="*/ 176 w 245"/>
                <a:gd name="T25" fmla="*/ 165 h 223"/>
                <a:gd name="T26" fmla="*/ 176 w 245"/>
                <a:gd name="T27" fmla="*/ 58 h 223"/>
                <a:gd name="T28" fmla="*/ 123 w 245"/>
                <a:gd name="T29" fmla="*/ 36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5" h="223">
                  <a:moveTo>
                    <a:pt x="123" y="223"/>
                  </a:moveTo>
                  <a:cubicBezTo>
                    <a:pt x="93" y="223"/>
                    <a:pt x="65" y="212"/>
                    <a:pt x="44" y="190"/>
                  </a:cubicBezTo>
                  <a:cubicBezTo>
                    <a:pt x="0" y="147"/>
                    <a:pt x="0" y="76"/>
                    <a:pt x="44" y="32"/>
                  </a:cubicBezTo>
                  <a:cubicBezTo>
                    <a:pt x="65" y="11"/>
                    <a:pt x="93" y="0"/>
                    <a:pt x="123" y="0"/>
                  </a:cubicBezTo>
                  <a:cubicBezTo>
                    <a:pt x="153" y="0"/>
                    <a:pt x="181" y="11"/>
                    <a:pt x="202" y="32"/>
                  </a:cubicBezTo>
                  <a:cubicBezTo>
                    <a:pt x="202" y="32"/>
                    <a:pt x="202" y="32"/>
                    <a:pt x="202" y="32"/>
                  </a:cubicBezTo>
                  <a:cubicBezTo>
                    <a:pt x="245" y="76"/>
                    <a:pt x="245" y="147"/>
                    <a:pt x="202" y="190"/>
                  </a:cubicBezTo>
                  <a:cubicBezTo>
                    <a:pt x="181" y="212"/>
                    <a:pt x="153" y="223"/>
                    <a:pt x="123" y="223"/>
                  </a:cubicBezTo>
                  <a:close/>
                  <a:moveTo>
                    <a:pt x="123" y="36"/>
                  </a:moveTo>
                  <a:cubicBezTo>
                    <a:pt x="103" y="36"/>
                    <a:pt x="84" y="43"/>
                    <a:pt x="69" y="58"/>
                  </a:cubicBezTo>
                  <a:cubicBezTo>
                    <a:pt x="40" y="87"/>
                    <a:pt x="40" y="135"/>
                    <a:pt x="69" y="165"/>
                  </a:cubicBezTo>
                  <a:cubicBezTo>
                    <a:pt x="84" y="179"/>
                    <a:pt x="103" y="187"/>
                    <a:pt x="123" y="187"/>
                  </a:cubicBezTo>
                  <a:cubicBezTo>
                    <a:pt x="143" y="187"/>
                    <a:pt x="162" y="179"/>
                    <a:pt x="176" y="165"/>
                  </a:cubicBezTo>
                  <a:cubicBezTo>
                    <a:pt x="206" y="135"/>
                    <a:pt x="206" y="87"/>
                    <a:pt x="176" y="58"/>
                  </a:cubicBezTo>
                  <a:cubicBezTo>
                    <a:pt x="162" y="43"/>
                    <a:pt x="143" y="36"/>
                    <a:pt x="123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Freeform 9">
              <a:extLst>
                <a:ext uri="{FF2B5EF4-FFF2-40B4-BE49-F238E27FC236}">
                  <a16:creationId xmlns:a16="http://schemas.microsoft.com/office/drawing/2014/main" id="{E6E09B5F-50BD-4524-86D3-07CC4D024711}"/>
                </a:ext>
              </a:extLst>
            </p:cNvPr>
            <p:cNvSpPr>
              <a:spLocks/>
            </p:cNvSpPr>
            <p:nvPr/>
          </p:nvSpPr>
          <p:spPr bwMode="auto">
            <a:xfrm>
              <a:off x="8183994" y="3779475"/>
              <a:ext cx="950913" cy="954088"/>
            </a:xfrm>
            <a:custGeom>
              <a:avLst/>
              <a:gdLst>
                <a:gd name="T0" fmla="*/ 421 w 456"/>
                <a:gd name="T1" fmla="*/ 35 h 457"/>
                <a:gd name="T2" fmla="*/ 421 w 456"/>
                <a:gd name="T3" fmla="*/ 163 h 457"/>
                <a:gd name="T4" fmla="*/ 162 w 456"/>
                <a:gd name="T5" fmla="*/ 422 h 457"/>
                <a:gd name="T6" fmla="*/ 35 w 456"/>
                <a:gd name="T7" fmla="*/ 422 h 457"/>
                <a:gd name="T8" fmla="*/ 35 w 456"/>
                <a:gd name="T9" fmla="*/ 422 h 457"/>
                <a:gd name="T10" fmla="*/ 35 w 456"/>
                <a:gd name="T11" fmla="*/ 294 h 457"/>
                <a:gd name="T12" fmla="*/ 294 w 456"/>
                <a:gd name="T13" fmla="*/ 35 h 457"/>
                <a:gd name="T14" fmla="*/ 421 w 456"/>
                <a:gd name="T15" fmla="*/ 35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6" h="457">
                  <a:moveTo>
                    <a:pt x="421" y="35"/>
                  </a:moveTo>
                  <a:cubicBezTo>
                    <a:pt x="456" y="71"/>
                    <a:pt x="456" y="128"/>
                    <a:pt x="421" y="163"/>
                  </a:cubicBezTo>
                  <a:cubicBezTo>
                    <a:pt x="162" y="422"/>
                    <a:pt x="162" y="422"/>
                    <a:pt x="162" y="422"/>
                  </a:cubicBezTo>
                  <a:cubicBezTo>
                    <a:pt x="127" y="457"/>
                    <a:pt x="70" y="457"/>
                    <a:pt x="35" y="422"/>
                  </a:cubicBezTo>
                  <a:cubicBezTo>
                    <a:pt x="35" y="422"/>
                    <a:pt x="35" y="422"/>
                    <a:pt x="35" y="422"/>
                  </a:cubicBezTo>
                  <a:cubicBezTo>
                    <a:pt x="0" y="387"/>
                    <a:pt x="0" y="329"/>
                    <a:pt x="35" y="294"/>
                  </a:cubicBezTo>
                  <a:cubicBezTo>
                    <a:pt x="294" y="35"/>
                    <a:pt x="294" y="35"/>
                    <a:pt x="294" y="35"/>
                  </a:cubicBezTo>
                  <a:cubicBezTo>
                    <a:pt x="329" y="0"/>
                    <a:pt x="386" y="0"/>
                    <a:pt x="421" y="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Freeform 15">
              <a:extLst>
                <a:ext uri="{FF2B5EF4-FFF2-40B4-BE49-F238E27FC236}">
                  <a16:creationId xmlns:a16="http://schemas.microsoft.com/office/drawing/2014/main" id="{D6E390C8-66B8-4F8F-9BEE-17A2B8B1B111}"/>
                </a:ext>
              </a:extLst>
            </p:cNvPr>
            <p:cNvSpPr>
              <a:spLocks/>
            </p:cNvSpPr>
            <p:nvPr/>
          </p:nvSpPr>
          <p:spPr bwMode="auto">
            <a:xfrm>
              <a:off x="9134907" y="3349262"/>
              <a:ext cx="430213" cy="430213"/>
            </a:xfrm>
            <a:custGeom>
              <a:avLst/>
              <a:gdLst>
                <a:gd name="T0" fmla="*/ 169 w 206"/>
                <a:gd name="T1" fmla="*/ 37 h 206"/>
                <a:gd name="T2" fmla="*/ 169 w 206"/>
                <a:gd name="T3" fmla="*/ 170 h 206"/>
                <a:gd name="T4" fmla="*/ 37 w 206"/>
                <a:gd name="T5" fmla="*/ 170 h 206"/>
                <a:gd name="T6" fmla="*/ 37 w 206"/>
                <a:gd name="T7" fmla="*/ 37 h 206"/>
                <a:gd name="T8" fmla="*/ 169 w 206"/>
                <a:gd name="T9" fmla="*/ 37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206">
                  <a:moveTo>
                    <a:pt x="169" y="37"/>
                  </a:moveTo>
                  <a:cubicBezTo>
                    <a:pt x="206" y="74"/>
                    <a:pt x="206" y="133"/>
                    <a:pt x="169" y="170"/>
                  </a:cubicBezTo>
                  <a:cubicBezTo>
                    <a:pt x="133" y="206"/>
                    <a:pt x="73" y="206"/>
                    <a:pt x="37" y="170"/>
                  </a:cubicBezTo>
                  <a:cubicBezTo>
                    <a:pt x="0" y="133"/>
                    <a:pt x="0" y="74"/>
                    <a:pt x="37" y="37"/>
                  </a:cubicBezTo>
                  <a:cubicBezTo>
                    <a:pt x="73" y="0"/>
                    <a:pt x="133" y="0"/>
                    <a:pt x="169" y="3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Freeform 9">
              <a:extLst>
                <a:ext uri="{FF2B5EF4-FFF2-40B4-BE49-F238E27FC236}">
                  <a16:creationId xmlns:a16="http://schemas.microsoft.com/office/drawing/2014/main" id="{B335B14C-3843-4CAD-9EB3-9ED96D64B209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4576" y="1879599"/>
              <a:ext cx="950913" cy="954088"/>
            </a:xfrm>
            <a:custGeom>
              <a:avLst/>
              <a:gdLst>
                <a:gd name="T0" fmla="*/ 421 w 456"/>
                <a:gd name="T1" fmla="*/ 35 h 457"/>
                <a:gd name="T2" fmla="*/ 421 w 456"/>
                <a:gd name="T3" fmla="*/ 163 h 457"/>
                <a:gd name="T4" fmla="*/ 162 w 456"/>
                <a:gd name="T5" fmla="*/ 422 h 457"/>
                <a:gd name="T6" fmla="*/ 35 w 456"/>
                <a:gd name="T7" fmla="*/ 422 h 457"/>
                <a:gd name="T8" fmla="*/ 35 w 456"/>
                <a:gd name="T9" fmla="*/ 422 h 457"/>
                <a:gd name="T10" fmla="*/ 35 w 456"/>
                <a:gd name="T11" fmla="*/ 294 h 457"/>
                <a:gd name="T12" fmla="*/ 294 w 456"/>
                <a:gd name="T13" fmla="*/ 35 h 457"/>
                <a:gd name="T14" fmla="*/ 421 w 456"/>
                <a:gd name="T15" fmla="*/ 35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6" h="457">
                  <a:moveTo>
                    <a:pt x="421" y="35"/>
                  </a:moveTo>
                  <a:cubicBezTo>
                    <a:pt x="456" y="71"/>
                    <a:pt x="456" y="128"/>
                    <a:pt x="421" y="163"/>
                  </a:cubicBezTo>
                  <a:cubicBezTo>
                    <a:pt x="162" y="422"/>
                    <a:pt x="162" y="422"/>
                    <a:pt x="162" y="422"/>
                  </a:cubicBezTo>
                  <a:cubicBezTo>
                    <a:pt x="127" y="457"/>
                    <a:pt x="70" y="457"/>
                    <a:pt x="35" y="422"/>
                  </a:cubicBezTo>
                  <a:cubicBezTo>
                    <a:pt x="35" y="422"/>
                    <a:pt x="35" y="422"/>
                    <a:pt x="35" y="422"/>
                  </a:cubicBezTo>
                  <a:cubicBezTo>
                    <a:pt x="0" y="387"/>
                    <a:pt x="0" y="329"/>
                    <a:pt x="35" y="294"/>
                  </a:cubicBezTo>
                  <a:cubicBezTo>
                    <a:pt x="294" y="35"/>
                    <a:pt x="294" y="35"/>
                    <a:pt x="294" y="35"/>
                  </a:cubicBezTo>
                  <a:cubicBezTo>
                    <a:pt x="329" y="0"/>
                    <a:pt x="386" y="0"/>
                    <a:pt x="421" y="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Freeform 13">
              <a:extLst>
                <a:ext uri="{FF2B5EF4-FFF2-40B4-BE49-F238E27FC236}">
                  <a16:creationId xmlns:a16="http://schemas.microsoft.com/office/drawing/2014/main" id="{D3BF3D99-9C2E-4C94-B251-DBD19EE0867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32790" y="2824939"/>
              <a:ext cx="330055" cy="301354"/>
            </a:xfrm>
            <a:custGeom>
              <a:avLst/>
              <a:gdLst>
                <a:gd name="T0" fmla="*/ 123 w 245"/>
                <a:gd name="T1" fmla="*/ 223 h 223"/>
                <a:gd name="T2" fmla="*/ 44 w 245"/>
                <a:gd name="T3" fmla="*/ 190 h 223"/>
                <a:gd name="T4" fmla="*/ 44 w 245"/>
                <a:gd name="T5" fmla="*/ 32 h 223"/>
                <a:gd name="T6" fmla="*/ 123 w 245"/>
                <a:gd name="T7" fmla="*/ 0 h 223"/>
                <a:gd name="T8" fmla="*/ 202 w 245"/>
                <a:gd name="T9" fmla="*/ 32 h 223"/>
                <a:gd name="T10" fmla="*/ 202 w 245"/>
                <a:gd name="T11" fmla="*/ 32 h 223"/>
                <a:gd name="T12" fmla="*/ 202 w 245"/>
                <a:gd name="T13" fmla="*/ 190 h 223"/>
                <a:gd name="T14" fmla="*/ 123 w 245"/>
                <a:gd name="T15" fmla="*/ 223 h 223"/>
                <a:gd name="T16" fmla="*/ 123 w 245"/>
                <a:gd name="T17" fmla="*/ 36 h 223"/>
                <a:gd name="T18" fmla="*/ 69 w 245"/>
                <a:gd name="T19" fmla="*/ 58 h 223"/>
                <a:gd name="T20" fmla="*/ 69 w 245"/>
                <a:gd name="T21" fmla="*/ 165 h 223"/>
                <a:gd name="T22" fmla="*/ 123 w 245"/>
                <a:gd name="T23" fmla="*/ 187 h 223"/>
                <a:gd name="T24" fmla="*/ 176 w 245"/>
                <a:gd name="T25" fmla="*/ 165 h 223"/>
                <a:gd name="T26" fmla="*/ 176 w 245"/>
                <a:gd name="T27" fmla="*/ 58 h 223"/>
                <a:gd name="T28" fmla="*/ 123 w 245"/>
                <a:gd name="T29" fmla="*/ 36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5" h="223">
                  <a:moveTo>
                    <a:pt x="123" y="223"/>
                  </a:moveTo>
                  <a:cubicBezTo>
                    <a:pt x="93" y="223"/>
                    <a:pt x="65" y="212"/>
                    <a:pt x="44" y="190"/>
                  </a:cubicBezTo>
                  <a:cubicBezTo>
                    <a:pt x="0" y="147"/>
                    <a:pt x="0" y="76"/>
                    <a:pt x="44" y="32"/>
                  </a:cubicBezTo>
                  <a:cubicBezTo>
                    <a:pt x="65" y="11"/>
                    <a:pt x="93" y="0"/>
                    <a:pt x="123" y="0"/>
                  </a:cubicBezTo>
                  <a:cubicBezTo>
                    <a:pt x="153" y="0"/>
                    <a:pt x="181" y="11"/>
                    <a:pt x="202" y="32"/>
                  </a:cubicBezTo>
                  <a:cubicBezTo>
                    <a:pt x="202" y="32"/>
                    <a:pt x="202" y="32"/>
                    <a:pt x="202" y="32"/>
                  </a:cubicBezTo>
                  <a:cubicBezTo>
                    <a:pt x="245" y="76"/>
                    <a:pt x="245" y="147"/>
                    <a:pt x="202" y="190"/>
                  </a:cubicBezTo>
                  <a:cubicBezTo>
                    <a:pt x="181" y="212"/>
                    <a:pt x="153" y="223"/>
                    <a:pt x="123" y="223"/>
                  </a:cubicBezTo>
                  <a:close/>
                  <a:moveTo>
                    <a:pt x="123" y="36"/>
                  </a:moveTo>
                  <a:cubicBezTo>
                    <a:pt x="103" y="36"/>
                    <a:pt x="84" y="43"/>
                    <a:pt x="69" y="58"/>
                  </a:cubicBezTo>
                  <a:cubicBezTo>
                    <a:pt x="40" y="87"/>
                    <a:pt x="40" y="135"/>
                    <a:pt x="69" y="165"/>
                  </a:cubicBezTo>
                  <a:cubicBezTo>
                    <a:pt x="84" y="179"/>
                    <a:pt x="103" y="187"/>
                    <a:pt x="123" y="187"/>
                  </a:cubicBezTo>
                  <a:cubicBezTo>
                    <a:pt x="143" y="187"/>
                    <a:pt x="162" y="179"/>
                    <a:pt x="176" y="165"/>
                  </a:cubicBezTo>
                  <a:cubicBezTo>
                    <a:pt x="206" y="135"/>
                    <a:pt x="206" y="87"/>
                    <a:pt x="176" y="58"/>
                  </a:cubicBezTo>
                  <a:cubicBezTo>
                    <a:pt x="162" y="43"/>
                    <a:pt x="143" y="36"/>
                    <a:pt x="123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Freeform 6">
              <a:extLst>
                <a:ext uri="{FF2B5EF4-FFF2-40B4-BE49-F238E27FC236}">
                  <a16:creationId xmlns:a16="http://schemas.microsoft.com/office/drawing/2014/main" id="{6E95D233-1F3D-4536-869E-A8FD38BF4159}"/>
                </a:ext>
              </a:extLst>
            </p:cNvPr>
            <p:cNvSpPr>
              <a:spLocks/>
            </p:cNvSpPr>
            <p:nvPr/>
          </p:nvSpPr>
          <p:spPr bwMode="auto">
            <a:xfrm>
              <a:off x="7440141" y="4765674"/>
              <a:ext cx="700088" cy="700088"/>
            </a:xfrm>
            <a:custGeom>
              <a:avLst/>
              <a:gdLst>
                <a:gd name="T0" fmla="*/ 328 w 335"/>
                <a:gd name="T1" fmla="*/ 56 h 335"/>
                <a:gd name="T2" fmla="*/ 299 w 335"/>
                <a:gd name="T3" fmla="*/ 57 h 335"/>
                <a:gd name="T4" fmla="*/ 274 w 335"/>
                <a:gd name="T5" fmla="*/ 57 h 335"/>
                <a:gd name="T6" fmla="*/ 274 w 335"/>
                <a:gd name="T7" fmla="*/ 81 h 335"/>
                <a:gd name="T8" fmla="*/ 273 w 335"/>
                <a:gd name="T9" fmla="*/ 110 h 335"/>
                <a:gd name="T10" fmla="*/ 245 w 335"/>
                <a:gd name="T11" fmla="*/ 111 h 335"/>
                <a:gd name="T12" fmla="*/ 220 w 335"/>
                <a:gd name="T13" fmla="*/ 111 h 335"/>
                <a:gd name="T14" fmla="*/ 220 w 335"/>
                <a:gd name="T15" fmla="*/ 136 h 335"/>
                <a:gd name="T16" fmla="*/ 219 w 335"/>
                <a:gd name="T17" fmla="*/ 164 h 335"/>
                <a:gd name="T18" fmla="*/ 190 w 335"/>
                <a:gd name="T19" fmla="*/ 165 h 335"/>
                <a:gd name="T20" fmla="*/ 166 w 335"/>
                <a:gd name="T21" fmla="*/ 166 h 335"/>
                <a:gd name="T22" fmla="*/ 165 w 335"/>
                <a:gd name="T23" fmla="*/ 190 h 335"/>
                <a:gd name="T24" fmla="*/ 164 w 335"/>
                <a:gd name="T25" fmla="*/ 219 h 335"/>
                <a:gd name="T26" fmla="*/ 136 w 335"/>
                <a:gd name="T27" fmla="*/ 220 h 335"/>
                <a:gd name="T28" fmla="*/ 111 w 335"/>
                <a:gd name="T29" fmla="*/ 220 h 335"/>
                <a:gd name="T30" fmla="*/ 111 w 335"/>
                <a:gd name="T31" fmla="*/ 245 h 335"/>
                <a:gd name="T32" fmla="*/ 110 w 335"/>
                <a:gd name="T33" fmla="*/ 273 h 335"/>
                <a:gd name="T34" fmla="*/ 81 w 335"/>
                <a:gd name="T35" fmla="*/ 274 h 335"/>
                <a:gd name="T36" fmla="*/ 57 w 335"/>
                <a:gd name="T37" fmla="*/ 274 h 335"/>
                <a:gd name="T38" fmla="*/ 57 w 335"/>
                <a:gd name="T39" fmla="*/ 299 h 335"/>
                <a:gd name="T40" fmla="*/ 56 w 335"/>
                <a:gd name="T41" fmla="*/ 327 h 335"/>
                <a:gd name="T42" fmla="*/ 27 w 335"/>
                <a:gd name="T43" fmla="*/ 329 h 335"/>
                <a:gd name="T44" fmla="*/ 2 w 335"/>
                <a:gd name="T45" fmla="*/ 329 h 335"/>
                <a:gd name="T46" fmla="*/ 0 w 335"/>
                <a:gd name="T47" fmla="*/ 326 h 335"/>
                <a:gd name="T48" fmla="*/ 28 w 335"/>
                <a:gd name="T49" fmla="*/ 325 h 335"/>
                <a:gd name="T50" fmla="*/ 53 w 335"/>
                <a:gd name="T51" fmla="*/ 325 h 335"/>
                <a:gd name="T52" fmla="*/ 53 w 335"/>
                <a:gd name="T53" fmla="*/ 300 h 335"/>
                <a:gd name="T54" fmla="*/ 54 w 335"/>
                <a:gd name="T55" fmla="*/ 271 h 335"/>
                <a:gd name="T56" fmla="*/ 83 w 335"/>
                <a:gd name="T57" fmla="*/ 270 h 335"/>
                <a:gd name="T58" fmla="*/ 107 w 335"/>
                <a:gd name="T59" fmla="*/ 270 h 335"/>
                <a:gd name="T60" fmla="*/ 107 w 335"/>
                <a:gd name="T61" fmla="*/ 246 h 335"/>
                <a:gd name="T62" fmla="*/ 108 w 335"/>
                <a:gd name="T63" fmla="*/ 217 h 335"/>
                <a:gd name="T64" fmla="*/ 137 w 335"/>
                <a:gd name="T65" fmla="*/ 216 h 335"/>
                <a:gd name="T66" fmla="*/ 162 w 335"/>
                <a:gd name="T67" fmla="*/ 216 h 335"/>
                <a:gd name="T68" fmla="*/ 162 w 335"/>
                <a:gd name="T69" fmla="*/ 191 h 335"/>
                <a:gd name="T70" fmla="*/ 163 w 335"/>
                <a:gd name="T71" fmla="*/ 163 h 335"/>
                <a:gd name="T72" fmla="*/ 191 w 335"/>
                <a:gd name="T73" fmla="*/ 162 h 335"/>
                <a:gd name="T74" fmla="*/ 216 w 335"/>
                <a:gd name="T75" fmla="*/ 162 h 335"/>
                <a:gd name="T76" fmla="*/ 216 w 335"/>
                <a:gd name="T77" fmla="*/ 137 h 335"/>
                <a:gd name="T78" fmla="*/ 217 w 335"/>
                <a:gd name="T79" fmla="*/ 108 h 335"/>
                <a:gd name="T80" fmla="*/ 246 w 335"/>
                <a:gd name="T81" fmla="*/ 107 h 335"/>
                <a:gd name="T82" fmla="*/ 270 w 335"/>
                <a:gd name="T83" fmla="*/ 107 h 335"/>
                <a:gd name="T84" fmla="*/ 270 w 335"/>
                <a:gd name="T85" fmla="*/ 83 h 335"/>
                <a:gd name="T86" fmla="*/ 271 w 335"/>
                <a:gd name="T87" fmla="*/ 54 h 335"/>
                <a:gd name="T88" fmla="*/ 300 w 335"/>
                <a:gd name="T89" fmla="*/ 53 h 335"/>
                <a:gd name="T90" fmla="*/ 325 w 335"/>
                <a:gd name="T91" fmla="*/ 53 h 335"/>
                <a:gd name="T92" fmla="*/ 325 w 335"/>
                <a:gd name="T93" fmla="*/ 28 h 335"/>
                <a:gd name="T94" fmla="*/ 326 w 335"/>
                <a:gd name="T95" fmla="*/ 0 h 335"/>
                <a:gd name="T96" fmla="*/ 329 w 335"/>
                <a:gd name="T97" fmla="*/ 2 h 335"/>
                <a:gd name="T98" fmla="*/ 329 w 335"/>
                <a:gd name="T99" fmla="*/ 27 h 335"/>
                <a:gd name="T100" fmla="*/ 328 w 335"/>
                <a:gd name="T101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35" h="335">
                  <a:moveTo>
                    <a:pt x="328" y="56"/>
                  </a:moveTo>
                  <a:cubicBezTo>
                    <a:pt x="320" y="63"/>
                    <a:pt x="309" y="60"/>
                    <a:pt x="299" y="57"/>
                  </a:cubicBezTo>
                  <a:cubicBezTo>
                    <a:pt x="289" y="54"/>
                    <a:pt x="280" y="51"/>
                    <a:pt x="274" y="57"/>
                  </a:cubicBezTo>
                  <a:cubicBezTo>
                    <a:pt x="268" y="63"/>
                    <a:pt x="271" y="72"/>
                    <a:pt x="274" y="81"/>
                  </a:cubicBezTo>
                  <a:cubicBezTo>
                    <a:pt x="277" y="92"/>
                    <a:pt x="281" y="102"/>
                    <a:pt x="273" y="110"/>
                  </a:cubicBezTo>
                  <a:cubicBezTo>
                    <a:pt x="265" y="118"/>
                    <a:pt x="255" y="114"/>
                    <a:pt x="245" y="111"/>
                  </a:cubicBezTo>
                  <a:cubicBezTo>
                    <a:pt x="235" y="108"/>
                    <a:pt x="226" y="105"/>
                    <a:pt x="220" y="111"/>
                  </a:cubicBezTo>
                  <a:cubicBezTo>
                    <a:pt x="214" y="117"/>
                    <a:pt x="217" y="126"/>
                    <a:pt x="220" y="136"/>
                  </a:cubicBezTo>
                  <a:cubicBezTo>
                    <a:pt x="223" y="146"/>
                    <a:pt x="226" y="157"/>
                    <a:pt x="219" y="164"/>
                  </a:cubicBezTo>
                  <a:cubicBezTo>
                    <a:pt x="211" y="172"/>
                    <a:pt x="200" y="169"/>
                    <a:pt x="190" y="165"/>
                  </a:cubicBezTo>
                  <a:cubicBezTo>
                    <a:pt x="181" y="162"/>
                    <a:pt x="171" y="160"/>
                    <a:pt x="166" y="166"/>
                  </a:cubicBezTo>
                  <a:cubicBezTo>
                    <a:pt x="160" y="171"/>
                    <a:pt x="162" y="181"/>
                    <a:pt x="165" y="190"/>
                  </a:cubicBezTo>
                  <a:cubicBezTo>
                    <a:pt x="169" y="200"/>
                    <a:pt x="172" y="211"/>
                    <a:pt x="164" y="219"/>
                  </a:cubicBezTo>
                  <a:cubicBezTo>
                    <a:pt x="157" y="226"/>
                    <a:pt x="146" y="223"/>
                    <a:pt x="136" y="220"/>
                  </a:cubicBezTo>
                  <a:cubicBezTo>
                    <a:pt x="126" y="217"/>
                    <a:pt x="117" y="214"/>
                    <a:pt x="111" y="220"/>
                  </a:cubicBezTo>
                  <a:cubicBezTo>
                    <a:pt x="105" y="226"/>
                    <a:pt x="108" y="235"/>
                    <a:pt x="111" y="245"/>
                  </a:cubicBezTo>
                  <a:cubicBezTo>
                    <a:pt x="114" y="255"/>
                    <a:pt x="118" y="265"/>
                    <a:pt x="110" y="273"/>
                  </a:cubicBezTo>
                  <a:cubicBezTo>
                    <a:pt x="102" y="281"/>
                    <a:pt x="92" y="277"/>
                    <a:pt x="81" y="274"/>
                  </a:cubicBezTo>
                  <a:cubicBezTo>
                    <a:pt x="72" y="271"/>
                    <a:pt x="63" y="268"/>
                    <a:pt x="57" y="274"/>
                  </a:cubicBezTo>
                  <a:cubicBezTo>
                    <a:pt x="51" y="280"/>
                    <a:pt x="54" y="289"/>
                    <a:pt x="57" y="299"/>
                  </a:cubicBezTo>
                  <a:cubicBezTo>
                    <a:pt x="60" y="309"/>
                    <a:pt x="63" y="320"/>
                    <a:pt x="56" y="327"/>
                  </a:cubicBezTo>
                  <a:cubicBezTo>
                    <a:pt x="48" y="335"/>
                    <a:pt x="37" y="332"/>
                    <a:pt x="27" y="329"/>
                  </a:cubicBezTo>
                  <a:cubicBezTo>
                    <a:pt x="17" y="326"/>
                    <a:pt x="8" y="323"/>
                    <a:pt x="2" y="329"/>
                  </a:cubicBezTo>
                  <a:cubicBezTo>
                    <a:pt x="0" y="326"/>
                    <a:pt x="0" y="326"/>
                    <a:pt x="0" y="326"/>
                  </a:cubicBezTo>
                  <a:cubicBezTo>
                    <a:pt x="7" y="318"/>
                    <a:pt x="18" y="322"/>
                    <a:pt x="28" y="325"/>
                  </a:cubicBezTo>
                  <a:cubicBezTo>
                    <a:pt x="38" y="328"/>
                    <a:pt x="47" y="331"/>
                    <a:pt x="53" y="325"/>
                  </a:cubicBezTo>
                  <a:cubicBezTo>
                    <a:pt x="59" y="319"/>
                    <a:pt x="56" y="310"/>
                    <a:pt x="53" y="300"/>
                  </a:cubicBezTo>
                  <a:cubicBezTo>
                    <a:pt x="50" y="290"/>
                    <a:pt x="46" y="279"/>
                    <a:pt x="54" y="271"/>
                  </a:cubicBezTo>
                  <a:cubicBezTo>
                    <a:pt x="62" y="264"/>
                    <a:pt x="72" y="267"/>
                    <a:pt x="83" y="270"/>
                  </a:cubicBezTo>
                  <a:cubicBezTo>
                    <a:pt x="92" y="273"/>
                    <a:pt x="101" y="276"/>
                    <a:pt x="107" y="270"/>
                  </a:cubicBezTo>
                  <a:cubicBezTo>
                    <a:pt x="113" y="264"/>
                    <a:pt x="110" y="255"/>
                    <a:pt x="107" y="246"/>
                  </a:cubicBezTo>
                  <a:cubicBezTo>
                    <a:pt x="104" y="235"/>
                    <a:pt x="101" y="225"/>
                    <a:pt x="108" y="217"/>
                  </a:cubicBezTo>
                  <a:cubicBezTo>
                    <a:pt x="116" y="209"/>
                    <a:pt x="127" y="213"/>
                    <a:pt x="137" y="216"/>
                  </a:cubicBezTo>
                  <a:cubicBezTo>
                    <a:pt x="147" y="219"/>
                    <a:pt x="156" y="222"/>
                    <a:pt x="162" y="216"/>
                  </a:cubicBezTo>
                  <a:cubicBezTo>
                    <a:pt x="168" y="210"/>
                    <a:pt x="165" y="201"/>
                    <a:pt x="162" y="191"/>
                  </a:cubicBezTo>
                  <a:cubicBezTo>
                    <a:pt x="158" y="181"/>
                    <a:pt x="155" y="170"/>
                    <a:pt x="163" y="163"/>
                  </a:cubicBezTo>
                  <a:cubicBezTo>
                    <a:pt x="170" y="155"/>
                    <a:pt x="181" y="158"/>
                    <a:pt x="191" y="162"/>
                  </a:cubicBezTo>
                  <a:cubicBezTo>
                    <a:pt x="201" y="165"/>
                    <a:pt x="210" y="168"/>
                    <a:pt x="216" y="162"/>
                  </a:cubicBezTo>
                  <a:cubicBezTo>
                    <a:pt x="222" y="156"/>
                    <a:pt x="219" y="147"/>
                    <a:pt x="216" y="137"/>
                  </a:cubicBezTo>
                  <a:cubicBezTo>
                    <a:pt x="213" y="127"/>
                    <a:pt x="209" y="116"/>
                    <a:pt x="217" y="108"/>
                  </a:cubicBezTo>
                  <a:cubicBezTo>
                    <a:pt x="225" y="101"/>
                    <a:pt x="235" y="104"/>
                    <a:pt x="246" y="107"/>
                  </a:cubicBezTo>
                  <a:cubicBezTo>
                    <a:pt x="255" y="110"/>
                    <a:pt x="264" y="113"/>
                    <a:pt x="270" y="107"/>
                  </a:cubicBezTo>
                  <a:cubicBezTo>
                    <a:pt x="276" y="101"/>
                    <a:pt x="273" y="92"/>
                    <a:pt x="270" y="83"/>
                  </a:cubicBezTo>
                  <a:cubicBezTo>
                    <a:pt x="267" y="72"/>
                    <a:pt x="264" y="62"/>
                    <a:pt x="271" y="54"/>
                  </a:cubicBezTo>
                  <a:cubicBezTo>
                    <a:pt x="279" y="46"/>
                    <a:pt x="290" y="50"/>
                    <a:pt x="300" y="53"/>
                  </a:cubicBezTo>
                  <a:cubicBezTo>
                    <a:pt x="310" y="56"/>
                    <a:pt x="319" y="59"/>
                    <a:pt x="325" y="53"/>
                  </a:cubicBezTo>
                  <a:cubicBezTo>
                    <a:pt x="331" y="47"/>
                    <a:pt x="328" y="38"/>
                    <a:pt x="325" y="28"/>
                  </a:cubicBezTo>
                  <a:cubicBezTo>
                    <a:pt x="322" y="18"/>
                    <a:pt x="318" y="7"/>
                    <a:pt x="326" y="0"/>
                  </a:cubicBezTo>
                  <a:cubicBezTo>
                    <a:pt x="329" y="2"/>
                    <a:pt x="329" y="2"/>
                    <a:pt x="329" y="2"/>
                  </a:cubicBezTo>
                  <a:cubicBezTo>
                    <a:pt x="323" y="8"/>
                    <a:pt x="326" y="17"/>
                    <a:pt x="329" y="27"/>
                  </a:cubicBezTo>
                  <a:cubicBezTo>
                    <a:pt x="332" y="37"/>
                    <a:pt x="335" y="48"/>
                    <a:pt x="328" y="5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" name="Freeform 6">
              <a:extLst>
                <a:ext uri="{FF2B5EF4-FFF2-40B4-BE49-F238E27FC236}">
                  <a16:creationId xmlns:a16="http://schemas.microsoft.com/office/drawing/2014/main" id="{10796C6E-4803-41ED-A283-3BCD06D97B1A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6966" y="1084263"/>
              <a:ext cx="700088" cy="700088"/>
            </a:xfrm>
            <a:custGeom>
              <a:avLst/>
              <a:gdLst>
                <a:gd name="T0" fmla="*/ 328 w 335"/>
                <a:gd name="T1" fmla="*/ 56 h 335"/>
                <a:gd name="T2" fmla="*/ 299 w 335"/>
                <a:gd name="T3" fmla="*/ 57 h 335"/>
                <a:gd name="T4" fmla="*/ 274 w 335"/>
                <a:gd name="T5" fmla="*/ 57 h 335"/>
                <a:gd name="T6" fmla="*/ 274 w 335"/>
                <a:gd name="T7" fmla="*/ 81 h 335"/>
                <a:gd name="T8" fmla="*/ 273 w 335"/>
                <a:gd name="T9" fmla="*/ 110 h 335"/>
                <a:gd name="T10" fmla="*/ 245 w 335"/>
                <a:gd name="T11" fmla="*/ 111 h 335"/>
                <a:gd name="T12" fmla="*/ 220 w 335"/>
                <a:gd name="T13" fmla="*/ 111 h 335"/>
                <a:gd name="T14" fmla="*/ 220 w 335"/>
                <a:gd name="T15" fmla="*/ 136 h 335"/>
                <a:gd name="T16" fmla="*/ 219 w 335"/>
                <a:gd name="T17" fmla="*/ 164 h 335"/>
                <a:gd name="T18" fmla="*/ 190 w 335"/>
                <a:gd name="T19" fmla="*/ 165 h 335"/>
                <a:gd name="T20" fmla="*/ 166 w 335"/>
                <a:gd name="T21" fmla="*/ 166 h 335"/>
                <a:gd name="T22" fmla="*/ 165 w 335"/>
                <a:gd name="T23" fmla="*/ 190 h 335"/>
                <a:gd name="T24" fmla="*/ 164 w 335"/>
                <a:gd name="T25" fmla="*/ 219 h 335"/>
                <a:gd name="T26" fmla="*/ 136 w 335"/>
                <a:gd name="T27" fmla="*/ 220 h 335"/>
                <a:gd name="T28" fmla="*/ 111 w 335"/>
                <a:gd name="T29" fmla="*/ 220 h 335"/>
                <a:gd name="T30" fmla="*/ 111 w 335"/>
                <a:gd name="T31" fmla="*/ 245 h 335"/>
                <a:gd name="T32" fmla="*/ 110 w 335"/>
                <a:gd name="T33" fmla="*/ 273 h 335"/>
                <a:gd name="T34" fmla="*/ 81 w 335"/>
                <a:gd name="T35" fmla="*/ 274 h 335"/>
                <a:gd name="T36" fmla="*/ 57 w 335"/>
                <a:gd name="T37" fmla="*/ 274 h 335"/>
                <a:gd name="T38" fmla="*/ 57 w 335"/>
                <a:gd name="T39" fmla="*/ 299 h 335"/>
                <a:gd name="T40" fmla="*/ 56 w 335"/>
                <a:gd name="T41" fmla="*/ 327 h 335"/>
                <a:gd name="T42" fmla="*/ 27 w 335"/>
                <a:gd name="T43" fmla="*/ 329 h 335"/>
                <a:gd name="T44" fmla="*/ 2 w 335"/>
                <a:gd name="T45" fmla="*/ 329 h 335"/>
                <a:gd name="T46" fmla="*/ 0 w 335"/>
                <a:gd name="T47" fmla="*/ 326 h 335"/>
                <a:gd name="T48" fmla="*/ 28 w 335"/>
                <a:gd name="T49" fmla="*/ 325 h 335"/>
                <a:gd name="T50" fmla="*/ 53 w 335"/>
                <a:gd name="T51" fmla="*/ 325 h 335"/>
                <a:gd name="T52" fmla="*/ 53 w 335"/>
                <a:gd name="T53" fmla="*/ 300 h 335"/>
                <a:gd name="T54" fmla="*/ 54 w 335"/>
                <a:gd name="T55" fmla="*/ 271 h 335"/>
                <a:gd name="T56" fmla="*/ 83 w 335"/>
                <a:gd name="T57" fmla="*/ 270 h 335"/>
                <a:gd name="T58" fmla="*/ 107 w 335"/>
                <a:gd name="T59" fmla="*/ 270 h 335"/>
                <a:gd name="T60" fmla="*/ 107 w 335"/>
                <a:gd name="T61" fmla="*/ 246 h 335"/>
                <a:gd name="T62" fmla="*/ 108 w 335"/>
                <a:gd name="T63" fmla="*/ 217 h 335"/>
                <a:gd name="T64" fmla="*/ 137 w 335"/>
                <a:gd name="T65" fmla="*/ 216 h 335"/>
                <a:gd name="T66" fmla="*/ 162 w 335"/>
                <a:gd name="T67" fmla="*/ 216 h 335"/>
                <a:gd name="T68" fmla="*/ 162 w 335"/>
                <a:gd name="T69" fmla="*/ 191 h 335"/>
                <a:gd name="T70" fmla="*/ 163 w 335"/>
                <a:gd name="T71" fmla="*/ 163 h 335"/>
                <a:gd name="T72" fmla="*/ 191 w 335"/>
                <a:gd name="T73" fmla="*/ 162 h 335"/>
                <a:gd name="T74" fmla="*/ 216 w 335"/>
                <a:gd name="T75" fmla="*/ 162 h 335"/>
                <a:gd name="T76" fmla="*/ 216 w 335"/>
                <a:gd name="T77" fmla="*/ 137 h 335"/>
                <a:gd name="T78" fmla="*/ 217 w 335"/>
                <a:gd name="T79" fmla="*/ 108 h 335"/>
                <a:gd name="T80" fmla="*/ 246 w 335"/>
                <a:gd name="T81" fmla="*/ 107 h 335"/>
                <a:gd name="T82" fmla="*/ 270 w 335"/>
                <a:gd name="T83" fmla="*/ 107 h 335"/>
                <a:gd name="T84" fmla="*/ 270 w 335"/>
                <a:gd name="T85" fmla="*/ 83 h 335"/>
                <a:gd name="T86" fmla="*/ 271 w 335"/>
                <a:gd name="T87" fmla="*/ 54 h 335"/>
                <a:gd name="T88" fmla="*/ 300 w 335"/>
                <a:gd name="T89" fmla="*/ 53 h 335"/>
                <a:gd name="T90" fmla="*/ 325 w 335"/>
                <a:gd name="T91" fmla="*/ 53 h 335"/>
                <a:gd name="T92" fmla="*/ 325 w 335"/>
                <a:gd name="T93" fmla="*/ 28 h 335"/>
                <a:gd name="T94" fmla="*/ 326 w 335"/>
                <a:gd name="T95" fmla="*/ 0 h 335"/>
                <a:gd name="T96" fmla="*/ 329 w 335"/>
                <a:gd name="T97" fmla="*/ 2 h 335"/>
                <a:gd name="T98" fmla="*/ 329 w 335"/>
                <a:gd name="T99" fmla="*/ 27 h 335"/>
                <a:gd name="T100" fmla="*/ 328 w 335"/>
                <a:gd name="T101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35" h="335">
                  <a:moveTo>
                    <a:pt x="328" y="56"/>
                  </a:moveTo>
                  <a:cubicBezTo>
                    <a:pt x="320" y="63"/>
                    <a:pt x="309" y="60"/>
                    <a:pt x="299" y="57"/>
                  </a:cubicBezTo>
                  <a:cubicBezTo>
                    <a:pt x="289" y="54"/>
                    <a:pt x="280" y="51"/>
                    <a:pt x="274" y="57"/>
                  </a:cubicBezTo>
                  <a:cubicBezTo>
                    <a:pt x="268" y="63"/>
                    <a:pt x="271" y="72"/>
                    <a:pt x="274" y="81"/>
                  </a:cubicBezTo>
                  <a:cubicBezTo>
                    <a:pt x="277" y="92"/>
                    <a:pt x="281" y="102"/>
                    <a:pt x="273" y="110"/>
                  </a:cubicBezTo>
                  <a:cubicBezTo>
                    <a:pt x="265" y="118"/>
                    <a:pt x="255" y="114"/>
                    <a:pt x="245" y="111"/>
                  </a:cubicBezTo>
                  <a:cubicBezTo>
                    <a:pt x="235" y="108"/>
                    <a:pt x="226" y="105"/>
                    <a:pt x="220" y="111"/>
                  </a:cubicBezTo>
                  <a:cubicBezTo>
                    <a:pt x="214" y="117"/>
                    <a:pt x="217" y="126"/>
                    <a:pt x="220" y="136"/>
                  </a:cubicBezTo>
                  <a:cubicBezTo>
                    <a:pt x="223" y="146"/>
                    <a:pt x="226" y="157"/>
                    <a:pt x="219" y="164"/>
                  </a:cubicBezTo>
                  <a:cubicBezTo>
                    <a:pt x="211" y="172"/>
                    <a:pt x="200" y="169"/>
                    <a:pt x="190" y="165"/>
                  </a:cubicBezTo>
                  <a:cubicBezTo>
                    <a:pt x="181" y="162"/>
                    <a:pt x="171" y="160"/>
                    <a:pt x="166" y="166"/>
                  </a:cubicBezTo>
                  <a:cubicBezTo>
                    <a:pt x="160" y="171"/>
                    <a:pt x="162" y="181"/>
                    <a:pt x="165" y="190"/>
                  </a:cubicBezTo>
                  <a:cubicBezTo>
                    <a:pt x="169" y="200"/>
                    <a:pt x="172" y="211"/>
                    <a:pt x="164" y="219"/>
                  </a:cubicBezTo>
                  <a:cubicBezTo>
                    <a:pt x="157" y="226"/>
                    <a:pt x="146" y="223"/>
                    <a:pt x="136" y="220"/>
                  </a:cubicBezTo>
                  <a:cubicBezTo>
                    <a:pt x="126" y="217"/>
                    <a:pt x="117" y="214"/>
                    <a:pt x="111" y="220"/>
                  </a:cubicBezTo>
                  <a:cubicBezTo>
                    <a:pt x="105" y="226"/>
                    <a:pt x="108" y="235"/>
                    <a:pt x="111" y="245"/>
                  </a:cubicBezTo>
                  <a:cubicBezTo>
                    <a:pt x="114" y="255"/>
                    <a:pt x="118" y="265"/>
                    <a:pt x="110" y="273"/>
                  </a:cubicBezTo>
                  <a:cubicBezTo>
                    <a:pt x="102" y="281"/>
                    <a:pt x="92" y="277"/>
                    <a:pt x="81" y="274"/>
                  </a:cubicBezTo>
                  <a:cubicBezTo>
                    <a:pt x="72" y="271"/>
                    <a:pt x="63" y="268"/>
                    <a:pt x="57" y="274"/>
                  </a:cubicBezTo>
                  <a:cubicBezTo>
                    <a:pt x="51" y="280"/>
                    <a:pt x="54" y="289"/>
                    <a:pt x="57" y="299"/>
                  </a:cubicBezTo>
                  <a:cubicBezTo>
                    <a:pt x="60" y="309"/>
                    <a:pt x="63" y="320"/>
                    <a:pt x="56" y="327"/>
                  </a:cubicBezTo>
                  <a:cubicBezTo>
                    <a:pt x="48" y="335"/>
                    <a:pt x="37" y="332"/>
                    <a:pt x="27" y="329"/>
                  </a:cubicBezTo>
                  <a:cubicBezTo>
                    <a:pt x="17" y="326"/>
                    <a:pt x="8" y="323"/>
                    <a:pt x="2" y="329"/>
                  </a:cubicBezTo>
                  <a:cubicBezTo>
                    <a:pt x="0" y="326"/>
                    <a:pt x="0" y="326"/>
                    <a:pt x="0" y="326"/>
                  </a:cubicBezTo>
                  <a:cubicBezTo>
                    <a:pt x="7" y="318"/>
                    <a:pt x="18" y="322"/>
                    <a:pt x="28" y="325"/>
                  </a:cubicBezTo>
                  <a:cubicBezTo>
                    <a:pt x="38" y="328"/>
                    <a:pt x="47" y="331"/>
                    <a:pt x="53" y="325"/>
                  </a:cubicBezTo>
                  <a:cubicBezTo>
                    <a:pt x="59" y="319"/>
                    <a:pt x="56" y="310"/>
                    <a:pt x="53" y="300"/>
                  </a:cubicBezTo>
                  <a:cubicBezTo>
                    <a:pt x="50" y="290"/>
                    <a:pt x="46" y="279"/>
                    <a:pt x="54" y="271"/>
                  </a:cubicBezTo>
                  <a:cubicBezTo>
                    <a:pt x="62" y="264"/>
                    <a:pt x="72" y="267"/>
                    <a:pt x="83" y="270"/>
                  </a:cubicBezTo>
                  <a:cubicBezTo>
                    <a:pt x="92" y="273"/>
                    <a:pt x="101" y="276"/>
                    <a:pt x="107" y="270"/>
                  </a:cubicBezTo>
                  <a:cubicBezTo>
                    <a:pt x="113" y="264"/>
                    <a:pt x="110" y="255"/>
                    <a:pt x="107" y="246"/>
                  </a:cubicBezTo>
                  <a:cubicBezTo>
                    <a:pt x="104" y="235"/>
                    <a:pt x="101" y="225"/>
                    <a:pt x="108" y="217"/>
                  </a:cubicBezTo>
                  <a:cubicBezTo>
                    <a:pt x="116" y="209"/>
                    <a:pt x="127" y="213"/>
                    <a:pt x="137" y="216"/>
                  </a:cubicBezTo>
                  <a:cubicBezTo>
                    <a:pt x="147" y="219"/>
                    <a:pt x="156" y="222"/>
                    <a:pt x="162" y="216"/>
                  </a:cubicBezTo>
                  <a:cubicBezTo>
                    <a:pt x="168" y="210"/>
                    <a:pt x="165" y="201"/>
                    <a:pt x="162" y="191"/>
                  </a:cubicBezTo>
                  <a:cubicBezTo>
                    <a:pt x="158" y="181"/>
                    <a:pt x="155" y="170"/>
                    <a:pt x="163" y="163"/>
                  </a:cubicBezTo>
                  <a:cubicBezTo>
                    <a:pt x="170" y="155"/>
                    <a:pt x="181" y="158"/>
                    <a:pt x="191" y="162"/>
                  </a:cubicBezTo>
                  <a:cubicBezTo>
                    <a:pt x="201" y="165"/>
                    <a:pt x="210" y="168"/>
                    <a:pt x="216" y="162"/>
                  </a:cubicBezTo>
                  <a:cubicBezTo>
                    <a:pt x="222" y="156"/>
                    <a:pt x="219" y="147"/>
                    <a:pt x="216" y="137"/>
                  </a:cubicBezTo>
                  <a:cubicBezTo>
                    <a:pt x="213" y="127"/>
                    <a:pt x="209" y="116"/>
                    <a:pt x="217" y="108"/>
                  </a:cubicBezTo>
                  <a:cubicBezTo>
                    <a:pt x="225" y="101"/>
                    <a:pt x="235" y="104"/>
                    <a:pt x="246" y="107"/>
                  </a:cubicBezTo>
                  <a:cubicBezTo>
                    <a:pt x="255" y="110"/>
                    <a:pt x="264" y="113"/>
                    <a:pt x="270" y="107"/>
                  </a:cubicBezTo>
                  <a:cubicBezTo>
                    <a:pt x="276" y="101"/>
                    <a:pt x="273" y="92"/>
                    <a:pt x="270" y="83"/>
                  </a:cubicBezTo>
                  <a:cubicBezTo>
                    <a:pt x="267" y="72"/>
                    <a:pt x="264" y="62"/>
                    <a:pt x="271" y="54"/>
                  </a:cubicBezTo>
                  <a:cubicBezTo>
                    <a:pt x="279" y="46"/>
                    <a:pt x="290" y="50"/>
                    <a:pt x="300" y="53"/>
                  </a:cubicBezTo>
                  <a:cubicBezTo>
                    <a:pt x="310" y="56"/>
                    <a:pt x="319" y="59"/>
                    <a:pt x="325" y="53"/>
                  </a:cubicBezTo>
                  <a:cubicBezTo>
                    <a:pt x="331" y="47"/>
                    <a:pt x="328" y="38"/>
                    <a:pt x="325" y="28"/>
                  </a:cubicBezTo>
                  <a:cubicBezTo>
                    <a:pt x="322" y="18"/>
                    <a:pt x="318" y="7"/>
                    <a:pt x="326" y="0"/>
                  </a:cubicBezTo>
                  <a:cubicBezTo>
                    <a:pt x="329" y="2"/>
                    <a:pt x="329" y="2"/>
                    <a:pt x="329" y="2"/>
                  </a:cubicBezTo>
                  <a:cubicBezTo>
                    <a:pt x="323" y="8"/>
                    <a:pt x="326" y="17"/>
                    <a:pt x="329" y="27"/>
                  </a:cubicBezTo>
                  <a:cubicBezTo>
                    <a:pt x="332" y="37"/>
                    <a:pt x="335" y="48"/>
                    <a:pt x="328" y="5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" name="Group 4" hidden="1"/>
          <p:cNvGrpSpPr/>
          <p:nvPr userDrawn="1"/>
        </p:nvGrpSpPr>
        <p:grpSpPr>
          <a:xfrm>
            <a:off x="7813397" y="-713781"/>
            <a:ext cx="4981868" cy="3747927"/>
            <a:chOff x="2432790" y="730250"/>
            <a:chExt cx="7132330" cy="5365749"/>
          </a:xfrm>
          <a:solidFill>
            <a:srgbClr val="056B70"/>
          </a:solidFill>
        </p:grpSpPr>
        <p:sp>
          <p:nvSpPr>
            <p:cNvPr id="6" name="Freeform 5"/>
            <p:cNvSpPr>
              <a:spLocks/>
            </p:cNvSpPr>
            <p:nvPr/>
          </p:nvSpPr>
          <p:spPr bwMode="auto">
            <a:xfrm>
              <a:off x="3363912" y="800101"/>
              <a:ext cx="5110162" cy="5078412"/>
            </a:xfrm>
            <a:custGeom>
              <a:avLst/>
              <a:gdLst>
                <a:gd name="T0" fmla="*/ 1670 w 2447"/>
                <a:gd name="T1" fmla="*/ 937 h 2432"/>
                <a:gd name="T2" fmla="*/ 1589 w 2447"/>
                <a:gd name="T3" fmla="*/ 957 h 2432"/>
                <a:gd name="T4" fmla="*/ 1551 w 2447"/>
                <a:gd name="T5" fmla="*/ 930 h 2432"/>
                <a:gd name="T6" fmla="*/ 1550 w 2447"/>
                <a:gd name="T7" fmla="*/ 929 h 2432"/>
                <a:gd name="T8" fmla="*/ 1423 w 2447"/>
                <a:gd name="T9" fmla="*/ 929 h 2432"/>
                <a:gd name="T10" fmla="*/ 1311 w 2447"/>
                <a:gd name="T11" fmla="*/ 1041 h 2432"/>
                <a:gd name="T12" fmla="*/ 1183 w 2447"/>
                <a:gd name="T13" fmla="*/ 1041 h 2432"/>
                <a:gd name="T14" fmla="*/ 1183 w 2447"/>
                <a:gd name="T15" fmla="*/ 913 h 2432"/>
                <a:gd name="T16" fmla="*/ 1550 w 2447"/>
                <a:gd name="T17" fmla="*/ 546 h 2432"/>
                <a:gd name="T18" fmla="*/ 1555 w 2447"/>
                <a:gd name="T19" fmla="*/ 423 h 2432"/>
                <a:gd name="T20" fmla="*/ 1555 w 2447"/>
                <a:gd name="T21" fmla="*/ 423 h 2432"/>
                <a:gd name="T22" fmla="*/ 1523 w 2447"/>
                <a:gd name="T23" fmla="*/ 380 h 2432"/>
                <a:gd name="T24" fmla="*/ 1543 w 2447"/>
                <a:gd name="T25" fmla="*/ 299 h 2432"/>
                <a:gd name="T26" fmla="*/ 1678 w 2447"/>
                <a:gd name="T27" fmla="*/ 163 h 2432"/>
                <a:gd name="T28" fmla="*/ 1678 w 2447"/>
                <a:gd name="T29" fmla="*/ 36 h 2432"/>
                <a:gd name="T30" fmla="*/ 1550 w 2447"/>
                <a:gd name="T31" fmla="*/ 36 h 2432"/>
                <a:gd name="T32" fmla="*/ 1462 w 2447"/>
                <a:gd name="T33" fmla="*/ 124 h 2432"/>
                <a:gd name="T34" fmla="*/ 1381 w 2447"/>
                <a:gd name="T35" fmla="*/ 143 h 2432"/>
                <a:gd name="T36" fmla="*/ 1348 w 2447"/>
                <a:gd name="T37" fmla="*/ 121 h 2432"/>
                <a:gd name="T38" fmla="*/ 1343 w 2447"/>
                <a:gd name="T39" fmla="*/ 115 h 2432"/>
                <a:gd name="T40" fmla="*/ 1215 w 2447"/>
                <a:gd name="T41" fmla="*/ 115 h 2432"/>
                <a:gd name="T42" fmla="*/ 35 w 2447"/>
                <a:gd name="T43" fmla="*/ 1296 h 2432"/>
                <a:gd name="T44" fmla="*/ 35 w 2447"/>
                <a:gd name="T45" fmla="*/ 1424 h 2432"/>
                <a:gd name="T46" fmla="*/ 162 w 2447"/>
                <a:gd name="T47" fmla="*/ 1424 h 2432"/>
                <a:gd name="T48" fmla="*/ 266 w 2447"/>
                <a:gd name="T49" fmla="*/ 1320 h 2432"/>
                <a:gd name="T50" fmla="*/ 394 w 2447"/>
                <a:gd name="T51" fmla="*/ 1320 h 2432"/>
                <a:gd name="T52" fmla="*/ 394 w 2447"/>
                <a:gd name="T53" fmla="*/ 1447 h 2432"/>
                <a:gd name="T54" fmla="*/ 178 w 2447"/>
                <a:gd name="T55" fmla="*/ 1663 h 2432"/>
                <a:gd name="T56" fmla="*/ 178 w 2447"/>
                <a:gd name="T57" fmla="*/ 1790 h 2432"/>
                <a:gd name="T58" fmla="*/ 306 w 2447"/>
                <a:gd name="T59" fmla="*/ 1790 h 2432"/>
                <a:gd name="T60" fmla="*/ 497 w 2447"/>
                <a:gd name="T61" fmla="*/ 1599 h 2432"/>
                <a:gd name="T62" fmla="*/ 625 w 2447"/>
                <a:gd name="T63" fmla="*/ 1599 h 2432"/>
                <a:gd name="T64" fmla="*/ 625 w 2447"/>
                <a:gd name="T65" fmla="*/ 1727 h 2432"/>
                <a:gd name="T66" fmla="*/ 178 w 2447"/>
                <a:gd name="T67" fmla="*/ 2173 h 2432"/>
                <a:gd name="T68" fmla="*/ 178 w 2447"/>
                <a:gd name="T69" fmla="*/ 2301 h 2432"/>
                <a:gd name="T70" fmla="*/ 306 w 2447"/>
                <a:gd name="T71" fmla="*/ 2301 h 2432"/>
                <a:gd name="T72" fmla="*/ 673 w 2447"/>
                <a:gd name="T73" fmla="*/ 1934 h 2432"/>
                <a:gd name="T74" fmla="*/ 801 w 2447"/>
                <a:gd name="T75" fmla="*/ 1934 h 2432"/>
                <a:gd name="T76" fmla="*/ 801 w 2447"/>
                <a:gd name="T77" fmla="*/ 2062 h 2432"/>
                <a:gd name="T78" fmla="*/ 815 w 2447"/>
                <a:gd name="T79" fmla="*/ 2047 h 2432"/>
                <a:gd name="T80" fmla="*/ 815 w 2447"/>
                <a:gd name="T81" fmla="*/ 2175 h 2432"/>
                <a:gd name="T82" fmla="*/ 942 w 2447"/>
                <a:gd name="T83" fmla="*/ 2175 h 2432"/>
                <a:gd name="T84" fmla="*/ 968 w 2447"/>
                <a:gd name="T85" fmla="*/ 2149 h 2432"/>
                <a:gd name="T86" fmla="*/ 1096 w 2447"/>
                <a:gd name="T87" fmla="*/ 2149 h 2432"/>
                <a:gd name="T88" fmla="*/ 1096 w 2447"/>
                <a:gd name="T89" fmla="*/ 2277 h 2432"/>
                <a:gd name="T90" fmla="*/ 1104 w 2447"/>
                <a:gd name="T91" fmla="*/ 2269 h 2432"/>
                <a:gd name="T92" fmla="*/ 1104 w 2447"/>
                <a:gd name="T93" fmla="*/ 2397 h 2432"/>
                <a:gd name="T94" fmla="*/ 1231 w 2447"/>
                <a:gd name="T95" fmla="*/ 2397 h 2432"/>
                <a:gd name="T96" fmla="*/ 2412 w 2447"/>
                <a:gd name="T97" fmla="*/ 1216 h 2432"/>
                <a:gd name="T98" fmla="*/ 2412 w 2447"/>
                <a:gd name="T99" fmla="*/ 1089 h 2432"/>
                <a:gd name="T100" fmla="*/ 2284 w 2447"/>
                <a:gd name="T101" fmla="*/ 1089 h 2432"/>
                <a:gd name="T102" fmla="*/ 2252 w 2447"/>
                <a:gd name="T103" fmla="*/ 1120 h 2432"/>
                <a:gd name="T104" fmla="*/ 2125 w 2447"/>
                <a:gd name="T105" fmla="*/ 1120 h 2432"/>
                <a:gd name="T106" fmla="*/ 2125 w 2447"/>
                <a:gd name="T107" fmla="*/ 993 h 2432"/>
                <a:gd name="T108" fmla="*/ 2334 w 2447"/>
                <a:gd name="T109" fmla="*/ 784 h 2432"/>
                <a:gd name="T110" fmla="*/ 2334 w 2447"/>
                <a:gd name="T111" fmla="*/ 656 h 2432"/>
                <a:gd name="T112" fmla="*/ 2206 w 2447"/>
                <a:gd name="T113" fmla="*/ 656 h 2432"/>
                <a:gd name="T114" fmla="*/ 2196 w 2447"/>
                <a:gd name="T115" fmla="*/ 666 h 2432"/>
                <a:gd name="T116" fmla="*/ 2123 w 2447"/>
                <a:gd name="T117" fmla="*/ 678 h 2432"/>
                <a:gd name="T118" fmla="*/ 2088 w 2447"/>
                <a:gd name="T119" fmla="*/ 653 h 2432"/>
                <a:gd name="T120" fmla="*/ 2085 w 2447"/>
                <a:gd name="T121" fmla="*/ 650 h 2432"/>
                <a:gd name="T122" fmla="*/ 1957 w 2447"/>
                <a:gd name="T123" fmla="*/ 650 h 2432"/>
                <a:gd name="T124" fmla="*/ 1670 w 2447"/>
                <a:gd name="T125" fmla="*/ 937 h 24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447" h="2432">
                  <a:moveTo>
                    <a:pt x="1670" y="937"/>
                  </a:moveTo>
                  <a:cubicBezTo>
                    <a:pt x="1635" y="970"/>
                    <a:pt x="1604" y="963"/>
                    <a:pt x="1589" y="957"/>
                  </a:cubicBezTo>
                  <a:cubicBezTo>
                    <a:pt x="1569" y="948"/>
                    <a:pt x="1564" y="942"/>
                    <a:pt x="1551" y="930"/>
                  </a:cubicBezTo>
                  <a:cubicBezTo>
                    <a:pt x="1551" y="930"/>
                    <a:pt x="1551" y="929"/>
                    <a:pt x="1550" y="929"/>
                  </a:cubicBezTo>
                  <a:cubicBezTo>
                    <a:pt x="1515" y="894"/>
                    <a:pt x="1458" y="894"/>
                    <a:pt x="1423" y="929"/>
                  </a:cubicBezTo>
                  <a:cubicBezTo>
                    <a:pt x="1311" y="1041"/>
                    <a:pt x="1311" y="1041"/>
                    <a:pt x="1311" y="1041"/>
                  </a:cubicBezTo>
                  <a:cubicBezTo>
                    <a:pt x="1276" y="1076"/>
                    <a:pt x="1219" y="1076"/>
                    <a:pt x="1183" y="1041"/>
                  </a:cubicBezTo>
                  <a:cubicBezTo>
                    <a:pt x="1148" y="1005"/>
                    <a:pt x="1148" y="948"/>
                    <a:pt x="1183" y="913"/>
                  </a:cubicBezTo>
                  <a:cubicBezTo>
                    <a:pt x="1550" y="546"/>
                    <a:pt x="1550" y="546"/>
                    <a:pt x="1550" y="546"/>
                  </a:cubicBezTo>
                  <a:cubicBezTo>
                    <a:pt x="1584" y="512"/>
                    <a:pt x="1585" y="459"/>
                    <a:pt x="1555" y="423"/>
                  </a:cubicBezTo>
                  <a:cubicBezTo>
                    <a:pt x="1555" y="423"/>
                    <a:pt x="1555" y="423"/>
                    <a:pt x="1555" y="423"/>
                  </a:cubicBezTo>
                  <a:cubicBezTo>
                    <a:pt x="1539" y="406"/>
                    <a:pt x="1533" y="402"/>
                    <a:pt x="1523" y="380"/>
                  </a:cubicBezTo>
                  <a:cubicBezTo>
                    <a:pt x="1516" y="365"/>
                    <a:pt x="1510" y="334"/>
                    <a:pt x="1543" y="299"/>
                  </a:cubicBezTo>
                  <a:cubicBezTo>
                    <a:pt x="1678" y="163"/>
                    <a:pt x="1678" y="163"/>
                    <a:pt x="1678" y="163"/>
                  </a:cubicBezTo>
                  <a:cubicBezTo>
                    <a:pt x="1713" y="128"/>
                    <a:pt x="1713" y="71"/>
                    <a:pt x="1678" y="36"/>
                  </a:cubicBezTo>
                  <a:cubicBezTo>
                    <a:pt x="1643" y="0"/>
                    <a:pt x="1586" y="0"/>
                    <a:pt x="1550" y="36"/>
                  </a:cubicBezTo>
                  <a:cubicBezTo>
                    <a:pt x="1462" y="124"/>
                    <a:pt x="1462" y="124"/>
                    <a:pt x="1462" y="124"/>
                  </a:cubicBezTo>
                  <a:cubicBezTo>
                    <a:pt x="1427" y="156"/>
                    <a:pt x="1396" y="150"/>
                    <a:pt x="1381" y="143"/>
                  </a:cubicBezTo>
                  <a:cubicBezTo>
                    <a:pt x="1364" y="136"/>
                    <a:pt x="1358" y="130"/>
                    <a:pt x="1348" y="121"/>
                  </a:cubicBezTo>
                  <a:cubicBezTo>
                    <a:pt x="1346" y="119"/>
                    <a:pt x="1345" y="117"/>
                    <a:pt x="1343" y="115"/>
                  </a:cubicBezTo>
                  <a:cubicBezTo>
                    <a:pt x="1308" y="80"/>
                    <a:pt x="1251" y="80"/>
                    <a:pt x="1215" y="115"/>
                  </a:cubicBezTo>
                  <a:cubicBezTo>
                    <a:pt x="35" y="1296"/>
                    <a:pt x="35" y="1296"/>
                    <a:pt x="35" y="1296"/>
                  </a:cubicBezTo>
                  <a:cubicBezTo>
                    <a:pt x="0" y="1331"/>
                    <a:pt x="0" y="1388"/>
                    <a:pt x="35" y="1424"/>
                  </a:cubicBezTo>
                  <a:cubicBezTo>
                    <a:pt x="70" y="1459"/>
                    <a:pt x="127" y="1459"/>
                    <a:pt x="162" y="1424"/>
                  </a:cubicBezTo>
                  <a:cubicBezTo>
                    <a:pt x="266" y="1320"/>
                    <a:pt x="266" y="1320"/>
                    <a:pt x="266" y="1320"/>
                  </a:cubicBezTo>
                  <a:cubicBezTo>
                    <a:pt x="301" y="1285"/>
                    <a:pt x="359" y="1285"/>
                    <a:pt x="394" y="1320"/>
                  </a:cubicBezTo>
                  <a:cubicBezTo>
                    <a:pt x="429" y="1355"/>
                    <a:pt x="429" y="1412"/>
                    <a:pt x="394" y="1447"/>
                  </a:cubicBezTo>
                  <a:cubicBezTo>
                    <a:pt x="178" y="1663"/>
                    <a:pt x="178" y="1663"/>
                    <a:pt x="178" y="1663"/>
                  </a:cubicBezTo>
                  <a:cubicBezTo>
                    <a:pt x="143" y="1698"/>
                    <a:pt x="143" y="1755"/>
                    <a:pt x="178" y="1790"/>
                  </a:cubicBezTo>
                  <a:cubicBezTo>
                    <a:pt x="214" y="1826"/>
                    <a:pt x="271" y="1826"/>
                    <a:pt x="306" y="1790"/>
                  </a:cubicBezTo>
                  <a:cubicBezTo>
                    <a:pt x="497" y="1599"/>
                    <a:pt x="497" y="1599"/>
                    <a:pt x="497" y="1599"/>
                  </a:cubicBezTo>
                  <a:cubicBezTo>
                    <a:pt x="533" y="1564"/>
                    <a:pt x="590" y="1564"/>
                    <a:pt x="625" y="1599"/>
                  </a:cubicBezTo>
                  <a:cubicBezTo>
                    <a:pt x="660" y="1634"/>
                    <a:pt x="660" y="1691"/>
                    <a:pt x="625" y="1727"/>
                  </a:cubicBezTo>
                  <a:cubicBezTo>
                    <a:pt x="178" y="2173"/>
                    <a:pt x="178" y="2173"/>
                    <a:pt x="178" y="2173"/>
                  </a:cubicBezTo>
                  <a:cubicBezTo>
                    <a:pt x="143" y="2209"/>
                    <a:pt x="143" y="2266"/>
                    <a:pt x="178" y="2301"/>
                  </a:cubicBezTo>
                  <a:cubicBezTo>
                    <a:pt x="214" y="2336"/>
                    <a:pt x="271" y="2336"/>
                    <a:pt x="306" y="2301"/>
                  </a:cubicBezTo>
                  <a:cubicBezTo>
                    <a:pt x="673" y="1934"/>
                    <a:pt x="673" y="1934"/>
                    <a:pt x="673" y="1934"/>
                  </a:cubicBezTo>
                  <a:cubicBezTo>
                    <a:pt x="708" y="1899"/>
                    <a:pt x="765" y="1899"/>
                    <a:pt x="801" y="1934"/>
                  </a:cubicBezTo>
                  <a:cubicBezTo>
                    <a:pt x="836" y="1969"/>
                    <a:pt x="836" y="2026"/>
                    <a:pt x="801" y="2062"/>
                  </a:cubicBezTo>
                  <a:cubicBezTo>
                    <a:pt x="815" y="2047"/>
                    <a:pt x="815" y="2047"/>
                    <a:pt x="815" y="2047"/>
                  </a:cubicBezTo>
                  <a:cubicBezTo>
                    <a:pt x="779" y="2083"/>
                    <a:pt x="779" y="2140"/>
                    <a:pt x="815" y="2175"/>
                  </a:cubicBezTo>
                  <a:cubicBezTo>
                    <a:pt x="850" y="2210"/>
                    <a:pt x="907" y="2210"/>
                    <a:pt x="942" y="2175"/>
                  </a:cubicBezTo>
                  <a:cubicBezTo>
                    <a:pt x="968" y="2149"/>
                    <a:pt x="968" y="2149"/>
                    <a:pt x="968" y="2149"/>
                  </a:cubicBezTo>
                  <a:cubicBezTo>
                    <a:pt x="1003" y="2114"/>
                    <a:pt x="1060" y="2114"/>
                    <a:pt x="1096" y="2149"/>
                  </a:cubicBezTo>
                  <a:cubicBezTo>
                    <a:pt x="1131" y="2185"/>
                    <a:pt x="1131" y="2242"/>
                    <a:pt x="1096" y="2277"/>
                  </a:cubicBezTo>
                  <a:cubicBezTo>
                    <a:pt x="1104" y="2269"/>
                    <a:pt x="1104" y="2269"/>
                    <a:pt x="1104" y="2269"/>
                  </a:cubicBezTo>
                  <a:cubicBezTo>
                    <a:pt x="1068" y="2304"/>
                    <a:pt x="1068" y="2361"/>
                    <a:pt x="1104" y="2397"/>
                  </a:cubicBezTo>
                  <a:cubicBezTo>
                    <a:pt x="1139" y="2432"/>
                    <a:pt x="1196" y="2432"/>
                    <a:pt x="1231" y="2397"/>
                  </a:cubicBezTo>
                  <a:cubicBezTo>
                    <a:pt x="2412" y="1216"/>
                    <a:pt x="2412" y="1216"/>
                    <a:pt x="2412" y="1216"/>
                  </a:cubicBezTo>
                  <a:cubicBezTo>
                    <a:pt x="2447" y="1181"/>
                    <a:pt x="2447" y="1124"/>
                    <a:pt x="2412" y="1089"/>
                  </a:cubicBezTo>
                  <a:cubicBezTo>
                    <a:pt x="2377" y="1053"/>
                    <a:pt x="2319" y="1053"/>
                    <a:pt x="2284" y="1089"/>
                  </a:cubicBezTo>
                  <a:cubicBezTo>
                    <a:pt x="2252" y="1120"/>
                    <a:pt x="2252" y="1120"/>
                    <a:pt x="2252" y="1120"/>
                  </a:cubicBezTo>
                  <a:cubicBezTo>
                    <a:pt x="2217" y="1156"/>
                    <a:pt x="2160" y="1156"/>
                    <a:pt x="2125" y="1120"/>
                  </a:cubicBezTo>
                  <a:cubicBezTo>
                    <a:pt x="2089" y="1085"/>
                    <a:pt x="2089" y="1028"/>
                    <a:pt x="2125" y="993"/>
                  </a:cubicBezTo>
                  <a:cubicBezTo>
                    <a:pt x="2334" y="784"/>
                    <a:pt x="2334" y="784"/>
                    <a:pt x="2334" y="784"/>
                  </a:cubicBezTo>
                  <a:cubicBezTo>
                    <a:pt x="2369" y="748"/>
                    <a:pt x="2369" y="691"/>
                    <a:pt x="2334" y="656"/>
                  </a:cubicBezTo>
                  <a:cubicBezTo>
                    <a:pt x="2299" y="621"/>
                    <a:pt x="2241" y="621"/>
                    <a:pt x="2206" y="656"/>
                  </a:cubicBezTo>
                  <a:cubicBezTo>
                    <a:pt x="2196" y="666"/>
                    <a:pt x="2196" y="666"/>
                    <a:pt x="2196" y="666"/>
                  </a:cubicBezTo>
                  <a:cubicBezTo>
                    <a:pt x="2164" y="690"/>
                    <a:pt x="2137" y="684"/>
                    <a:pt x="2123" y="678"/>
                  </a:cubicBezTo>
                  <a:cubicBezTo>
                    <a:pt x="2105" y="670"/>
                    <a:pt x="2100" y="664"/>
                    <a:pt x="2088" y="653"/>
                  </a:cubicBezTo>
                  <a:cubicBezTo>
                    <a:pt x="2087" y="652"/>
                    <a:pt x="2086" y="651"/>
                    <a:pt x="2085" y="650"/>
                  </a:cubicBezTo>
                  <a:cubicBezTo>
                    <a:pt x="2049" y="615"/>
                    <a:pt x="1992" y="615"/>
                    <a:pt x="1957" y="650"/>
                  </a:cubicBezTo>
                  <a:lnTo>
                    <a:pt x="1670" y="93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8165702" y="2195512"/>
              <a:ext cx="700088" cy="700088"/>
            </a:xfrm>
            <a:custGeom>
              <a:avLst/>
              <a:gdLst>
                <a:gd name="T0" fmla="*/ 328 w 335"/>
                <a:gd name="T1" fmla="*/ 56 h 335"/>
                <a:gd name="T2" fmla="*/ 299 w 335"/>
                <a:gd name="T3" fmla="*/ 57 h 335"/>
                <a:gd name="T4" fmla="*/ 274 w 335"/>
                <a:gd name="T5" fmla="*/ 57 h 335"/>
                <a:gd name="T6" fmla="*/ 274 w 335"/>
                <a:gd name="T7" fmla="*/ 81 h 335"/>
                <a:gd name="T8" fmla="*/ 273 w 335"/>
                <a:gd name="T9" fmla="*/ 110 h 335"/>
                <a:gd name="T10" fmla="*/ 245 w 335"/>
                <a:gd name="T11" fmla="*/ 111 h 335"/>
                <a:gd name="T12" fmla="*/ 220 w 335"/>
                <a:gd name="T13" fmla="*/ 111 h 335"/>
                <a:gd name="T14" fmla="*/ 220 w 335"/>
                <a:gd name="T15" fmla="*/ 136 h 335"/>
                <a:gd name="T16" fmla="*/ 219 w 335"/>
                <a:gd name="T17" fmla="*/ 164 h 335"/>
                <a:gd name="T18" fmla="*/ 190 w 335"/>
                <a:gd name="T19" fmla="*/ 165 h 335"/>
                <a:gd name="T20" fmla="*/ 166 w 335"/>
                <a:gd name="T21" fmla="*/ 166 h 335"/>
                <a:gd name="T22" fmla="*/ 165 w 335"/>
                <a:gd name="T23" fmla="*/ 190 h 335"/>
                <a:gd name="T24" fmla="*/ 164 w 335"/>
                <a:gd name="T25" fmla="*/ 219 h 335"/>
                <a:gd name="T26" fmla="*/ 136 w 335"/>
                <a:gd name="T27" fmla="*/ 220 h 335"/>
                <a:gd name="T28" fmla="*/ 111 w 335"/>
                <a:gd name="T29" fmla="*/ 220 h 335"/>
                <a:gd name="T30" fmla="*/ 111 w 335"/>
                <a:gd name="T31" fmla="*/ 245 h 335"/>
                <a:gd name="T32" fmla="*/ 110 w 335"/>
                <a:gd name="T33" fmla="*/ 273 h 335"/>
                <a:gd name="T34" fmla="*/ 81 w 335"/>
                <a:gd name="T35" fmla="*/ 274 h 335"/>
                <a:gd name="T36" fmla="*/ 57 w 335"/>
                <a:gd name="T37" fmla="*/ 274 h 335"/>
                <a:gd name="T38" fmla="*/ 57 w 335"/>
                <a:gd name="T39" fmla="*/ 299 h 335"/>
                <a:gd name="T40" fmla="*/ 56 w 335"/>
                <a:gd name="T41" fmla="*/ 327 h 335"/>
                <a:gd name="T42" fmla="*/ 27 w 335"/>
                <a:gd name="T43" fmla="*/ 329 h 335"/>
                <a:gd name="T44" fmla="*/ 2 w 335"/>
                <a:gd name="T45" fmla="*/ 329 h 335"/>
                <a:gd name="T46" fmla="*/ 0 w 335"/>
                <a:gd name="T47" fmla="*/ 326 h 335"/>
                <a:gd name="T48" fmla="*/ 28 w 335"/>
                <a:gd name="T49" fmla="*/ 325 h 335"/>
                <a:gd name="T50" fmla="*/ 53 w 335"/>
                <a:gd name="T51" fmla="*/ 325 h 335"/>
                <a:gd name="T52" fmla="*/ 53 w 335"/>
                <a:gd name="T53" fmla="*/ 300 h 335"/>
                <a:gd name="T54" fmla="*/ 54 w 335"/>
                <a:gd name="T55" fmla="*/ 271 h 335"/>
                <a:gd name="T56" fmla="*/ 83 w 335"/>
                <a:gd name="T57" fmla="*/ 270 h 335"/>
                <a:gd name="T58" fmla="*/ 107 w 335"/>
                <a:gd name="T59" fmla="*/ 270 h 335"/>
                <a:gd name="T60" fmla="*/ 107 w 335"/>
                <a:gd name="T61" fmla="*/ 246 h 335"/>
                <a:gd name="T62" fmla="*/ 108 w 335"/>
                <a:gd name="T63" fmla="*/ 217 h 335"/>
                <a:gd name="T64" fmla="*/ 137 w 335"/>
                <a:gd name="T65" fmla="*/ 216 h 335"/>
                <a:gd name="T66" fmla="*/ 162 w 335"/>
                <a:gd name="T67" fmla="*/ 216 h 335"/>
                <a:gd name="T68" fmla="*/ 162 w 335"/>
                <a:gd name="T69" fmla="*/ 191 h 335"/>
                <a:gd name="T70" fmla="*/ 163 w 335"/>
                <a:gd name="T71" fmla="*/ 163 h 335"/>
                <a:gd name="T72" fmla="*/ 191 w 335"/>
                <a:gd name="T73" fmla="*/ 162 h 335"/>
                <a:gd name="T74" fmla="*/ 216 w 335"/>
                <a:gd name="T75" fmla="*/ 162 h 335"/>
                <a:gd name="T76" fmla="*/ 216 w 335"/>
                <a:gd name="T77" fmla="*/ 137 h 335"/>
                <a:gd name="T78" fmla="*/ 217 w 335"/>
                <a:gd name="T79" fmla="*/ 108 h 335"/>
                <a:gd name="T80" fmla="*/ 246 w 335"/>
                <a:gd name="T81" fmla="*/ 107 h 335"/>
                <a:gd name="T82" fmla="*/ 270 w 335"/>
                <a:gd name="T83" fmla="*/ 107 h 335"/>
                <a:gd name="T84" fmla="*/ 270 w 335"/>
                <a:gd name="T85" fmla="*/ 83 h 335"/>
                <a:gd name="T86" fmla="*/ 271 w 335"/>
                <a:gd name="T87" fmla="*/ 54 h 335"/>
                <a:gd name="T88" fmla="*/ 300 w 335"/>
                <a:gd name="T89" fmla="*/ 53 h 335"/>
                <a:gd name="T90" fmla="*/ 325 w 335"/>
                <a:gd name="T91" fmla="*/ 53 h 335"/>
                <a:gd name="T92" fmla="*/ 325 w 335"/>
                <a:gd name="T93" fmla="*/ 28 h 335"/>
                <a:gd name="T94" fmla="*/ 326 w 335"/>
                <a:gd name="T95" fmla="*/ 0 h 335"/>
                <a:gd name="T96" fmla="*/ 329 w 335"/>
                <a:gd name="T97" fmla="*/ 2 h 335"/>
                <a:gd name="T98" fmla="*/ 329 w 335"/>
                <a:gd name="T99" fmla="*/ 27 h 335"/>
                <a:gd name="T100" fmla="*/ 328 w 335"/>
                <a:gd name="T101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35" h="335">
                  <a:moveTo>
                    <a:pt x="328" y="56"/>
                  </a:moveTo>
                  <a:cubicBezTo>
                    <a:pt x="320" y="63"/>
                    <a:pt x="309" y="60"/>
                    <a:pt x="299" y="57"/>
                  </a:cubicBezTo>
                  <a:cubicBezTo>
                    <a:pt x="289" y="54"/>
                    <a:pt x="280" y="51"/>
                    <a:pt x="274" y="57"/>
                  </a:cubicBezTo>
                  <a:cubicBezTo>
                    <a:pt x="268" y="63"/>
                    <a:pt x="271" y="72"/>
                    <a:pt x="274" y="81"/>
                  </a:cubicBezTo>
                  <a:cubicBezTo>
                    <a:pt x="277" y="92"/>
                    <a:pt x="281" y="102"/>
                    <a:pt x="273" y="110"/>
                  </a:cubicBezTo>
                  <a:cubicBezTo>
                    <a:pt x="265" y="118"/>
                    <a:pt x="255" y="114"/>
                    <a:pt x="245" y="111"/>
                  </a:cubicBezTo>
                  <a:cubicBezTo>
                    <a:pt x="235" y="108"/>
                    <a:pt x="226" y="105"/>
                    <a:pt x="220" y="111"/>
                  </a:cubicBezTo>
                  <a:cubicBezTo>
                    <a:pt x="214" y="117"/>
                    <a:pt x="217" y="126"/>
                    <a:pt x="220" y="136"/>
                  </a:cubicBezTo>
                  <a:cubicBezTo>
                    <a:pt x="223" y="146"/>
                    <a:pt x="226" y="157"/>
                    <a:pt x="219" y="164"/>
                  </a:cubicBezTo>
                  <a:cubicBezTo>
                    <a:pt x="211" y="172"/>
                    <a:pt x="200" y="169"/>
                    <a:pt x="190" y="165"/>
                  </a:cubicBezTo>
                  <a:cubicBezTo>
                    <a:pt x="181" y="162"/>
                    <a:pt x="171" y="160"/>
                    <a:pt x="166" y="166"/>
                  </a:cubicBezTo>
                  <a:cubicBezTo>
                    <a:pt x="160" y="171"/>
                    <a:pt x="162" y="181"/>
                    <a:pt x="165" y="190"/>
                  </a:cubicBezTo>
                  <a:cubicBezTo>
                    <a:pt x="169" y="200"/>
                    <a:pt x="172" y="211"/>
                    <a:pt x="164" y="219"/>
                  </a:cubicBezTo>
                  <a:cubicBezTo>
                    <a:pt x="157" y="226"/>
                    <a:pt x="146" y="223"/>
                    <a:pt x="136" y="220"/>
                  </a:cubicBezTo>
                  <a:cubicBezTo>
                    <a:pt x="126" y="217"/>
                    <a:pt x="117" y="214"/>
                    <a:pt x="111" y="220"/>
                  </a:cubicBezTo>
                  <a:cubicBezTo>
                    <a:pt x="105" y="226"/>
                    <a:pt x="108" y="235"/>
                    <a:pt x="111" y="245"/>
                  </a:cubicBezTo>
                  <a:cubicBezTo>
                    <a:pt x="114" y="255"/>
                    <a:pt x="118" y="265"/>
                    <a:pt x="110" y="273"/>
                  </a:cubicBezTo>
                  <a:cubicBezTo>
                    <a:pt x="102" y="281"/>
                    <a:pt x="92" y="277"/>
                    <a:pt x="81" y="274"/>
                  </a:cubicBezTo>
                  <a:cubicBezTo>
                    <a:pt x="72" y="271"/>
                    <a:pt x="63" y="268"/>
                    <a:pt x="57" y="274"/>
                  </a:cubicBezTo>
                  <a:cubicBezTo>
                    <a:pt x="51" y="280"/>
                    <a:pt x="54" y="289"/>
                    <a:pt x="57" y="299"/>
                  </a:cubicBezTo>
                  <a:cubicBezTo>
                    <a:pt x="60" y="309"/>
                    <a:pt x="63" y="320"/>
                    <a:pt x="56" y="327"/>
                  </a:cubicBezTo>
                  <a:cubicBezTo>
                    <a:pt x="48" y="335"/>
                    <a:pt x="37" y="332"/>
                    <a:pt x="27" y="329"/>
                  </a:cubicBezTo>
                  <a:cubicBezTo>
                    <a:pt x="17" y="326"/>
                    <a:pt x="8" y="323"/>
                    <a:pt x="2" y="329"/>
                  </a:cubicBezTo>
                  <a:cubicBezTo>
                    <a:pt x="0" y="326"/>
                    <a:pt x="0" y="326"/>
                    <a:pt x="0" y="326"/>
                  </a:cubicBezTo>
                  <a:cubicBezTo>
                    <a:pt x="7" y="318"/>
                    <a:pt x="18" y="322"/>
                    <a:pt x="28" y="325"/>
                  </a:cubicBezTo>
                  <a:cubicBezTo>
                    <a:pt x="38" y="328"/>
                    <a:pt x="47" y="331"/>
                    <a:pt x="53" y="325"/>
                  </a:cubicBezTo>
                  <a:cubicBezTo>
                    <a:pt x="59" y="319"/>
                    <a:pt x="56" y="310"/>
                    <a:pt x="53" y="300"/>
                  </a:cubicBezTo>
                  <a:cubicBezTo>
                    <a:pt x="50" y="290"/>
                    <a:pt x="46" y="279"/>
                    <a:pt x="54" y="271"/>
                  </a:cubicBezTo>
                  <a:cubicBezTo>
                    <a:pt x="62" y="264"/>
                    <a:pt x="72" y="267"/>
                    <a:pt x="83" y="270"/>
                  </a:cubicBezTo>
                  <a:cubicBezTo>
                    <a:pt x="92" y="273"/>
                    <a:pt x="101" y="276"/>
                    <a:pt x="107" y="270"/>
                  </a:cubicBezTo>
                  <a:cubicBezTo>
                    <a:pt x="113" y="264"/>
                    <a:pt x="110" y="255"/>
                    <a:pt x="107" y="246"/>
                  </a:cubicBezTo>
                  <a:cubicBezTo>
                    <a:pt x="104" y="235"/>
                    <a:pt x="101" y="225"/>
                    <a:pt x="108" y="217"/>
                  </a:cubicBezTo>
                  <a:cubicBezTo>
                    <a:pt x="116" y="209"/>
                    <a:pt x="127" y="213"/>
                    <a:pt x="137" y="216"/>
                  </a:cubicBezTo>
                  <a:cubicBezTo>
                    <a:pt x="147" y="219"/>
                    <a:pt x="156" y="222"/>
                    <a:pt x="162" y="216"/>
                  </a:cubicBezTo>
                  <a:cubicBezTo>
                    <a:pt x="168" y="210"/>
                    <a:pt x="165" y="201"/>
                    <a:pt x="162" y="191"/>
                  </a:cubicBezTo>
                  <a:cubicBezTo>
                    <a:pt x="158" y="181"/>
                    <a:pt x="155" y="170"/>
                    <a:pt x="163" y="163"/>
                  </a:cubicBezTo>
                  <a:cubicBezTo>
                    <a:pt x="170" y="155"/>
                    <a:pt x="181" y="158"/>
                    <a:pt x="191" y="162"/>
                  </a:cubicBezTo>
                  <a:cubicBezTo>
                    <a:pt x="201" y="165"/>
                    <a:pt x="210" y="168"/>
                    <a:pt x="216" y="162"/>
                  </a:cubicBezTo>
                  <a:cubicBezTo>
                    <a:pt x="222" y="156"/>
                    <a:pt x="219" y="147"/>
                    <a:pt x="216" y="137"/>
                  </a:cubicBezTo>
                  <a:cubicBezTo>
                    <a:pt x="213" y="127"/>
                    <a:pt x="209" y="116"/>
                    <a:pt x="217" y="108"/>
                  </a:cubicBezTo>
                  <a:cubicBezTo>
                    <a:pt x="225" y="101"/>
                    <a:pt x="235" y="104"/>
                    <a:pt x="246" y="107"/>
                  </a:cubicBezTo>
                  <a:cubicBezTo>
                    <a:pt x="255" y="110"/>
                    <a:pt x="264" y="113"/>
                    <a:pt x="270" y="107"/>
                  </a:cubicBezTo>
                  <a:cubicBezTo>
                    <a:pt x="276" y="101"/>
                    <a:pt x="273" y="92"/>
                    <a:pt x="270" y="83"/>
                  </a:cubicBezTo>
                  <a:cubicBezTo>
                    <a:pt x="267" y="72"/>
                    <a:pt x="264" y="62"/>
                    <a:pt x="271" y="54"/>
                  </a:cubicBezTo>
                  <a:cubicBezTo>
                    <a:pt x="279" y="46"/>
                    <a:pt x="290" y="50"/>
                    <a:pt x="300" y="53"/>
                  </a:cubicBezTo>
                  <a:cubicBezTo>
                    <a:pt x="310" y="56"/>
                    <a:pt x="319" y="59"/>
                    <a:pt x="325" y="53"/>
                  </a:cubicBezTo>
                  <a:cubicBezTo>
                    <a:pt x="331" y="47"/>
                    <a:pt x="328" y="38"/>
                    <a:pt x="325" y="28"/>
                  </a:cubicBezTo>
                  <a:cubicBezTo>
                    <a:pt x="322" y="18"/>
                    <a:pt x="318" y="7"/>
                    <a:pt x="326" y="0"/>
                  </a:cubicBezTo>
                  <a:cubicBezTo>
                    <a:pt x="329" y="2"/>
                    <a:pt x="329" y="2"/>
                    <a:pt x="329" y="2"/>
                  </a:cubicBezTo>
                  <a:cubicBezTo>
                    <a:pt x="323" y="8"/>
                    <a:pt x="326" y="17"/>
                    <a:pt x="329" y="27"/>
                  </a:cubicBezTo>
                  <a:cubicBezTo>
                    <a:pt x="332" y="37"/>
                    <a:pt x="335" y="48"/>
                    <a:pt x="328" y="56"/>
                  </a:cubicBezTo>
                  <a:close/>
                </a:path>
              </a:pathLst>
            </a:custGeom>
            <a:solidFill>
              <a:srgbClr val="DF7D3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3878262" y="5394324"/>
              <a:ext cx="701675" cy="701675"/>
            </a:xfrm>
            <a:custGeom>
              <a:avLst/>
              <a:gdLst>
                <a:gd name="T0" fmla="*/ 8 w 336"/>
                <a:gd name="T1" fmla="*/ 280 h 336"/>
                <a:gd name="T2" fmla="*/ 36 w 336"/>
                <a:gd name="T3" fmla="*/ 279 h 336"/>
                <a:gd name="T4" fmla="*/ 61 w 336"/>
                <a:gd name="T5" fmla="*/ 279 h 336"/>
                <a:gd name="T6" fmla="*/ 61 w 336"/>
                <a:gd name="T7" fmla="*/ 254 h 336"/>
                <a:gd name="T8" fmla="*/ 62 w 336"/>
                <a:gd name="T9" fmla="*/ 225 h 336"/>
                <a:gd name="T10" fmla="*/ 91 w 336"/>
                <a:gd name="T11" fmla="*/ 224 h 336"/>
                <a:gd name="T12" fmla="*/ 115 w 336"/>
                <a:gd name="T13" fmla="*/ 224 h 336"/>
                <a:gd name="T14" fmla="*/ 115 w 336"/>
                <a:gd name="T15" fmla="*/ 200 h 336"/>
                <a:gd name="T16" fmla="*/ 117 w 336"/>
                <a:gd name="T17" fmla="*/ 171 h 336"/>
                <a:gd name="T18" fmla="*/ 145 w 336"/>
                <a:gd name="T19" fmla="*/ 170 h 336"/>
                <a:gd name="T20" fmla="*/ 170 w 336"/>
                <a:gd name="T21" fmla="*/ 170 h 336"/>
                <a:gd name="T22" fmla="*/ 170 w 336"/>
                <a:gd name="T23" fmla="*/ 145 h 336"/>
                <a:gd name="T24" fmla="*/ 171 w 336"/>
                <a:gd name="T25" fmla="*/ 117 h 336"/>
                <a:gd name="T26" fmla="*/ 199 w 336"/>
                <a:gd name="T27" fmla="*/ 116 h 336"/>
                <a:gd name="T28" fmla="*/ 224 w 336"/>
                <a:gd name="T29" fmla="*/ 115 h 336"/>
                <a:gd name="T30" fmla="*/ 224 w 336"/>
                <a:gd name="T31" fmla="*/ 91 h 336"/>
                <a:gd name="T32" fmla="*/ 225 w 336"/>
                <a:gd name="T33" fmla="*/ 62 h 336"/>
                <a:gd name="T34" fmla="*/ 254 w 336"/>
                <a:gd name="T35" fmla="*/ 61 h 336"/>
                <a:gd name="T36" fmla="*/ 278 w 336"/>
                <a:gd name="T37" fmla="*/ 61 h 336"/>
                <a:gd name="T38" fmla="*/ 279 w 336"/>
                <a:gd name="T39" fmla="*/ 36 h 336"/>
                <a:gd name="T40" fmla="*/ 280 w 336"/>
                <a:gd name="T41" fmla="*/ 8 h 336"/>
                <a:gd name="T42" fmla="*/ 308 w 336"/>
                <a:gd name="T43" fmla="*/ 7 h 336"/>
                <a:gd name="T44" fmla="*/ 333 w 336"/>
                <a:gd name="T45" fmla="*/ 7 h 336"/>
                <a:gd name="T46" fmla="*/ 336 w 336"/>
                <a:gd name="T47" fmla="*/ 10 h 336"/>
                <a:gd name="T48" fmla="*/ 307 w 336"/>
                <a:gd name="T49" fmla="*/ 11 h 336"/>
                <a:gd name="T50" fmla="*/ 282 w 336"/>
                <a:gd name="T51" fmla="*/ 11 h 336"/>
                <a:gd name="T52" fmla="*/ 282 w 336"/>
                <a:gd name="T53" fmla="*/ 35 h 336"/>
                <a:gd name="T54" fmla="*/ 281 w 336"/>
                <a:gd name="T55" fmla="*/ 64 h 336"/>
                <a:gd name="T56" fmla="*/ 253 w 336"/>
                <a:gd name="T57" fmla="*/ 65 h 336"/>
                <a:gd name="T58" fmla="*/ 228 w 336"/>
                <a:gd name="T59" fmla="*/ 65 h 336"/>
                <a:gd name="T60" fmla="*/ 228 w 336"/>
                <a:gd name="T61" fmla="*/ 90 h 336"/>
                <a:gd name="T62" fmla="*/ 227 w 336"/>
                <a:gd name="T63" fmla="*/ 118 h 336"/>
                <a:gd name="T64" fmla="*/ 198 w 336"/>
                <a:gd name="T65" fmla="*/ 119 h 336"/>
                <a:gd name="T66" fmla="*/ 174 w 336"/>
                <a:gd name="T67" fmla="*/ 119 h 336"/>
                <a:gd name="T68" fmla="*/ 174 w 336"/>
                <a:gd name="T69" fmla="*/ 144 h 336"/>
                <a:gd name="T70" fmla="*/ 173 w 336"/>
                <a:gd name="T71" fmla="*/ 173 h 336"/>
                <a:gd name="T72" fmla="*/ 144 w 336"/>
                <a:gd name="T73" fmla="*/ 174 h 336"/>
                <a:gd name="T74" fmla="*/ 119 w 336"/>
                <a:gd name="T75" fmla="*/ 174 h 336"/>
                <a:gd name="T76" fmla="*/ 119 w 336"/>
                <a:gd name="T77" fmla="*/ 198 h 336"/>
                <a:gd name="T78" fmla="*/ 118 w 336"/>
                <a:gd name="T79" fmla="*/ 227 h 336"/>
                <a:gd name="T80" fmla="*/ 90 w 336"/>
                <a:gd name="T81" fmla="*/ 228 h 336"/>
                <a:gd name="T82" fmla="*/ 65 w 336"/>
                <a:gd name="T83" fmla="*/ 228 h 336"/>
                <a:gd name="T84" fmla="*/ 65 w 336"/>
                <a:gd name="T85" fmla="*/ 253 h 336"/>
                <a:gd name="T86" fmla="*/ 64 w 336"/>
                <a:gd name="T87" fmla="*/ 281 h 336"/>
                <a:gd name="T88" fmla="*/ 35 w 336"/>
                <a:gd name="T89" fmla="*/ 282 h 336"/>
                <a:gd name="T90" fmla="*/ 11 w 336"/>
                <a:gd name="T91" fmla="*/ 283 h 336"/>
                <a:gd name="T92" fmla="*/ 10 w 336"/>
                <a:gd name="T93" fmla="*/ 307 h 336"/>
                <a:gd name="T94" fmla="*/ 9 w 336"/>
                <a:gd name="T95" fmla="*/ 336 h 336"/>
                <a:gd name="T96" fmla="*/ 7 w 336"/>
                <a:gd name="T97" fmla="*/ 333 h 336"/>
                <a:gd name="T98" fmla="*/ 7 w 336"/>
                <a:gd name="T99" fmla="*/ 308 h 336"/>
                <a:gd name="T100" fmla="*/ 8 w 336"/>
                <a:gd name="T101" fmla="*/ 280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36" h="336">
                  <a:moveTo>
                    <a:pt x="8" y="280"/>
                  </a:moveTo>
                  <a:cubicBezTo>
                    <a:pt x="15" y="272"/>
                    <a:pt x="26" y="275"/>
                    <a:pt x="36" y="279"/>
                  </a:cubicBezTo>
                  <a:cubicBezTo>
                    <a:pt x="46" y="282"/>
                    <a:pt x="55" y="285"/>
                    <a:pt x="61" y="279"/>
                  </a:cubicBezTo>
                  <a:cubicBezTo>
                    <a:pt x="67" y="273"/>
                    <a:pt x="64" y="264"/>
                    <a:pt x="61" y="254"/>
                  </a:cubicBezTo>
                  <a:cubicBezTo>
                    <a:pt x="58" y="244"/>
                    <a:pt x="54" y="233"/>
                    <a:pt x="62" y="225"/>
                  </a:cubicBezTo>
                  <a:cubicBezTo>
                    <a:pt x="70" y="218"/>
                    <a:pt x="80" y="221"/>
                    <a:pt x="91" y="224"/>
                  </a:cubicBezTo>
                  <a:cubicBezTo>
                    <a:pt x="100" y="227"/>
                    <a:pt x="109" y="230"/>
                    <a:pt x="115" y="224"/>
                  </a:cubicBezTo>
                  <a:cubicBezTo>
                    <a:pt x="121" y="218"/>
                    <a:pt x="118" y="209"/>
                    <a:pt x="115" y="200"/>
                  </a:cubicBezTo>
                  <a:cubicBezTo>
                    <a:pt x="112" y="189"/>
                    <a:pt x="109" y="179"/>
                    <a:pt x="117" y="171"/>
                  </a:cubicBezTo>
                  <a:cubicBezTo>
                    <a:pt x="124" y="163"/>
                    <a:pt x="135" y="167"/>
                    <a:pt x="145" y="170"/>
                  </a:cubicBezTo>
                  <a:cubicBezTo>
                    <a:pt x="155" y="173"/>
                    <a:pt x="164" y="176"/>
                    <a:pt x="170" y="170"/>
                  </a:cubicBezTo>
                  <a:cubicBezTo>
                    <a:pt x="176" y="164"/>
                    <a:pt x="173" y="155"/>
                    <a:pt x="170" y="145"/>
                  </a:cubicBezTo>
                  <a:cubicBezTo>
                    <a:pt x="167" y="135"/>
                    <a:pt x="163" y="124"/>
                    <a:pt x="171" y="117"/>
                  </a:cubicBezTo>
                  <a:cubicBezTo>
                    <a:pt x="179" y="109"/>
                    <a:pt x="189" y="112"/>
                    <a:pt x="199" y="116"/>
                  </a:cubicBezTo>
                  <a:cubicBezTo>
                    <a:pt x="209" y="119"/>
                    <a:pt x="218" y="121"/>
                    <a:pt x="224" y="115"/>
                  </a:cubicBezTo>
                  <a:cubicBezTo>
                    <a:pt x="230" y="110"/>
                    <a:pt x="227" y="100"/>
                    <a:pt x="224" y="91"/>
                  </a:cubicBezTo>
                  <a:cubicBezTo>
                    <a:pt x="221" y="81"/>
                    <a:pt x="218" y="70"/>
                    <a:pt x="225" y="62"/>
                  </a:cubicBezTo>
                  <a:cubicBezTo>
                    <a:pt x="233" y="55"/>
                    <a:pt x="244" y="58"/>
                    <a:pt x="254" y="61"/>
                  </a:cubicBezTo>
                  <a:cubicBezTo>
                    <a:pt x="263" y="64"/>
                    <a:pt x="273" y="67"/>
                    <a:pt x="278" y="61"/>
                  </a:cubicBezTo>
                  <a:cubicBezTo>
                    <a:pt x="284" y="55"/>
                    <a:pt x="282" y="46"/>
                    <a:pt x="279" y="36"/>
                  </a:cubicBezTo>
                  <a:cubicBezTo>
                    <a:pt x="275" y="26"/>
                    <a:pt x="272" y="15"/>
                    <a:pt x="280" y="8"/>
                  </a:cubicBezTo>
                  <a:cubicBezTo>
                    <a:pt x="287" y="0"/>
                    <a:pt x="298" y="4"/>
                    <a:pt x="308" y="7"/>
                  </a:cubicBezTo>
                  <a:cubicBezTo>
                    <a:pt x="318" y="10"/>
                    <a:pt x="327" y="13"/>
                    <a:pt x="333" y="7"/>
                  </a:cubicBezTo>
                  <a:cubicBezTo>
                    <a:pt x="336" y="10"/>
                    <a:pt x="336" y="10"/>
                    <a:pt x="336" y="10"/>
                  </a:cubicBezTo>
                  <a:cubicBezTo>
                    <a:pt x="328" y="17"/>
                    <a:pt x="317" y="14"/>
                    <a:pt x="307" y="11"/>
                  </a:cubicBezTo>
                  <a:cubicBezTo>
                    <a:pt x="297" y="8"/>
                    <a:pt x="288" y="5"/>
                    <a:pt x="282" y="11"/>
                  </a:cubicBezTo>
                  <a:cubicBezTo>
                    <a:pt x="276" y="17"/>
                    <a:pt x="279" y="26"/>
                    <a:pt x="282" y="35"/>
                  </a:cubicBezTo>
                  <a:cubicBezTo>
                    <a:pt x="286" y="46"/>
                    <a:pt x="289" y="56"/>
                    <a:pt x="281" y="64"/>
                  </a:cubicBezTo>
                  <a:cubicBezTo>
                    <a:pt x="274" y="72"/>
                    <a:pt x="263" y="68"/>
                    <a:pt x="253" y="65"/>
                  </a:cubicBezTo>
                  <a:cubicBezTo>
                    <a:pt x="243" y="62"/>
                    <a:pt x="234" y="59"/>
                    <a:pt x="228" y="65"/>
                  </a:cubicBezTo>
                  <a:cubicBezTo>
                    <a:pt x="222" y="71"/>
                    <a:pt x="225" y="80"/>
                    <a:pt x="228" y="90"/>
                  </a:cubicBezTo>
                  <a:cubicBezTo>
                    <a:pt x="231" y="100"/>
                    <a:pt x="235" y="111"/>
                    <a:pt x="227" y="118"/>
                  </a:cubicBezTo>
                  <a:cubicBezTo>
                    <a:pt x="219" y="126"/>
                    <a:pt x="209" y="123"/>
                    <a:pt x="198" y="119"/>
                  </a:cubicBezTo>
                  <a:cubicBezTo>
                    <a:pt x="189" y="116"/>
                    <a:pt x="180" y="113"/>
                    <a:pt x="174" y="119"/>
                  </a:cubicBezTo>
                  <a:cubicBezTo>
                    <a:pt x="168" y="125"/>
                    <a:pt x="171" y="134"/>
                    <a:pt x="174" y="144"/>
                  </a:cubicBezTo>
                  <a:cubicBezTo>
                    <a:pt x="177" y="154"/>
                    <a:pt x="180" y="165"/>
                    <a:pt x="173" y="173"/>
                  </a:cubicBezTo>
                  <a:cubicBezTo>
                    <a:pt x="165" y="180"/>
                    <a:pt x="154" y="177"/>
                    <a:pt x="144" y="174"/>
                  </a:cubicBezTo>
                  <a:cubicBezTo>
                    <a:pt x="134" y="171"/>
                    <a:pt x="125" y="168"/>
                    <a:pt x="119" y="174"/>
                  </a:cubicBezTo>
                  <a:cubicBezTo>
                    <a:pt x="113" y="180"/>
                    <a:pt x="116" y="189"/>
                    <a:pt x="119" y="198"/>
                  </a:cubicBezTo>
                  <a:cubicBezTo>
                    <a:pt x="122" y="209"/>
                    <a:pt x="126" y="219"/>
                    <a:pt x="118" y="227"/>
                  </a:cubicBezTo>
                  <a:cubicBezTo>
                    <a:pt x="111" y="235"/>
                    <a:pt x="100" y="231"/>
                    <a:pt x="90" y="228"/>
                  </a:cubicBezTo>
                  <a:cubicBezTo>
                    <a:pt x="80" y="225"/>
                    <a:pt x="71" y="222"/>
                    <a:pt x="65" y="228"/>
                  </a:cubicBezTo>
                  <a:cubicBezTo>
                    <a:pt x="59" y="234"/>
                    <a:pt x="62" y="243"/>
                    <a:pt x="65" y="253"/>
                  </a:cubicBezTo>
                  <a:cubicBezTo>
                    <a:pt x="68" y="263"/>
                    <a:pt x="71" y="274"/>
                    <a:pt x="64" y="281"/>
                  </a:cubicBezTo>
                  <a:cubicBezTo>
                    <a:pt x="56" y="289"/>
                    <a:pt x="45" y="286"/>
                    <a:pt x="35" y="282"/>
                  </a:cubicBezTo>
                  <a:cubicBezTo>
                    <a:pt x="26" y="279"/>
                    <a:pt x="17" y="277"/>
                    <a:pt x="11" y="283"/>
                  </a:cubicBezTo>
                  <a:cubicBezTo>
                    <a:pt x="5" y="288"/>
                    <a:pt x="7" y="298"/>
                    <a:pt x="10" y="307"/>
                  </a:cubicBezTo>
                  <a:cubicBezTo>
                    <a:pt x="14" y="317"/>
                    <a:pt x="17" y="328"/>
                    <a:pt x="9" y="336"/>
                  </a:cubicBezTo>
                  <a:cubicBezTo>
                    <a:pt x="7" y="333"/>
                    <a:pt x="7" y="333"/>
                    <a:pt x="7" y="333"/>
                  </a:cubicBezTo>
                  <a:cubicBezTo>
                    <a:pt x="13" y="327"/>
                    <a:pt x="10" y="318"/>
                    <a:pt x="7" y="308"/>
                  </a:cubicBezTo>
                  <a:cubicBezTo>
                    <a:pt x="3" y="298"/>
                    <a:pt x="0" y="287"/>
                    <a:pt x="8" y="280"/>
                  </a:cubicBezTo>
                  <a:close/>
                </a:path>
              </a:pathLst>
            </a:custGeom>
            <a:solidFill>
              <a:srgbClr val="B5C6C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auto">
            <a:xfrm>
              <a:off x="6370637" y="1084263"/>
              <a:ext cx="1590675" cy="1590675"/>
            </a:xfrm>
            <a:custGeom>
              <a:avLst/>
              <a:gdLst>
                <a:gd name="T0" fmla="*/ 727 w 762"/>
                <a:gd name="T1" fmla="*/ 35 h 762"/>
                <a:gd name="T2" fmla="*/ 727 w 762"/>
                <a:gd name="T3" fmla="*/ 163 h 762"/>
                <a:gd name="T4" fmla="*/ 163 w 762"/>
                <a:gd name="T5" fmla="*/ 727 h 762"/>
                <a:gd name="T6" fmla="*/ 36 w 762"/>
                <a:gd name="T7" fmla="*/ 727 h 762"/>
                <a:gd name="T8" fmla="*/ 36 w 762"/>
                <a:gd name="T9" fmla="*/ 727 h 762"/>
                <a:gd name="T10" fmla="*/ 36 w 762"/>
                <a:gd name="T11" fmla="*/ 599 h 762"/>
                <a:gd name="T12" fmla="*/ 599 w 762"/>
                <a:gd name="T13" fmla="*/ 35 h 762"/>
                <a:gd name="T14" fmla="*/ 727 w 762"/>
                <a:gd name="T15" fmla="*/ 35 h 7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62" h="762">
                  <a:moveTo>
                    <a:pt x="727" y="35"/>
                  </a:moveTo>
                  <a:cubicBezTo>
                    <a:pt x="762" y="71"/>
                    <a:pt x="762" y="128"/>
                    <a:pt x="727" y="163"/>
                  </a:cubicBezTo>
                  <a:cubicBezTo>
                    <a:pt x="163" y="727"/>
                    <a:pt x="163" y="727"/>
                    <a:pt x="163" y="727"/>
                  </a:cubicBezTo>
                  <a:cubicBezTo>
                    <a:pt x="128" y="762"/>
                    <a:pt x="71" y="762"/>
                    <a:pt x="36" y="727"/>
                  </a:cubicBezTo>
                  <a:cubicBezTo>
                    <a:pt x="36" y="727"/>
                    <a:pt x="36" y="727"/>
                    <a:pt x="36" y="727"/>
                  </a:cubicBezTo>
                  <a:cubicBezTo>
                    <a:pt x="0" y="691"/>
                    <a:pt x="0" y="634"/>
                    <a:pt x="36" y="599"/>
                  </a:cubicBezTo>
                  <a:cubicBezTo>
                    <a:pt x="599" y="35"/>
                    <a:pt x="599" y="35"/>
                    <a:pt x="599" y="35"/>
                  </a:cubicBezTo>
                  <a:cubicBezTo>
                    <a:pt x="635" y="0"/>
                    <a:pt x="692" y="0"/>
                    <a:pt x="727" y="35"/>
                  </a:cubicBezTo>
                  <a:close/>
                </a:path>
              </a:pathLst>
            </a:custGeom>
            <a:solidFill>
              <a:srgbClr val="DF7D3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8306592" y="1171575"/>
              <a:ext cx="950913" cy="954088"/>
            </a:xfrm>
            <a:custGeom>
              <a:avLst/>
              <a:gdLst>
                <a:gd name="T0" fmla="*/ 421 w 456"/>
                <a:gd name="T1" fmla="*/ 35 h 457"/>
                <a:gd name="T2" fmla="*/ 421 w 456"/>
                <a:gd name="T3" fmla="*/ 163 h 457"/>
                <a:gd name="T4" fmla="*/ 162 w 456"/>
                <a:gd name="T5" fmla="*/ 422 h 457"/>
                <a:gd name="T6" fmla="*/ 35 w 456"/>
                <a:gd name="T7" fmla="*/ 422 h 457"/>
                <a:gd name="T8" fmla="*/ 35 w 456"/>
                <a:gd name="T9" fmla="*/ 422 h 457"/>
                <a:gd name="T10" fmla="*/ 35 w 456"/>
                <a:gd name="T11" fmla="*/ 294 h 457"/>
                <a:gd name="T12" fmla="*/ 294 w 456"/>
                <a:gd name="T13" fmla="*/ 35 h 457"/>
                <a:gd name="T14" fmla="*/ 421 w 456"/>
                <a:gd name="T15" fmla="*/ 35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6" h="457">
                  <a:moveTo>
                    <a:pt x="421" y="35"/>
                  </a:moveTo>
                  <a:cubicBezTo>
                    <a:pt x="456" y="71"/>
                    <a:pt x="456" y="128"/>
                    <a:pt x="421" y="163"/>
                  </a:cubicBezTo>
                  <a:cubicBezTo>
                    <a:pt x="162" y="422"/>
                    <a:pt x="162" y="422"/>
                    <a:pt x="162" y="422"/>
                  </a:cubicBezTo>
                  <a:cubicBezTo>
                    <a:pt x="127" y="457"/>
                    <a:pt x="70" y="457"/>
                    <a:pt x="35" y="422"/>
                  </a:cubicBezTo>
                  <a:cubicBezTo>
                    <a:pt x="35" y="422"/>
                    <a:pt x="35" y="422"/>
                    <a:pt x="35" y="422"/>
                  </a:cubicBezTo>
                  <a:cubicBezTo>
                    <a:pt x="0" y="387"/>
                    <a:pt x="0" y="329"/>
                    <a:pt x="35" y="294"/>
                  </a:cubicBezTo>
                  <a:cubicBezTo>
                    <a:pt x="294" y="35"/>
                    <a:pt x="294" y="35"/>
                    <a:pt x="294" y="35"/>
                  </a:cubicBezTo>
                  <a:cubicBezTo>
                    <a:pt x="329" y="0"/>
                    <a:pt x="386" y="0"/>
                    <a:pt x="421" y="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3743324" y="1357313"/>
              <a:ext cx="1344612" cy="1343025"/>
            </a:xfrm>
            <a:custGeom>
              <a:avLst/>
              <a:gdLst>
                <a:gd name="T0" fmla="*/ 609 w 644"/>
                <a:gd name="T1" fmla="*/ 35 h 643"/>
                <a:gd name="T2" fmla="*/ 609 w 644"/>
                <a:gd name="T3" fmla="*/ 163 h 643"/>
                <a:gd name="T4" fmla="*/ 163 w 644"/>
                <a:gd name="T5" fmla="*/ 608 h 643"/>
                <a:gd name="T6" fmla="*/ 36 w 644"/>
                <a:gd name="T7" fmla="*/ 608 h 643"/>
                <a:gd name="T8" fmla="*/ 36 w 644"/>
                <a:gd name="T9" fmla="*/ 608 h 643"/>
                <a:gd name="T10" fmla="*/ 36 w 644"/>
                <a:gd name="T11" fmla="*/ 481 h 643"/>
                <a:gd name="T12" fmla="*/ 481 w 644"/>
                <a:gd name="T13" fmla="*/ 35 h 643"/>
                <a:gd name="T14" fmla="*/ 609 w 644"/>
                <a:gd name="T15" fmla="*/ 35 h 6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44" h="643">
                  <a:moveTo>
                    <a:pt x="609" y="35"/>
                  </a:moveTo>
                  <a:cubicBezTo>
                    <a:pt x="644" y="70"/>
                    <a:pt x="644" y="127"/>
                    <a:pt x="609" y="163"/>
                  </a:cubicBezTo>
                  <a:cubicBezTo>
                    <a:pt x="163" y="608"/>
                    <a:pt x="163" y="608"/>
                    <a:pt x="163" y="608"/>
                  </a:cubicBezTo>
                  <a:cubicBezTo>
                    <a:pt x="128" y="643"/>
                    <a:pt x="71" y="643"/>
                    <a:pt x="36" y="608"/>
                  </a:cubicBezTo>
                  <a:cubicBezTo>
                    <a:pt x="36" y="608"/>
                    <a:pt x="36" y="608"/>
                    <a:pt x="36" y="608"/>
                  </a:cubicBezTo>
                  <a:cubicBezTo>
                    <a:pt x="0" y="573"/>
                    <a:pt x="0" y="516"/>
                    <a:pt x="36" y="481"/>
                  </a:cubicBezTo>
                  <a:cubicBezTo>
                    <a:pt x="481" y="35"/>
                    <a:pt x="481" y="35"/>
                    <a:pt x="481" y="35"/>
                  </a:cubicBezTo>
                  <a:cubicBezTo>
                    <a:pt x="516" y="0"/>
                    <a:pt x="573" y="0"/>
                    <a:pt x="609" y="35"/>
                  </a:cubicBezTo>
                  <a:close/>
                </a:path>
              </a:pathLst>
            </a:custGeom>
            <a:solidFill>
              <a:srgbClr val="DF7D3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1"/>
            <p:cNvSpPr>
              <a:spLocks/>
            </p:cNvSpPr>
            <p:nvPr/>
          </p:nvSpPr>
          <p:spPr bwMode="auto">
            <a:xfrm>
              <a:off x="6724649" y="4189412"/>
              <a:ext cx="1344612" cy="1343025"/>
            </a:xfrm>
            <a:custGeom>
              <a:avLst/>
              <a:gdLst>
                <a:gd name="T0" fmla="*/ 609 w 644"/>
                <a:gd name="T1" fmla="*/ 35 h 643"/>
                <a:gd name="T2" fmla="*/ 609 w 644"/>
                <a:gd name="T3" fmla="*/ 163 h 643"/>
                <a:gd name="T4" fmla="*/ 163 w 644"/>
                <a:gd name="T5" fmla="*/ 608 h 643"/>
                <a:gd name="T6" fmla="*/ 35 w 644"/>
                <a:gd name="T7" fmla="*/ 608 h 643"/>
                <a:gd name="T8" fmla="*/ 35 w 644"/>
                <a:gd name="T9" fmla="*/ 608 h 643"/>
                <a:gd name="T10" fmla="*/ 35 w 644"/>
                <a:gd name="T11" fmla="*/ 480 h 643"/>
                <a:gd name="T12" fmla="*/ 481 w 644"/>
                <a:gd name="T13" fmla="*/ 35 h 643"/>
                <a:gd name="T14" fmla="*/ 609 w 644"/>
                <a:gd name="T15" fmla="*/ 35 h 6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44" h="643">
                  <a:moveTo>
                    <a:pt x="609" y="35"/>
                  </a:moveTo>
                  <a:cubicBezTo>
                    <a:pt x="644" y="70"/>
                    <a:pt x="644" y="127"/>
                    <a:pt x="609" y="163"/>
                  </a:cubicBezTo>
                  <a:cubicBezTo>
                    <a:pt x="163" y="608"/>
                    <a:pt x="163" y="608"/>
                    <a:pt x="163" y="608"/>
                  </a:cubicBezTo>
                  <a:cubicBezTo>
                    <a:pt x="128" y="643"/>
                    <a:pt x="71" y="643"/>
                    <a:pt x="35" y="608"/>
                  </a:cubicBezTo>
                  <a:cubicBezTo>
                    <a:pt x="35" y="608"/>
                    <a:pt x="35" y="608"/>
                    <a:pt x="35" y="608"/>
                  </a:cubicBezTo>
                  <a:cubicBezTo>
                    <a:pt x="0" y="573"/>
                    <a:pt x="0" y="516"/>
                    <a:pt x="35" y="480"/>
                  </a:cubicBezTo>
                  <a:cubicBezTo>
                    <a:pt x="481" y="35"/>
                    <a:pt x="481" y="35"/>
                    <a:pt x="481" y="35"/>
                  </a:cubicBezTo>
                  <a:cubicBezTo>
                    <a:pt x="516" y="0"/>
                    <a:pt x="573" y="0"/>
                    <a:pt x="609" y="35"/>
                  </a:cubicBezTo>
                  <a:close/>
                </a:path>
              </a:pathLst>
            </a:custGeom>
            <a:solidFill>
              <a:srgbClr val="DF7D3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>
              <a:off x="2933698" y="3802585"/>
              <a:ext cx="430213" cy="430213"/>
            </a:xfrm>
            <a:custGeom>
              <a:avLst/>
              <a:gdLst>
                <a:gd name="T0" fmla="*/ 170 w 206"/>
                <a:gd name="T1" fmla="*/ 37 h 206"/>
                <a:gd name="T2" fmla="*/ 170 w 206"/>
                <a:gd name="T3" fmla="*/ 170 h 206"/>
                <a:gd name="T4" fmla="*/ 37 w 206"/>
                <a:gd name="T5" fmla="*/ 170 h 206"/>
                <a:gd name="T6" fmla="*/ 37 w 206"/>
                <a:gd name="T7" fmla="*/ 37 h 206"/>
                <a:gd name="T8" fmla="*/ 170 w 206"/>
                <a:gd name="T9" fmla="*/ 37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206">
                  <a:moveTo>
                    <a:pt x="170" y="37"/>
                  </a:moveTo>
                  <a:cubicBezTo>
                    <a:pt x="206" y="74"/>
                    <a:pt x="206" y="133"/>
                    <a:pt x="170" y="170"/>
                  </a:cubicBezTo>
                  <a:cubicBezTo>
                    <a:pt x="133" y="206"/>
                    <a:pt x="73" y="206"/>
                    <a:pt x="37" y="170"/>
                  </a:cubicBezTo>
                  <a:cubicBezTo>
                    <a:pt x="0" y="133"/>
                    <a:pt x="0" y="74"/>
                    <a:pt x="37" y="37"/>
                  </a:cubicBezTo>
                  <a:cubicBezTo>
                    <a:pt x="73" y="0"/>
                    <a:pt x="133" y="0"/>
                    <a:pt x="170" y="37"/>
                  </a:cubicBezTo>
                  <a:close/>
                </a:path>
              </a:pathLst>
            </a:custGeom>
            <a:solidFill>
              <a:srgbClr val="DF7D3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3"/>
            <p:cNvSpPr>
              <a:spLocks noEditPoints="1"/>
            </p:cNvSpPr>
            <p:nvPr/>
          </p:nvSpPr>
          <p:spPr bwMode="auto">
            <a:xfrm>
              <a:off x="5180158" y="948820"/>
              <a:ext cx="330055" cy="301354"/>
            </a:xfrm>
            <a:custGeom>
              <a:avLst/>
              <a:gdLst>
                <a:gd name="T0" fmla="*/ 123 w 245"/>
                <a:gd name="T1" fmla="*/ 223 h 223"/>
                <a:gd name="T2" fmla="*/ 44 w 245"/>
                <a:gd name="T3" fmla="*/ 190 h 223"/>
                <a:gd name="T4" fmla="*/ 44 w 245"/>
                <a:gd name="T5" fmla="*/ 32 h 223"/>
                <a:gd name="T6" fmla="*/ 123 w 245"/>
                <a:gd name="T7" fmla="*/ 0 h 223"/>
                <a:gd name="T8" fmla="*/ 202 w 245"/>
                <a:gd name="T9" fmla="*/ 32 h 223"/>
                <a:gd name="T10" fmla="*/ 202 w 245"/>
                <a:gd name="T11" fmla="*/ 32 h 223"/>
                <a:gd name="T12" fmla="*/ 202 w 245"/>
                <a:gd name="T13" fmla="*/ 190 h 223"/>
                <a:gd name="T14" fmla="*/ 123 w 245"/>
                <a:gd name="T15" fmla="*/ 223 h 223"/>
                <a:gd name="T16" fmla="*/ 123 w 245"/>
                <a:gd name="T17" fmla="*/ 36 h 223"/>
                <a:gd name="T18" fmla="*/ 69 w 245"/>
                <a:gd name="T19" fmla="*/ 58 h 223"/>
                <a:gd name="T20" fmla="*/ 69 w 245"/>
                <a:gd name="T21" fmla="*/ 165 h 223"/>
                <a:gd name="T22" fmla="*/ 123 w 245"/>
                <a:gd name="T23" fmla="*/ 187 h 223"/>
                <a:gd name="T24" fmla="*/ 176 w 245"/>
                <a:gd name="T25" fmla="*/ 165 h 223"/>
                <a:gd name="T26" fmla="*/ 176 w 245"/>
                <a:gd name="T27" fmla="*/ 58 h 223"/>
                <a:gd name="T28" fmla="*/ 123 w 245"/>
                <a:gd name="T29" fmla="*/ 36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5" h="223">
                  <a:moveTo>
                    <a:pt x="123" y="223"/>
                  </a:moveTo>
                  <a:cubicBezTo>
                    <a:pt x="93" y="223"/>
                    <a:pt x="65" y="212"/>
                    <a:pt x="44" y="190"/>
                  </a:cubicBezTo>
                  <a:cubicBezTo>
                    <a:pt x="0" y="147"/>
                    <a:pt x="0" y="76"/>
                    <a:pt x="44" y="32"/>
                  </a:cubicBezTo>
                  <a:cubicBezTo>
                    <a:pt x="65" y="11"/>
                    <a:pt x="93" y="0"/>
                    <a:pt x="123" y="0"/>
                  </a:cubicBezTo>
                  <a:cubicBezTo>
                    <a:pt x="153" y="0"/>
                    <a:pt x="181" y="11"/>
                    <a:pt x="202" y="32"/>
                  </a:cubicBezTo>
                  <a:cubicBezTo>
                    <a:pt x="202" y="32"/>
                    <a:pt x="202" y="32"/>
                    <a:pt x="202" y="32"/>
                  </a:cubicBezTo>
                  <a:cubicBezTo>
                    <a:pt x="245" y="76"/>
                    <a:pt x="245" y="147"/>
                    <a:pt x="202" y="190"/>
                  </a:cubicBezTo>
                  <a:cubicBezTo>
                    <a:pt x="181" y="212"/>
                    <a:pt x="153" y="223"/>
                    <a:pt x="123" y="223"/>
                  </a:cubicBezTo>
                  <a:close/>
                  <a:moveTo>
                    <a:pt x="123" y="36"/>
                  </a:moveTo>
                  <a:cubicBezTo>
                    <a:pt x="103" y="36"/>
                    <a:pt x="84" y="43"/>
                    <a:pt x="69" y="58"/>
                  </a:cubicBezTo>
                  <a:cubicBezTo>
                    <a:pt x="40" y="87"/>
                    <a:pt x="40" y="135"/>
                    <a:pt x="69" y="165"/>
                  </a:cubicBezTo>
                  <a:cubicBezTo>
                    <a:pt x="84" y="179"/>
                    <a:pt x="103" y="187"/>
                    <a:pt x="123" y="187"/>
                  </a:cubicBezTo>
                  <a:cubicBezTo>
                    <a:pt x="143" y="187"/>
                    <a:pt x="162" y="179"/>
                    <a:pt x="176" y="165"/>
                  </a:cubicBezTo>
                  <a:cubicBezTo>
                    <a:pt x="206" y="135"/>
                    <a:pt x="206" y="87"/>
                    <a:pt x="176" y="58"/>
                  </a:cubicBezTo>
                  <a:cubicBezTo>
                    <a:pt x="162" y="43"/>
                    <a:pt x="143" y="36"/>
                    <a:pt x="123" y="36"/>
                  </a:cubicBezTo>
                  <a:close/>
                </a:path>
              </a:pathLst>
            </a:custGeom>
            <a:solidFill>
              <a:srgbClr val="B5C6C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5"/>
            <p:cNvSpPr>
              <a:spLocks/>
            </p:cNvSpPr>
            <p:nvPr/>
          </p:nvSpPr>
          <p:spPr bwMode="auto">
            <a:xfrm>
              <a:off x="7873998" y="730250"/>
              <a:ext cx="430213" cy="430213"/>
            </a:xfrm>
            <a:custGeom>
              <a:avLst/>
              <a:gdLst>
                <a:gd name="T0" fmla="*/ 169 w 206"/>
                <a:gd name="T1" fmla="*/ 37 h 206"/>
                <a:gd name="T2" fmla="*/ 169 w 206"/>
                <a:gd name="T3" fmla="*/ 170 h 206"/>
                <a:gd name="T4" fmla="*/ 37 w 206"/>
                <a:gd name="T5" fmla="*/ 170 h 206"/>
                <a:gd name="T6" fmla="*/ 37 w 206"/>
                <a:gd name="T7" fmla="*/ 37 h 206"/>
                <a:gd name="T8" fmla="*/ 169 w 206"/>
                <a:gd name="T9" fmla="*/ 37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206">
                  <a:moveTo>
                    <a:pt x="169" y="37"/>
                  </a:moveTo>
                  <a:cubicBezTo>
                    <a:pt x="206" y="74"/>
                    <a:pt x="206" y="133"/>
                    <a:pt x="169" y="170"/>
                  </a:cubicBezTo>
                  <a:cubicBezTo>
                    <a:pt x="133" y="206"/>
                    <a:pt x="73" y="206"/>
                    <a:pt x="37" y="170"/>
                  </a:cubicBezTo>
                  <a:cubicBezTo>
                    <a:pt x="0" y="133"/>
                    <a:pt x="0" y="74"/>
                    <a:pt x="37" y="37"/>
                  </a:cubicBezTo>
                  <a:cubicBezTo>
                    <a:pt x="73" y="0"/>
                    <a:pt x="133" y="0"/>
                    <a:pt x="169" y="3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6"/>
            <p:cNvSpPr>
              <a:spLocks/>
            </p:cNvSpPr>
            <p:nvPr/>
          </p:nvSpPr>
          <p:spPr bwMode="auto">
            <a:xfrm>
              <a:off x="6345237" y="5465761"/>
              <a:ext cx="430213" cy="430213"/>
            </a:xfrm>
            <a:custGeom>
              <a:avLst/>
              <a:gdLst>
                <a:gd name="T0" fmla="*/ 170 w 206"/>
                <a:gd name="T1" fmla="*/ 37 h 206"/>
                <a:gd name="T2" fmla="*/ 170 w 206"/>
                <a:gd name="T3" fmla="*/ 170 h 206"/>
                <a:gd name="T4" fmla="*/ 37 w 206"/>
                <a:gd name="T5" fmla="*/ 170 h 206"/>
                <a:gd name="T6" fmla="*/ 37 w 206"/>
                <a:gd name="T7" fmla="*/ 37 h 206"/>
                <a:gd name="T8" fmla="*/ 170 w 206"/>
                <a:gd name="T9" fmla="*/ 37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206">
                  <a:moveTo>
                    <a:pt x="170" y="37"/>
                  </a:moveTo>
                  <a:cubicBezTo>
                    <a:pt x="206" y="74"/>
                    <a:pt x="206" y="133"/>
                    <a:pt x="170" y="170"/>
                  </a:cubicBezTo>
                  <a:cubicBezTo>
                    <a:pt x="133" y="206"/>
                    <a:pt x="73" y="206"/>
                    <a:pt x="37" y="170"/>
                  </a:cubicBezTo>
                  <a:cubicBezTo>
                    <a:pt x="0" y="133"/>
                    <a:pt x="0" y="74"/>
                    <a:pt x="37" y="37"/>
                  </a:cubicBezTo>
                  <a:cubicBezTo>
                    <a:pt x="73" y="0"/>
                    <a:pt x="133" y="0"/>
                    <a:pt x="170" y="37"/>
                  </a:cubicBezTo>
                  <a:close/>
                </a:path>
              </a:pathLst>
            </a:custGeom>
            <a:solidFill>
              <a:srgbClr val="B5C6C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3"/>
            <p:cNvSpPr>
              <a:spLocks noEditPoints="1"/>
            </p:cNvSpPr>
            <p:nvPr/>
          </p:nvSpPr>
          <p:spPr bwMode="auto">
            <a:xfrm>
              <a:off x="5051425" y="5585890"/>
              <a:ext cx="330055" cy="301354"/>
            </a:xfrm>
            <a:custGeom>
              <a:avLst/>
              <a:gdLst>
                <a:gd name="T0" fmla="*/ 123 w 245"/>
                <a:gd name="T1" fmla="*/ 223 h 223"/>
                <a:gd name="T2" fmla="*/ 44 w 245"/>
                <a:gd name="T3" fmla="*/ 190 h 223"/>
                <a:gd name="T4" fmla="*/ 44 w 245"/>
                <a:gd name="T5" fmla="*/ 32 h 223"/>
                <a:gd name="T6" fmla="*/ 123 w 245"/>
                <a:gd name="T7" fmla="*/ 0 h 223"/>
                <a:gd name="T8" fmla="*/ 202 w 245"/>
                <a:gd name="T9" fmla="*/ 32 h 223"/>
                <a:gd name="T10" fmla="*/ 202 w 245"/>
                <a:gd name="T11" fmla="*/ 32 h 223"/>
                <a:gd name="T12" fmla="*/ 202 w 245"/>
                <a:gd name="T13" fmla="*/ 190 h 223"/>
                <a:gd name="T14" fmla="*/ 123 w 245"/>
                <a:gd name="T15" fmla="*/ 223 h 223"/>
                <a:gd name="T16" fmla="*/ 123 w 245"/>
                <a:gd name="T17" fmla="*/ 36 h 223"/>
                <a:gd name="T18" fmla="*/ 69 w 245"/>
                <a:gd name="T19" fmla="*/ 58 h 223"/>
                <a:gd name="T20" fmla="*/ 69 w 245"/>
                <a:gd name="T21" fmla="*/ 165 h 223"/>
                <a:gd name="T22" fmla="*/ 123 w 245"/>
                <a:gd name="T23" fmla="*/ 187 h 223"/>
                <a:gd name="T24" fmla="*/ 176 w 245"/>
                <a:gd name="T25" fmla="*/ 165 h 223"/>
                <a:gd name="T26" fmla="*/ 176 w 245"/>
                <a:gd name="T27" fmla="*/ 58 h 223"/>
                <a:gd name="T28" fmla="*/ 123 w 245"/>
                <a:gd name="T29" fmla="*/ 36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5" h="223">
                  <a:moveTo>
                    <a:pt x="123" y="223"/>
                  </a:moveTo>
                  <a:cubicBezTo>
                    <a:pt x="93" y="223"/>
                    <a:pt x="65" y="212"/>
                    <a:pt x="44" y="190"/>
                  </a:cubicBezTo>
                  <a:cubicBezTo>
                    <a:pt x="0" y="147"/>
                    <a:pt x="0" y="76"/>
                    <a:pt x="44" y="32"/>
                  </a:cubicBezTo>
                  <a:cubicBezTo>
                    <a:pt x="65" y="11"/>
                    <a:pt x="93" y="0"/>
                    <a:pt x="123" y="0"/>
                  </a:cubicBezTo>
                  <a:cubicBezTo>
                    <a:pt x="153" y="0"/>
                    <a:pt x="181" y="11"/>
                    <a:pt x="202" y="32"/>
                  </a:cubicBezTo>
                  <a:cubicBezTo>
                    <a:pt x="202" y="32"/>
                    <a:pt x="202" y="32"/>
                    <a:pt x="202" y="32"/>
                  </a:cubicBezTo>
                  <a:cubicBezTo>
                    <a:pt x="245" y="76"/>
                    <a:pt x="245" y="147"/>
                    <a:pt x="202" y="190"/>
                  </a:cubicBezTo>
                  <a:cubicBezTo>
                    <a:pt x="181" y="212"/>
                    <a:pt x="153" y="223"/>
                    <a:pt x="123" y="223"/>
                  </a:cubicBezTo>
                  <a:close/>
                  <a:moveTo>
                    <a:pt x="123" y="36"/>
                  </a:moveTo>
                  <a:cubicBezTo>
                    <a:pt x="103" y="36"/>
                    <a:pt x="84" y="43"/>
                    <a:pt x="69" y="58"/>
                  </a:cubicBezTo>
                  <a:cubicBezTo>
                    <a:pt x="40" y="87"/>
                    <a:pt x="40" y="135"/>
                    <a:pt x="69" y="165"/>
                  </a:cubicBezTo>
                  <a:cubicBezTo>
                    <a:pt x="84" y="179"/>
                    <a:pt x="103" y="187"/>
                    <a:pt x="123" y="187"/>
                  </a:cubicBezTo>
                  <a:cubicBezTo>
                    <a:pt x="143" y="187"/>
                    <a:pt x="162" y="179"/>
                    <a:pt x="176" y="165"/>
                  </a:cubicBezTo>
                  <a:cubicBezTo>
                    <a:pt x="206" y="135"/>
                    <a:pt x="206" y="87"/>
                    <a:pt x="176" y="58"/>
                  </a:cubicBezTo>
                  <a:cubicBezTo>
                    <a:pt x="162" y="43"/>
                    <a:pt x="143" y="36"/>
                    <a:pt x="123" y="36"/>
                  </a:cubicBezTo>
                  <a:close/>
                </a:path>
              </a:pathLst>
            </a:custGeom>
            <a:solidFill>
              <a:srgbClr val="DF7D3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9"/>
            <p:cNvSpPr>
              <a:spLocks/>
            </p:cNvSpPr>
            <p:nvPr/>
          </p:nvSpPr>
          <p:spPr bwMode="auto">
            <a:xfrm>
              <a:off x="8183994" y="3779475"/>
              <a:ext cx="950913" cy="954088"/>
            </a:xfrm>
            <a:custGeom>
              <a:avLst/>
              <a:gdLst>
                <a:gd name="T0" fmla="*/ 421 w 456"/>
                <a:gd name="T1" fmla="*/ 35 h 457"/>
                <a:gd name="T2" fmla="*/ 421 w 456"/>
                <a:gd name="T3" fmla="*/ 163 h 457"/>
                <a:gd name="T4" fmla="*/ 162 w 456"/>
                <a:gd name="T5" fmla="*/ 422 h 457"/>
                <a:gd name="T6" fmla="*/ 35 w 456"/>
                <a:gd name="T7" fmla="*/ 422 h 457"/>
                <a:gd name="T8" fmla="*/ 35 w 456"/>
                <a:gd name="T9" fmla="*/ 422 h 457"/>
                <a:gd name="T10" fmla="*/ 35 w 456"/>
                <a:gd name="T11" fmla="*/ 294 h 457"/>
                <a:gd name="T12" fmla="*/ 294 w 456"/>
                <a:gd name="T13" fmla="*/ 35 h 457"/>
                <a:gd name="T14" fmla="*/ 421 w 456"/>
                <a:gd name="T15" fmla="*/ 35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6" h="457">
                  <a:moveTo>
                    <a:pt x="421" y="35"/>
                  </a:moveTo>
                  <a:cubicBezTo>
                    <a:pt x="456" y="71"/>
                    <a:pt x="456" y="128"/>
                    <a:pt x="421" y="163"/>
                  </a:cubicBezTo>
                  <a:cubicBezTo>
                    <a:pt x="162" y="422"/>
                    <a:pt x="162" y="422"/>
                    <a:pt x="162" y="422"/>
                  </a:cubicBezTo>
                  <a:cubicBezTo>
                    <a:pt x="127" y="457"/>
                    <a:pt x="70" y="457"/>
                    <a:pt x="35" y="422"/>
                  </a:cubicBezTo>
                  <a:cubicBezTo>
                    <a:pt x="35" y="422"/>
                    <a:pt x="35" y="422"/>
                    <a:pt x="35" y="422"/>
                  </a:cubicBezTo>
                  <a:cubicBezTo>
                    <a:pt x="0" y="387"/>
                    <a:pt x="0" y="329"/>
                    <a:pt x="35" y="294"/>
                  </a:cubicBezTo>
                  <a:cubicBezTo>
                    <a:pt x="294" y="35"/>
                    <a:pt x="294" y="35"/>
                    <a:pt x="294" y="35"/>
                  </a:cubicBezTo>
                  <a:cubicBezTo>
                    <a:pt x="329" y="0"/>
                    <a:pt x="386" y="0"/>
                    <a:pt x="421" y="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5"/>
            <p:cNvSpPr>
              <a:spLocks/>
            </p:cNvSpPr>
            <p:nvPr/>
          </p:nvSpPr>
          <p:spPr bwMode="auto">
            <a:xfrm>
              <a:off x="9134907" y="3349262"/>
              <a:ext cx="430213" cy="430213"/>
            </a:xfrm>
            <a:custGeom>
              <a:avLst/>
              <a:gdLst>
                <a:gd name="T0" fmla="*/ 169 w 206"/>
                <a:gd name="T1" fmla="*/ 37 h 206"/>
                <a:gd name="T2" fmla="*/ 169 w 206"/>
                <a:gd name="T3" fmla="*/ 170 h 206"/>
                <a:gd name="T4" fmla="*/ 37 w 206"/>
                <a:gd name="T5" fmla="*/ 170 h 206"/>
                <a:gd name="T6" fmla="*/ 37 w 206"/>
                <a:gd name="T7" fmla="*/ 37 h 206"/>
                <a:gd name="T8" fmla="*/ 169 w 206"/>
                <a:gd name="T9" fmla="*/ 37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206">
                  <a:moveTo>
                    <a:pt x="169" y="37"/>
                  </a:moveTo>
                  <a:cubicBezTo>
                    <a:pt x="206" y="74"/>
                    <a:pt x="206" y="133"/>
                    <a:pt x="169" y="170"/>
                  </a:cubicBezTo>
                  <a:cubicBezTo>
                    <a:pt x="133" y="206"/>
                    <a:pt x="73" y="206"/>
                    <a:pt x="37" y="170"/>
                  </a:cubicBezTo>
                  <a:cubicBezTo>
                    <a:pt x="0" y="133"/>
                    <a:pt x="0" y="74"/>
                    <a:pt x="37" y="37"/>
                  </a:cubicBezTo>
                  <a:cubicBezTo>
                    <a:pt x="73" y="0"/>
                    <a:pt x="133" y="0"/>
                    <a:pt x="169" y="37"/>
                  </a:cubicBezTo>
                  <a:close/>
                </a:path>
              </a:pathLst>
            </a:custGeom>
            <a:solidFill>
              <a:srgbClr val="DF7D3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9"/>
            <p:cNvSpPr>
              <a:spLocks/>
            </p:cNvSpPr>
            <p:nvPr/>
          </p:nvSpPr>
          <p:spPr bwMode="auto">
            <a:xfrm>
              <a:off x="2764576" y="1879599"/>
              <a:ext cx="950913" cy="954088"/>
            </a:xfrm>
            <a:custGeom>
              <a:avLst/>
              <a:gdLst>
                <a:gd name="T0" fmla="*/ 421 w 456"/>
                <a:gd name="T1" fmla="*/ 35 h 457"/>
                <a:gd name="T2" fmla="*/ 421 w 456"/>
                <a:gd name="T3" fmla="*/ 163 h 457"/>
                <a:gd name="T4" fmla="*/ 162 w 456"/>
                <a:gd name="T5" fmla="*/ 422 h 457"/>
                <a:gd name="T6" fmla="*/ 35 w 456"/>
                <a:gd name="T7" fmla="*/ 422 h 457"/>
                <a:gd name="T8" fmla="*/ 35 w 456"/>
                <a:gd name="T9" fmla="*/ 422 h 457"/>
                <a:gd name="T10" fmla="*/ 35 w 456"/>
                <a:gd name="T11" fmla="*/ 294 h 457"/>
                <a:gd name="T12" fmla="*/ 294 w 456"/>
                <a:gd name="T13" fmla="*/ 35 h 457"/>
                <a:gd name="T14" fmla="*/ 421 w 456"/>
                <a:gd name="T15" fmla="*/ 35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6" h="457">
                  <a:moveTo>
                    <a:pt x="421" y="35"/>
                  </a:moveTo>
                  <a:cubicBezTo>
                    <a:pt x="456" y="71"/>
                    <a:pt x="456" y="128"/>
                    <a:pt x="421" y="163"/>
                  </a:cubicBezTo>
                  <a:cubicBezTo>
                    <a:pt x="162" y="422"/>
                    <a:pt x="162" y="422"/>
                    <a:pt x="162" y="422"/>
                  </a:cubicBezTo>
                  <a:cubicBezTo>
                    <a:pt x="127" y="457"/>
                    <a:pt x="70" y="457"/>
                    <a:pt x="35" y="422"/>
                  </a:cubicBezTo>
                  <a:cubicBezTo>
                    <a:pt x="35" y="422"/>
                    <a:pt x="35" y="422"/>
                    <a:pt x="35" y="422"/>
                  </a:cubicBezTo>
                  <a:cubicBezTo>
                    <a:pt x="0" y="387"/>
                    <a:pt x="0" y="329"/>
                    <a:pt x="35" y="294"/>
                  </a:cubicBezTo>
                  <a:cubicBezTo>
                    <a:pt x="294" y="35"/>
                    <a:pt x="294" y="35"/>
                    <a:pt x="294" y="35"/>
                  </a:cubicBezTo>
                  <a:cubicBezTo>
                    <a:pt x="329" y="0"/>
                    <a:pt x="386" y="0"/>
                    <a:pt x="421" y="35"/>
                  </a:cubicBezTo>
                  <a:close/>
                </a:path>
              </a:pathLst>
            </a:custGeom>
            <a:solidFill>
              <a:srgbClr val="B5C6C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3"/>
            <p:cNvSpPr>
              <a:spLocks noEditPoints="1"/>
            </p:cNvSpPr>
            <p:nvPr/>
          </p:nvSpPr>
          <p:spPr bwMode="auto">
            <a:xfrm>
              <a:off x="2432790" y="2824939"/>
              <a:ext cx="330055" cy="301354"/>
            </a:xfrm>
            <a:custGeom>
              <a:avLst/>
              <a:gdLst>
                <a:gd name="T0" fmla="*/ 123 w 245"/>
                <a:gd name="T1" fmla="*/ 223 h 223"/>
                <a:gd name="T2" fmla="*/ 44 w 245"/>
                <a:gd name="T3" fmla="*/ 190 h 223"/>
                <a:gd name="T4" fmla="*/ 44 w 245"/>
                <a:gd name="T5" fmla="*/ 32 h 223"/>
                <a:gd name="T6" fmla="*/ 123 w 245"/>
                <a:gd name="T7" fmla="*/ 0 h 223"/>
                <a:gd name="T8" fmla="*/ 202 w 245"/>
                <a:gd name="T9" fmla="*/ 32 h 223"/>
                <a:gd name="T10" fmla="*/ 202 w 245"/>
                <a:gd name="T11" fmla="*/ 32 h 223"/>
                <a:gd name="T12" fmla="*/ 202 w 245"/>
                <a:gd name="T13" fmla="*/ 190 h 223"/>
                <a:gd name="T14" fmla="*/ 123 w 245"/>
                <a:gd name="T15" fmla="*/ 223 h 223"/>
                <a:gd name="T16" fmla="*/ 123 w 245"/>
                <a:gd name="T17" fmla="*/ 36 h 223"/>
                <a:gd name="T18" fmla="*/ 69 w 245"/>
                <a:gd name="T19" fmla="*/ 58 h 223"/>
                <a:gd name="T20" fmla="*/ 69 w 245"/>
                <a:gd name="T21" fmla="*/ 165 h 223"/>
                <a:gd name="T22" fmla="*/ 123 w 245"/>
                <a:gd name="T23" fmla="*/ 187 h 223"/>
                <a:gd name="T24" fmla="*/ 176 w 245"/>
                <a:gd name="T25" fmla="*/ 165 h 223"/>
                <a:gd name="T26" fmla="*/ 176 w 245"/>
                <a:gd name="T27" fmla="*/ 58 h 223"/>
                <a:gd name="T28" fmla="*/ 123 w 245"/>
                <a:gd name="T29" fmla="*/ 36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5" h="223">
                  <a:moveTo>
                    <a:pt x="123" y="223"/>
                  </a:moveTo>
                  <a:cubicBezTo>
                    <a:pt x="93" y="223"/>
                    <a:pt x="65" y="212"/>
                    <a:pt x="44" y="190"/>
                  </a:cubicBezTo>
                  <a:cubicBezTo>
                    <a:pt x="0" y="147"/>
                    <a:pt x="0" y="76"/>
                    <a:pt x="44" y="32"/>
                  </a:cubicBezTo>
                  <a:cubicBezTo>
                    <a:pt x="65" y="11"/>
                    <a:pt x="93" y="0"/>
                    <a:pt x="123" y="0"/>
                  </a:cubicBezTo>
                  <a:cubicBezTo>
                    <a:pt x="153" y="0"/>
                    <a:pt x="181" y="11"/>
                    <a:pt x="202" y="32"/>
                  </a:cubicBezTo>
                  <a:cubicBezTo>
                    <a:pt x="202" y="32"/>
                    <a:pt x="202" y="32"/>
                    <a:pt x="202" y="32"/>
                  </a:cubicBezTo>
                  <a:cubicBezTo>
                    <a:pt x="245" y="76"/>
                    <a:pt x="245" y="147"/>
                    <a:pt x="202" y="190"/>
                  </a:cubicBezTo>
                  <a:cubicBezTo>
                    <a:pt x="181" y="212"/>
                    <a:pt x="153" y="223"/>
                    <a:pt x="123" y="223"/>
                  </a:cubicBezTo>
                  <a:close/>
                  <a:moveTo>
                    <a:pt x="123" y="36"/>
                  </a:moveTo>
                  <a:cubicBezTo>
                    <a:pt x="103" y="36"/>
                    <a:pt x="84" y="43"/>
                    <a:pt x="69" y="58"/>
                  </a:cubicBezTo>
                  <a:cubicBezTo>
                    <a:pt x="40" y="87"/>
                    <a:pt x="40" y="135"/>
                    <a:pt x="69" y="165"/>
                  </a:cubicBezTo>
                  <a:cubicBezTo>
                    <a:pt x="84" y="179"/>
                    <a:pt x="103" y="187"/>
                    <a:pt x="123" y="187"/>
                  </a:cubicBezTo>
                  <a:cubicBezTo>
                    <a:pt x="143" y="187"/>
                    <a:pt x="162" y="179"/>
                    <a:pt x="176" y="165"/>
                  </a:cubicBezTo>
                  <a:cubicBezTo>
                    <a:pt x="206" y="135"/>
                    <a:pt x="206" y="87"/>
                    <a:pt x="176" y="58"/>
                  </a:cubicBezTo>
                  <a:cubicBezTo>
                    <a:pt x="162" y="43"/>
                    <a:pt x="143" y="36"/>
                    <a:pt x="123" y="36"/>
                  </a:cubicBezTo>
                  <a:close/>
                </a:path>
              </a:pathLst>
            </a:custGeom>
            <a:solidFill>
              <a:srgbClr val="DF7D3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6"/>
            <p:cNvSpPr>
              <a:spLocks/>
            </p:cNvSpPr>
            <p:nvPr/>
          </p:nvSpPr>
          <p:spPr bwMode="auto">
            <a:xfrm>
              <a:off x="7440141" y="4765674"/>
              <a:ext cx="700088" cy="700088"/>
            </a:xfrm>
            <a:custGeom>
              <a:avLst/>
              <a:gdLst>
                <a:gd name="T0" fmla="*/ 328 w 335"/>
                <a:gd name="T1" fmla="*/ 56 h 335"/>
                <a:gd name="T2" fmla="*/ 299 w 335"/>
                <a:gd name="T3" fmla="*/ 57 h 335"/>
                <a:gd name="T4" fmla="*/ 274 w 335"/>
                <a:gd name="T5" fmla="*/ 57 h 335"/>
                <a:gd name="T6" fmla="*/ 274 w 335"/>
                <a:gd name="T7" fmla="*/ 81 h 335"/>
                <a:gd name="T8" fmla="*/ 273 w 335"/>
                <a:gd name="T9" fmla="*/ 110 h 335"/>
                <a:gd name="T10" fmla="*/ 245 w 335"/>
                <a:gd name="T11" fmla="*/ 111 h 335"/>
                <a:gd name="T12" fmla="*/ 220 w 335"/>
                <a:gd name="T13" fmla="*/ 111 h 335"/>
                <a:gd name="T14" fmla="*/ 220 w 335"/>
                <a:gd name="T15" fmla="*/ 136 h 335"/>
                <a:gd name="T16" fmla="*/ 219 w 335"/>
                <a:gd name="T17" fmla="*/ 164 h 335"/>
                <a:gd name="T18" fmla="*/ 190 w 335"/>
                <a:gd name="T19" fmla="*/ 165 h 335"/>
                <a:gd name="T20" fmla="*/ 166 w 335"/>
                <a:gd name="T21" fmla="*/ 166 h 335"/>
                <a:gd name="T22" fmla="*/ 165 w 335"/>
                <a:gd name="T23" fmla="*/ 190 h 335"/>
                <a:gd name="T24" fmla="*/ 164 w 335"/>
                <a:gd name="T25" fmla="*/ 219 h 335"/>
                <a:gd name="T26" fmla="*/ 136 w 335"/>
                <a:gd name="T27" fmla="*/ 220 h 335"/>
                <a:gd name="T28" fmla="*/ 111 w 335"/>
                <a:gd name="T29" fmla="*/ 220 h 335"/>
                <a:gd name="T30" fmla="*/ 111 w 335"/>
                <a:gd name="T31" fmla="*/ 245 h 335"/>
                <a:gd name="T32" fmla="*/ 110 w 335"/>
                <a:gd name="T33" fmla="*/ 273 h 335"/>
                <a:gd name="T34" fmla="*/ 81 w 335"/>
                <a:gd name="T35" fmla="*/ 274 h 335"/>
                <a:gd name="T36" fmla="*/ 57 w 335"/>
                <a:gd name="T37" fmla="*/ 274 h 335"/>
                <a:gd name="T38" fmla="*/ 57 w 335"/>
                <a:gd name="T39" fmla="*/ 299 h 335"/>
                <a:gd name="T40" fmla="*/ 56 w 335"/>
                <a:gd name="T41" fmla="*/ 327 h 335"/>
                <a:gd name="T42" fmla="*/ 27 w 335"/>
                <a:gd name="T43" fmla="*/ 329 h 335"/>
                <a:gd name="T44" fmla="*/ 2 w 335"/>
                <a:gd name="T45" fmla="*/ 329 h 335"/>
                <a:gd name="T46" fmla="*/ 0 w 335"/>
                <a:gd name="T47" fmla="*/ 326 h 335"/>
                <a:gd name="T48" fmla="*/ 28 w 335"/>
                <a:gd name="T49" fmla="*/ 325 h 335"/>
                <a:gd name="T50" fmla="*/ 53 w 335"/>
                <a:gd name="T51" fmla="*/ 325 h 335"/>
                <a:gd name="T52" fmla="*/ 53 w 335"/>
                <a:gd name="T53" fmla="*/ 300 h 335"/>
                <a:gd name="T54" fmla="*/ 54 w 335"/>
                <a:gd name="T55" fmla="*/ 271 h 335"/>
                <a:gd name="T56" fmla="*/ 83 w 335"/>
                <a:gd name="T57" fmla="*/ 270 h 335"/>
                <a:gd name="T58" fmla="*/ 107 w 335"/>
                <a:gd name="T59" fmla="*/ 270 h 335"/>
                <a:gd name="T60" fmla="*/ 107 w 335"/>
                <a:gd name="T61" fmla="*/ 246 h 335"/>
                <a:gd name="T62" fmla="*/ 108 w 335"/>
                <a:gd name="T63" fmla="*/ 217 h 335"/>
                <a:gd name="T64" fmla="*/ 137 w 335"/>
                <a:gd name="T65" fmla="*/ 216 h 335"/>
                <a:gd name="T66" fmla="*/ 162 w 335"/>
                <a:gd name="T67" fmla="*/ 216 h 335"/>
                <a:gd name="T68" fmla="*/ 162 w 335"/>
                <a:gd name="T69" fmla="*/ 191 h 335"/>
                <a:gd name="T70" fmla="*/ 163 w 335"/>
                <a:gd name="T71" fmla="*/ 163 h 335"/>
                <a:gd name="T72" fmla="*/ 191 w 335"/>
                <a:gd name="T73" fmla="*/ 162 h 335"/>
                <a:gd name="T74" fmla="*/ 216 w 335"/>
                <a:gd name="T75" fmla="*/ 162 h 335"/>
                <a:gd name="T76" fmla="*/ 216 w 335"/>
                <a:gd name="T77" fmla="*/ 137 h 335"/>
                <a:gd name="T78" fmla="*/ 217 w 335"/>
                <a:gd name="T79" fmla="*/ 108 h 335"/>
                <a:gd name="T80" fmla="*/ 246 w 335"/>
                <a:gd name="T81" fmla="*/ 107 h 335"/>
                <a:gd name="T82" fmla="*/ 270 w 335"/>
                <a:gd name="T83" fmla="*/ 107 h 335"/>
                <a:gd name="T84" fmla="*/ 270 w 335"/>
                <a:gd name="T85" fmla="*/ 83 h 335"/>
                <a:gd name="T86" fmla="*/ 271 w 335"/>
                <a:gd name="T87" fmla="*/ 54 h 335"/>
                <a:gd name="T88" fmla="*/ 300 w 335"/>
                <a:gd name="T89" fmla="*/ 53 h 335"/>
                <a:gd name="T90" fmla="*/ 325 w 335"/>
                <a:gd name="T91" fmla="*/ 53 h 335"/>
                <a:gd name="T92" fmla="*/ 325 w 335"/>
                <a:gd name="T93" fmla="*/ 28 h 335"/>
                <a:gd name="T94" fmla="*/ 326 w 335"/>
                <a:gd name="T95" fmla="*/ 0 h 335"/>
                <a:gd name="T96" fmla="*/ 329 w 335"/>
                <a:gd name="T97" fmla="*/ 2 h 335"/>
                <a:gd name="T98" fmla="*/ 329 w 335"/>
                <a:gd name="T99" fmla="*/ 27 h 335"/>
                <a:gd name="T100" fmla="*/ 328 w 335"/>
                <a:gd name="T101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35" h="335">
                  <a:moveTo>
                    <a:pt x="328" y="56"/>
                  </a:moveTo>
                  <a:cubicBezTo>
                    <a:pt x="320" y="63"/>
                    <a:pt x="309" y="60"/>
                    <a:pt x="299" y="57"/>
                  </a:cubicBezTo>
                  <a:cubicBezTo>
                    <a:pt x="289" y="54"/>
                    <a:pt x="280" y="51"/>
                    <a:pt x="274" y="57"/>
                  </a:cubicBezTo>
                  <a:cubicBezTo>
                    <a:pt x="268" y="63"/>
                    <a:pt x="271" y="72"/>
                    <a:pt x="274" y="81"/>
                  </a:cubicBezTo>
                  <a:cubicBezTo>
                    <a:pt x="277" y="92"/>
                    <a:pt x="281" y="102"/>
                    <a:pt x="273" y="110"/>
                  </a:cubicBezTo>
                  <a:cubicBezTo>
                    <a:pt x="265" y="118"/>
                    <a:pt x="255" y="114"/>
                    <a:pt x="245" y="111"/>
                  </a:cubicBezTo>
                  <a:cubicBezTo>
                    <a:pt x="235" y="108"/>
                    <a:pt x="226" y="105"/>
                    <a:pt x="220" y="111"/>
                  </a:cubicBezTo>
                  <a:cubicBezTo>
                    <a:pt x="214" y="117"/>
                    <a:pt x="217" y="126"/>
                    <a:pt x="220" y="136"/>
                  </a:cubicBezTo>
                  <a:cubicBezTo>
                    <a:pt x="223" y="146"/>
                    <a:pt x="226" y="157"/>
                    <a:pt x="219" y="164"/>
                  </a:cubicBezTo>
                  <a:cubicBezTo>
                    <a:pt x="211" y="172"/>
                    <a:pt x="200" y="169"/>
                    <a:pt x="190" y="165"/>
                  </a:cubicBezTo>
                  <a:cubicBezTo>
                    <a:pt x="181" y="162"/>
                    <a:pt x="171" y="160"/>
                    <a:pt x="166" y="166"/>
                  </a:cubicBezTo>
                  <a:cubicBezTo>
                    <a:pt x="160" y="171"/>
                    <a:pt x="162" y="181"/>
                    <a:pt x="165" y="190"/>
                  </a:cubicBezTo>
                  <a:cubicBezTo>
                    <a:pt x="169" y="200"/>
                    <a:pt x="172" y="211"/>
                    <a:pt x="164" y="219"/>
                  </a:cubicBezTo>
                  <a:cubicBezTo>
                    <a:pt x="157" y="226"/>
                    <a:pt x="146" y="223"/>
                    <a:pt x="136" y="220"/>
                  </a:cubicBezTo>
                  <a:cubicBezTo>
                    <a:pt x="126" y="217"/>
                    <a:pt x="117" y="214"/>
                    <a:pt x="111" y="220"/>
                  </a:cubicBezTo>
                  <a:cubicBezTo>
                    <a:pt x="105" y="226"/>
                    <a:pt x="108" y="235"/>
                    <a:pt x="111" y="245"/>
                  </a:cubicBezTo>
                  <a:cubicBezTo>
                    <a:pt x="114" y="255"/>
                    <a:pt x="118" y="265"/>
                    <a:pt x="110" y="273"/>
                  </a:cubicBezTo>
                  <a:cubicBezTo>
                    <a:pt x="102" y="281"/>
                    <a:pt x="92" y="277"/>
                    <a:pt x="81" y="274"/>
                  </a:cubicBezTo>
                  <a:cubicBezTo>
                    <a:pt x="72" y="271"/>
                    <a:pt x="63" y="268"/>
                    <a:pt x="57" y="274"/>
                  </a:cubicBezTo>
                  <a:cubicBezTo>
                    <a:pt x="51" y="280"/>
                    <a:pt x="54" y="289"/>
                    <a:pt x="57" y="299"/>
                  </a:cubicBezTo>
                  <a:cubicBezTo>
                    <a:pt x="60" y="309"/>
                    <a:pt x="63" y="320"/>
                    <a:pt x="56" y="327"/>
                  </a:cubicBezTo>
                  <a:cubicBezTo>
                    <a:pt x="48" y="335"/>
                    <a:pt x="37" y="332"/>
                    <a:pt x="27" y="329"/>
                  </a:cubicBezTo>
                  <a:cubicBezTo>
                    <a:pt x="17" y="326"/>
                    <a:pt x="8" y="323"/>
                    <a:pt x="2" y="329"/>
                  </a:cubicBezTo>
                  <a:cubicBezTo>
                    <a:pt x="0" y="326"/>
                    <a:pt x="0" y="326"/>
                    <a:pt x="0" y="326"/>
                  </a:cubicBezTo>
                  <a:cubicBezTo>
                    <a:pt x="7" y="318"/>
                    <a:pt x="18" y="322"/>
                    <a:pt x="28" y="325"/>
                  </a:cubicBezTo>
                  <a:cubicBezTo>
                    <a:pt x="38" y="328"/>
                    <a:pt x="47" y="331"/>
                    <a:pt x="53" y="325"/>
                  </a:cubicBezTo>
                  <a:cubicBezTo>
                    <a:pt x="59" y="319"/>
                    <a:pt x="56" y="310"/>
                    <a:pt x="53" y="300"/>
                  </a:cubicBezTo>
                  <a:cubicBezTo>
                    <a:pt x="50" y="290"/>
                    <a:pt x="46" y="279"/>
                    <a:pt x="54" y="271"/>
                  </a:cubicBezTo>
                  <a:cubicBezTo>
                    <a:pt x="62" y="264"/>
                    <a:pt x="72" y="267"/>
                    <a:pt x="83" y="270"/>
                  </a:cubicBezTo>
                  <a:cubicBezTo>
                    <a:pt x="92" y="273"/>
                    <a:pt x="101" y="276"/>
                    <a:pt x="107" y="270"/>
                  </a:cubicBezTo>
                  <a:cubicBezTo>
                    <a:pt x="113" y="264"/>
                    <a:pt x="110" y="255"/>
                    <a:pt x="107" y="246"/>
                  </a:cubicBezTo>
                  <a:cubicBezTo>
                    <a:pt x="104" y="235"/>
                    <a:pt x="101" y="225"/>
                    <a:pt x="108" y="217"/>
                  </a:cubicBezTo>
                  <a:cubicBezTo>
                    <a:pt x="116" y="209"/>
                    <a:pt x="127" y="213"/>
                    <a:pt x="137" y="216"/>
                  </a:cubicBezTo>
                  <a:cubicBezTo>
                    <a:pt x="147" y="219"/>
                    <a:pt x="156" y="222"/>
                    <a:pt x="162" y="216"/>
                  </a:cubicBezTo>
                  <a:cubicBezTo>
                    <a:pt x="168" y="210"/>
                    <a:pt x="165" y="201"/>
                    <a:pt x="162" y="191"/>
                  </a:cubicBezTo>
                  <a:cubicBezTo>
                    <a:pt x="158" y="181"/>
                    <a:pt x="155" y="170"/>
                    <a:pt x="163" y="163"/>
                  </a:cubicBezTo>
                  <a:cubicBezTo>
                    <a:pt x="170" y="155"/>
                    <a:pt x="181" y="158"/>
                    <a:pt x="191" y="162"/>
                  </a:cubicBezTo>
                  <a:cubicBezTo>
                    <a:pt x="201" y="165"/>
                    <a:pt x="210" y="168"/>
                    <a:pt x="216" y="162"/>
                  </a:cubicBezTo>
                  <a:cubicBezTo>
                    <a:pt x="222" y="156"/>
                    <a:pt x="219" y="147"/>
                    <a:pt x="216" y="137"/>
                  </a:cubicBezTo>
                  <a:cubicBezTo>
                    <a:pt x="213" y="127"/>
                    <a:pt x="209" y="116"/>
                    <a:pt x="217" y="108"/>
                  </a:cubicBezTo>
                  <a:cubicBezTo>
                    <a:pt x="225" y="101"/>
                    <a:pt x="235" y="104"/>
                    <a:pt x="246" y="107"/>
                  </a:cubicBezTo>
                  <a:cubicBezTo>
                    <a:pt x="255" y="110"/>
                    <a:pt x="264" y="113"/>
                    <a:pt x="270" y="107"/>
                  </a:cubicBezTo>
                  <a:cubicBezTo>
                    <a:pt x="276" y="101"/>
                    <a:pt x="273" y="92"/>
                    <a:pt x="270" y="83"/>
                  </a:cubicBezTo>
                  <a:cubicBezTo>
                    <a:pt x="267" y="72"/>
                    <a:pt x="264" y="62"/>
                    <a:pt x="271" y="54"/>
                  </a:cubicBezTo>
                  <a:cubicBezTo>
                    <a:pt x="279" y="46"/>
                    <a:pt x="290" y="50"/>
                    <a:pt x="300" y="53"/>
                  </a:cubicBezTo>
                  <a:cubicBezTo>
                    <a:pt x="310" y="56"/>
                    <a:pt x="319" y="59"/>
                    <a:pt x="325" y="53"/>
                  </a:cubicBezTo>
                  <a:cubicBezTo>
                    <a:pt x="331" y="47"/>
                    <a:pt x="328" y="38"/>
                    <a:pt x="325" y="28"/>
                  </a:cubicBezTo>
                  <a:cubicBezTo>
                    <a:pt x="322" y="18"/>
                    <a:pt x="318" y="7"/>
                    <a:pt x="326" y="0"/>
                  </a:cubicBezTo>
                  <a:cubicBezTo>
                    <a:pt x="329" y="2"/>
                    <a:pt x="329" y="2"/>
                    <a:pt x="329" y="2"/>
                  </a:cubicBezTo>
                  <a:cubicBezTo>
                    <a:pt x="323" y="8"/>
                    <a:pt x="326" y="17"/>
                    <a:pt x="329" y="27"/>
                  </a:cubicBezTo>
                  <a:cubicBezTo>
                    <a:pt x="332" y="37"/>
                    <a:pt x="335" y="48"/>
                    <a:pt x="328" y="56"/>
                  </a:cubicBezTo>
                  <a:close/>
                </a:path>
              </a:pathLst>
            </a:custGeom>
            <a:solidFill>
              <a:srgbClr val="B5C6C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6"/>
            <p:cNvSpPr>
              <a:spLocks/>
            </p:cNvSpPr>
            <p:nvPr/>
          </p:nvSpPr>
          <p:spPr bwMode="auto">
            <a:xfrm>
              <a:off x="3756966" y="1084263"/>
              <a:ext cx="700088" cy="700088"/>
            </a:xfrm>
            <a:custGeom>
              <a:avLst/>
              <a:gdLst>
                <a:gd name="T0" fmla="*/ 328 w 335"/>
                <a:gd name="T1" fmla="*/ 56 h 335"/>
                <a:gd name="T2" fmla="*/ 299 w 335"/>
                <a:gd name="T3" fmla="*/ 57 h 335"/>
                <a:gd name="T4" fmla="*/ 274 w 335"/>
                <a:gd name="T5" fmla="*/ 57 h 335"/>
                <a:gd name="T6" fmla="*/ 274 w 335"/>
                <a:gd name="T7" fmla="*/ 81 h 335"/>
                <a:gd name="T8" fmla="*/ 273 w 335"/>
                <a:gd name="T9" fmla="*/ 110 h 335"/>
                <a:gd name="T10" fmla="*/ 245 w 335"/>
                <a:gd name="T11" fmla="*/ 111 h 335"/>
                <a:gd name="T12" fmla="*/ 220 w 335"/>
                <a:gd name="T13" fmla="*/ 111 h 335"/>
                <a:gd name="T14" fmla="*/ 220 w 335"/>
                <a:gd name="T15" fmla="*/ 136 h 335"/>
                <a:gd name="T16" fmla="*/ 219 w 335"/>
                <a:gd name="T17" fmla="*/ 164 h 335"/>
                <a:gd name="T18" fmla="*/ 190 w 335"/>
                <a:gd name="T19" fmla="*/ 165 h 335"/>
                <a:gd name="T20" fmla="*/ 166 w 335"/>
                <a:gd name="T21" fmla="*/ 166 h 335"/>
                <a:gd name="T22" fmla="*/ 165 w 335"/>
                <a:gd name="T23" fmla="*/ 190 h 335"/>
                <a:gd name="T24" fmla="*/ 164 w 335"/>
                <a:gd name="T25" fmla="*/ 219 h 335"/>
                <a:gd name="T26" fmla="*/ 136 w 335"/>
                <a:gd name="T27" fmla="*/ 220 h 335"/>
                <a:gd name="T28" fmla="*/ 111 w 335"/>
                <a:gd name="T29" fmla="*/ 220 h 335"/>
                <a:gd name="T30" fmla="*/ 111 w 335"/>
                <a:gd name="T31" fmla="*/ 245 h 335"/>
                <a:gd name="T32" fmla="*/ 110 w 335"/>
                <a:gd name="T33" fmla="*/ 273 h 335"/>
                <a:gd name="T34" fmla="*/ 81 w 335"/>
                <a:gd name="T35" fmla="*/ 274 h 335"/>
                <a:gd name="T36" fmla="*/ 57 w 335"/>
                <a:gd name="T37" fmla="*/ 274 h 335"/>
                <a:gd name="T38" fmla="*/ 57 w 335"/>
                <a:gd name="T39" fmla="*/ 299 h 335"/>
                <a:gd name="T40" fmla="*/ 56 w 335"/>
                <a:gd name="T41" fmla="*/ 327 h 335"/>
                <a:gd name="T42" fmla="*/ 27 w 335"/>
                <a:gd name="T43" fmla="*/ 329 h 335"/>
                <a:gd name="T44" fmla="*/ 2 w 335"/>
                <a:gd name="T45" fmla="*/ 329 h 335"/>
                <a:gd name="T46" fmla="*/ 0 w 335"/>
                <a:gd name="T47" fmla="*/ 326 h 335"/>
                <a:gd name="T48" fmla="*/ 28 w 335"/>
                <a:gd name="T49" fmla="*/ 325 h 335"/>
                <a:gd name="T50" fmla="*/ 53 w 335"/>
                <a:gd name="T51" fmla="*/ 325 h 335"/>
                <a:gd name="T52" fmla="*/ 53 w 335"/>
                <a:gd name="T53" fmla="*/ 300 h 335"/>
                <a:gd name="T54" fmla="*/ 54 w 335"/>
                <a:gd name="T55" fmla="*/ 271 h 335"/>
                <a:gd name="T56" fmla="*/ 83 w 335"/>
                <a:gd name="T57" fmla="*/ 270 h 335"/>
                <a:gd name="T58" fmla="*/ 107 w 335"/>
                <a:gd name="T59" fmla="*/ 270 h 335"/>
                <a:gd name="T60" fmla="*/ 107 w 335"/>
                <a:gd name="T61" fmla="*/ 246 h 335"/>
                <a:gd name="T62" fmla="*/ 108 w 335"/>
                <a:gd name="T63" fmla="*/ 217 h 335"/>
                <a:gd name="T64" fmla="*/ 137 w 335"/>
                <a:gd name="T65" fmla="*/ 216 h 335"/>
                <a:gd name="T66" fmla="*/ 162 w 335"/>
                <a:gd name="T67" fmla="*/ 216 h 335"/>
                <a:gd name="T68" fmla="*/ 162 w 335"/>
                <a:gd name="T69" fmla="*/ 191 h 335"/>
                <a:gd name="T70" fmla="*/ 163 w 335"/>
                <a:gd name="T71" fmla="*/ 163 h 335"/>
                <a:gd name="T72" fmla="*/ 191 w 335"/>
                <a:gd name="T73" fmla="*/ 162 h 335"/>
                <a:gd name="T74" fmla="*/ 216 w 335"/>
                <a:gd name="T75" fmla="*/ 162 h 335"/>
                <a:gd name="T76" fmla="*/ 216 w 335"/>
                <a:gd name="T77" fmla="*/ 137 h 335"/>
                <a:gd name="T78" fmla="*/ 217 w 335"/>
                <a:gd name="T79" fmla="*/ 108 h 335"/>
                <a:gd name="T80" fmla="*/ 246 w 335"/>
                <a:gd name="T81" fmla="*/ 107 h 335"/>
                <a:gd name="T82" fmla="*/ 270 w 335"/>
                <a:gd name="T83" fmla="*/ 107 h 335"/>
                <a:gd name="T84" fmla="*/ 270 w 335"/>
                <a:gd name="T85" fmla="*/ 83 h 335"/>
                <a:gd name="T86" fmla="*/ 271 w 335"/>
                <a:gd name="T87" fmla="*/ 54 h 335"/>
                <a:gd name="T88" fmla="*/ 300 w 335"/>
                <a:gd name="T89" fmla="*/ 53 h 335"/>
                <a:gd name="T90" fmla="*/ 325 w 335"/>
                <a:gd name="T91" fmla="*/ 53 h 335"/>
                <a:gd name="T92" fmla="*/ 325 w 335"/>
                <a:gd name="T93" fmla="*/ 28 h 335"/>
                <a:gd name="T94" fmla="*/ 326 w 335"/>
                <a:gd name="T95" fmla="*/ 0 h 335"/>
                <a:gd name="T96" fmla="*/ 329 w 335"/>
                <a:gd name="T97" fmla="*/ 2 h 335"/>
                <a:gd name="T98" fmla="*/ 329 w 335"/>
                <a:gd name="T99" fmla="*/ 27 h 335"/>
                <a:gd name="T100" fmla="*/ 328 w 335"/>
                <a:gd name="T101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35" h="335">
                  <a:moveTo>
                    <a:pt x="328" y="56"/>
                  </a:moveTo>
                  <a:cubicBezTo>
                    <a:pt x="320" y="63"/>
                    <a:pt x="309" y="60"/>
                    <a:pt x="299" y="57"/>
                  </a:cubicBezTo>
                  <a:cubicBezTo>
                    <a:pt x="289" y="54"/>
                    <a:pt x="280" y="51"/>
                    <a:pt x="274" y="57"/>
                  </a:cubicBezTo>
                  <a:cubicBezTo>
                    <a:pt x="268" y="63"/>
                    <a:pt x="271" y="72"/>
                    <a:pt x="274" y="81"/>
                  </a:cubicBezTo>
                  <a:cubicBezTo>
                    <a:pt x="277" y="92"/>
                    <a:pt x="281" y="102"/>
                    <a:pt x="273" y="110"/>
                  </a:cubicBezTo>
                  <a:cubicBezTo>
                    <a:pt x="265" y="118"/>
                    <a:pt x="255" y="114"/>
                    <a:pt x="245" y="111"/>
                  </a:cubicBezTo>
                  <a:cubicBezTo>
                    <a:pt x="235" y="108"/>
                    <a:pt x="226" y="105"/>
                    <a:pt x="220" y="111"/>
                  </a:cubicBezTo>
                  <a:cubicBezTo>
                    <a:pt x="214" y="117"/>
                    <a:pt x="217" y="126"/>
                    <a:pt x="220" y="136"/>
                  </a:cubicBezTo>
                  <a:cubicBezTo>
                    <a:pt x="223" y="146"/>
                    <a:pt x="226" y="157"/>
                    <a:pt x="219" y="164"/>
                  </a:cubicBezTo>
                  <a:cubicBezTo>
                    <a:pt x="211" y="172"/>
                    <a:pt x="200" y="169"/>
                    <a:pt x="190" y="165"/>
                  </a:cubicBezTo>
                  <a:cubicBezTo>
                    <a:pt x="181" y="162"/>
                    <a:pt x="171" y="160"/>
                    <a:pt x="166" y="166"/>
                  </a:cubicBezTo>
                  <a:cubicBezTo>
                    <a:pt x="160" y="171"/>
                    <a:pt x="162" y="181"/>
                    <a:pt x="165" y="190"/>
                  </a:cubicBezTo>
                  <a:cubicBezTo>
                    <a:pt x="169" y="200"/>
                    <a:pt x="172" y="211"/>
                    <a:pt x="164" y="219"/>
                  </a:cubicBezTo>
                  <a:cubicBezTo>
                    <a:pt x="157" y="226"/>
                    <a:pt x="146" y="223"/>
                    <a:pt x="136" y="220"/>
                  </a:cubicBezTo>
                  <a:cubicBezTo>
                    <a:pt x="126" y="217"/>
                    <a:pt x="117" y="214"/>
                    <a:pt x="111" y="220"/>
                  </a:cubicBezTo>
                  <a:cubicBezTo>
                    <a:pt x="105" y="226"/>
                    <a:pt x="108" y="235"/>
                    <a:pt x="111" y="245"/>
                  </a:cubicBezTo>
                  <a:cubicBezTo>
                    <a:pt x="114" y="255"/>
                    <a:pt x="118" y="265"/>
                    <a:pt x="110" y="273"/>
                  </a:cubicBezTo>
                  <a:cubicBezTo>
                    <a:pt x="102" y="281"/>
                    <a:pt x="92" y="277"/>
                    <a:pt x="81" y="274"/>
                  </a:cubicBezTo>
                  <a:cubicBezTo>
                    <a:pt x="72" y="271"/>
                    <a:pt x="63" y="268"/>
                    <a:pt x="57" y="274"/>
                  </a:cubicBezTo>
                  <a:cubicBezTo>
                    <a:pt x="51" y="280"/>
                    <a:pt x="54" y="289"/>
                    <a:pt x="57" y="299"/>
                  </a:cubicBezTo>
                  <a:cubicBezTo>
                    <a:pt x="60" y="309"/>
                    <a:pt x="63" y="320"/>
                    <a:pt x="56" y="327"/>
                  </a:cubicBezTo>
                  <a:cubicBezTo>
                    <a:pt x="48" y="335"/>
                    <a:pt x="37" y="332"/>
                    <a:pt x="27" y="329"/>
                  </a:cubicBezTo>
                  <a:cubicBezTo>
                    <a:pt x="17" y="326"/>
                    <a:pt x="8" y="323"/>
                    <a:pt x="2" y="329"/>
                  </a:cubicBezTo>
                  <a:cubicBezTo>
                    <a:pt x="0" y="326"/>
                    <a:pt x="0" y="326"/>
                    <a:pt x="0" y="326"/>
                  </a:cubicBezTo>
                  <a:cubicBezTo>
                    <a:pt x="7" y="318"/>
                    <a:pt x="18" y="322"/>
                    <a:pt x="28" y="325"/>
                  </a:cubicBezTo>
                  <a:cubicBezTo>
                    <a:pt x="38" y="328"/>
                    <a:pt x="47" y="331"/>
                    <a:pt x="53" y="325"/>
                  </a:cubicBezTo>
                  <a:cubicBezTo>
                    <a:pt x="59" y="319"/>
                    <a:pt x="56" y="310"/>
                    <a:pt x="53" y="300"/>
                  </a:cubicBezTo>
                  <a:cubicBezTo>
                    <a:pt x="50" y="290"/>
                    <a:pt x="46" y="279"/>
                    <a:pt x="54" y="271"/>
                  </a:cubicBezTo>
                  <a:cubicBezTo>
                    <a:pt x="62" y="264"/>
                    <a:pt x="72" y="267"/>
                    <a:pt x="83" y="270"/>
                  </a:cubicBezTo>
                  <a:cubicBezTo>
                    <a:pt x="92" y="273"/>
                    <a:pt x="101" y="276"/>
                    <a:pt x="107" y="270"/>
                  </a:cubicBezTo>
                  <a:cubicBezTo>
                    <a:pt x="113" y="264"/>
                    <a:pt x="110" y="255"/>
                    <a:pt x="107" y="246"/>
                  </a:cubicBezTo>
                  <a:cubicBezTo>
                    <a:pt x="104" y="235"/>
                    <a:pt x="101" y="225"/>
                    <a:pt x="108" y="217"/>
                  </a:cubicBezTo>
                  <a:cubicBezTo>
                    <a:pt x="116" y="209"/>
                    <a:pt x="127" y="213"/>
                    <a:pt x="137" y="216"/>
                  </a:cubicBezTo>
                  <a:cubicBezTo>
                    <a:pt x="147" y="219"/>
                    <a:pt x="156" y="222"/>
                    <a:pt x="162" y="216"/>
                  </a:cubicBezTo>
                  <a:cubicBezTo>
                    <a:pt x="168" y="210"/>
                    <a:pt x="165" y="201"/>
                    <a:pt x="162" y="191"/>
                  </a:cubicBezTo>
                  <a:cubicBezTo>
                    <a:pt x="158" y="181"/>
                    <a:pt x="155" y="170"/>
                    <a:pt x="163" y="163"/>
                  </a:cubicBezTo>
                  <a:cubicBezTo>
                    <a:pt x="170" y="155"/>
                    <a:pt x="181" y="158"/>
                    <a:pt x="191" y="162"/>
                  </a:cubicBezTo>
                  <a:cubicBezTo>
                    <a:pt x="201" y="165"/>
                    <a:pt x="210" y="168"/>
                    <a:pt x="216" y="162"/>
                  </a:cubicBezTo>
                  <a:cubicBezTo>
                    <a:pt x="222" y="156"/>
                    <a:pt x="219" y="147"/>
                    <a:pt x="216" y="137"/>
                  </a:cubicBezTo>
                  <a:cubicBezTo>
                    <a:pt x="213" y="127"/>
                    <a:pt x="209" y="116"/>
                    <a:pt x="217" y="108"/>
                  </a:cubicBezTo>
                  <a:cubicBezTo>
                    <a:pt x="225" y="101"/>
                    <a:pt x="235" y="104"/>
                    <a:pt x="246" y="107"/>
                  </a:cubicBezTo>
                  <a:cubicBezTo>
                    <a:pt x="255" y="110"/>
                    <a:pt x="264" y="113"/>
                    <a:pt x="270" y="107"/>
                  </a:cubicBezTo>
                  <a:cubicBezTo>
                    <a:pt x="276" y="101"/>
                    <a:pt x="273" y="92"/>
                    <a:pt x="270" y="83"/>
                  </a:cubicBezTo>
                  <a:cubicBezTo>
                    <a:pt x="267" y="72"/>
                    <a:pt x="264" y="62"/>
                    <a:pt x="271" y="54"/>
                  </a:cubicBezTo>
                  <a:cubicBezTo>
                    <a:pt x="279" y="46"/>
                    <a:pt x="290" y="50"/>
                    <a:pt x="300" y="53"/>
                  </a:cubicBezTo>
                  <a:cubicBezTo>
                    <a:pt x="310" y="56"/>
                    <a:pt x="319" y="59"/>
                    <a:pt x="325" y="53"/>
                  </a:cubicBezTo>
                  <a:cubicBezTo>
                    <a:pt x="331" y="47"/>
                    <a:pt x="328" y="38"/>
                    <a:pt x="325" y="28"/>
                  </a:cubicBezTo>
                  <a:cubicBezTo>
                    <a:pt x="322" y="18"/>
                    <a:pt x="318" y="7"/>
                    <a:pt x="326" y="0"/>
                  </a:cubicBezTo>
                  <a:cubicBezTo>
                    <a:pt x="329" y="2"/>
                    <a:pt x="329" y="2"/>
                    <a:pt x="329" y="2"/>
                  </a:cubicBezTo>
                  <a:cubicBezTo>
                    <a:pt x="323" y="8"/>
                    <a:pt x="326" y="17"/>
                    <a:pt x="329" y="27"/>
                  </a:cubicBezTo>
                  <a:cubicBezTo>
                    <a:pt x="332" y="37"/>
                    <a:pt x="335" y="48"/>
                    <a:pt x="328" y="56"/>
                  </a:cubicBezTo>
                  <a:close/>
                </a:path>
              </a:pathLst>
            </a:custGeom>
            <a:solidFill>
              <a:srgbClr val="DF7D3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60" name="Título 1">
            <a:extLst>
              <a:ext uri="{FF2B5EF4-FFF2-40B4-BE49-F238E27FC236}">
                <a16:creationId xmlns:a16="http://schemas.microsoft.com/office/drawing/2014/main" id="{98D06922-A180-4194-ACEC-953D5103F4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097" y="411941"/>
            <a:ext cx="11151917" cy="666423"/>
          </a:xfrm>
        </p:spPr>
        <p:txBody>
          <a:bodyPr>
            <a:noAutofit/>
          </a:bodyPr>
          <a:lstStyle>
            <a:lvl1pPr marL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s-ES" sz="4400" kern="1200" dirty="0">
                <a:solidFill>
                  <a:srgbClr val="0384DA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s-ES" err="1"/>
              <a:t>Developer</a:t>
            </a:r>
            <a:r>
              <a:rPr lang="es-ES"/>
              <a:t> </a:t>
            </a:r>
            <a:r>
              <a:rPr lang="es-ES" err="1"/>
              <a:t>Slide</a:t>
            </a:r>
            <a:endParaRPr lang="es-ES"/>
          </a:p>
        </p:txBody>
      </p:sp>
      <p:sp>
        <p:nvSpPr>
          <p:cNvPr id="45" name="Text Placeholder 4">
            <a:extLst>
              <a:ext uri="{FF2B5EF4-FFF2-40B4-BE49-F238E27FC236}">
                <a16:creationId xmlns:a16="http://schemas.microsoft.com/office/drawing/2014/main" id="{A0C470D1-BE97-495D-8CC6-3E07637663C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8454" y="1241066"/>
            <a:ext cx="11155093" cy="4875500"/>
          </a:xfrm>
        </p:spPr>
        <p:txBody>
          <a:bodyPr/>
          <a:lstStyle>
            <a:lvl1pPr marL="0" indent="0">
              <a:lnSpc>
                <a:spcPct val="95000"/>
              </a:lnSpc>
              <a:buNone/>
              <a:defRPr sz="2401">
                <a:solidFill>
                  <a:srgbClr val="404040"/>
                </a:solidFill>
                <a:latin typeface="Consolas" pitchFamily="49" charset="0"/>
                <a:cs typeface="Consolas" pitchFamily="49" charset="0"/>
              </a:defRPr>
            </a:lvl1pPr>
            <a:lvl2pPr marL="254862" indent="0">
              <a:lnSpc>
                <a:spcPct val="95000"/>
              </a:lnSpc>
              <a:buNone/>
              <a:defRPr>
                <a:solidFill>
                  <a:srgbClr val="404040"/>
                </a:solidFill>
                <a:latin typeface="Consolas" pitchFamily="49" charset="0"/>
                <a:cs typeface="Consolas" pitchFamily="49" charset="0"/>
              </a:defRPr>
            </a:lvl2pPr>
            <a:lvl3pPr marL="429931" indent="0">
              <a:lnSpc>
                <a:spcPct val="95000"/>
              </a:lnSpc>
              <a:buNone/>
              <a:defRPr>
                <a:solidFill>
                  <a:srgbClr val="404040"/>
                </a:solidFill>
                <a:latin typeface="Consolas" pitchFamily="49" charset="0"/>
                <a:cs typeface="Consolas" pitchFamily="49" charset="0"/>
              </a:defRPr>
            </a:lvl3pPr>
            <a:lvl4pPr marL="599044" indent="0">
              <a:lnSpc>
                <a:spcPct val="95000"/>
              </a:lnSpc>
              <a:buNone/>
              <a:defRPr>
                <a:solidFill>
                  <a:srgbClr val="404040"/>
                </a:solidFill>
                <a:latin typeface="Consolas" pitchFamily="49" charset="0"/>
                <a:cs typeface="Consolas" pitchFamily="49" charset="0"/>
              </a:defRPr>
            </a:lvl4pPr>
            <a:lvl5pPr marL="772922" indent="0">
              <a:lnSpc>
                <a:spcPct val="95000"/>
              </a:lnSpc>
              <a:buNone/>
              <a:defRPr>
                <a:solidFill>
                  <a:srgbClr val="404040"/>
                </a:solidFill>
                <a:latin typeface="Consolas" pitchFamily="49" charset="0"/>
                <a:cs typeface="Consolas" pitchFamily="49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2" name="Gráfico 41">
            <a:extLst>
              <a:ext uri="{FF2B5EF4-FFF2-40B4-BE49-F238E27FC236}">
                <a16:creationId xmlns:a16="http://schemas.microsoft.com/office/drawing/2014/main" id="{EB1776D4-B1C1-4EA3-A77A-EDAF7F52A98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73143" y="6264475"/>
            <a:ext cx="1680299" cy="514995"/>
          </a:xfrm>
          <a:prstGeom prst="rect">
            <a:avLst/>
          </a:prstGeom>
        </p:spPr>
      </p:pic>
      <p:grpSp>
        <p:nvGrpSpPr>
          <p:cNvPr id="47" name="Grupo 46">
            <a:extLst>
              <a:ext uri="{FF2B5EF4-FFF2-40B4-BE49-F238E27FC236}">
                <a16:creationId xmlns:a16="http://schemas.microsoft.com/office/drawing/2014/main" id="{5AD53532-4D2B-48E9-89CD-27FF5EDCD6B7}"/>
              </a:ext>
            </a:extLst>
          </p:cNvPr>
          <p:cNvGrpSpPr/>
          <p:nvPr userDrawn="1"/>
        </p:nvGrpSpPr>
        <p:grpSpPr>
          <a:xfrm>
            <a:off x="9813631" y="6311629"/>
            <a:ext cx="2305226" cy="464331"/>
            <a:chOff x="9955553" y="5742544"/>
            <a:chExt cx="2305226" cy="464331"/>
          </a:xfrm>
        </p:grpSpPr>
        <p:sp>
          <p:nvSpPr>
            <p:cNvPr id="48" name="CuadroTexto 47">
              <a:extLst>
                <a:ext uri="{FF2B5EF4-FFF2-40B4-BE49-F238E27FC236}">
                  <a16:creationId xmlns:a16="http://schemas.microsoft.com/office/drawing/2014/main" id="{189C544F-3102-42DD-BB9B-0E57B5BD4C7F}"/>
                </a:ext>
              </a:extLst>
            </p:cNvPr>
            <p:cNvSpPr txBox="1"/>
            <p:nvPr userDrawn="1"/>
          </p:nvSpPr>
          <p:spPr>
            <a:xfrm>
              <a:off x="10253731" y="5742544"/>
              <a:ext cx="2007048" cy="464331"/>
            </a:xfrm>
            <a:prstGeom prst="rect">
              <a:avLst/>
            </a:prstGeom>
            <a:noFill/>
          </p:spPr>
          <p:txBody>
            <a:bodyPr wrap="square" lIns="180000" tIns="108000" rIns="180000" bIns="108000" rtlCol="0" anchor="ctr" anchorCtr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s-ES" sz="1600" i="0" spc="-7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ea typeface="Cambria" panose="02040503050406030204" pitchFamily="18" charset="0"/>
                  <a:cs typeface="Segoe UI" panose="020B0502040204020203" pitchFamily="34" charset="0"/>
                </a:rPr>
                <a:t>#</a:t>
              </a:r>
              <a:r>
                <a:rPr lang="en-US" sz="1600" i="0" spc="-70" noProof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ea typeface="Cambria" panose="02040503050406030204" pitchFamily="18" charset="0"/>
                  <a:cs typeface="Segoe UI" panose="020B0502040204020203" pitchFamily="34" charset="0"/>
                </a:rPr>
                <a:t>M365MADVirtual</a:t>
              </a:r>
            </a:p>
          </p:txBody>
        </p:sp>
        <p:pic>
          <p:nvPicPr>
            <p:cNvPr id="49" name="Imagen 48">
              <a:extLst>
                <a:ext uri="{FF2B5EF4-FFF2-40B4-BE49-F238E27FC236}">
                  <a16:creationId xmlns:a16="http://schemas.microsoft.com/office/drawing/2014/main" id="{69E6F0E1-8086-4F43-ADAC-B8FE876AAD0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9955553" y="5852050"/>
              <a:ext cx="348003" cy="2829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1493863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ff Extra info (Lef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roup 4">
            <a:extLst>
              <a:ext uri="{FF2B5EF4-FFF2-40B4-BE49-F238E27FC236}">
                <a16:creationId xmlns:a16="http://schemas.microsoft.com/office/drawing/2014/main" id="{5696EBCE-48B4-4E08-A84A-2AC1B4FE9B4C}"/>
              </a:ext>
            </a:extLst>
          </p:cNvPr>
          <p:cNvGrpSpPr/>
          <p:nvPr userDrawn="1"/>
        </p:nvGrpSpPr>
        <p:grpSpPr>
          <a:xfrm>
            <a:off x="7812000" y="-712800"/>
            <a:ext cx="4981868" cy="3747927"/>
            <a:chOff x="2432790" y="730250"/>
            <a:chExt cx="7132330" cy="5365749"/>
          </a:xfrm>
          <a:solidFill>
            <a:srgbClr val="EEEEEE"/>
          </a:solidFill>
        </p:grpSpPr>
        <p:sp>
          <p:nvSpPr>
            <p:cNvPr id="93" name="Freeform 5">
              <a:extLst>
                <a:ext uri="{FF2B5EF4-FFF2-40B4-BE49-F238E27FC236}">
                  <a16:creationId xmlns:a16="http://schemas.microsoft.com/office/drawing/2014/main" id="{7F5DD289-57A7-463A-99FE-03080BE2D53B}"/>
                </a:ext>
              </a:extLst>
            </p:cNvPr>
            <p:cNvSpPr>
              <a:spLocks/>
            </p:cNvSpPr>
            <p:nvPr/>
          </p:nvSpPr>
          <p:spPr bwMode="auto">
            <a:xfrm>
              <a:off x="3363912" y="800101"/>
              <a:ext cx="5110162" cy="5078412"/>
            </a:xfrm>
            <a:custGeom>
              <a:avLst/>
              <a:gdLst>
                <a:gd name="T0" fmla="*/ 1670 w 2447"/>
                <a:gd name="T1" fmla="*/ 937 h 2432"/>
                <a:gd name="T2" fmla="*/ 1589 w 2447"/>
                <a:gd name="T3" fmla="*/ 957 h 2432"/>
                <a:gd name="T4" fmla="*/ 1551 w 2447"/>
                <a:gd name="T5" fmla="*/ 930 h 2432"/>
                <a:gd name="T6" fmla="*/ 1550 w 2447"/>
                <a:gd name="T7" fmla="*/ 929 h 2432"/>
                <a:gd name="T8" fmla="*/ 1423 w 2447"/>
                <a:gd name="T9" fmla="*/ 929 h 2432"/>
                <a:gd name="T10" fmla="*/ 1311 w 2447"/>
                <a:gd name="T11" fmla="*/ 1041 h 2432"/>
                <a:gd name="T12" fmla="*/ 1183 w 2447"/>
                <a:gd name="T13" fmla="*/ 1041 h 2432"/>
                <a:gd name="T14" fmla="*/ 1183 w 2447"/>
                <a:gd name="T15" fmla="*/ 913 h 2432"/>
                <a:gd name="T16" fmla="*/ 1550 w 2447"/>
                <a:gd name="T17" fmla="*/ 546 h 2432"/>
                <a:gd name="T18" fmla="*/ 1555 w 2447"/>
                <a:gd name="T19" fmla="*/ 423 h 2432"/>
                <a:gd name="T20" fmla="*/ 1555 w 2447"/>
                <a:gd name="T21" fmla="*/ 423 h 2432"/>
                <a:gd name="T22" fmla="*/ 1523 w 2447"/>
                <a:gd name="T23" fmla="*/ 380 h 2432"/>
                <a:gd name="T24" fmla="*/ 1543 w 2447"/>
                <a:gd name="T25" fmla="*/ 299 h 2432"/>
                <a:gd name="T26" fmla="*/ 1678 w 2447"/>
                <a:gd name="T27" fmla="*/ 163 h 2432"/>
                <a:gd name="T28" fmla="*/ 1678 w 2447"/>
                <a:gd name="T29" fmla="*/ 36 h 2432"/>
                <a:gd name="T30" fmla="*/ 1550 w 2447"/>
                <a:gd name="T31" fmla="*/ 36 h 2432"/>
                <a:gd name="T32" fmla="*/ 1462 w 2447"/>
                <a:gd name="T33" fmla="*/ 124 h 2432"/>
                <a:gd name="T34" fmla="*/ 1381 w 2447"/>
                <a:gd name="T35" fmla="*/ 143 h 2432"/>
                <a:gd name="T36" fmla="*/ 1348 w 2447"/>
                <a:gd name="T37" fmla="*/ 121 h 2432"/>
                <a:gd name="T38" fmla="*/ 1343 w 2447"/>
                <a:gd name="T39" fmla="*/ 115 h 2432"/>
                <a:gd name="T40" fmla="*/ 1215 w 2447"/>
                <a:gd name="T41" fmla="*/ 115 h 2432"/>
                <a:gd name="T42" fmla="*/ 35 w 2447"/>
                <a:gd name="T43" fmla="*/ 1296 h 2432"/>
                <a:gd name="T44" fmla="*/ 35 w 2447"/>
                <a:gd name="T45" fmla="*/ 1424 h 2432"/>
                <a:gd name="T46" fmla="*/ 162 w 2447"/>
                <a:gd name="T47" fmla="*/ 1424 h 2432"/>
                <a:gd name="T48" fmla="*/ 266 w 2447"/>
                <a:gd name="T49" fmla="*/ 1320 h 2432"/>
                <a:gd name="T50" fmla="*/ 394 w 2447"/>
                <a:gd name="T51" fmla="*/ 1320 h 2432"/>
                <a:gd name="T52" fmla="*/ 394 w 2447"/>
                <a:gd name="T53" fmla="*/ 1447 h 2432"/>
                <a:gd name="T54" fmla="*/ 178 w 2447"/>
                <a:gd name="T55" fmla="*/ 1663 h 2432"/>
                <a:gd name="T56" fmla="*/ 178 w 2447"/>
                <a:gd name="T57" fmla="*/ 1790 h 2432"/>
                <a:gd name="T58" fmla="*/ 306 w 2447"/>
                <a:gd name="T59" fmla="*/ 1790 h 2432"/>
                <a:gd name="T60" fmla="*/ 497 w 2447"/>
                <a:gd name="T61" fmla="*/ 1599 h 2432"/>
                <a:gd name="T62" fmla="*/ 625 w 2447"/>
                <a:gd name="T63" fmla="*/ 1599 h 2432"/>
                <a:gd name="T64" fmla="*/ 625 w 2447"/>
                <a:gd name="T65" fmla="*/ 1727 h 2432"/>
                <a:gd name="T66" fmla="*/ 178 w 2447"/>
                <a:gd name="T67" fmla="*/ 2173 h 2432"/>
                <a:gd name="T68" fmla="*/ 178 w 2447"/>
                <a:gd name="T69" fmla="*/ 2301 h 2432"/>
                <a:gd name="T70" fmla="*/ 306 w 2447"/>
                <a:gd name="T71" fmla="*/ 2301 h 2432"/>
                <a:gd name="T72" fmla="*/ 673 w 2447"/>
                <a:gd name="T73" fmla="*/ 1934 h 2432"/>
                <a:gd name="T74" fmla="*/ 801 w 2447"/>
                <a:gd name="T75" fmla="*/ 1934 h 2432"/>
                <a:gd name="T76" fmla="*/ 801 w 2447"/>
                <a:gd name="T77" fmla="*/ 2062 h 2432"/>
                <a:gd name="T78" fmla="*/ 815 w 2447"/>
                <a:gd name="T79" fmla="*/ 2047 h 2432"/>
                <a:gd name="T80" fmla="*/ 815 w 2447"/>
                <a:gd name="T81" fmla="*/ 2175 h 2432"/>
                <a:gd name="T82" fmla="*/ 942 w 2447"/>
                <a:gd name="T83" fmla="*/ 2175 h 2432"/>
                <a:gd name="T84" fmla="*/ 968 w 2447"/>
                <a:gd name="T85" fmla="*/ 2149 h 2432"/>
                <a:gd name="T86" fmla="*/ 1096 w 2447"/>
                <a:gd name="T87" fmla="*/ 2149 h 2432"/>
                <a:gd name="T88" fmla="*/ 1096 w 2447"/>
                <a:gd name="T89" fmla="*/ 2277 h 2432"/>
                <a:gd name="T90" fmla="*/ 1104 w 2447"/>
                <a:gd name="T91" fmla="*/ 2269 h 2432"/>
                <a:gd name="T92" fmla="*/ 1104 w 2447"/>
                <a:gd name="T93" fmla="*/ 2397 h 2432"/>
                <a:gd name="T94" fmla="*/ 1231 w 2447"/>
                <a:gd name="T95" fmla="*/ 2397 h 2432"/>
                <a:gd name="T96" fmla="*/ 2412 w 2447"/>
                <a:gd name="T97" fmla="*/ 1216 h 2432"/>
                <a:gd name="T98" fmla="*/ 2412 w 2447"/>
                <a:gd name="T99" fmla="*/ 1089 h 2432"/>
                <a:gd name="T100" fmla="*/ 2284 w 2447"/>
                <a:gd name="T101" fmla="*/ 1089 h 2432"/>
                <a:gd name="T102" fmla="*/ 2252 w 2447"/>
                <a:gd name="T103" fmla="*/ 1120 h 2432"/>
                <a:gd name="T104" fmla="*/ 2125 w 2447"/>
                <a:gd name="T105" fmla="*/ 1120 h 2432"/>
                <a:gd name="T106" fmla="*/ 2125 w 2447"/>
                <a:gd name="T107" fmla="*/ 993 h 2432"/>
                <a:gd name="T108" fmla="*/ 2334 w 2447"/>
                <a:gd name="T109" fmla="*/ 784 h 2432"/>
                <a:gd name="T110" fmla="*/ 2334 w 2447"/>
                <a:gd name="T111" fmla="*/ 656 h 2432"/>
                <a:gd name="T112" fmla="*/ 2206 w 2447"/>
                <a:gd name="T113" fmla="*/ 656 h 2432"/>
                <a:gd name="T114" fmla="*/ 2196 w 2447"/>
                <a:gd name="T115" fmla="*/ 666 h 2432"/>
                <a:gd name="T116" fmla="*/ 2123 w 2447"/>
                <a:gd name="T117" fmla="*/ 678 h 2432"/>
                <a:gd name="T118" fmla="*/ 2088 w 2447"/>
                <a:gd name="T119" fmla="*/ 653 h 2432"/>
                <a:gd name="T120" fmla="*/ 2085 w 2447"/>
                <a:gd name="T121" fmla="*/ 650 h 2432"/>
                <a:gd name="T122" fmla="*/ 1957 w 2447"/>
                <a:gd name="T123" fmla="*/ 650 h 2432"/>
                <a:gd name="T124" fmla="*/ 1670 w 2447"/>
                <a:gd name="T125" fmla="*/ 937 h 24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447" h="2432">
                  <a:moveTo>
                    <a:pt x="1670" y="937"/>
                  </a:moveTo>
                  <a:cubicBezTo>
                    <a:pt x="1635" y="970"/>
                    <a:pt x="1604" y="963"/>
                    <a:pt x="1589" y="957"/>
                  </a:cubicBezTo>
                  <a:cubicBezTo>
                    <a:pt x="1569" y="948"/>
                    <a:pt x="1564" y="942"/>
                    <a:pt x="1551" y="930"/>
                  </a:cubicBezTo>
                  <a:cubicBezTo>
                    <a:pt x="1551" y="930"/>
                    <a:pt x="1551" y="929"/>
                    <a:pt x="1550" y="929"/>
                  </a:cubicBezTo>
                  <a:cubicBezTo>
                    <a:pt x="1515" y="894"/>
                    <a:pt x="1458" y="894"/>
                    <a:pt x="1423" y="929"/>
                  </a:cubicBezTo>
                  <a:cubicBezTo>
                    <a:pt x="1311" y="1041"/>
                    <a:pt x="1311" y="1041"/>
                    <a:pt x="1311" y="1041"/>
                  </a:cubicBezTo>
                  <a:cubicBezTo>
                    <a:pt x="1276" y="1076"/>
                    <a:pt x="1219" y="1076"/>
                    <a:pt x="1183" y="1041"/>
                  </a:cubicBezTo>
                  <a:cubicBezTo>
                    <a:pt x="1148" y="1005"/>
                    <a:pt x="1148" y="948"/>
                    <a:pt x="1183" y="913"/>
                  </a:cubicBezTo>
                  <a:cubicBezTo>
                    <a:pt x="1550" y="546"/>
                    <a:pt x="1550" y="546"/>
                    <a:pt x="1550" y="546"/>
                  </a:cubicBezTo>
                  <a:cubicBezTo>
                    <a:pt x="1584" y="512"/>
                    <a:pt x="1585" y="459"/>
                    <a:pt x="1555" y="423"/>
                  </a:cubicBezTo>
                  <a:cubicBezTo>
                    <a:pt x="1555" y="423"/>
                    <a:pt x="1555" y="423"/>
                    <a:pt x="1555" y="423"/>
                  </a:cubicBezTo>
                  <a:cubicBezTo>
                    <a:pt x="1539" y="406"/>
                    <a:pt x="1533" y="402"/>
                    <a:pt x="1523" y="380"/>
                  </a:cubicBezTo>
                  <a:cubicBezTo>
                    <a:pt x="1516" y="365"/>
                    <a:pt x="1510" y="334"/>
                    <a:pt x="1543" y="299"/>
                  </a:cubicBezTo>
                  <a:cubicBezTo>
                    <a:pt x="1678" y="163"/>
                    <a:pt x="1678" y="163"/>
                    <a:pt x="1678" y="163"/>
                  </a:cubicBezTo>
                  <a:cubicBezTo>
                    <a:pt x="1713" y="128"/>
                    <a:pt x="1713" y="71"/>
                    <a:pt x="1678" y="36"/>
                  </a:cubicBezTo>
                  <a:cubicBezTo>
                    <a:pt x="1643" y="0"/>
                    <a:pt x="1586" y="0"/>
                    <a:pt x="1550" y="36"/>
                  </a:cubicBezTo>
                  <a:cubicBezTo>
                    <a:pt x="1462" y="124"/>
                    <a:pt x="1462" y="124"/>
                    <a:pt x="1462" y="124"/>
                  </a:cubicBezTo>
                  <a:cubicBezTo>
                    <a:pt x="1427" y="156"/>
                    <a:pt x="1396" y="150"/>
                    <a:pt x="1381" y="143"/>
                  </a:cubicBezTo>
                  <a:cubicBezTo>
                    <a:pt x="1364" y="136"/>
                    <a:pt x="1358" y="130"/>
                    <a:pt x="1348" y="121"/>
                  </a:cubicBezTo>
                  <a:cubicBezTo>
                    <a:pt x="1346" y="119"/>
                    <a:pt x="1345" y="117"/>
                    <a:pt x="1343" y="115"/>
                  </a:cubicBezTo>
                  <a:cubicBezTo>
                    <a:pt x="1308" y="80"/>
                    <a:pt x="1251" y="80"/>
                    <a:pt x="1215" y="115"/>
                  </a:cubicBezTo>
                  <a:cubicBezTo>
                    <a:pt x="35" y="1296"/>
                    <a:pt x="35" y="1296"/>
                    <a:pt x="35" y="1296"/>
                  </a:cubicBezTo>
                  <a:cubicBezTo>
                    <a:pt x="0" y="1331"/>
                    <a:pt x="0" y="1388"/>
                    <a:pt x="35" y="1424"/>
                  </a:cubicBezTo>
                  <a:cubicBezTo>
                    <a:pt x="70" y="1459"/>
                    <a:pt x="127" y="1459"/>
                    <a:pt x="162" y="1424"/>
                  </a:cubicBezTo>
                  <a:cubicBezTo>
                    <a:pt x="266" y="1320"/>
                    <a:pt x="266" y="1320"/>
                    <a:pt x="266" y="1320"/>
                  </a:cubicBezTo>
                  <a:cubicBezTo>
                    <a:pt x="301" y="1285"/>
                    <a:pt x="359" y="1285"/>
                    <a:pt x="394" y="1320"/>
                  </a:cubicBezTo>
                  <a:cubicBezTo>
                    <a:pt x="429" y="1355"/>
                    <a:pt x="429" y="1412"/>
                    <a:pt x="394" y="1447"/>
                  </a:cubicBezTo>
                  <a:cubicBezTo>
                    <a:pt x="178" y="1663"/>
                    <a:pt x="178" y="1663"/>
                    <a:pt x="178" y="1663"/>
                  </a:cubicBezTo>
                  <a:cubicBezTo>
                    <a:pt x="143" y="1698"/>
                    <a:pt x="143" y="1755"/>
                    <a:pt x="178" y="1790"/>
                  </a:cubicBezTo>
                  <a:cubicBezTo>
                    <a:pt x="214" y="1826"/>
                    <a:pt x="271" y="1826"/>
                    <a:pt x="306" y="1790"/>
                  </a:cubicBezTo>
                  <a:cubicBezTo>
                    <a:pt x="497" y="1599"/>
                    <a:pt x="497" y="1599"/>
                    <a:pt x="497" y="1599"/>
                  </a:cubicBezTo>
                  <a:cubicBezTo>
                    <a:pt x="533" y="1564"/>
                    <a:pt x="590" y="1564"/>
                    <a:pt x="625" y="1599"/>
                  </a:cubicBezTo>
                  <a:cubicBezTo>
                    <a:pt x="660" y="1634"/>
                    <a:pt x="660" y="1691"/>
                    <a:pt x="625" y="1727"/>
                  </a:cubicBezTo>
                  <a:cubicBezTo>
                    <a:pt x="178" y="2173"/>
                    <a:pt x="178" y="2173"/>
                    <a:pt x="178" y="2173"/>
                  </a:cubicBezTo>
                  <a:cubicBezTo>
                    <a:pt x="143" y="2209"/>
                    <a:pt x="143" y="2266"/>
                    <a:pt x="178" y="2301"/>
                  </a:cubicBezTo>
                  <a:cubicBezTo>
                    <a:pt x="214" y="2336"/>
                    <a:pt x="271" y="2336"/>
                    <a:pt x="306" y="2301"/>
                  </a:cubicBezTo>
                  <a:cubicBezTo>
                    <a:pt x="673" y="1934"/>
                    <a:pt x="673" y="1934"/>
                    <a:pt x="673" y="1934"/>
                  </a:cubicBezTo>
                  <a:cubicBezTo>
                    <a:pt x="708" y="1899"/>
                    <a:pt x="765" y="1899"/>
                    <a:pt x="801" y="1934"/>
                  </a:cubicBezTo>
                  <a:cubicBezTo>
                    <a:pt x="836" y="1969"/>
                    <a:pt x="836" y="2026"/>
                    <a:pt x="801" y="2062"/>
                  </a:cubicBezTo>
                  <a:cubicBezTo>
                    <a:pt x="815" y="2047"/>
                    <a:pt x="815" y="2047"/>
                    <a:pt x="815" y="2047"/>
                  </a:cubicBezTo>
                  <a:cubicBezTo>
                    <a:pt x="779" y="2083"/>
                    <a:pt x="779" y="2140"/>
                    <a:pt x="815" y="2175"/>
                  </a:cubicBezTo>
                  <a:cubicBezTo>
                    <a:pt x="850" y="2210"/>
                    <a:pt x="907" y="2210"/>
                    <a:pt x="942" y="2175"/>
                  </a:cubicBezTo>
                  <a:cubicBezTo>
                    <a:pt x="968" y="2149"/>
                    <a:pt x="968" y="2149"/>
                    <a:pt x="968" y="2149"/>
                  </a:cubicBezTo>
                  <a:cubicBezTo>
                    <a:pt x="1003" y="2114"/>
                    <a:pt x="1060" y="2114"/>
                    <a:pt x="1096" y="2149"/>
                  </a:cubicBezTo>
                  <a:cubicBezTo>
                    <a:pt x="1131" y="2185"/>
                    <a:pt x="1131" y="2242"/>
                    <a:pt x="1096" y="2277"/>
                  </a:cubicBezTo>
                  <a:cubicBezTo>
                    <a:pt x="1104" y="2269"/>
                    <a:pt x="1104" y="2269"/>
                    <a:pt x="1104" y="2269"/>
                  </a:cubicBezTo>
                  <a:cubicBezTo>
                    <a:pt x="1068" y="2304"/>
                    <a:pt x="1068" y="2361"/>
                    <a:pt x="1104" y="2397"/>
                  </a:cubicBezTo>
                  <a:cubicBezTo>
                    <a:pt x="1139" y="2432"/>
                    <a:pt x="1196" y="2432"/>
                    <a:pt x="1231" y="2397"/>
                  </a:cubicBezTo>
                  <a:cubicBezTo>
                    <a:pt x="2412" y="1216"/>
                    <a:pt x="2412" y="1216"/>
                    <a:pt x="2412" y="1216"/>
                  </a:cubicBezTo>
                  <a:cubicBezTo>
                    <a:pt x="2447" y="1181"/>
                    <a:pt x="2447" y="1124"/>
                    <a:pt x="2412" y="1089"/>
                  </a:cubicBezTo>
                  <a:cubicBezTo>
                    <a:pt x="2377" y="1053"/>
                    <a:pt x="2319" y="1053"/>
                    <a:pt x="2284" y="1089"/>
                  </a:cubicBezTo>
                  <a:cubicBezTo>
                    <a:pt x="2252" y="1120"/>
                    <a:pt x="2252" y="1120"/>
                    <a:pt x="2252" y="1120"/>
                  </a:cubicBezTo>
                  <a:cubicBezTo>
                    <a:pt x="2217" y="1156"/>
                    <a:pt x="2160" y="1156"/>
                    <a:pt x="2125" y="1120"/>
                  </a:cubicBezTo>
                  <a:cubicBezTo>
                    <a:pt x="2089" y="1085"/>
                    <a:pt x="2089" y="1028"/>
                    <a:pt x="2125" y="993"/>
                  </a:cubicBezTo>
                  <a:cubicBezTo>
                    <a:pt x="2334" y="784"/>
                    <a:pt x="2334" y="784"/>
                    <a:pt x="2334" y="784"/>
                  </a:cubicBezTo>
                  <a:cubicBezTo>
                    <a:pt x="2369" y="748"/>
                    <a:pt x="2369" y="691"/>
                    <a:pt x="2334" y="656"/>
                  </a:cubicBezTo>
                  <a:cubicBezTo>
                    <a:pt x="2299" y="621"/>
                    <a:pt x="2241" y="621"/>
                    <a:pt x="2206" y="656"/>
                  </a:cubicBezTo>
                  <a:cubicBezTo>
                    <a:pt x="2196" y="666"/>
                    <a:pt x="2196" y="666"/>
                    <a:pt x="2196" y="666"/>
                  </a:cubicBezTo>
                  <a:cubicBezTo>
                    <a:pt x="2164" y="690"/>
                    <a:pt x="2137" y="684"/>
                    <a:pt x="2123" y="678"/>
                  </a:cubicBezTo>
                  <a:cubicBezTo>
                    <a:pt x="2105" y="670"/>
                    <a:pt x="2100" y="664"/>
                    <a:pt x="2088" y="653"/>
                  </a:cubicBezTo>
                  <a:cubicBezTo>
                    <a:pt x="2087" y="652"/>
                    <a:pt x="2086" y="651"/>
                    <a:pt x="2085" y="650"/>
                  </a:cubicBezTo>
                  <a:cubicBezTo>
                    <a:pt x="2049" y="615"/>
                    <a:pt x="1992" y="615"/>
                    <a:pt x="1957" y="650"/>
                  </a:cubicBezTo>
                  <a:lnTo>
                    <a:pt x="1670" y="93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Freeform 6">
              <a:extLst>
                <a:ext uri="{FF2B5EF4-FFF2-40B4-BE49-F238E27FC236}">
                  <a16:creationId xmlns:a16="http://schemas.microsoft.com/office/drawing/2014/main" id="{057A8938-5C11-4AD6-8A7D-AF4A5C407E02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5702" y="2195512"/>
              <a:ext cx="700088" cy="700088"/>
            </a:xfrm>
            <a:custGeom>
              <a:avLst/>
              <a:gdLst>
                <a:gd name="T0" fmla="*/ 328 w 335"/>
                <a:gd name="T1" fmla="*/ 56 h 335"/>
                <a:gd name="T2" fmla="*/ 299 w 335"/>
                <a:gd name="T3" fmla="*/ 57 h 335"/>
                <a:gd name="T4" fmla="*/ 274 w 335"/>
                <a:gd name="T5" fmla="*/ 57 h 335"/>
                <a:gd name="T6" fmla="*/ 274 w 335"/>
                <a:gd name="T7" fmla="*/ 81 h 335"/>
                <a:gd name="T8" fmla="*/ 273 w 335"/>
                <a:gd name="T9" fmla="*/ 110 h 335"/>
                <a:gd name="T10" fmla="*/ 245 w 335"/>
                <a:gd name="T11" fmla="*/ 111 h 335"/>
                <a:gd name="T12" fmla="*/ 220 w 335"/>
                <a:gd name="T13" fmla="*/ 111 h 335"/>
                <a:gd name="T14" fmla="*/ 220 w 335"/>
                <a:gd name="T15" fmla="*/ 136 h 335"/>
                <a:gd name="T16" fmla="*/ 219 w 335"/>
                <a:gd name="T17" fmla="*/ 164 h 335"/>
                <a:gd name="T18" fmla="*/ 190 w 335"/>
                <a:gd name="T19" fmla="*/ 165 h 335"/>
                <a:gd name="T20" fmla="*/ 166 w 335"/>
                <a:gd name="T21" fmla="*/ 166 h 335"/>
                <a:gd name="T22" fmla="*/ 165 w 335"/>
                <a:gd name="T23" fmla="*/ 190 h 335"/>
                <a:gd name="T24" fmla="*/ 164 w 335"/>
                <a:gd name="T25" fmla="*/ 219 h 335"/>
                <a:gd name="T26" fmla="*/ 136 w 335"/>
                <a:gd name="T27" fmla="*/ 220 h 335"/>
                <a:gd name="T28" fmla="*/ 111 w 335"/>
                <a:gd name="T29" fmla="*/ 220 h 335"/>
                <a:gd name="T30" fmla="*/ 111 w 335"/>
                <a:gd name="T31" fmla="*/ 245 h 335"/>
                <a:gd name="T32" fmla="*/ 110 w 335"/>
                <a:gd name="T33" fmla="*/ 273 h 335"/>
                <a:gd name="T34" fmla="*/ 81 w 335"/>
                <a:gd name="T35" fmla="*/ 274 h 335"/>
                <a:gd name="T36" fmla="*/ 57 w 335"/>
                <a:gd name="T37" fmla="*/ 274 h 335"/>
                <a:gd name="T38" fmla="*/ 57 w 335"/>
                <a:gd name="T39" fmla="*/ 299 h 335"/>
                <a:gd name="T40" fmla="*/ 56 w 335"/>
                <a:gd name="T41" fmla="*/ 327 h 335"/>
                <a:gd name="T42" fmla="*/ 27 w 335"/>
                <a:gd name="T43" fmla="*/ 329 h 335"/>
                <a:gd name="T44" fmla="*/ 2 w 335"/>
                <a:gd name="T45" fmla="*/ 329 h 335"/>
                <a:gd name="T46" fmla="*/ 0 w 335"/>
                <a:gd name="T47" fmla="*/ 326 h 335"/>
                <a:gd name="T48" fmla="*/ 28 w 335"/>
                <a:gd name="T49" fmla="*/ 325 h 335"/>
                <a:gd name="T50" fmla="*/ 53 w 335"/>
                <a:gd name="T51" fmla="*/ 325 h 335"/>
                <a:gd name="T52" fmla="*/ 53 w 335"/>
                <a:gd name="T53" fmla="*/ 300 h 335"/>
                <a:gd name="T54" fmla="*/ 54 w 335"/>
                <a:gd name="T55" fmla="*/ 271 h 335"/>
                <a:gd name="T56" fmla="*/ 83 w 335"/>
                <a:gd name="T57" fmla="*/ 270 h 335"/>
                <a:gd name="T58" fmla="*/ 107 w 335"/>
                <a:gd name="T59" fmla="*/ 270 h 335"/>
                <a:gd name="T60" fmla="*/ 107 w 335"/>
                <a:gd name="T61" fmla="*/ 246 h 335"/>
                <a:gd name="T62" fmla="*/ 108 w 335"/>
                <a:gd name="T63" fmla="*/ 217 h 335"/>
                <a:gd name="T64" fmla="*/ 137 w 335"/>
                <a:gd name="T65" fmla="*/ 216 h 335"/>
                <a:gd name="T66" fmla="*/ 162 w 335"/>
                <a:gd name="T67" fmla="*/ 216 h 335"/>
                <a:gd name="T68" fmla="*/ 162 w 335"/>
                <a:gd name="T69" fmla="*/ 191 h 335"/>
                <a:gd name="T70" fmla="*/ 163 w 335"/>
                <a:gd name="T71" fmla="*/ 163 h 335"/>
                <a:gd name="T72" fmla="*/ 191 w 335"/>
                <a:gd name="T73" fmla="*/ 162 h 335"/>
                <a:gd name="T74" fmla="*/ 216 w 335"/>
                <a:gd name="T75" fmla="*/ 162 h 335"/>
                <a:gd name="T76" fmla="*/ 216 w 335"/>
                <a:gd name="T77" fmla="*/ 137 h 335"/>
                <a:gd name="T78" fmla="*/ 217 w 335"/>
                <a:gd name="T79" fmla="*/ 108 h 335"/>
                <a:gd name="T80" fmla="*/ 246 w 335"/>
                <a:gd name="T81" fmla="*/ 107 h 335"/>
                <a:gd name="T82" fmla="*/ 270 w 335"/>
                <a:gd name="T83" fmla="*/ 107 h 335"/>
                <a:gd name="T84" fmla="*/ 270 w 335"/>
                <a:gd name="T85" fmla="*/ 83 h 335"/>
                <a:gd name="T86" fmla="*/ 271 w 335"/>
                <a:gd name="T87" fmla="*/ 54 h 335"/>
                <a:gd name="T88" fmla="*/ 300 w 335"/>
                <a:gd name="T89" fmla="*/ 53 h 335"/>
                <a:gd name="T90" fmla="*/ 325 w 335"/>
                <a:gd name="T91" fmla="*/ 53 h 335"/>
                <a:gd name="T92" fmla="*/ 325 w 335"/>
                <a:gd name="T93" fmla="*/ 28 h 335"/>
                <a:gd name="T94" fmla="*/ 326 w 335"/>
                <a:gd name="T95" fmla="*/ 0 h 335"/>
                <a:gd name="T96" fmla="*/ 329 w 335"/>
                <a:gd name="T97" fmla="*/ 2 h 335"/>
                <a:gd name="T98" fmla="*/ 329 w 335"/>
                <a:gd name="T99" fmla="*/ 27 h 335"/>
                <a:gd name="T100" fmla="*/ 328 w 335"/>
                <a:gd name="T101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35" h="335">
                  <a:moveTo>
                    <a:pt x="328" y="56"/>
                  </a:moveTo>
                  <a:cubicBezTo>
                    <a:pt x="320" y="63"/>
                    <a:pt x="309" y="60"/>
                    <a:pt x="299" y="57"/>
                  </a:cubicBezTo>
                  <a:cubicBezTo>
                    <a:pt x="289" y="54"/>
                    <a:pt x="280" y="51"/>
                    <a:pt x="274" y="57"/>
                  </a:cubicBezTo>
                  <a:cubicBezTo>
                    <a:pt x="268" y="63"/>
                    <a:pt x="271" y="72"/>
                    <a:pt x="274" y="81"/>
                  </a:cubicBezTo>
                  <a:cubicBezTo>
                    <a:pt x="277" y="92"/>
                    <a:pt x="281" y="102"/>
                    <a:pt x="273" y="110"/>
                  </a:cubicBezTo>
                  <a:cubicBezTo>
                    <a:pt x="265" y="118"/>
                    <a:pt x="255" y="114"/>
                    <a:pt x="245" y="111"/>
                  </a:cubicBezTo>
                  <a:cubicBezTo>
                    <a:pt x="235" y="108"/>
                    <a:pt x="226" y="105"/>
                    <a:pt x="220" y="111"/>
                  </a:cubicBezTo>
                  <a:cubicBezTo>
                    <a:pt x="214" y="117"/>
                    <a:pt x="217" y="126"/>
                    <a:pt x="220" y="136"/>
                  </a:cubicBezTo>
                  <a:cubicBezTo>
                    <a:pt x="223" y="146"/>
                    <a:pt x="226" y="157"/>
                    <a:pt x="219" y="164"/>
                  </a:cubicBezTo>
                  <a:cubicBezTo>
                    <a:pt x="211" y="172"/>
                    <a:pt x="200" y="169"/>
                    <a:pt x="190" y="165"/>
                  </a:cubicBezTo>
                  <a:cubicBezTo>
                    <a:pt x="181" y="162"/>
                    <a:pt x="171" y="160"/>
                    <a:pt x="166" y="166"/>
                  </a:cubicBezTo>
                  <a:cubicBezTo>
                    <a:pt x="160" y="171"/>
                    <a:pt x="162" y="181"/>
                    <a:pt x="165" y="190"/>
                  </a:cubicBezTo>
                  <a:cubicBezTo>
                    <a:pt x="169" y="200"/>
                    <a:pt x="172" y="211"/>
                    <a:pt x="164" y="219"/>
                  </a:cubicBezTo>
                  <a:cubicBezTo>
                    <a:pt x="157" y="226"/>
                    <a:pt x="146" y="223"/>
                    <a:pt x="136" y="220"/>
                  </a:cubicBezTo>
                  <a:cubicBezTo>
                    <a:pt x="126" y="217"/>
                    <a:pt x="117" y="214"/>
                    <a:pt x="111" y="220"/>
                  </a:cubicBezTo>
                  <a:cubicBezTo>
                    <a:pt x="105" y="226"/>
                    <a:pt x="108" y="235"/>
                    <a:pt x="111" y="245"/>
                  </a:cubicBezTo>
                  <a:cubicBezTo>
                    <a:pt x="114" y="255"/>
                    <a:pt x="118" y="265"/>
                    <a:pt x="110" y="273"/>
                  </a:cubicBezTo>
                  <a:cubicBezTo>
                    <a:pt x="102" y="281"/>
                    <a:pt x="92" y="277"/>
                    <a:pt x="81" y="274"/>
                  </a:cubicBezTo>
                  <a:cubicBezTo>
                    <a:pt x="72" y="271"/>
                    <a:pt x="63" y="268"/>
                    <a:pt x="57" y="274"/>
                  </a:cubicBezTo>
                  <a:cubicBezTo>
                    <a:pt x="51" y="280"/>
                    <a:pt x="54" y="289"/>
                    <a:pt x="57" y="299"/>
                  </a:cubicBezTo>
                  <a:cubicBezTo>
                    <a:pt x="60" y="309"/>
                    <a:pt x="63" y="320"/>
                    <a:pt x="56" y="327"/>
                  </a:cubicBezTo>
                  <a:cubicBezTo>
                    <a:pt x="48" y="335"/>
                    <a:pt x="37" y="332"/>
                    <a:pt x="27" y="329"/>
                  </a:cubicBezTo>
                  <a:cubicBezTo>
                    <a:pt x="17" y="326"/>
                    <a:pt x="8" y="323"/>
                    <a:pt x="2" y="329"/>
                  </a:cubicBezTo>
                  <a:cubicBezTo>
                    <a:pt x="0" y="326"/>
                    <a:pt x="0" y="326"/>
                    <a:pt x="0" y="326"/>
                  </a:cubicBezTo>
                  <a:cubicBezTo>
                    <a:pt x="7" y="318"/>
                    <a:pt x="18" y="322"/>
                    <a:pt x="28" y="325"/>
                  </a:cubicBezTo>
                  <a:cubicBezTo>
                    <a:pt x="38" y="328"/>
                    <a:pt x="47" y="331"/>
                    <a:pt x="53" y="325"/>
                  </a:cubicBezTo>
                  <a:cubicBezTo>
                    <a:pt x="59" y="319"/>
                    <a:pt x="56" y="310"/>
                    <a:pt x="53" y="300"/>
                  </a:cubicBezTo>
                  <a:cubicBezTo>
                    <a:pt x="50" y="290"/>
                    <a:pt x="46" y="279"/>
                    <a:pt x="54" y="271"/>
                  </a:cubicBezTo>
                  <a:cubicBezTo>
                    <a:pt x="62" y="264"/>
                    <a:pt x="72" y="267"/>
                    <a:pt x="83" y="270"/>
                  </a:cubicBezTo>
                  <a:cubicBezTo>
                    <a:pt x="92" y="273"/>
                    <a:pt x="101" y="276"/>
                    <a:pt x="107" y="270"/>
                  </a:cubicBezTo>
                  <a:cubicBezTo>
                    <a:pt x="113" y="264"/>
                    <a:pt x="110" y="255"/>
                    <a:pt x="107" y="246"/>
                  </a:cubicBezTo>
                  <a:cubicBezTo>
                    <a:pt x="104" y="235"/>
                    <a:pt x="101" y="225"/>
                    <a:pt x="108" y="217"/>
                  </a:cubicBezTo>
                  <a:cubicBezTo>
                    <a:pt x="116" y="209"/>
                    <a:pt x="127" y="213"/>
                    <a:pt x="137" y="216"/>
                  </a:cubicBezTo>
                  <a:cubicBezTo>
                    <a:pt x="147" y="219"/>
                    <a:pt x="156" y="222"/>
                    <a:pt x="162" y="216"/>
                  </a:cubicBezTo>
                  <a:cubicBezTo>
                    <a:pt x="168" y="210"/>
                    <a:pt x="165" y="201"/>
                    <a:pt x="162" y="191"/>
                  </a:cubicBezTo>
                  <a:cubicBezTo>
                    <a:pt x="158" y="181"/>
                    <a:pt x="155" y="170"/>
                    <a:pt x="163" y="163"/>
                  </a:cubicBezTo>
                  <a:cubicBezTo>
                    <a:pt x="170" y="155"/>
                    <a:pt x="181" y="158"/>
                    <a:pt x="191" y="162"/>
                  </a:cubicBezTo>
                  <a:cubicBezTo>
                    <a:pt x="201" y="165"/>
                    <a:pt x="210" y="168"/>
                    <a:pt x="216" y="162"/>
                  </a:cubicBezTo>
                  <a:cubicBezTo>
                    <a:pt x="222" y="156"/>
                    <a:pt x="219" y="147"/>
                    <a:pt x="216" y="137"/>
                  </a:cubicBezTo>
                  <a:cubicBezTo>
                    <a:pt x="213" y="127"/>
                    <a:pt x="209" y="116"/>
                    <a:pt x="217" y="108"/>
                  </a:cubicBezTo>
                  <a:cubicBezTo>
                    <a:pt x="225" y="101"/>
                    <a:pt x="235" y="104"/>
                    <a:pt x="246" y="107"/>
                  </a:cubicBezTo>
                  <a:cubicBezTo>
                    <a:pt x="255" y="110"/>
                    <a:pt x="264" y="113"/>
                    <a:pt x="270" y="107"/>
                  </a:cubicBezTo>
                  <a:cubicBezTo>
                    <a:pt x="276" y="101"/>
                    <a:pt x="273" y="92"/>
                    <a:pt x="270" y="83"/>
                  </a:cubicBezTo>
                  <a:cubicBezTo>
                    <a:pt x="267" y="72"/>
                    <a:pt x="264" y="62"/>
                    <a:pt x="271" y="54"/>
                  </a:cubicBezTo>
                  <a:cubicBezTo>
                    <a:pt x="279" y="46"/>
                    <a:pt x="290" y="50"/>
                    <a:pt x="300" y="53"/>
                  </a:cubicBezTo>
                  <a:cubicBezTo>
                    <a:pt x="310" y="56"/>
                    <a:pt x="319" y="59"/>
                    <a:pt x="325" y="53"/>
                  </a:cubicBezTo>
                  <a:cubicBezTo>
                    <a:pt x="331" y="47"/>
                    <a:pt x="328" y="38"/>
                    <a:pt x="325" y="28"/>
                  </a:cubicBezTo>
                  <a:cubicBezTo>
                    <a:pt x="322" y="18"/>
                    <a:pt x="318" y="7"/>
                    <a:pt x="326" y="0"/>
                  </a:cubicBezTo>
                  <a:cubicBezTo>
                    <a:pt x="329" y="2"/>
                    <a:pt x="329" y="2"/>
                    <a:pt x="329" y="2"/>
                  </a:cubicBezTo>
                  <a:cubicBezTo>
                    <a:pt x="323" y="8"/>
                    <a:pt x="326" y="17"/>
                    <a:pt x="329" y="27"/>
                  </a:cubicBezTo>
                  <a:cubicBezTo>
                    <a:pt x="332" y="37"/>
                    <a:pt x="335" y="48"/>
                    <a:pt x="328" y="5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7">
              <a:extLst>
                <a:ext uri="{FF2B5EF4-FFF2-40B4-BE49-F238E27FC236}">
                  <a16:creationId xmlns:a16="http://schemas.microsoft.com/office/drawing/2014/main" id="{4E2CAC49-372C-4CF8-B0FB-5EAE8DAC7000}"/>
                </a:ext>
              </a:extLst>
            </p:cNvPr>
            <p:cNvSpPr>
              <a:spLocks/>
            </p:cNvSpPr>
            <p:nvPr/>
          </p:nvSpPr>
          <p:spPr bwMode="auto">
            <a:xfrm>
              <a:off x="3878262" y="5394324"/>
              <a:ext cx="701675" cy="701675"/>
            </a:xfrm>
            <a:custGeom>
              <a:avLst/>
              <a:gdLst>
                <a:gd name="T0" fmla="*/ 8 w 336"/>
                <a:gd name="T1" fmla="*/ 280 h 336"/>
                <a:gd name="T2" fmla="*/ 36 w 336"/>
                <a:gd name="T3" fmla="*/ 279 h 336"/>
                <a:gd name="T4" fmla="*/ 61 w 336"/>
                <a:gd name="T5" fmla="*/ 279 h 336"/>
                <a:gd name="T6" fmla="*/ 61 w 336"/>
                <a:gd name="T7" fmla="*/ 254 h 336"/>
                <a:gd name="T8" fmla="*/ 62 w 336"/>
                <a:gd name="T9" fmla="*/ 225 h 336"/>
                <a:gd name="T10" fmla="*/ 91 w 336"/>
                <a:gd name="T11" fmla="*/ 224 h 336"/>
                <a:gd name="T12" fmla="*/ 115 w 336"/>
                <a:gd name="T13" fmla="*/ 224 h 336"/>
                <a:gd name="T14" fmla="*/ 115 w 336"/>
                <a:gd name="T15" fmla="*/ 200 h 336"/>
                <a:gd name="T16" fmla="*/ 117 w 336"/>
                <a:gd name="T17" fmla="*/ 171 h 336"/>
                <a:gd name="T18" fmla="*/ 145 w 336"/>
                <a:gd name="T19" fmla="*/ 170 h 336"/>
                <a:gd name="T20" fmla="*/ 170 w 336"/>
                <a:gd name="T21" fmla="*/ 170 h 336"/>
                <a:gd name="T22" fmla="*/ 170 w 336"/>
                <a:gd name="T23" fmla="*/ 145 h 336"/>
                <a:gd name="T24" fmla="*/ 171 w 336"/>
                <a:gd name="T25" fmla="*/ 117 h 336"/>
                <a:gd name="T26" fmla="*/ 199 w 336"/>
                <a:gd name="T27" fmla="*/ 116 h 336"/>
                <a:gd name="T28" fmla="*/ 224 w 336"/>
                <a:gd name="T29" fmla="*/ 115 h 336"/>
                <a:gd name="T30" fmla="*/ 224 w 336"/>
                <a:gd name="T31" fmla="*/ 91 h 336"/>
                <a:gd name="T32" fmla="*/ 225 w 336"/>
                <a:gd name="T33" fmla="*/ 62 h 336"/>
                <a:gd name="T34" fmla="*/ 254 w 336"/>
                <a:gd name="T35" fmla="*/ 61 h 336"/>
                <a:gd name="T36" fmla="*/ 278 w 336"/>
                <a:gd name="T37" fmla="*/ 61 h 336"/>
                <a:gd name="T38" fmla="*/ 279 w 336"/>
                <a:gd name="T39" fmla="*/ 36 h 336"/>
                <a:gd name="T40" fmla="*/ 280 w 336"/>
                <a:gd name="T41" fmla="*/ 8 h 336"/>
                <a:gd name="T42" fmla="*/ 308 w 336"/>
                <a:gd name="T43" fmla="*/ 7 h 336"/>
                <a:gd name="T44" fmla="*/ 333 w 336"/>
                <a:gd name="T45" fmla="*/ 7 h 336"/>
                <a:gd name="T46" fmla="*/ 336 w 336"/>
                <a:gd name="T47" fmla="*/ 10 h 336"/>
                <a:gd name="T48" fmla="*/ 307 w 336"/>
                <a:gd name="T49" fmla="*/ 11 h 336"/>
                <a:gd name="T50" fmla="*/ 282 w 336"/>
                <a:gd name="T51" fmla="*/ 11 h 336"/>
                <a:gd name="T52" fmla="*/ 282 w 336"/>
                <a:gd name="T53" fmla="*/ 35 h 336"/>
                <a:gd name="T54" fmla="*/ 281 w 336"/>
                <a:gd name="T55" fmla="*/ 64 h 336"/>
                <a:gd name="T56" fmla="*/ 253 w 336"/>
                <a:gd name="T57" fmla="*/ 65 h 336"/>
                <a:gd name="T58" fmla="*/ 228 w 336"/>
                <a:gd name="T59" fmla="*/ 65 h 336"/>
                <a:gd name="T60" fmla="*/ 228 w 336"/>
                <a:gd name="T61" fmla="*/ 90 h 336"/>
                <a:gd name="T62" fmla="*/ 227 w 336"/>
                <a:gd name="T63" fmla="*/ 118 h 336"/>
                <a:gd name="T64" fmla="*/ 198 w 336"/>
                <a:gd name="T65" fmla="*/ 119 h 336"/>
                <a:gd name="T66" fmla="*/ 174 w 336"/>
                <a:gd name="T67" fmla="*/ 119 h 336"/>
                <a:gd name="T68" fmla="*/ 174 w 336"/>
                <a:gd name="T69" fmla="*/ 144 h 336"/>
                <a:gd name="T70" fmla="*/ 173 w 336"/>
                <a:gd name="T71" fmla="*/ 173 h 336"/>
                <a:gd name="T72" fmla="*/ 144 w 336"/>
                <a:gd name="T73" fmla="*/ 174 h 336"/>
                <a:gd name="T74" fmla="*/ 119 w 336"/>
                <a:gd name="T75" fmla="*/ 174 h 336"/>
                <a:gd name="T76" fmla="*/ 119 w 336"/>
                <a:gd name="T77" fmla="*/ 198 h 336"/>
                <a:gd name="T78" fmla="*/ 118 w 336"/>
                <a:gd name="T79" fmla="*/ 227 h 336"/>
                <a:gd name="T80" fmla="*/ 90 w 336"/>
                <a:gd name="T81" fmla="*/ 228 h 336"/>
                <a:gd name="T82" fmla="*/ 65 w 336"/>
                <a:gd name="T83" fmla="*/ 228 h 336"/>
                <a:gd name="T84" fmla="*/ 65 w 336"/>
                <a:gd name="T85" fmla="*/ 253 h 336"/>
                <a:gd name="T86" fmla="*/ 64 w 336"/>
                <a:gd name="T87" fmla="*/ 281 h 336"/>
                <a:gd name="T88" fmla="*/ 35 w 336"/>
                <a:gd name="T89" fmla="*/ 282 h 336"/>
                <a:gd name="T90" fmla="*/ 11 w 336"/>
                <a:gd name="T91" fmla="*/ 283 h 336"/>
                <a:gd name="T92" fmla="*/ 10 w 336"/>
                <a:gd name="T93" fmla="*/ 307 h 336"/>
                <a:gd name="T94" fmla="*/ 9 w 336"/>
                <a:gd name="T95" fmla="*/ 336 h 336"/>
                <a:gd name="T96" fmla="*/ 7 w 336"/>
                <a:gd name="T97" fmla="*/ 333 h 336"/>
                <a:gd name="T98" fmla="*/ 7 w 336"/>
                <a:gd name="T99" fmla="*/ 308 h 336"/>
                <a:gd name="T100" fmla="*/ 8 w 336"/>
                <a:gd name="T101" fmla="*/ 280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36" h="336">
                  <a:moveTo>
                    <a:pt x="8" y="280"/>
                  </a:moveTo>
                  <a:cubicBezTo>
                    <a:pt x="15" y="272"/>
                    <a:pt x="26" y="275"/>
                    <a:pt x="36" y="279"/>
                  </a:cubicBezTo>
                  <a:cubicBezTo>
                    <a:pt x="46" y="282"/>
                    <a:pt x="55" y="285"/>
                    <a:pt x="61" y="279"/>
                  </a:cubicBezTo>
                  <a:cubicBezTo>
                    <a:pt x="67" y="273"/>
                    <a:pt x="64" y="264"/>
                    <a:pt x="61" y="254"/>
                  </a:cubicBezTo>
                  <a:cubicBezTo>
                    <a:pt x="58" y="244"/>
                    <a:pt x="54" y="233"/>
                    <a:pt x="62" y="225"/>
                  </a:cubicBezTo>
                  <a:cubicBezTo>
                    <a:pt x="70" y="218"/>
                    <a:pt x="80" y="221"/>
                    <a:pt x="91" y="224"/>
                  </a:cubicBezTo>
                  <a:cubicBezTo>
                    <a:pt x="100" y="227"/>
                    <a:pt x="109" y="230"/>
                    <a:pt x="115" y="224"/>
                  </a:cubicBezTo>
                  <a:cubicBezTo>
                    <a:pt x="121" y="218"/>
                    <a:pt x="118" y="209"/>
                    <a:pt x="115" y="200"/>
                  </a:cubicBezTo>
                  <a:cubicBezTo>
                    <a:pt x="112" y="189"/>
                    <a:pt x="109" y="179"/>
                    <a:pt x="117" y="171"/>
                  </a:cubicBezTo>
                  <a:cubicBezTo>
                    <a:pt x="124" y="163"/>
                    <a:pt x="135" y="167"/>
                    <a:pt x="145" y="170"/>
                  </a:cubicBezTo>
                  <a:cubicBezTo>
                    <a:pt x="155" y="173"/>
                    <a:pt x="164" y="176"/>
                    <a:pt x="170" y="170"/>
                  </a:cubicBezTo>
                  <a:cubicBezTo>
                    <a:pt x="176" y="164"/>
                    <a:pt x="173" y="155"/>
                    <a:pt x="170" y="145"/>
                  </a:cubicBezTo>
                  <a:cubicBezTo>
                    <a:pt x="167" y="135"/>
                    <a:pt x="163" y="124"/>
                    <a:pt x="171" y="117"/>
                  </a:cubicBezTo>
                  <a:cubicBezTo>
                    <a:pt x="179" y="109"/>
                    <a:pt x="189" y="112"/>
                    <a:pt x="199" y="116"/>
                  </a:cubicBezTo>
                  <a:cubicBezTo>
                    <a:pt x="209" y="119"/>
                    <a:pt x="218" y="121"/>
                    <a:pt x="224" y="115"/>
                  </a:cubicBezTo>
                  <a:cubicBezTo>
                    <a:pt x="230" y="110"/>
                    <a:pt x="227" y="100"/>
                    <a:pt x="224" y="91"/>
                  </a:cubicBezTo>
                  <a:cubicBezTo>
                    <a:pt x="221" y="81"/>
                    <a:pt x="218" y="70"/>
                    <a:pt x="225" y="62"/>
                  </a:cubicBezTo>
                  <a:cubicBezTo>
                    <a:pt x="233" y="55"/>
                    <a:pt x="244" y="58"/>
                    <a:pt x="254" y="61"/>
                  </a:cubicBezTo>
                  <a:cubicBezTo>
                    <a:pt x="263" y="64"/>
                    <a:pt x="273" y="67"/>
                    <a:pt x="278" y="61"/>
                  </a:cubicBezTo>
                  <a:cubicBezTo>
                    <a:pt x="284" y="55"/>
                    <a:pt x="282" y="46"/>
                    <a:pt x="279" y="36"/>
                  </a:cubicBezTo>
                  <a:cubicBezTo>
                    <a:pt x="275" y="26"/>
                    <a:pt x="272" y="15"/>
                    <a:pt x="280" y="8"/>
                  </a:cubicBezTo>
                  <a:cubicBezTo>
                    <a:pt x="287" y="0"/>
                    <a:pt x="298" y="4"/>
                    <a:pt x="308" y="7"/>
                  </a:cubicBezTo>
                  <a:cubicBezTo>
                    <a:pt x="318" y="10"/>
                    <a:pt x="327" y="13"/>
                    <a:pt x="333" y="7"/>
                  </a:cubicBezTo>
                  <a:cubicBezTo>
                    <a:pt x="336" y="10"/>
                    <a:pt x="336" y="10"/>
                    <a:pt x="336" y="10"/>
                  </a:cubicBezTo>
                  <a:cubicBezTo>
                    <a:pt x="328" y="17"/>
                    <a:pt x="317" y="14"/>
                    <a:pt x="307" y="11"/>
                  </a:cubicBezTo>
                  <a:cubicBezTo>
                    <a:pt x="297" y="8"/>
                    <a:pt x="288" y="5"/>
                    <a:pt x="282" y="11"/>
                  </a:cubicBezTo>
                  <a:cubicBezTo>
                    <a:pt x="276" y="17"/>
                    <a:pt x="279" y="26"/>
                    <a:pt x="282" y="35"/>
                  </a:cubicBezTo>
                  <a:cubicBezTo>
                    <a:pt x="286" y="46"/>
                    <a:pt x="289" y="56"/>
                    <a:pt x="281" y="64"/>
                  </a:cubicBezTo>
                  <a:cubicBezTo>
                    <a:pt x="274" y="72"/>
                    <a:pt x="263" y="68"/>
                    <a:pt x="253" y="65"/>
                  </a:cubicBezTo>
                  <a:cubicBezTo>
                    <a:pt x="243" y="62"/>
                    <a:pt x="234" y="59"/>
                    <a:pt x="228" y="65"/>
                  </a:cubicBezTo>
                  <a:cubicBezTo>
                    <a:pt x="222" y="71"/>
                    <a:pt x="225" y="80"/>
                    <a:pt x="228" y="90"/>
                  </a:cubicBezTo>
                  <a:cubicBezTo>
                    <a:pt x="231" y="100"/>
                    <a:pt x="235" y="111"/>
                    <a:pt x="227" y="118"/>
                  </a:cubicBezTo>
                  <a:cubicBezTo>
                    <a:pt x="219" y="126"/>
                    <a:pt x="209" y="123"/>
                    <a:pt x="198" y="119"/>
                  </a:cubicBezTo>
                  <a:cubicBezTo>
                    <a:pt x="189" y="116"/>
                    <a:pt x="180" y="113"/>
                    <a:pt x="174" y="119"/>
                  </a:cubicBezTo>
                  <a:cubicBezTo>
                    <a:pt x="168" y="125"/>
                    <a:pt x="171" y="134"/>
                    <a:pt x="174" y="144"/>
                  </a:cubicBezTo>
                  <a:cubicBezTo>
                    <a:pt x="177" y="154"/>
                    <a:pt x="180" y="165"/>
                    <a:pt x="173" y="173"/>
                  </a:cubicBezTo>
                  <a:cubicBezTo>
                    <a:pt x="165" y="180"/>
                    <a:pt x="154" y="177"/>
                    <a:pt x="144" y="174"/>
                  </a:cubicBezTo>
                  <a:cubicBezTo>
                    <a:pt x="134" y="171"/>
                    <a:pt x="125" y="168"/>
                    <a:pt x="119" y="174"/>
                  </a:cubicBezTo>
                  <a:cubicBezTo>
                    <a:pt x="113" y="180"/>
                    <a:pt x="116" y="189"/>
                    <a:pt x="119" y="198"/>
                  </a:cubicBezTo>
                  <a:cubicBezTo>
                    <a:pt x="122" y="209"/>
                    <a:pt x="126" y="219"/>
                    <a:pt x="118" y="227"/>
                  </a:cubicBezTo>
                  <a:cubicBezTo>
                    <a:pt x="111" y="235"/>
                    <a:pt x="100" y="231"/>
                    <a:pt x="90" y="228"/>
                  </a:cubicBezTo>
                  <a:cubicBezTo>
                    <a:pt x="80" y="225"/>
                    <a:pt x="71" y="222"/>
                    <a:pt x="65" y="228"/>
                  </a:cubicBezTo>
                  <a:cubicBezTo>
                    <a:pt x="59" y="234"/>
                    <a:pt x="62" y="243"/>
                    <a:pt x="65" y="253"/>
                  </a:cubicBezTo>
                  <a:cubicBezTo>
                    <a:pt x="68" y="263"/>
                    <a:pt x="71" y="274"/>
                    <a:pt x="64" y="281"/>
                  </a:cubicBezTo>
                  <a:cubicBezTo>
                    <a:pt x="56" y="289"/>
                    <a:pt x="45" y="286"/>
                    <a:pt x="35" y="282"/>
                  </a:cubicBezTo>
                  <a:cubicBezTo>
                    <a:pt x="26" y="279"/>
                    <a:pt x="17" y="277"/>
                    <a:pt x="11" y="283"/>
                  </a:cubicBezTo>
                  <a:cubicBezTo>
                    <a:pt x="5" y="288"/>
                    <a:pt x="7" y="298"/>
                    <a:pt x="10" y="307"/>
                  </a:cubicBezTo>
                  <a:cubicBezTo>
                    <a:pt x="14" y="317"/>
                    <a:pt x="17" y="328"/>
                    <a:pt x="9" y="336"/>
                  </a:cubicBezTo>
                  <a:cubicBezTo>
                    <a:pt x="7" y="333"/>
                    <a:pt x="7" y="333"/>
                    <a:pt x="7" y="333"/>
                  </a:cubicBezTo>
                  <a:cubicBezTo>
                    <a:pt x="13" y="327"/>
                    <a:pt x="10" y="318"/>
                    <a:pt x="7" y="308"/>
                  </a:cubicBezTo>
                  <a:cubicBezTo>
                    <a:pt x="3" y="298"/>
                    <a:pt x="0" y="287"/>
                    <a:pt x="8" y="28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8">
              <a:extLst>
                <a:ext uri="{FF2B5EF4-FFF2-40B4-BE49-F238E27FC236}">
                  <a16:creationId xmlns:a16="http://schemas.microsoft.com/office/drawing/2014/main" id="{E5FBF2DF-E1AC-4D1F-8AF7-6EF7CCEBEF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70637" y="1084263"/>
              <a:ext cx="1590675" cy="1590675"/>
            </a:xfrm>
            <a:custGeom>
              <a:avLst/>
              <a:gdLst>
                <a:gd name="T0" fmla="*/ 727 w 762"/>
                <a:gd name="T1" fmla="*/ 35 h 762"/>
                <a:gd name="T2" fmla="*/ 727 w 762"/>
                <a:gd name="T3" fmla="*/ 163 h 762"/>
                <a:gd name="T4" fmla="*/ 163 w 762"/>
                <a:gd name="T5" fmla="*/ 727 h 762"/>
                <a:gd name="T6" fmla="*/ 36 w 762"/>
                <a:gd name="T7" fmla="*/ 727 h 762"/>
                <a:gd name="T8" fmla="*/ 36 w 762"/>
                <a:gd name="T9" fmla="*/ 727 h 762"/>
                <a:gd name="T10" fmla="*/ 36 w 762"/>
                <a:gd name="T11" fmla="*/ 599 h 762"/>
                <a:gd name="T12" fmla="*/ 599 w 762"/>
                <a:gd name="T13" fmla="*/ 35 h 762"/>
                <a:gd name="T14" fmla="*/ 727 w 762"/>
                <a:gd name="T15" fmla="*/ 35 h 7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62" h="762">
                  <a:moveTo>
                    <a:pt x="727" y="35"/>
                  </a:moveTo>
                  <a:cubicBezTo>
                    <a:pt x="762" y="71"/>
                    <a:pt x="762" y="128"/>
                    <a:pt x="727" y="163"/>
                  </a:cubicBezTo>
                  <a:cubicBezTo>
                    <a:pt x="163" y="727"/>
                    <a:pt x="163" y="727"/>
                    <a:pt x="163" y="727"/>
                  </a:cubicBezTo>
                  <a:cubicBezTo>
                    <a:pt x="128" y="762"/>
                    <a:pt x="71" y="762"/>
                    <a:pt x="36" y="727"/>
                  </a:cubicBezTo>
                  <a:cubicBezTo>
                    <a:pt x="36" y="727"/>
                    <a:pt x="36" y="727"/>
                    <a:pt x="36" y="727"/>
                  </a:cubicBezTo>
                  <a:cubicBezTo>
                    <a:pt x="0" y="691"/>
                    <a:pt x="0" y="634"/>
                    <a:pt x="36" y="599"/>
                  </a:cubicBezTo>
                  <a:cubicBezTo>
                    <a:pt x="599" y="35"/>
                    <a:pt x="599" y="35"/>
                    <a:pt x="599" y="35"/>
                  </a:cubicBezTo>
                  <a:cubicBezTo>
                    <a:pt x="635" y="0"/>
                    <a:pt x="692" y="0"/>
                    <a:pt x="727" y="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9">
              <a:extLst>
                <a:ext uri="{FF2B5EF4-FFF2-40B4-BE49-F238E27FC236}">
                  <a16:creationId xmlns:a16="http://schemas.microsoft.com/office/drawing/2014/main" id="{9F0F43F9-3709-4ACB-832C-CE12A1B80F9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06592" y="1171575"/>
              <a:ext cx="950913" cy="954088"/>
            </a:xfrm>
            <a:custGeom>
              <a:avLst/>
              <a:gdLst>
                <a:gd name="T0" fmla="*/ 421 w 456"/>
                <a:gd name="T1" fmla="*/ 35 h 457"/>
                <a:gd name="T2" fmla="*/ 421 w 456"/>
                <a:gd name="T3" fmla="*/ 163 h 457"/>
                <a:gd name="T4" fmla="*/ 162 w 456"/>
                <a:gd name="T5" fmla="*/ 422 h 457"/>
                <a:gd name="T6" fmla="*/ 35 w 456"/>
                <a:gd name="T7" fmla="*/ 422 h 457"/>
                <a:gd name="T8" fmla="*/ 35 w 456"/>
                <a:gd name="T9" fmla="*/ 422 h 457"/>
                <a:gd name="T10" fmla="*/ 35 w 456"/>
                <a:gd name="T11" fmla="*/ 294 h 457"/>
                <a:gd name="T12" fmla="*/ 294 w 456"/>
                <a:gd name="T13" fmla="*/ 35 h 457"/>
                <a:gd name="T14" fmla="*/ 421 w 456"/>
                <a:gd name="T15" fmla="*/ 35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6" h="457">
                  <a:moveTo>
                    <a:pt x="421" y="35"/>
                  </a:moveTo>
                  <a:cubicBezTo>
                    <a:pt x="456" y="71"/>
                    <a:pt x="456" y="128"/>
                    <a:pt x="421" y="163"/>
                  </a:cubicBezTo>
                  <a:cubicBezTo>
                    <a:pt x="162" y="422"/>
                    <a:pt x="162" y="422"/>
                    <a:pt x="162" y="422"/>
                  </a:cubicBezTo>
                  <a:cubicBezTo>
                    <a:pt x="127" y="457"/>
                    <a:pt x="70" y="457"/>
                    <a:pt x="35" y="422"/>
                  </a:cubicBezTo>
                  <a:cubicBezTo>
                    <a:pt x="35" y="422"/>
                    <a:pt x="35" y="422"/>
                    <a:pt x="35" y="422"/>
                  </a:cubicBezTo>
                  <a:cubicBezTo>
                    <a:pt x="0" y="387"/>
                    <a:pt x="0" y="329"/>
                    <a:pt x="35" y="294"/>
                  </a:cubicBezTo>
                  <a:cubicBezTo>
                    <a:pt x="294" y="35"/>
                    <a:pt x="294" y="35"/>
                    <a:pt x="294" y="35"/>
                  </a:cubicBezTo>
                  <a:cubicBezTo>
                    <a:pt x="329" y="0"/>
                    <a:pt x="386" y="0"/>
                    <a:pt x="421" y="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10">
              <a:extLst>
                <a:ext uri="{FF2B5EF4-FFF2-40B4-BE49-F238E27FC236}">
                  <a16:creationId xmlns:a16="http://schemas.microsoft.com/office/drawing/2014/main" id="{A0E6559F-4268-47E7-9B65-0FCBB9D6DDEB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3324" y="1357313"/>
              <a:ext cx="1344612" cy="1343025"/>
            </a:xfrm>
            <a:custGeom>
              <a:avLst/>
              <a:gdLst>
                <a:gd name="T0" fmla="*/ 609 w 644"/>
                <a:gd name="T1" fmla="*/ 35 h 643"/>
                <a:gd name="T2" fmla="*/ 609 w 644"/>
                <a:gd name="T3" fmla="*/ 163 h 643"/>
                <a:gd name="T4" fmla="*/ 163 w 644"/>
                <a:gd name="T5" fmla="*/ 608 h 643"/>
                <a:gd name="T6" fmla="*/ 36 w 644"/>
                <a:gd name="T7" fmla="*/ 608 h 643"/>
                <a:gd name="T8" fmla="*/ 36 w 644"/>
                <a:gd name="T9" fmla="*/ 608 h 643"/>
                <a:gd name="T10" fmla="*/ 36 w 644"/>
                <a:gd name="T11" fmla="*/ 481 h 643"/>
                <a:gd name="T12" fmla="*/ 481 w 644"/>
                <a:gd name="T13" fmla="*/ 35 h 643"/>
                <a:gd name="T14" fmla="*/ 609 w 644"/>
                <a:gd name="T15" fmla="*/ 35 h 6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44" h="643">
                  <a:moveTo>
                    <a:pt x="609" y="35"/>
                  </a:moveTo>
                  <a:cubicBezTo>
                    <a:pt x="644" y="70"/>
                    <a:pt x="644" y="127"/>
                    <a:pt x="609" y="163"/>
                  </a:cubicBezTo>
                  <a:cubicBezTo>
                    <a:pt x="163" y="608"/>
                    <a:pt x="163" y="608"/>
                    <a:pt x="163" y="608"/>
                  </a:cubicBezTo>
                  <a:cubicBezTo>
                    <a:pt x="128" y="643"/>
                    <a:pt x="71" y="643"/>
                    <a:pt x="36" y="608"/>
                  </a:cubicBezTo>
                  <a:cubicBezTo>
                    <a:pt x="36" y="608"/>
                    <a:pt x="36" y="608"/>
                    <a:pt x="36" y="608"/>
                  </a:cubicBezTo>
                  <a:cubicBezTo>
                    <a:pt x="0" y="573"/>
                    <a:pt x="0" y="516"/>
                    <a:pt x="36" y="481"/>
                  </a:cubicBezTo>
                  <a:cubicBezTo>
                    <a:pt x="481" y="35"/>
                    <a:pt x="481" y="35"/>
                    <a:pt x="481" y="35"/>
                  </a:cubicBezTo>
                  <a:cubicBezTo>
                    <a:pt x="516" y="0"/>
                    <a:pt x="573" y="0"/>
                    <a:pt x="609" y="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11">
              <a:extLst>
                <a:ext uri="{FF2B5EF4-FFF2-40B4-BE49-F238E27FC236}">
                  <a16:creationId xmlns:a16="http://schemas.microsoft.com/office/drawing/2014/main" id="{F3FC4D8E-54BF-4528-8BBD-460D5C40F5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724649" y="4189412"/>
              <a:ext cx="1344612" cy="1343025"/>
            </a:xfrm>
            <a:custGeom>
              <a:avLst/>
              <a:gdLst>
                <a:gd name="T0" fmla="*/ 609 w 644"/>
                <a:gd name="T1" fmla="*/ 35 h 643"/>
                <a:gd name="T2" fmla="*/ 609 w 644"/>
                <a:gd name="T3" fmla="*/ 163 h 643"/>
                <a:gd name="T4" fmla="*/ 163 w 644"/>
                <a:gd name="T5" fmla="*/ 608 h 643"/>
                <a:gd name="T6" fmla="*/ 35 w 644"/>
                <a:gd name="T7" fmla="*/ 608 h 643"/>
                <a:gd name="T8" fmla="*/ 35 w 644"/>
                <a:gd name="T9" fmla="*/ 608 h 643"/>
                <a:gd name="T10" fmla="*/ 35 w 644"/>
                <a:gd name="T11" fmla="*/ 480 h 643"/>
                <a:gd name="T12" fmla="*/ 481 w 644"/>
                <a:gd name="T13" fmla="*/ 35 h 643"/>
                <a:gd name="T14" fmla="*/ 609 w 644"/>
                <a:gd name="T15" fmla="*/ 35 h 6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44" h="643">
                  <a:moveTo>
                    <a:pt x="609" y="35"/>
                  </a:moveTo>
                  <a:cubicBezTo>
                    <a:pt x="644" y="70"/>
                    <a:pt x="644" y="127"/>
                    <a:pt x="609" y="163"/>
                  </a:cubicBezTo>
                  <a:cubicBezTo>
                    <a:pt x="163" y="608"/>
                    <a:pt x="163" y="608"/>
                    <a:pt x="163" y="608"/>
                  </a:cubicBezTo>
                  <a:cubicBezTo>
                    <a:pt x="128" y="643"/>
                    <a:pt x="71" y="643"/>
                    <a:pt x="35" y="608"/>
                  </a:cubicBezTo>
                  <a:cubicBezTo>
                    <a:pt x="35" y="608"/>
                    <a:pt x="35" y="608"/>
                    <a:pt x="35" y="608"/>
                  </a:cubicBezTo>
                  <a:cubicBezTo>
                    <a:pt x="0" y="573"/>
                    <a:pt x="0" y="516"/>
                    <a:pt x="35" y="480"/>
                  </a:cubicBezTo>
                  <a:cubicBezTo>
                    <a:pt x="481" y="35"/>
                    <a:pt x="481" y="35"/>
                    <a:pt x="481" y="35"/>
                  </a:cubicBezTo>
                  <a:cubicBezTo>
                    <a:pt x="516" y="0"/>
                    <a:pt x="573" y="0"/>
                    <a:pt x="609" y="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12">
              <a:extLst>
                <a:ext uri="{FF2B5EF4-FFF2-40B4-BE49-F238E27FC236}">
                  <a16:creationId xmlns:a16="http://schemas.microsoft.com/office/drawing/2014/main" id="{4C5F65E5-0724-4121-9693-CB5222B41F52}"/>
                </a:ext>
              </a:extLst>
            </p:cNvPr>
            <p:cNvSpPr>
              <a:spLocks/>
            </p:cNvSpPr>
            <p:nvPr/>
          </p:nvSpPr>
          <p:spPr bwMode="auto">
            <a:xfrm>
              <a:off x="2933698" y="3802585"/>
              <a:ext cx="430213" cy="430213"/>
            </a:xfrm>
            <a:custGeom>
              <a:avLst/>
              <a:gdLst>
                <a:gd name="T0" fmla="*/ 170 w 206"/>
                <a:gd name="T1" fmla="*/ 37 h 206"/>
                <a:gd name="T2" fmla="*/ 170 w 206"/>
                <a:gd name="T3" fmla="*/ 170 h 206"/>
                <a:gd name="T4" fmla="*/ 37 w 206"/>
                <a:gd name="T5" fmla="*/ 170 h 206"/>
                <a:gd name="T6" fmla="*/ 37 w 206"/>
                <a:gd name="T7" fmla="*/ 37 h 206"/>
                <a:gd name="T8" fmla="*/ 170 w 206"/>
                <a:gd name="T9" fmla="*/ 37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206">
                  <a:moveTo>
                    <a:pt x="170" y="37"/>
                  </a:moveTo>
                  <a:cubicBezTo>
                    <a:pt x="206" y="74"/>
                    <a:pt x="206" y="133"/>
                    <a:pt x="170" y="170"/>
                  </a:cubicBezTo>
                  <a:cubicBezTo>
                    <a:pt x="133" y="206"/>
                    <a:pt x="73" y="206"/>
                    <a:pt x="37" y="170"/>
                  </a:cubicBezTo>
                  <a:cubicBezTo>
                    <a:pt x="0" y="133"/>
                    <a:pt x="0" y="74"/>
                    <a:pt x="37" y="37"/>
                  </a:cubicBezTo>
                  <a:cubicBezTo>
                    <a:pt x="73" y="0"/>
                    <a:pt x="133" y="0"/>
                    <a:pt x="170" y="3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13">
              <a:extLst>
                <a:ext uri="{FF2B5EF4-FFF2-40B4-BE49-F238E27FC236}">
                  <a16:creationId xmlns:a16="http://schemas.microsoft.com/office/drawing/2014/main" id="{A48C7D9D-D328-46E5-9ECE-C7DA6406E6F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80158" y="948820"/>
              <a:ext cx="330055" cy="301354"/>
            </a:xfrm>
            <a:custGeom>
              <a:avLst/>
              <a:gdLst>
                <a:gd name="T0" fmla="*/ 123 w 245"/>
                <a:gd name="T1" fmla="*/ 223 h 223"/>
                <a:gd name="T2" fmla="*/ 44 w 245"/>
                <a:gd name="T3" fmla="*/ 190 h 223"/>
                <a:gd name="T4" fmla="*/ 44 w 245"/>
                <a:gd name="T5" fmla="*/ 32 h 223"/>
                <a:gd name="T6" fmla="*/ 123 w 245"/>
                <a:gd name="T7" fmla="*/ 0 h 223"/>
                <a:gd name="T8" fmla="*/ 202 w 245"/>
                <a:gd name="T9" fmla="*/ 32 h 223"/>
                <a:gd name="T10" fmla="*/ 202 w 245"/>
                <a:gd name="T11" fmla="*/ 32 h 223"/>
                <a:gd name="T12" fmla="*/ 202 w 245"/>
                <a:gd name="T13" fmla="*/ 190 h 223"/>
                <a:gd name="T14" fmla="*/ 123 w 245"/>
                <a:gd name="T15" fmla="*/ 223 h 223"/>
                <a:gd name="T16" fmla="*/ 123 w 245"/>
                <a:gd name="T17" fmla="*/ 36 h 223"/>
                <a:gd name="T18" fmla="*/ 69 w 245"/>
                <a:gd name="T19" fmla="*/ 58 h 223"/>
                <a:gd name="T20" fmla="*/ 69 w 245"/>
                <a:gd name="T21" fmla="*/ 165 h 223"/>
                <a:gd name="T22" fmla="*/ 123 w 245"/>
                <a:gd name="T23" fmla="*/ 187 h 223"/>
                <a:gd name="T24" fmla="*/ 176 w 245"/>
                <a:gd name="T25" fmla="*/ 165 h 223"/>
                <a:gd name="T26" fmla="*/ 176 w 245"/>
                <a:gd name="T27" fmla="*/ 58 h 223"/>
                <a:gd name="T28" fmla="*/ 123 w 245"/>
                <a:gd name="T29" fmla="*/ 36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5" h="223">
                  <a:moveTo>
                    <a:pt x="123" y="223"/>
                  </a:moveTo>
                  <a:cubicBezTo>
                    <a:pt x="93" y="223"/>
                    <a:pt x="65" y="212"/>
                    <a:pt x="44" y="190"/>
                  </a:cubicBezTo>
                  <a:cubicBezTo>
                    <a:pt x="0" y="147"/>
                    <a:pt x="0" y="76"/>
                    <a:pt x="44" y="32"/>
                  </a:cubicBezTo>
                  <a:cubicBezTo>
                    <a:pt x="65" y="11"/>
                    <a:pt x="93" y="0"/>
                    <a:pt x="123" y="0"/>
                  </a:cubicBezTo>
                  <a:cubicBezTo>
                    <a:pt x="153" y="0"/>
                    <a:pt x="181" y="11"/>
                    <a:pt x="202" y="32"/>
                  </a:cubicBezTo>
                  <a:cubicBezTo>
                    <a:pt x="202" y="32"/>
                    <a:pt x="202" y="32"/>
                    <a:pt x="202" y="32"/>
                  </a:cubicBezTo>
                  <a:cubicBezTo>
                    <a:pt x="245" y="76"/>
                    <a:pt x="245" y="147"/>
                    <a:pt x="202" y="190"/>
                  </a:cubicBezTo>
                  <a:cubicBezTo>
                    <a:pt x="181" y="212"/>
                    <a:pt x="153" y="223"/>
                    <a:pt x="123" y="223"/>
                  </a:cubicBezTo>
                  <a:close/>
                  <a:moveTo>
                    <a:pt x="123" y="36"/>
                  </a:moveTo>
                  <a:cubicBezTo>
                    <a:pt x="103" y="36"/>
                    <a:pt x="84" y="43"/>
                    <a:pt x="69" y="58"/>
                  </a:cubicBezTo>
                  <a:cubicBezTo>
                    <a:pt x="40" y="87"/>
                    <a:pt x="40" y="135"/>
                    <a:pt x="69" y="165"/>
                  </a:cubicBezTo>
                  <a:cubicBezTo>
                    <a:pt x="84" y="179"/>
                    <a:pt x="103" y="187"/>
                    <a:pt x="123" y="187"/>
                  </a:cubicBezTo>
                  <a:cubicBezTo>
                    <a:pt x="143" y="187"/>
                    <a:pt x="162" y="179"/>
                    <a:pt x="176" y="165"/>
                  </a:cubicBezTo>
                  <a:cubicBezTo>
                    <a:pt x="206" y="135"/>
                    <a:pt x="206" y="87"/>
                    <a:pt x="176" y="58"/>
                  </a:cubicBezTo>
                  <a:cubicBezTo>
                    <a:pt x="162" y="43"/>
                    <a:pt x="143" y="36"/>
                    <a:pt x="123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Freeform 15">
              <a:extLst>
                <a:ext uri="{FF2B5EF4-FFF2-40B4-BE49-F238E27FC236}">
                  <a16:creationId xmlns:a16="http://schemas.microsoft.com/office/drawing/2014/main" id="{8632B6AB-9D30-4284-9EDB-A0DB5AE9A1D4}"/>
                </a:ext>
              </a:extLst>
            </p:cNvPr>
            <p:cNvSpPr>
              <a:spLocks/>
            </p:cNvSpPr>
            <p:nvPr/>
          </p:nvSpPr>
          <p:spPr bwMode="auto">
            <a:xfrm>
              <a:off x="7873998" y="730250"/>
              <a:ext cx="430213" cy="430213"/>
            </a:xfrm>
            <a:custGeom>
              <a:avLst/>
              <a:gdLst>
                <a:gd name="T0" fmla="*/ 169 w 206"/>
                <a:gd name="T1" fmla="*/ 37 h 206"/>
                <a:gd name="T2" fmla="*/ 169 w 206"/>
                <a:gd name="T3" fmla="*/ 170 h 206"/>
                <a:gd name="T4" fmla="*/ 37 w 206"/>
                <a:gd name="T5" fmla="*/ 170 h 206"/>
                <a:gd name="T6" fmla="*/ 37 w 206"/>
                <a:gd name="T7" fmla="*/ 37 h 206"/>
                <a:gd name="T8" fmla="*/ 169 w 206"/>
                <a:gd name="T9" fmla="*/ 37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206">
                  <a:moveTo>
                    <a:pt x="169" y="37"/>
                  </a:moveTo>
                  <a:cubicBezTo>
                    <a:pt x="206" y="74"/>
                    <a:pt x="206" y="133"/>
                    <a:pt x="169" y="170"/>
                  </a:cubicBezTo>
                  <a:cubicBezTo>
                    <a:pt x="133" y="206"/>
                    <a:pt x="73" y="206"/>
                    <a:pt x="37" y="170"/>
                  </a:cubicBezTo>
                  <a:cubicBezTo>
                    <a:pt x="0" y="133"/>
                    <a:pt x="0" y="74"/>
                    <a:pt x="37" y="37"/>
                  </a:cubicBezTo>
                  <a:cubicBezTo>
                    <a:pt x="73" y="0"/>
                    <a:pt x="133" y="0"/>
                    <a:pt x="169" y="3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Freeform 16">
              <a:extLst>
                <a:ext uri="{FF2B5EF4-FFF2-40B4-BE49-F238E27FC236}">
                  <a16:creationId xmlns:a16="http://schemas.microsoft.com/office/drawing/2014/main" id="{EC30BC6F-4917-40E9-BBF5-8B117163B25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5237" y="5465761"/>
              <a:ext cx="430213" cy="430213"/>
            </a:xfrm>
            <a:custGeom>
              <a:avLst/>
              <a:gdLst>
                <a:gd name="T0" fmla="*/ 170 w 206"/>
                <a:gd name="T1" fmla="*/ 37 h 206"/>
                <a:gd name="T2" fmla="*/ 170 w 206"/>
                <a:gd name="T3" fmla="*/ 170 h 206"/>
                <a:gd name="T4" fmla="*/ 37 w 206"/>
                <a:gd name="T5" fmla="*/ 170 h 206"/>
                <a:gd name="T6" fmla="*/ 37 w 206"/>
                <a:gd name="T7" fmla="*/ 37 h 206"/>
                <a:gd name="T8" fmla="*/ 170 w 206"/>
                <a:gd name="T9" fmla="*/ 37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206">
                  <a:moveTo>
                    <a:pt x="170" y="37"/>
                  </a:moveTo>
                  <a:cubicBezTo>
                    <a:pt x="206" y="74"/>
                    <a:pt x="206" y="133"/>
                    <a:pt x="170" y="170"/>
                  </a:cubicBezTo>
                  <a:cubicBezTo>
                    <a:pt x="133" y="206"/>
                    <a:pt x="73" y="206"/>
                    <a:pt x="37" y="170"/>
                  </a:cubicBezTo>
                  <a:cubicBezTo>
                    <a:pt x="0" y="133"/>
                    <a:pt x="0" y="74"/>
                    <a:pt x="37" y="37"/>
                  </a:cubicBezTo>
                  <a:cubicBezTo>
                    <a:pt x="73" y="0"/>
                    <a:pt x="133" y="0"/>
                    <a:pt x="170" y="3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13">
              <a:extLst>
                <a:ext uri="{FF2B5EF4-FFF2-40B4-BE49-F238E27FC236}">
                  <a16:creationId xmlns:a16="http://schemas.microsoft.com/office/drawing/2014/main" id="{3ECBF563-EECD-47D8-A6F4-178C1804E9B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51425" y="5585890"/>
              <a:ext cx="330055" cy="301354"/>
            </a:xfrm>
            <a:custGeom>
              <a:avLst/>
              <a:gdLst>
                <a:gd name="T0" fmla="*/ 123 w 245"/>
                <a:gd name="T1" fmla="*/ 223 h 223"/>
                <a:gd name="T2" fmla="*/ 44 w 245"/>
                <a:gd name="T3" fmla="*/ 190 h 223"/>
                <a:gd name="T4" fmla="*/ 44 w 245"/>
                <a:gd name="T5" fmla="*/ 32 h 223"/>
                <a:gd name="T6" fmla="*/ 123 w 245"/>
                <a:gd name="T7" fmla="*/ 0 h 223"/>
                <a:gd name="T8" fmla="*/ 202 w 245"/>
                <a:gd name="T9" fmla="*/ 32 h 223"/>
                <a:gd name="T10" fmla="*/ 202 w 245"/>
                <a:gd name="T11" fmla="*/ 32 h 223"/>
                <a:gd name="T12" fmla="*/ 202 w 245"/>
                <a:gd name="T13" fmla="*/ 190 h 223"/>
                <a:gd name="T14" fmla="*/ 123 w 245"/>
                <a:gd name="T15" fmla="*/ 223 h 223"/>
                <a:gd name="T16" fmla="*/ 123 w 245"/>
                <a:gd name="T17" fmla="*/ 36 h 223"/>
                <a:gd name="T18" fmla="*/ 69 w 245"/>
                <a:gd name="T19" fmla="*/ 58 h 223"/>
                <a:gd name="T20" fmla="*/ 69 w 245"/>
                <a:gd name="T21" fmla="*/ 165 h 223"/>
                <a:gd name="T22" fmla="*/ 123 w 245"/>
                <a:gd name="T23" fmla="*/ 187 h 223"/>
                <a:gd name="T24" fmla="*/ 176 w 245"/>
                <a:gd name="T25" fmla="*/ 165 h 223"/>
                <a:gd name="T26" fmla="*/ 176 w 245"/>
                <a:gd name="T27" fmla="*/ 58 h 223"/>
                <a:gd name="T28" fmla="*/ 123 w 245"/>
                <a:gd name="T29" fmla="*/ 36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5" h="223">
                  <a:moveTo>
                    <a:pt x="123" y="223"/>
                  </a:moveTo>
                  <a:cubicBezTo>
                    <a:pt x="93" y="223"/>
                    <a:pt x="65" y="212"/>
                    <a:pt x="44" y="190"/>
                  </a:cubicBezTo>
                  <a:cubicBezTo>
                    <a:pt x="0" y="147"/>
                    <a:pt x="0" y="76"/>
                    <a:pt x="44" y="32"/>
                  </a:cubicBezTo>
                  <a:cubicBezTo>
                    <a:pt x="65" y="11"/>
                    <a:pt x="93" y="0"/>
                    <a:pt x="123" y="0"/>
                  </a:cubicBezTo>
                  <a:cubicBezTo>
                    <a:pt x="153" y="0"/>
                    <a:pt x="181" y="11"/>
                    <a:pt x="202" y="32"/>
                  </a:cubicBezTo>
                  <a:cubicBezTo>
                    <a:pt x="202" y="32"/>
                    <a:pt x="202" y="32"/>
                    <a:pt x="202" y="32"/>
                  </a:cubicBezTo>
                  <a:cubicBezTo>
                    <a:pt x="245" y="76"/>
                    <a:pt x="245" y="147"/>
                    <a:pt x="202" y="190"/>
                  </a:cubicBezTo>
                  <a:cubicBezTo>
                    <a:pt x="181" y="212"/>
                    <a:pt x="153" y="223"/>
                    <a:pt x="123" y="223"/>
                  </a:cubicBezTo>
                  <a:close/>
                  <a:moveTo>
                    <a:pt x="123" y="36"/>
                  </a:moveTo>
                  <a:cubicBezTo>
                    <a:pt x="103" y="36"/>
                    <a:pt x="84" y="43"/>
                    <a:pt x="69" y="58"/>
                  </a:cubicBezTo>
                  <a:cubicBezTo>
                    <a:pt x="40" y="87"/>
                    <a:pt x="40" y="135"/>
                    <a:pt x="69" y="165"/>
                  </a:cubicBezTo>
                  <a:cubicBezTo>
                    <a:pt x="84" y="179"/>
                    <a:pt x="103" y="187"/>
                    <a:pt x="123" y="187"/>
                  </a:cubicBezTo>
                  <a:cubicBezTo>
                    <a:pt x="143" y="187"/>
                    <a:pt x="162" y="179"/>
                    <a:pt x="176" y="165"/>
                  </a:cubicBezTo>
                  <a:cubicBezTo>
                    <a:pt x="206" y="135"/>
                    <a:pt x="206" y="87"/>
                    <a:pt x="176" y="58"/>
                  </a:cubicBezTo>
                  <a:cubicBezTo>
                    <a:pt x="162" y="43"/>
                    <a:pt x="143" y="36"/>
                    <a:pt x="123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9">
              <a:extLst>
                <a:ext uri="{FF2B5EF4-FFF2-40B4-BE49-F238E27FC236}">
                  <a16:creationId xmlns:a16="http://schemas.microsoft.com/office/drawing/2014/main" id="{DF2DC338-58CF-4BF9-8E41-C104D19AAAF4}"/>
                </a:ext>
              </a:extLst>
            </p:cNvPr>
            <p:cNvSpPr>
              <a:spLocks/>
            </p:cNvSpPr>
            <p:nvPr/>
          </p:nvSpPr>
          <p:spPr bwMode="auto">
            <a:xfrm>
              <a:off x="8183994" y="3779475"/>
              <a:ext cx="950913" cy="954088"/>
            </a:xfrm>
            <a:custGeom>
              <a:avLst/>
              <a:gdLst>
                <a:gd name="T0" fmla="*/ 421 w 456"/>
                <a:gd name="T1" fmla="*/ 35 h 457"/>
                <a:gd name="T2" fmla="*/ 421 w 456"/>
                <a:gd name="T3" fmla="*/ 163 h 457"/>
                <a:gd name="T4" fmla="*/ 162 w 456"/>
                <a:gd name="T5" fmla="*/ 422 h 457"/>
                <a:gd name="T6" fmla="*/ 35 w 456"/>
                <a:gd name="T7" fmla="*/ 422 h 457"/>
                <a:gd name="T8" fmla="*/ 35 w 456"/>
                <a:gd name="T9" fmla="*/ 422 h 457"/>
                <a:gd name="T10" fmla="*/ 35 w 456"/>
                <a:gd name="T11" fmla="*/ 294 h 457"/>
                <a:gd name="T12" fmla="*/ 294 w 456"/>
                <a:gd name="T13" fmla="*/ 35 h 457"/>
                <a:gd name="T14" fmla="*/ 421 w 456"/>
                <a:gd name="T15" fmla="*/ 35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6" h="457">
                  <a:moveTo>
                    <a:pt x="421" y="35"/>
                  </a:moveTo>
                  <a:cubicBezTo>
                    <a:pt x="456" y="71"/>
                    <a:pt x="456" y="128"/>
                    <a:pt x="421" y="163"/>
                  </a:cubicBezTo>
                  <a:cubicBezTo>
                    <a:pt x="162" y="422"/>
                    <a:pt x="162" y="422"/>
                    <a:pt x="162" y="422"/>
                  </a:cubicBezTo>
                  <a:cubicBezTo>
                    <a:pt x="127" y="457"/>
                    <a:pt x="70" y="457"/>
                    <a:pt x="35" y="422"/>
                  </a:cubicBezTo>
                  <a:cubicBezTo>
                    <a:pt x="35" y="422"/>
                    <a:pt x="35" y="422"/>
                    <a:pt x="35" y="422"/>
                  </a:cubicBezTo>
                  <a:cubicBezTo>
                    <a:pt x="0" y="387"/>
                    <a:pt x="0" y="329"/>
                    <a:pt x="35" y="294"/>
                  </a:cubicBezTo>
                  <a:cubicBezTo>
                    <a:pt x="294" y="35"/>
                    <a:pt x="294" y="35"/>
                    <a:pt x="294" y="35"/>
                  </a:cubicBezTo>
                  <a:cubicBezTo>
                    <a:pt x="329" y="0"/>
                    <a:pt x="386" y="0"/>
                    <a:pt x="421" y="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15">
              <a:extLst>
                <a:ext uri="{FF2B5EF4-FFF2-40B4-BE49-F238E27FC236}">
                  <a16:creationId xmlns:a16="http://schemas.microsoft.com/office/drawing/2014/main" id="{39BB692B-2371-4C86-AA4F-2DC359E280A8}"/>
                </a:ext>
              </a:extLst>
            </p:cNvPr>
            <p:cNvSpPr>
              <a:spLocks/>
            </p:cNvSpPr>
            <p:nvPr/>
          </p:nvSpPr>
          <p:spPr bwMode="auto">
            <a:xfrm>
              <a:off x="9134907" y="3349262"/>
              <a:ext cx="430213" cy="430213"/>
            </a:xfrm>
            <a:custGeom>
              <a:avLst/>
              <a:gdLst>
                <a:gd name="T0" fmla="*/ 169 w 206"/>
                <a:gd name="T1" fmla="*/ 37 h 206"/>
                <a:gd name="T2" fmla="*/ 169 w 206"/>
                <a:gd name="T3" fmla="*/ 170 h 206"/>
                <a:gd name="T4" fmla="*/ 37 w 206"/>
                <a:gd name="T5" fmla="*/ 170 h 206"/>
                <a:gd name="T6" fmla="*/ 37 w 206"/>
                <a:gd name="T7" fmla="*/ 37 h 206"/>
                <a:gd name="T8" fmla="*/ 169 w 206"/>
                <a:gd name="T9" fmla="*/ 37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206">
                  <a:moveTo>
                    <a:pt x="169" y="37"/>
                  </a:moveTo>
                  <a:cubicBezTo>
                    <a:pt x="206" y="74"/>
                    <a:pt x="206" y="133"/>
                    <a:pt x="169" y="170"/>
                  </a:cubicBezTo>
                  <a:cubicBezTo>
                    <a:pt x="133" y="206"/>
                    <a:pt x="73" y="206"/>
                    <a:pt x="37" y="170"/>
                  </a:cubicBezTo>
                  <a:cubicBezTo>
                    <a:pt x="0" y="133"/>
                    <a:pt x="0" y="74"/>
                    <a:pt x="37" y="37"/>
                  </a:cubicBezTo>
                  <a:cubicBezTo>
                    <a:pt x="73" y="0"/>
                    <a:pt x="133" y="0"/>
                    <a:pt x="169" y="3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9">
              <a:extLst>
                <a:ext uri="{FF2B5EF4-FFF2-40B4-BE49-F238E27FC236}">
                  <a16:creationId xmlns:a16="http://schemas.microsoft.com/office/drawing/2014/main" id="{CA554171-C75A-445E-A604-D15636FF69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4576" y="1879599"/>
              <a:ext cx="950913" cy="954088"/>
            </a:xfrm>
            <a:custGeom>
              <a:avLst/>
              <a:gdLst>
                <a:gd name="T0" fmla="*/ 421 w 456"/>
                <a:gd name="T1" fmla="*/ 35 h 457"/>
                <a:gd name="T2" fmla="*/ 421 w 456"/>
                <a:gd name="T3" fmla="*/ 163 h 457"/>
                <a:gd name="T4" fmla="*/ 162 w 456"/>
                <a:gd name="T5" fmla="*/ 422 h 457"/>
                <a:gd name="T6" fmla="*/ 35 w 456"/>
                <a:gd name="T7" fmla="*/ 422 h 457"/>
                <a:gd name="T8" fmla="*/ 35 w 456"/>
                <a:gd name="T9" fmla="*/ 422 h 457"/>
                <a:gd name="T10" fmla="*/ 35 w 456"/>
                <a:gd name="T11" fmla="*/ 294 h 457"/>
                <a:gd name="T12" fmla="*/ 294 w 456"/>
                <a:gd name="T13" fmla="*/ 35 h 457"/>
                <a:gd name="T14" fmla="*/ 421 w 456"/>
                <a:gd name="T15" fmla="*/ 35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6" h="457">
                  <a:moveTo>
                    <a:pt x="421" y="35"/>
                  </a:moveTo>
                  <a:cubicBezTo>
                    <a:pt x="456" y="71"/>
                    <a:pt x="456" y="128"/>
                    <a:pt x="421" y="163"/>
                  </a:cubicBezTo>
                  <a:cubicBezTo>
                    <a:pt x="162" y="422"/>
                    <a:pt x="162" y="422"/>
                    <a:pt x="162" y="422"/>
                  </a:cubicBezTo>
                  <a:cubicBezTo>
                    <a:pt x="127" y="457"/>
                    <a:pt x="70" y="457"/>
                    <a:pt x="35" y="422"/>
                  </a:cubicBezTo>
                  <a:cubicBezTo>
                    <a:pt x="35" y="422"/>
                    <a:pt x="35" y="422"/>
                    <a:pt x="35" y="422"/>
                  </a:cubicBezTo>
                  <a:cubicBezTo>
                    <a:pt x="0" y="387"/>
                    <a:pt x="0" y="329"/>
                    <a:pt x="35" y="294"/>
                  </a:cubicBezTo>
                  <a:cubicBezTo>
                    <a:pt x="294" y="35"/>
                    <a:pt x="294" y="35"/>
                    <a:pt x="294" y="35"/>
                  </a:cubicBezTo>
                  <a:cubicBezTo>
                    <a:pt x="329" y="0"/>
                    <a:pt x="386" y="0"/>
                    <a:pt x="421" y="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13">
              <a:extLst>
                <a:ext uri="{FF2B5EF4-FFF2-40B4-BE49-F238E27FC236}">
                  <a16:creationId xmlns:a16="http://schemas.microsoft.com/office/drawing/2014/main" id="{33AB15FC-BEFE-4D34-9E95-680FB2254AB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32790" y="2824939"/>
              <a:ext cx="330055" cy="301354"/>
            </a:xfrm>
            <a:custGeom>
              <a:avLst/>
              <a:gdLst>
                <a:gd name="T0" fmla="*/ 123 w 245"/>
                <a:gd name="T1" fmla="*/ 223 h 223"/>
                <a:gd name="T2" fmla="*/ 44 w 245"/>
                <a:gd name="T3" fmla="*/ 190 h 223"/>
                <a:gd name="T4" fmla="*/ 44 w 245"/>
                <a:gd name="T5" fmla="*/ 32 h 223"/>
                <a:gd name="T6" fmla="*/ 123 w 245"/>
                <a:gd name="T7" fmla="*/ 0 h 223"/>
                <a:gd name="T8" fmla="*/ 202 w 245"/>
                <a:gd name="T9" fmla="*/ 32 h 223"/>
                <a:gd name="T10" fmla="*/ 202 w 245"/>
                <a:gd name="T11" fmla="*/ 32 h 223"/>
                <a:gd name="T12" fmla="*/ 202 w 245"/>
                <a:gd name="T13" fmla="*/ 190 h 223"/>
                <a:gd name="T14" fmla="*/ 123 w 245"/>
                <a:gd name="T15" fmla="*/ 223 h 223"/>
                <a:gd name="T16" fmla="*/ 123 w 245"/>
                <a:gd name="T17" fmla="*/ 36 h 223"/>
                <a:gd name="T18" fmla="*/ 69 w 245"/>
                <a:gd name="T19" fmla="*/ 58 h 223"/>
                <a:gd name="T20" fmla="*/ 69 w 245"/>
                <a:gd name="T21" fmla="*/ 165 h 223"/>
                <a:gd name="T22" fmla="*/ 123 w 245"/>
                <a:gd name="T23" fmla="*/ 187 h 223"/>
                <a:gd name="T24" fmla="*/ 176 w 245"/>
                <a:gd name="T25" fmla="*/ 165 h 223"/>
                <a:gd name="T26" fmla="*/ 176 w 245"/>
                <a:gd name="T27" fmla="*/ 58 h 223"/>
                <a:gd name="T28" fmla="*/ 123 w 245"/>
                <a:gd name="T29" fmla="*/ 36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5" h="223">
                  <a:moveTo>
                    <a:pt x="123" y="223"/>
                  </a:moveTo>
                  <a:cubicBezTo>
                    <a:pt x="93" y="223"/>
                    <a:pt x="65" y="212"/>
                    <a:pt x="44" y="190"/>
                  </a:cubicBezTo>
                  <a:cubicBezTo>
                    <a:pt x="0" y="147"/>
                    <a:pt x="0" y="76"/>
                    <a:pt x="44" y="32"/>
                  </a:cubicBezTo>
                  <a:cubicBezTo>
                    <a:pt x="65" y="11"/>
                    <a:pt x="93" y="0"/>
                    <a:pt x="123" y="0"/>
                  </a:cubicBezTo>
                  <a:cubicBezTo>
                    <a:pt x="153" y="0"/>
                    <a:pt x="181" y="11"/>
                    <a:pt x="202" y="32"/>
                  </a:cubicBezTo>
                  <a:cubicBezTo>
                    <a:pt x="202" y="32"/>
                    <a:pt x="202" y="32"/>
                    <a:pt x="202" y="32"/>
                  </a:cubicBezTo>
                  <a:cubicBezTo>
                    <a:pt x="245" y="76"/>
                    <a:pt x="245" y="147"/>
                    <a:pt x="202" y="190"/>
                  </a:cubicBezTo>
                  <a:cubicBezTo>
                    <a:pt x="181" y="212"/>
                    <a:pt x="153" y="223"/>
                    <a:pt x="123" y="223"/>
                  </a:cubicBezTo>
                  <a:close/>
                  <a:moveTo>
                    <a:pt x="123" y="36"/>
                  </a:moveTo>
                  <a:cubicBezTo>
                    <a:pt x="103" y="36"/>
                    <a:pt x="84" y="43"/>
                    <a:pt x="69" y="58"/>
                  </a:cubicBezTo>
                  <a:cubicBezTo>
                    <a:pt x="40" y="87"/>
                    <a:pt x="40" y="135"/>
                    <a:pt x="69" y="165"/>
                  </a:cubicBezTo>
                  <a:cubicBezTo>
                    <a:pt x="84" y="179"/>
                    <a:pt x="103" y="187"/>
                    <a:pt x="123" y="187"/>
                  </a:cubicBezTo>
                  <a:cubicBezTo>
                    <a:pt x="143" y="187"/>
                    <a:pt x="162" y="179"/>
                    <a:pt x="176" y="165"/>
                  </a:cubicBezTo>
                  <a:cubicBezTo>
                    <a:pt x="206" y="135"/>
                    <a:pt x="206" y="87"/>
                    <a:pt x="176" y="58"/>
                  </a:cubicBezTo>
                  <a:cubicBezTo>
                    <a:pt x="162" y="43"/>
                    <a:pt x="143" y="36"/>
                    <a:pt x="123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6">
              <a:extLst>
                <a:ext uri="{FF2B5EF4-FFF2-40B4-BE49-F238E27FC236}">
                  <a16:creationId xmlns:a16="http://schemas.microsoft.com/office/drawing/2014/main" id="{DB368D62-086D-4F2E-909B-BFA1010FABB2}"/>
                </a:ext>
              </a:extLst>
            </p:cNvPr>
            <p:cNvSpPr>
              <a:spLocks/>
            </p:cNvSpPr>
            <p:nvPr/>
          </p:nvSpPr>
          <p:spPr bwMode="auto">
            <a:xfrm>
              <a:off x="7440141" y="4765674"/>
              <a:ext cx="700088" cy="700088"/>
            </a:xfrm>
            <a:custGeom>
              <a:avLst/>
              <a:gdLst>
                <a:gd name="T0" fmla="*/ 328 w 335"/>
                <a:gd name="T1" fmla="*/ 56 h 335"/>
                <a:gd name="T2" fmla="*/ 299 w 335"/>
                <a:gd name="T3" fmla="*/ 57 h 335"/>
                <a:gd name="T4" fmla="*/ 274 w 335"/>
                <a:gd name="T5" fmla="*/ 57 h 335"/>
                <a:gd name="T6" fmla="*/ 274 w 335"/>
                <a:gd name="T7" fmla="*/ 81 h 335"/>
                <a:gd name="T8" fmla="*/ 273 w 335"/>
                <a:gd name="T9" fmla="*/ 110 h 335"/>
                <a:gd name="T10" fmla="*/ 245 w 335"/>
                <a:gd name="T11" fmla="*/ 111 h 335"/>
                <a:gd name="T12" fmla="*/ 220 w 335"/>
                <a:gd name="T13" fmla="*/ 111 h 335"/>
                <a:gd name="T14" fmla="*/ 220 w 335"/>
                <a:gd name="T15" fmla="*/ 136 h 335"/>
                <a:gd name="T16" fmla="*/ 219 w 335"/>
                <a:gd name="T17" fmla="*/ 164 h 335"/>
                <a:gd name="T18" fmla="*/ 190 w 335"/>
                <a:gd name="T19" fmla="*/ 165 h 335"/>
                <a:gd name="T20" fmla="*/ 166 w 335"/>
                <a:gd name="T21" fmla="*/ 166 h 335"/>
                <a:gd name="T22" fmla="*/ 165 w 335"/>
                <a:gd name="T23" fmla="*/ 190 h 335"/>
                <a:gd name="T24" fmla="*/ 164 w 335"/>
                <a:gd name="T25" fmla="*/ 219 h 335"/>
                <a:gd name="T26" fmla="*/ 136 w 335"/>
                <a:gd name="T27" fmla="*/ 220 h 335"/>
                <a:gd name="T28" fmla="*/ 111 w 335"/>
                <a:gd name="T29" fmla="*/ 220 h 335"/>
                <a:gd name="T30" fmla="*/ 111 w 335"/>
                <a:gd name="T31" fmla="*/ 245 h 335"/>
                <a:gd name="T32" fmla="*/ 110 w 335"/>
                <a:gd name="T33" fmla="*/ 273 h 335"/>
                <a:gd name="T34" fmla="*/ 81 w 335"/>
                <a:gd name="T35" fmla="*/ 274 h 335"/>
                <a:gd name="T36" fmla="*/ 57 w 335"/>
                <a:gd name="T37" fmla="*/ 274 h 335"/>
                <a:gd name="T38" fmla="*/ 57 w 335"/>
                <a:gd name="T39" fmla="*/ 299 h 335"/>
                <a:gd name="T40" fmla="*/ 56 w 335"/>
                <a:gd name="T41" fmla="*/ 327 h 335"/>
                <a:gd name="T42" fmla="*/ 27 w 335"/>
                <a:gd name="T43" fmla="*/ 329 h 335"/>
                <a:gd name="T44" fmla="*/ 2 w 335"/>
                <a:gd name="T45" fmla="*/ 329 h 335"/>
                <a:gd name="T46" fmla="*/ 0 w 335"/>
                <a:gd name="T47" fmla="*/ 326 h 335"/>
                <a:gd name="T48" fmla="*/ 28 w 335"/>
                <a:gd name="T49" fmla="*/ 325 h 335"/>
                <a:gd name="T50" fmla="*/ 53 w 335"/>
                <a:gd name="T51" fmla="*/ 325 h 335"/>
                <a:gd name="T52" fmla="*/ 53 w 335"/>
                <a:gd name="T53" fmla="*/ 300 h 335"/>
                <a:gd name="T54" fmla="*/ 54 w 335"/>
                <a:gd name="T55" fmla="*/ 271 h 335"/>
                <a:gd name="T56" fmla="*/ 83 w 335"/>
                <a:gd name="T57" fmla="*/ 270 h 335"/>
                <a:gd name="T58" fmla="*/ 107 w 335"/>
                <a:gd name="T59" fmla="*/ 270 h 335"/>
                <a:gd name="T60" fmla="*/ 107 w 335"/>
                <a:gd name="T61" fmla="*/ 246 h 335"/>
                <a:gd name="T62" fmla="*/ 108 w 335"/>
                <a:gd name="T63" fmla="*/ 217 h 335"/>
                <a:gd name="T64" fmla="*/ 137 w 335"/>
                <a:gd name="T65" fmla="*/ 216 h 335"/>
                <a:gd name="T66" fmla="*/ 162 w 335"/>
                <a:gd name="T67" fmla="*/ 216 h 335"/>
                <a:gd name="T68" fmla="*/ 162 w 335"/>
                <a:gd name="T69" fmla="*/ 191 h 335"/>
                <a:gd name="T70" fmla="*/ 163 w 335"/>
                <a:gd name="T71" fmla="*/ 163 h 335"/>
                <a:gd name="T72" fmla="*/ 191 w 335"/>
                <a:gd name="T73" fmla="*/ 162 h 335"/>
                <a:gd name="T74" fmla="*/ 216 w 335"/>
                <a:gd name="T75" fmla="*/ 162 h 335"/>
                <a:gd name="T76" fmla="*/ 216 w 335"/>
                <a:gd name="T77" fmla="*/ 137 h 335"/>
                <a:gd name="T78" fmla="*/ 217 w 335"/>
                <a:gd name="T79" fmla="*/ 108 h 335"/>
                <a:gd name="T80" fmla="*/ 246 w 335"/>
                <a:gd name="T81" fmla="*/ 107 h 335"/>
                <a:gd name="T82" fmla="*/ 270 w 335"/>
                <a:gd name="T83" fmla="*/ 107 h 335"/>
                <a:gd name="T84" fmla="*/ 270 w 335"/>
                <a:gd name="T85" fmla="*/ 83 h 335"/>
                <a:gd name="T86" fmla="*/ 271 w 335"/>
                <a:gd name="T87" fmla="*/ 54 h 335"/>
                <a:gd name="T88" fmla="*/ 300 w 335"/>
                <a:gd name="T89" fmla="*/ 53 h 335"/>
                <a:gd name="T90" fmla="*/ 325 w 335"/>
                <a:gd name="T91" fmla="*/ 53 h 335"/>
                <a:gd name="T92" fmla="*/ 325 w 335"/>
                <a:gd name="T93" fmla="*/ 28 h 335"/>
                <a:gd name="T94" fmla="*/ 326 w 335"/>
                <a:gd name="T95" fmla="*/ 0 h 335"/>
                <a:gd name="T96" fmla="*/ 329 w 335"/>
                <a:gd name="T97" fmla="*/ 2 h 335"/>
                <a:gd name="T98" fmla="*/ 329 w 335"/>
                <a:gd name="T99" fmla="*/ 27 h 335"/>
                <a:gd name="T100" fmla="*/ 328 w 335"/>
                <a:gd name="T101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35" h="335">
                  <a:moveTo>
                    <a:pt x="328" y="56"/>
                  </a:moveTo>
                  <a:cubicBezTo>
                    <a:pt x="320" y="63"/>
                    <a:pt x="309" y="60"/>
                    <a:pt x="299" y="57"/>
                  </a:cubicBezTo>
                  <a:cubicBezTo>
                    <a:pt x="289" y="54"/>
                    <a:pt x="280" y="51"/>
                    <a:pt x="274" y="57"/>
                  </a:cubicBezTo>
                  <a:cubicBezTo>
                    <a:pt x="268" y="63"/>
                    <a:pt x="271" y="72"/>
                    <a:pt x="274" y="81"/>
                  </a:cubicBezTo>
                  <a:cubicBezTo>
                    <a:pt x="277" y="92"/>
                    <a:pt x="281" y="102"/>
                    <a:pt x="273" y="110"/>
                  </a:cubicBezTo>
                  <a:cubicBezTo>
                    <a:pt x="265" y="118"/>
                    <a:pt x="255" y="114"/>
                    <a:pt x="245" y="111"/>
                  </a:cubicBezTo>
                  <a:cubicBezTo>
                    <a:pt x="235" y="108"/>
                    <a:pt x="226" y="105"/>
                    <a:pt x="220" y="111"/>
                  </a:cubicBezTo>
                  <a:cubicBezTo>
                    <a:pt x="214" y="117"/>
                    <a:pt x="217" y="126"/>
                    <a:pt x="220" y="136"/>
                  </a:cubicBezTo>
                  <a:cubicBezTo>
                    <a:pt x="223" y="146"/>
                    <a:pt x="226" y="157"/>
                    <a:pt x="219" y="164"/>
                  </a:cubicBezTo>
                  <a:cubicBezTo>
                    <a:pt x="211" y="172"/>
                    <a:pt x="200" y="169"/>
                    <a:pt x="190" y="165"/>
                  </a:cubicBezTo>
                  <a:cubicBezTo>
                    <a:pt x="181" y="162"/>
                    <a:pt x="171" y="160"/>
                    <a:pt x="166" y="166"/>
                  </a:cubicBezTo>
                  <a:cubicBezTo>
                    <a:pt x="160" y="171"/>
                    <a:pt x="162" y="181"/>
                    <a:pt x="165" y="190"/>
                  </a:cubicBezTo>
                  <a:cubicBezTo>
                    <a:pt x="169" y="200"/>
                    <a:pt x="172" y="211"/>
                    <a:pt x="164" y="219"/>
                  </a:cubicBezTo>
                  <a:cubicBezTo>
                    <a:pt x="157" y="226"/>
                    <a:pt x="146" y="223"/>
                    <a:pt x="136" y="220"/>
                  </a:cubicBezTo>
                  <a:cubicBezTo>
                    <a:pt x="126" y="217"/>
                    <a:pt x="117" y="214"/>
                    <a:pt x="111" y="220"/>
                  </a:cubicBezTo>
                  <a:cubicBezTo>
                    <a:pt x="105" y="226"/>
                    <a:pt x="108" y="235"/>
                    <a:pt x="111" y="245"/>
                  </a:cubicBezTo>
                  <a:cubicBezTo>
                    <a:pt x="114" y="255"/>
                    <a:pt x="118" y="265"/>
                    <a:pt x="110" y="273"/>
                  </a:cubicBezTo>
                  <a:cubicBezTo>
                    <a:pt x="102" y="281"/>
                    <a:pt x="92" y="277"/>
                    <a:pt x="81" y="274"/>
                  </a:cubicBezTo>
                  <a:cubicBezTo>
                    <a:pt x="72" y="271"/>
                    <a:pt x="63" y="268"/>
                    <a:pt x="57" y="274"/>
                  </a:cubicBezTo>
                  <a:cubicBezTo>
                    <a:pt x="51" y="280"/>
                    <a:pt x="54" y="289"/>
                    <a:pt x="57" y="299"/>
                  </a:cubicBezTo>
                  <a:cubicBezTo>
                    <a:pt x="60" y="309"/>
                    <a:pt x="63" y="320"/>
                    <a:pt x="56" y="327"/>
                  </a:cubicBezTo>
                  <a:cubicBezTo>
                    <a:pt x="48" y="335"/>
                    <a:pt x="37" y="332"/>
                    <a:pt x="27" y="329"/>
                  </a:cubicBezTo>
                  <a:cubicBezTo>
                    <a:pt x="17" y="326"/>
                    <a:pt x="8" y="323"/>
                    <a:pt x="2" y="329"/>
                  </a:cubicBezTo>
                  <a:cubicBezTo>
                    <a:pt x="0" y="326"/>
                    <a:pt x="0" y="326"/>
                    <a:pt x="0" y="326"/>
                  </a:cubicBezTo>
                  <a:cubicBezTo>
                    <a:pt x="7" y="318"/>
                    <a:pt x="18" y="322"/>
                    <a:pt x="28" y="325"/>
                  </a:cubicBezTo>
                  <a:cubicBezTo>
                    <a:pt x="38" y="328"/>
                    <a:pt x="47" y="331"/>
                    <a:pt x="53" y="325"/>
                  </a:cubicBezTo>
                  <a:cubicBezTo>
                    <a:pt x="59" y="319"/>
                    <a:pt x="56" y="310"/>
                    <a:pt x="53" y="300"/>
                  </a:cubicBezTo>
                  <a:cubicBezTo>
                    <a:pt x="50" y="290"/>
                    <a:pt x="46" y="279"/>
                    <a:pt x="54" y="271"/>
                  </a:cubicBezTo>
                  <a:cubicBezTo>
                    <a:pt x="62" y="264"/>
                    <a:pt x="72" y="267"/>
                    <a:pt x="83" y="270"/>
                  </a:cubicBezTo>
                  <a:cubicBezTo>
                    <a:pt x="92" y="273"/>
                    <a:pt x="101" y="276"/>
                    <a:pt x="107" y="270"/>
                  </a:cubicBezTo>
                  <a:cubicBezTo>
                    <a:pt x="113" y="264"/>
                    <a:pt x="110" y="255"/>
                    <a:pt x="107" y="246"/>
                  </a:cubicBezTo>
                  <a:cubicBezTo>
                    <a:pt x="104" y="235"/>
                    <a:pt x="101" y="225"/>
                    <a:pt x="108" y="217"/>
                  </a:cubicBezTo>
                  <a:cubicBezTo>
                    <a:pt x="116" y="209"/>
                    <a:pt x="127" y="213"/>
                    <a:pt x="137" y="216"/>
                  </a:cubicBezTo>
                  <a:cubicBezTo>
                    <a:pt x="147" y="219"/>
                    <a:pt x="156" y="222"/>
                    <a:pt x="162" y="216"/>
                  </a:cubicBezTo>
                  <a:cubicBezTo>
                    <a:pt x="168" y="210"/>
                    <a:pt x="165" y="201"/>
                    <a:pt x="162" y="191"/>
                  </a:cubicBezTo>
                  <a:cubicBezTo>
                    <a:pt x="158" y="181"/>
                    <a:pt x="155" y="170"/>
                    <a:pt x="163" y="163"/>
                  </a:cubicBezTo>
                  <a:cubicBezTo>
                    <a:pt x="170" y="155"/>
                    <a:pt x="181" y="158"/>
                    <a:pt x="191" y="162"/>
                  </a:cubicBezTo>
                  <a:cubicBezTo>
                    <a:pt x="201" y="165"/>
                    <a:pt x="210" y="168"/>
                    <a:pt x="216" y="162"/>
                  </a:cubicBezTo>
                  <a:cubicBezTo>
                    <a:pt x="222" y="156"/>
                    <a:pt x="219" y="147"/>
                    <a:pt x="216" y="137"/>
                  </a:cubicBezTo>
                  <a:cubicBezTo>
                    <a:pt x="213" y="127"/>
                    <a:pt x="209" y="116"/>
                    <a:pt x="217" y="108"/>
                  </a:cubicBezTo>
                  <a:cubicBezTo>
                    <a:pt x="225" y="101"/>
                    <a:pt x="235" y="104"/>
                    <a:pt x="246" y="107"/>
                  </a:cubicBezTo>
                  <a:cubicBezTo>
                    <a:pt x="255" y="110"/>
                    <a:pt x="264" y="113"/>
                    <a:pt x="270" y="107"/>
                  </a:cubicBezTo>
                  <a:cubicBezTo>
                    <a:pt x="276" y="101"/>
                    <a:pt x="273" y="92"/>
                    <a:pt x="270" y="83"/>
                  </a:cubicBezTo>
                  <a:cubicBezTo>
                    <a:pt x="267" y="72"/>
                    <a:pt x="264" y="62"/>
                    <a:pt x="271" y="54"/>
                  </a:cubicBezTo>
                  <a:cubicBezTo>
                    <a:pt x="279" y="46"/>
                    <a:pt x="290" y="50"/>
                    <a:pt x="300" y="53"/>
                  </a:cubicBezTo>
                  <a:cubicBezTo>
                    <a:pt x="310" y="56"/>
                    <a:pt x="319" y="59"/>
                    <a:pt x="325" y="53"/>
                  </a:cubicBezTo>
                  <a:cubicBezTo>
                    <a:pt x="331" y="47"/>
                    <a:pt x="328" y="38"/>
                    <a:pt x="325" y="28"/>
                  </a:cubicBezTo>
                  <a:cubicBezTo>
                    <a:pt x="322" y="18"/>
                    <a:pt x="318" y="7"/>
                    <a:pt x="326" y="0"/>
                  </a:cubicBezTo>
                  <a:cubicBezTo>
                    <a:pt x="329" y="2"/>
                    <a:pt x="329" y="2"/>
                    <a:pt x="329" y="2"/>
                  </a:cubicBezTo>
                  <a:cubicBezTo>
                    <a:pt x="323" y="8"/>
                    <a:pt x="326" y="17"/>
                    <a:pt x="329" y="27"/>
                  </a:cubicBezTo>
                  <a:cubicBezTo>
                    <a:pt x="332" y="37"/>
                    <a:pt x="335" y="48"/>
                    <a:pt x="328" y="5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Freeform 6">
              <a:extLst>
                <a:ext uri="{FF2B5EF4-FFF2-40B4-BE49-F238E27FC236}">
                  <a16:creationId xmlns:a16="http://schemas.microsoft.com/office/drawing/2014/main" id="{00EFC5F2-A173-4DD0-A881-1467D57514B8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6966" y="1084263"/>
              <a:ext cx="700088" cy="700088"/>
            </a:xfrm>
            <a:custGeom>
              <a:avLst/>
              <a:gdLst>
                <a:gd name="T0" fmla="*/ 328 w 335"/>
                <a:gd name="T1" fmla="*/ 56 h 335"/>
                <a:gd name="T2" fmla="*/ 299 w 335"/>
                <a:gd name="T3" fmla="*/ 57 h 335"/>
                <a:gd name="T4" fmla="*/ 274 w 335"/>
                <a:gd name="T5" fmla="*/ 57 h 335"/>
                <a:gd name="T6" fmla="*/ 274 w 335"/>
                <a:gd name="T7" fmla="*/ 81 h 335"/>
                <a:gd name="T8" fmla="*/ 273 w 335"/>
                <a:gd name="T9" fmla="*/ 110 h 335"/>
                <a:gd name="T10" fmla="*/ 245 w 335"/>
                <a:gd name="T11" fmla="*/ 111 h 335"/>
                <a:gd name="T12" fmla="*/ 220 w 335"/>
                <a:gd name="T13" fmla="*/ 111 h 335"/>
                <a:gd name="T14" fmla="*/ 220 w 335"/>
                <a:gd name="T15" fmla="*/ 136 h 335"/>
                <a:gd name="T16" fmla="*/ 219 w 335"/>
                <a:gd name="T17" fmla="*/ 164 h 335"/>
                <a:gd name="T18" fmla="*/ 190 w 335"/>
                <a:gd name="T19" fmla="*/ 165 h 335"/>
                <a:gd name="T20" fmla="*/ 166 w 335"/>
                <a:gd name="T21" fmla="*/ 166 h 335"/>
                <a:gd name="T22" fmla="*/ 165 w 335"/>
                <a:gd name="T23" fmla="*/ 190 h 335"/>
                <a:gd name="T24" fmla="*/ 164 w 335"/>
                <a:gd name="T25" fmla="*/ 219 h 335"/>
                <a:gd name="T26" fmla="*/ 136 w 335"/>
                <a:gd name="T27" fmla="*/ 220 h 335"/>
                <a:gd name="T28" fmla="*/ 111 w 335"/>
                <a:gd name="T29" fmla="*/ 220 h 335"/>
                <a:gd name="T30" fmla="*/ 111 w 335"/>
                <a:gd name="T31" fmla="*/ 245 h 335"/>
                <a:gd name="T32" fmla="*/ 110 w 335"/>
                <a:gd name="T33" fmla="*/ 273 h 335"/>
                <a:gd name="T34" fmla="*/ 81 w 335"/>
                <a:gd name="T35" fmla="*/ 274 h 335"/>
                <a:gd name="T36" fmla="*/ 57 w 335"/>
                <a:gd name="T37" fmla="*/ 274 h 335"/>
                <a:gd name="T38" fmla="*/ 57 w 335"/>
                <a:gd name="T39" fmla="*/ 299 h 335"/>
                <a:gd name="T40" fmla="*/ 56 w 335"/>
                <a:gd name="T41" fmla="*/ 327 h 335"/>
                <a:gd name="T42" fmla="*/ 27 w 335"/>
                <a:gd name="T43" fmla="*/ 329 h 335"/>
                <a:gd name="T44" fmla="*/ 2 w 335"/>
                <a:gd name="T45" fmla="*/ 329 h 335"/>
                <a:gd name="T46" fmla="*/ 0 w 335"/>
                <a:gd name="T47" fmla="*/ 326 h 335"/>
                <a:gd name="T48" fmla="*/ 28 w 335"/>
                <a:gd name="T49" fmla="*/ 325 h 335"/>
                <a:gd name="T50" fmla="*/ 53 w 335"/>
                <a:gd name="T51" fmla="*/ 325 h 335"/>
                <a:gd name="T52" fmla="*/ 53 w 335"/>
                <a:gd name="T53" fmla="*/ 300 h 335"/>
                <a:gd name="T54" fmla="*/ 54 w 335"/>
                <a:gd name="T55" fmla="*/ 271 h 335"/>
                <a:gd name="T56" fmla="*/ 83 w 335"/>
                <a:gd name="T57" fmla="*/ 270 h 335"/>
                <a:gd name="T58" fmla="*/ 107 w 335"/>
                <a:gd name="T59" fmla="*/ 270 h 335"/>
                <a:gd name="T60" fmla="*/ 107 w 335"/>
                <a:gd name="T61" fmla="*/ 246 h 335"/>
                <a:gd name="T62" fmla="*/ 108 w 335"/>
                <a:gd name="T63" fmla="*/ 217 h 335"/>
                <a:gd name="T64" fmla="*/ 137 w 335"/>
                <a:gd name="T65" fmla="*/ 216 h 335"/>
                <a:gd name="T66" fmla="*/ 162 w 335"/>
                <a:gd name="T67" fmla="*/ 216 h 335"/>
                <a:gd name="T68" fmla="*/ 162 w 335"/>
                <a:gd name="T69" fmla="*/ 191 h 335"/>
                <a:gd name="T70" fmla="*/ 163 w 335"/>
                <a:gd name="T71" fmla="*/ 163 h 335"/>
                <a:gd name="T72" fmla="*/ 191 w 335"/>
                <a:gd name="T73" fmla="*/ 162 h 335"/>
                <a:gd name="T74" fmla="*/ 216 w 335"/>
                <a:gd name="T75" fmla="*/ 162 h 335"/>
                <a:gd name="T76" fmla="*/ 216 w 335"/>
                <a:gd name="T77" fmla="*/ 137 h 335"/>
                <a:gd name="T78" fmla="*/ 217 w 335"/>
                <a:gd name="T79" fmla="*/ 108 h 335"/>
                <a:gd name="T80" fmla="*/ 246 w 335"/>
                <a:gd name="T81" fmla="*/ 107 h 335"/>
                <a:gd name="T82" fmla="*/ 270 w 335"/>
                <a:gd name="T83" fmla="*/ 107 h 335"/>
                <a:gd name="T84" fmla="*/ 270 w 335"/>
                <a:gd name="T85" fmla="*/ 83 h 335"/>
                <a:gd name="T86" fmla="*/ 271 w 335"/>
                <a:gd name="T87" fmla="*/ 54 h 335"/>
                <a:gd name="T88" fmla="*/ 300 w 335"/>
                <a:gd name="T89" fmla="*/ 53 h 335"/>
                <a:gd name="T90" fmla="*/ 325 w 335"/>
                <a:gd name="T91" fmla="*/ 53 h 335"/>
                <a:gd name="T92" fmla="*/ 325 w 335"/>
                <a:gd name="T93" fmla="*/ 28 h 335"/>
                <a:gd name="T94" fmla="*/ 326 w 335"/>
                <a:gd name="T95" fmla="*/ 0 h 335"/>
                <a:gd name="T96" fmla="*/ 329 w 335"/>
                <a:gd name="T97" fmla="*/ 2 h 335"/>
                <a:gd name="T98" fmla="*/ 329 w 335"/>
                <a:gd name="T99" fmla="*/ 27 h 335"/>
                <a:gd name="T100" fmla="*/ 328 w 335"/>
                <a:gd name="T101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35" h="335">
                  <a:moveTo>
                    <a:pt x="328" y="56"/>
                  </a:moveTo>
                  <a:cubicBezTo>
                    <a:pt x="320" y="63"/>
                    <a:pt x="309" y="60"/>
                    <a:pt x="299" y="57"/>
                  </a:cubicBezTo>
                  <a:cubicBezTo>
                    <a:pt x="289" y="54"/>
                    <a:pt x="280" y="51"/>
                    <a:pt x="274" y="57"/>
                  </a:cubicBezTo>
                  <a:cubicBezTo>
                    <a:pt x="268" y="63"/>
                    <a:pt x="271" y="72"/>
                    <a:pt x="274" y="81"/>
                  </a:cubicBezTo>
                  <a:cubicBezTo>
                    <a:pt x="277" y="92"/>
                    <a:pt x="281" y="102"/>
                    <a:pt x="273" y="110"/>
                  </a:cubicBezTo>
                  <a:cubicBezTo>
                    <a:pt x="265" y="118"/>
                    <a:pt x="255" y="114"/>
                    <a:pt x="245" y="111"/>
                  </a:cubicBezTo>
                  <a:cubicBezTo>
                    <a:pt x="235" y="108"/>
                    <a:pt x="226" y="105"/>
                    <a:pt x="220" y="111"/>
                  </a:cubicBezTo>
                  <a:cubicBezTo>
                    <a:pt x="214" y="117"/>
                    <a:pt x="217" y="126"/>
                    <a:pt x="220" y="136"/>
                  </a:cubicBezTo>
                  <a:cubicBezTo>
                    <a:pt x="223" y="146"/>
                    <a:pt x="226" y="157"/>
                    <a:pt x="219" y="164"/>
                  </a:cubicBezTo>
                  <a:cubicBezTo>
                    <a:pt x="211" y="172"/>
                    <a:pt x="200" y="169"/>
                    <a:pt x="190" y="165"/>
                  </a:cubicBezTo>
                  <a:cubicBezTo>
                    <a:pt x="181" y="162"/>
                    <a:pt x="171" y="160"/>
                    <a:pt x="166" y="166"/>
                  </a:cubicBezTo>
                  <a:cubicBezTo>
                    <a:pt x="160" y="171"/>
                    <a:pt x="162" y="181"/>
                    <a:pt x="165" y="190"/>
                  </a:cubicBezTo>
                  <a:cubicBezTo>
                    <a:pt x="169" y="200"/>
                    <a:pt x="172" y="211"/>
                    <a:pt x="164" y="219"/>
                  </a:cubicBezTo>
                  <a:cubicBezTo>
                    <a:pt x="157" y="226"/>
                    <a:pt x="146" y="223"/>
                    <a:pt x="136" y="220"/>
                  </a:cubicBezTo>
                  <a:cubicBezTo>
                    <a:pt x="126" y="217"/>
                    <a:pt x="117" y="214"/>
                    <a:pt x="111" y="220"/>
                  </a:cubicBezTo>
                  <a:cubicBezTo>
                    <a:pt x="105" y="226"/>
                    <a:pt x="108" y="235"/>
                    <a:pt x="111" y="245"/>
                  </a:cubicBezTo>
                  <a:cubicBezTo>
                    <a:pt x="114" y="255"/>
                    <a:pt x="118" y="265"/>
                    <a:pt x="110" y="273"/>
                  </a:cubicBezTo>
                  <a:cubicBezTo>
                    <a:pt x="102" y="281"/>
                    <a:pt x="92" y="277"/>
                    <a:pt x="81" y="274"/>
                  </a:cubicBezTo>
                  <a:cubicBezTo>
                    <a:pt x="72" y="271"/>
                    <a:pt x="63" y="268"/>
                    <a:pt x="57" y="274"/>
                  </a:cubicBezTo>
                  <a:cubicBezTo>
                    <a:pt x="51" y="280"/>
                    <a:pt x="54" y="289"/>
                    <a:pt x="57" y="299"/>
                  </a:cubicBezTo>
                  <a:cubicBezTo>
                    <a:pt x="60" y="309"/>
                    <a:pt x="63" y="320"/>
                    <a:pt x="56" y="327"/>
                  </a:cubicBezTo>
                  <a:cubicBezTo>
                    <a:pt x="48" y="335"/>
                    <a:pt x="37" y="332"/>
                    <a:pt x="27" y="329"/>
                  </a:cubicBezTo>
                  <a:cubicBezTo>
                    <a:pt x="17" y="326"/>
                    <a:pt x="8" y="323"/>
                    <a:pt x="2" y="329"/>
                  </a:cubicBezTo>
                  <a:cubicBezTo>
                    <a:pt x="0" y="326"/>
                    <a:pt x="0" y="326"/>
                    <a:pt x="0" y="326"/>
                  </a:cubicBezTo>
                  <a:cubicBezTo>
                    <a:pt x="7" y="318"/>
                    <a:pt x="18" y="322"/>
                    <a:pt x="28" y="325"/>
                  </a:cubicBezTo>
                  <a:cubicBezTo>
                    <a:pt x="38" y="328"/>
                    <a:pt x="47" y="331"/>
                    <a:pt x="53" y="325"/>
                  </a:cubicBezTo>
                  <a:cubicBezTo>
                    <a:pt x="59" y="319"/>
                    <a:pt x="56" y="310"/>
                    <a:pt x="53" y="300"/>
                  </a:cubicBezTo>
                  <a:cubicBezTo>
                    <a:pt x="50" y="290"/>
                    <a:pt x="46" y="279"/>
                    <a:pt x="54" y="271"/>
                  </a:cubicBezTo>
                  <a:cubicBezTo>
                    <a:pt x="62" y="264"/>
                    <a:pt x="72" y="267"/>
                    <a:pt x="83" y="270"/>
                  </a:cubicBezTo>
                  <a:cubicBezTo>
                    <a:pt x="92" y="273"/>
                    <a:pt x="101" y="276"/>
                    <a:pt x="107" y="270"/>
                  </a:cubicBezTo>
                  <a:cubicBezTo>
                    <a:pt x="113" y="264"/>
                    <a:pt x="110" y="255"/>
                    <a:pt x="107" y="246"/>
                  </a:cubicBezTo>
                  <a:cubicBezTo>
                    <a:pt x="104" y="235"/>
                    <a:pt x="101" y="225"/>
                    <a:pt x="108" y="217"/>
                  </a:cubicBezTo>
                  <a:cubicBezTo>
                    <a:pt x="116" y="209"/>
                    <a:pt x="127" y="213"/>
                    <a:pt x="137" y="216"/>
                  </a:cubicBezTo>
                  <a:cubicBezTo>
                    <a:pt x="147" y="219"/>
                    <a:pt x="156" y="222"/>
                    <a:pt x="162" y="216"/>
                  </a:cubicBezTo>
                  <a:cubicBezTo>
                    <a:pt x="168" y="210"/>
                    <a:pt x="165" y="201"/>
                    <a:pt x="162" y="191"/>
                  </a:cubicBezTo>
                  <a:cubicBezTo>
                    <a:pt x="158" y="181"/>
                    <a:pt x="155" y="170"/>
                    <a:pt x="163" y="163"/>
                  </a:cubicBezTo>
                  <a:cubicBezTo>
                    <a:pt x="170" y="155"/>
                    <a:pt x="181" y="158"/>
                    <a:pt x="191" y="162"/>
                  </a:cubicBezTo>
                  <a:cubicBezTo>
                    <a:pt x="201" y="165"/>
                    <a:pt x="210" y="168"/>
                    <a:pt x="216" y="162"/>
                  </a:cubicBezTo>
                  <a:cubicBezTo>
                    <a:pt x="222" y="156"/>
                    <a:pt x="219" y="147"/>
                    <a:pt x="216" y="137"/>
                  </a:cubicBezTo>
                  <a:cubicBezTo>
                    <a:pt x="213" y="127"/>
                    <a:pt x="209" y="116"/>
                    <a:pt x="217" y="108"/>
                  </a:cubicBezTo>
                  <a:cubicBezTo>
                    <a:pt x="225" y="101"/>
                    <a:pt x="235" y="104"/>
                    <a:pt x="246" y="107"/>
                  </a:cubicBezTo>
                  <a:cubicBezTo>
                    <a:pt x="255" y="110"/>
                    <a:pt x="264" y="113"/>
                    <a:pt x="270" y="107"/>
                  </a:cubicBezTo>
                  <a:cubicBezTo>
                    <a:pt x="276" y="101"/>
                    <a:pt x="273" y="92"/>
                    <a:pt x="270" y="83"/>
                  </a:cubicBezTo>
                  <a:cubicBezTo>
                    <a:pt x="267" y="72"/>
                    <a:pt x="264" y="62"/>
                    <a:pt x="271" y="54"/>
                  </a:cubicBezTo>
                  <a:cubicBezTo>
                    <a:pt x="279" y="46"/>
                    <a:pt x="290" y="50"/>
                    <a:pt x="300" y="53"/>
                  </a:cubicBezTo>
                  <a:cubicBezTo>
                    <a:pt x="310" y="56"/>
                    <a:pt x="319" y="59"/>
                    <a:pt x="325" y="53"/>
                  </a:cubicBezTo>
                  <a:cubicBezTo>
                    <a:pt x="331" y="47"/>
                    <a:pt x="328" y="38"/>
                    <a:pt x="325" y="28"/>
                  </a:cubicBezTo>
                  <a:cubicBezTo>
                    <a:pt x="322" y="18"/>
                    <a:pt x="318" y="7"/>
                    <a:pt x="326" y="0"/>
                  </a:cubicBezTo>
                  <a:cubicBezTo>
                    <a:pt x="329" y="2"/>
                    <a:pt x="329" y="2"/>
                    <a:pt x="329" y="2"/>
                  </a:cubicBezTo>
                  <a:cubicBezTo>
                    <a:pt x="323" y="8"/>
                    <a:pt x="326" y="17"/>
                    <a:pt x="329" y="27"/>
                  </a:cubicBezTo>
                  <a:cubicBezTo>
                    <a:pt x="332" y="37"/>
                    <a:pt x="335" y="48"/>
                    <a:pt x="328" y="5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" name="Group 4" hidden="1"/>
          <p:cNvGrpSpPr/>
          <p:nvPr userDrawn="1"/>
        </p:nvGrpSpPr>
        <p:grpSpPr>
          <a:xfrm>
            <a:off x="7813397" y="-713781"/>
            <a:ext cx="4981868" cy="3747927"/>
            <a:chOff x="2432790" y="730250"/>
            <a:chExt cx="7132330" cy="5365749"/>
          </a:xfrm>
          <a:solidFill>
            <a:srgbClr val="056B70"/>
          </a:solidFill>
        </p:grpSpPr>
        <p:sp>
          <p:nvSpPr>
            <p:cNvPr id="6" name="Freeform 5"/>
            <p:cNvSpPr>
              <a:spLocks/>
            </p:cNvSpPr>
            <p:nvPr/>
          </p:nvSpPr>
          <p:spPr bwMode="auto">
            <a:xfrm>
              <a:off x="3363912" y="800101"/>
              <a:ext cx="5110162" cy="5078412"/>
            </a:xfrm>
            <a:custGeom>
              <a:avLst/>
              <a:gdLst>
                <a:gd name="T0" fmla="*/ 1670 w 2447"/>
                <a:gd name="T1" fmla="*/ 937 h 2432"/>
                <a:gd name="T2" fmla="*/ 1589 w 2447"/>
                <a:gd name="T3" fmla="*/ 957 h 2432"/>
                <a:gd name="T4" fmla="*/ 1551 w 2447"/>
                <a:gd name="T5" fmla="*/ 930 h 2432"/>
                <a:gd name="T6" fmla="*/ 1550 w 2447"/>
                <a:gd name="T7" fmla="*/ 929 h 2432"/>
                <a:gd name="T8" fmla="*/ 1423 w 2447"/>
                <a:gd name="T9" fmla="*/ 929 h 2432"/>
                <a:gd name="T10" fmla="*/ 1311 w 2447"/>
                <a:gd name="T11" fmla="*/ 1041 h 2432"/>
                <a:gd name="T12" fmla="*/ 1183 w 2447"/>
                <a:gd name="T13" fmla="*/ 1041 h 2432"/>
                <a:gd name="T14" fmla="*/ 1183 w 2447"/>
                <a:gd name="T15" fmla="*/ 913 h 2432"/>
                <a:gd name="T16" fmla="*/ 1550 w 2447"/>
                <a:gd name="T17" fmla="*/ 546 h 2432"/>
                <a:gd name="T18" fmla="*/ 1555 w 2447"/>
                <a:gd name="T19" fmla="*/ 423 h 2432"/>
                <a:gd name="T20" fmla="*/ 1555 w 2447"/>
                <a:gd name="T21" fmla="*/ 423 h 2432"/>
                <a:gd name="T22" fmla="*/ 1523 w 2447"/>
                <a:gd name="T23" fmla="*/ 380 h 2432"/>
                <a:gd name="T24" fmla="*/ 1543 w 2447"/>
                <a:gd name="T25" fmla="*/ 299 h 2432"/>
                <a:gd name="T26" fmla="*/ 1678 w 2447"/>
                <a:gd name="T27" fmla="*/ 163 h 2432"/>
                <a:gd name="T28" fmla="*/ 1678 w 2447"/>
                <a:gd name="T29" fmla="*/ 36 h 2432"/>
                <a:gd name="T30" fmla="*/ 1550 w 2447"/>
                <a:gd name="T31" fmla="*/ 36 h 2432"/>
                <a:gd name="T32" fmla="*/ 1462 w 2447"/>
                <a:gd name="T33" fmla="*/ 124 h 2432"/>
                <a:gd name="T34" fmla="*/ 1381 w 2447"/>
                <a:gd name="T35" fmla="*/ 143 h 2432"/>
                <a:gd name="T36" fmla="*/ 1348 w 2447"/>
                <a:gd name="T37" fmla="*/ 121 h 2432"/>
                <a:gd name="T38" fmla="*/ 1343 w 2447"/>
                <a:gd name="T39" fmla="*/ 115 h 2432"/>
                <a:gd name="T40" fmla="*/ 1215 w 2447"/>
                <a:gd name="T41" fmla="*/ 115 h 2432"/>
                <a:gd name="T42" fmla="*/ 35 w 2447"/>
                <a:gd name="T43" fmla="*/ 1296 h 2432"/>
                <a:gd name="T44" fmla="*/ 35 w 2447"/>
                <a:gd name="T45" fmla="*/ 1424 h 2432"/>
                <a:gd name="T46" fmla="*/ 162 w 2447"/>
                <a:gd name="T47" fmla="*/ 1424 h 2432"/>
                <a:gd name="T48" fmla="*/ 266 w 2447"/>
                <a:gd name="T49" fmla="*/ 1320 h 2432"/>
                <a:gd name="T50" fmla="*/ 394 w 2447"/>
                <a:gd name="T51" fmla="*/ 1320 h 2432"/>
                <a:gd name="T52" fmla="*/ 394 w 2447"/>
                <a:gd name="T53" fmla="*/ 1447 h 2432"/>
                <a:gd name="T54" fmla="*/ 178 w 2447"/>
                <a:gd name="T55" fmla="*/ 1663 h 2432"/>
                <a:gd name="T56" fmla="*/ 178 w 2447"/>
                <a:gd name="T57" fmla="*/ 1790 h 2432"/>
                <a:gd name="T58" fmla="*/ 306 w 2447"/>
                <a:gd name="T59" fmla="*/ 1790 h 2432"/>
                <a:gd name="T60" fmla="*/ 497 w 2447"/>
                <a:gd name="T61" fmla="*/ 1599 h 2432"/>
                <a:gd name="T62" fmla="*/ 625 w 2447"/>
                <a:gd name="T63" fmla="*/ 1599 h 2432"/>
                <a:gd name="T64" fmla="*/ 625 w 2447"/>
                <a:gd name="T65" fmla="*/ 1727 h 2432"/>
                <a:gd name="T66" fmla="*/ 178 w 2447"/>
                <a:gd name="T67" fmla="*/ 2173 h 2432"/>
                <a:gd name="T68" fmla="*/ 178 w 2447"/>
                <a:gd name="T69" fmla="*/ 2301 h 2432"/>
                <a:gd name="T70" fmla="*/ 306 w 2447"/>
                <a:gd name="T71" fmla="*/ 2301 h 2432"/>
                <a:gd name="T72" fmla="*/ 673 w 2447"/>
                <a:gd name="T73" fmla="*/ 1934 h 2432"/>
                <a:gd name="T74" fmla="*/ 801 w 2447"/>
                <a:gd name="T75" fmla="*/ 1934 h 2432"/>
                <a:gd name="T76" fmla="*/ 801 w 2447"/>
                <a:gd name="T77" fmla="*/ 2062 h 2432"/>
                <a:gd name="T78" fmla="*/ 815 w 2447"/>
                <a:gd name="T79" fmla="*/ 2047 h 2432"/>
                <a:gd name="T80" fmla="*/ 815 w 2447"/>
                <a:gd name="T81" fmla="*/ 2175 h 2432"/>
                <a:gd name="T82" fmla="*/ 942 w 2447"/>
                <a:gd name="T83" fmla="*/ 2175 h 2432"/>
                <a:gd name="T84" fmla="*/ 968 w 2447"/>
                <a:gd name="T85" fmla="*/ 2149 h 2432"/>
                <a:gd name="T86" fmla="*/ 1096 w 2447"/>
                <a:gd name="T87" fmla="*/ 2149 h 2432"/>
                <a:gd name="T88" fmla="*/ 1096 w 2447"/>
                <a:gd name="T89" fmla="*/ 2277 h 2432"/>
                <a:gd name="T90" fmla="*/ 1104 w 2447"/>
                <a:gd name="T91" fmla="*/ 2269 h 2432"/>
                <a:gd name="T92" fmla="*/ 1104 w 2447"/>
                <a:gd name="T93" fmla="*/ 2397 h 2432"/>
                <a:gd name="T94" fmla="*/ 1231 w 2447"/>
                <a:gd name="T95" fmla="*/ 2397 h 2432"/>
                <a:gd name="T96" fmla="*/ 2412 w 2447"/>
                <a:gd name="T97" fmla="*/ 1216 h 2432"/>
                <a:gd name="T98" fmla="*/ 2412 w 2447"/>
                <a:gd name="T99" fmla="*/ 1089 h 2432"/>
                <a:gd name="T100" fmla="*/ 2284 w 2447"/>
                <a:gd name="T101" fmla="*/ 1089 h 2432"/>
                <a:gd name="T102" fmla="*/ 2252 w 2447"/>
                <a:gd name="T103" fmla="*/ 1120 h 2432"/>
                <a:gd name="T104" fmla="*/ 2125 w 2447"/>
                <a:gd name="T105" fmla="*/ 1120 h 2432"/>
                <a:gd name="T106" fmla="*/ 2125 w 2447"/>
                <a:gd name="T107" fmla="*/ 993 h 2432"/>
                <a:gd name="T108" fmla="*/ 2334 w 2447"/>
                <a:gd name="T109" fmla="*/ 784 h 2432"/>
                <a:gd name="T110" fmla="*/ 2334 w 2447"/>
                <a:gd name="T111" fmla="*/ 656 h 2432"/>
                <a:gd name="T112" fmla="*/ 2206 w 2447"/>
                <a:gd name="T113" fmla="*/ 656 h 2432"/>
                <a:gd name="T114" fmla="*/ 2196 w 2447"/>
                <a:gd name="T115" fmla="*/ 666 h 2432"/>
                <a:gd name="T116" fmla="*/ 2123 w 2447"/>
                <a:gd name="T117" fmla="*/ 678 h 2432"/>
                <a:gd name="T118" fmla="*/ 2088 w 2447"/>
                <a:gd name="T119" fmla="*/ 653 h 2432"/>
                <a:gd name="T120" fmla="*/ 2085 w 2447"/>
                <a:gd name="T121" fmla="*/ 650 h 2432"/>
                <a:gd name="T122" fmla="*/ 1957 w 2447"/>
                <a:gd name="T123" fmla="*/ 650 h 2432"/>
                <a:gd name="T124" fmla="*/ 1670 w 2447"/>
                <a:gd name="T125" fmla="*/ 937 h 24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447" h="2432">
                  <a:moveTo>
                    <a:pt x="1670" y="937"/>
                  </a:moveTo>
                  <a:cubicBezTo>
                    <a:pt x="1635" y="970"/>
                    <a:pt x="1604" y="963"/>
                    <a:pt x="1589" y="957"/>
                  </a:cubicBezTo>
                  <a:cubicBezTo>
                    <a:pt x="1569" y="948"/>
                    <a:pt x="1564" y="942"/>
                    <a:pt x="1551" y="930"/>
                  </a:cubicBezTo>
                  <a:cubicBezTo>
                    <a:pt x="1551" y="930"/>
                    <a:pt x="1551" y="929"/>
                    <a:pt x="1550" y="929"/>
                  </a:cubicBezTo>
                  <a:cubicBezTo>
                    <a:pt x="1515" y="894"/>
                    <a:pt x="1458" y="894"/>
                    <a:pt x="1423" y="929"/>
                  </a:cubicBezTo>
                  <a:cubicBezTo>
                    <a:pt x="1311" y="1041"/>
                    <a:pt x="1311" y="1041"/>
                    <a:pt x="1311" y="1041"/>
                  </a:cubicBezTo>
                  <a:cubicBezTo>
                    <a:pt x="1276" y="1076"/>
                    <a:pt x="1219" y="1076"/>
                    <a:pt x="1183" y="1041"/>
                  </a:cubicBezTo>
                  <a:cubicBezTo>
                    <a:pt x="1148" y="1005"/>
                    <a:pt x="1148" y="948"/>
                    <a:pt x="1183" y="913"/>
                  </a:cubicBezTo>
                  <a:cubicBezTo>
                    <a:pt x="1550" y="546"/>
                    <a:pt x="1550" y="546"/>
                    <a:pt x="1550" y="546"/>
                  </a:cubicBezTo>
                  <a:cubicBezTo>
                    <a:pt x="1584" y="512"/>
                    <a:pt x="1585" y="459"/>
                    <a:pt x="1555" y="423"/>
                  </a:cubicBezTo>
                  <a:cubicBezTo>
                    <a:pt x="1555" y="423"/>
                    <a:pt x="1555" y="423"/>
                    <a:pt x="1555" y="423"/>
                  </a:cubicBezTo>
                  <a:cubicBezTo>
                    <a:pt x="1539" y="406"/>
                    <a:pt x="1533" y="402"/>
                    <a:pt x="1523" y="380"/>
                  </a:cubicBezTo>
                  <a:cubicBezTo>
                    <a:pt x="1516" y="365"/>
                    <a:pt x="1510" y="334"/>
                    <a:pt x="1543" y="299"/>
                  </a:cubicBezTo>
                  <a:cubicBezTo>
                    <a:pt x="1678" y="163"/>
                    <a:pt x="1678" y="163"/>
                    <a:pt x="1678" y="163"/>
                  </a:cubicBezTo>
                  <a:cubicBezTo>
                    <a:pt x="1713" y="128"/>
                    <a:pt x="1713" y="71"/>
                    <a:pt x="1678" y="36"/>
                  </a:cubicBezTo>
                  <a:cubicBezTo>
                    <a:pt x="1643" y="0"/>
                    <a:pt x="1586" y="0"/>
                    <a:pt x="1550" y="36"/>
                  </a:cubicBezTo>
                  <a:cubicBezTo>
                    <a:pt x="1462" y="124"/>
                    <a:pt x="1462" y="124"/>
                    <a:pt x="1462" y="124"/>
                  </a:cubicBezTo>
                  <a:cubicBezTo>
                    <a:pt x="1427" y="156"/>
                    <a:pt x="1396" y="150"/>
                    <a:pt x="1381" y="143"/>
                  </a:cubicBezTo>
                  <a:cubicBezTo>
                    <a:pt x="1364" y="136"/>
                    <a:pt x="1358" y="130"/>
                    <a:pt x="1348" y="121"/>
                  </a:cubicBezTo>
                  <a:cubicBezTo>
                    <a:pt x="1346" y="119"/>
                    <a:pt x="1345" y="117"/>
                    <a:pt x="1343" y="115"/>
                  </a:cubicBezTo>
                  <a:cubicBezTo>
                    <a:pt x="1308" y="80"/>
                    <a:pt x="1251" y="80"/>
                    <a:pt x="1215" y="115"/>
                  </a:cubicBezTo>
                  <a:cubicBezTo>
                    <a:pt x="35" y="1296"/>
                    <a:pt x="35" y="1296"/>
                    <a:pt x="35" y="1296"/>
                  </a:cubicBezTo>
                  <a:cubicBezTo>
                    <a:pt x="0" y="1331"/>
                    <a:pt x="0" y="1388"/>
                    <a:pt x="35" y="1424"/>
                  </a:cubicBezTo>
                  <a:cubicBezTo>
                    <a:pt x="70" y="1459"/>
                    <a:pt x="127" y="1459"/>
                    <a:pt x="162" y="1424"/>
                  </a:cubicBezTo>
                  <a:cubicBezTo>
                    <a:pt x="266" y="1320"/>
                    <a:pt x="266" y="1320"/>
                    <a:pt x="266" y="1320"/>
                  </a:cubicBezTo>
                  <a:cubicBezTo>
                    <a:pt x="301" y="1285"/>
                    <a:pt x="359" y="1285"/>
                    <a:pt x="394" y="1320"/>
                  </a:cubicBezTo>
                  <a:cubicBezTo>
                    <a:pt x="429" y="1355"/>
                    <a:pt x="429" y="1412"/>
                    <a:pt x="394" y="1447"/>
                  </a:cubicBezTo>
                  <a:cubicBezTo>
                    <a:pt x="178" y="1663"/>
                    <a:pt x="178" y="1663"/>
                    <a:pt x="178" y="1663"/>
                  </a:cubicBezTo>
                  <a:cubicBezTo>
                    <a:pt x="143" y="1698"/>
                    <a:pt x="143" y="1755"/>
                    <a:pt x="178" y="1790"/>
                  </a:cubicBezTo>
                  <a:cubicBezTo>
                    <a:pt x="214" y="1826"/>
                    <a:pt x="271" y="1826"/>
                    <a:pt x="306" y="1790"/>
                  </a:cubicBezTo>
                  <a:cubicBezTo>
                    <a:pt x="497" y="1599"/>
                    <a:pt x="497" y="1599"/>
                    <a:pt x="497" y="1599"/>
                  </a:cubicBezTo>
                  <a:cubicBezTo>
                    <a:pt x="533" y="1564"/>
                    <a:pt x="590" y="1564"/>
                    <a:pt x="625" y="1599"/>
                  </a:cubicBezTo>
                  <a:cubicBezTo>
                    <a:pt x="660" y="1634"/>
                    <a:pt x="660" y="1691"/>
                    <a:pt x="625" y="1727"/>
                  </a:cubicBezTo>
                  <a:cubicBezTo>
                    <a:pt x="178" y="2173"/>
                    <a:pt x="178" y="2173"/>
                    <a:pt x="178" y="2173"/>
                  </a:cubicBezTo>
                  <a:cubicBezTo>
                    <a:pt x="143" y="2209"/>
                    <a:pt x="143" y="2266"/>
                    <a:pt x="178" y="2301"/>
                  </a:cubicBezTo>
                  <a:cubicBezTo>
                    <a:pt x="214" y="2336"/>
                    <a:pt x="271" y="2336"/>
                    <a:pt x="306" y="2301"/>
                  </a:cubicBezTo>
                  <a:cubicBezTo>
                    <a:pt x="673" y="1934"/>
                    <a:pt x="673" y="1934"/>
                    <a:pt x="673" y="1934"/>
                  </a:cubicBezTo>
                  <a:cubicBezTo>
                    <a:pt x="708" y="1899"/>
                    <a:pt x="765" y="1899"/>
                    <a:pt x="801" y="1934"/>
                  </a:cubicBezTo>
                  <a:cubicBezTo>
                    <a:pt x="836" y="1969"/>
                    <a:pt x="836" y="2026"/>
                    <a:pt x="801" y="2062"/>
                  </a:cubicBezTo>
                  <a:cubicBezTo>
                    <a:pt x="815" y="2047"/>
                    <a:pt x="815" y="2047"/>
                    <a:pt x="815" y="2047"/>
                  </a:cubicBezTo>
                  <a:cubicBezTo>
                    <a:pt x="779" y="2083"/>
                    <a:pt x="779" y="2140"/>
                    <a:pt x="815" y="2175"/>
                  </a:cubicBezTo>
                  <a:cubicBezTo>
                    <a:pt x="850" y="2210"/>
                    <a:pt x="907" y="2210"/>
                    <a:pt x="942" y="2175"/>
                  </a:cubicBezTo>
                  <a:cubicBezTo>
                    <a:pt x="968" y="2149"/>
                    <a:pt x="968" y="2149"/>
                    <a:pt x="968" y="2149"/>
                  </a:cubicBezTo>
                  <a:cubicBezTo>
                    <a:pt x="1003" y="2114"/>
                    <a:pt x="1060" y="2114"/>
                    <a:pt x="1096" y="2149"/>
                  </a:cubicBezTo>
                  <a:cubicBezTo>
                    <a:pt x="1131" y="2185"/>
                    <a:pt x="1131" y="2242"/>
                    <a:pt x="1096" y="2277"/>
                  </a:cubicBezTo>
                  <a:cubicBezTo>
                    <a:pt x="1104" y="2269"/>
                    <a:pt x="1104" y="2269"/>
                    <a:pt x="1104" y="2269"/>
                  </a:cubicBezTo>
                  <a:cubicBezTo>
                    <a:pt x="1068" y="2304"/>
                    <a:pt x="1068" y="2361"/>
                    <a:pt x="1104" y="2397"/>
                  </a:cubicBezTo>
                  <a:cubicBezTo>
                    <a:pt x="1139" y="2432"/>
                    <a:pt x="1196" y="2432"/>
                    <a:pt x="1231" y="2397"/>
                  </a:cubicBezTo>
                  <a:cubicBezTo>
                    <a:pt x="2412" y="1216"/>
                    <a:pt x="2412" y="1216"/>
                    <a:pt x="2412" y="1216"/>
                  </a:cubicBezTo>
                  <a:cubicBezTo>
                    <a:pt x="2447" y="1181"/>
                    <a:pt x="2447" y="1124"/>
                    <a:pt x="2412" y="1089"/>
                  </a:cubicBezTo>
                  <a:cubicBezTo>
                    <a:pt x="2377" y="1053"/>
                    <a:pt x="2319" y="1053"/>
                    <a:pt x="2284" y="1089"/>
                  </a:cubicBezTo>
                  <a:cubicBezTo>
                    <a:pt x="2252" y="1120"/>
                    <a:pt x="2252" y="1120"/>
                    <a:pt x="2252" y="1120"/>
                  </a:cubicBezTo>
                  <a:cubicBezTo>
                    <a:pt x="2217" y="1156"/>
                    <a:pt x="2160" y="1156"/>
                    <a:pt x="2125" y="1120"/>
                  </a:cubicBezTo>
                  <a:cubicBezTo>
                    <a:pt x="2089" y="1085"/>
                    <a:pt x="2089" y="1028"/>
                    <a:pt x="2125" y="993"/>
                  </a:cubicBezTo>
                  <a:cubicBezTo>
                    <a:pt x="2334" y="784"/>
                    <a:pt x="2334" y="784"/>
                    <a:pt x="2334" y="784"/>
                  </a:cubicBezTo>
                  <a:cubicBezTo>
                    <a:pt x="2369" y="748"/>
                    <a:pt x="2369" y="691"/>
                    <a:pt x="2334" y="656"/>
                  </a:cubicBezTo>
                  <a:cubicBezTo>
                    <a:pt x="2299" y="621"/>
                    <a:pt x="2241" y="621"/>
                    <a:pt x="2206" y="656"/>
                  </a:cubicBezTo>
                  <a:cubicBezTo>
                    <a:pt x="2196" y="666"/>
                    <a:pt x="2196" y="666"/>
                    <a:pt x="2196" y="666"/>
                  </a:cubicBezTo>
                  <a:cubicBezTo>
                    <a:pt x="2164" y="690"/>
                    <a:pt x="2137" y="684"/>
                    <a:pt x="2123" y="678"/>
                  </a:cubicBezTo>
                  <a:cubicBezTo>
                    <a:pt x="2105" y="670"/>
                    <a:pt x="2100" y="664"/>
                    <a:pt x="2088" y="653"/>
                  </a:cubicBezTo>
                  <a:cubicBezTo>
                    <a:pt x="2087" y="652"/>
                    <a:pt x="2086" y="651"/>
                    <a:pt x="2085" y="650"/>
                  </a:cubicBezTo>
                  <a:cubicBezTo>
                    <a:pt x="2049" y="615"/>
                    <a:pt x="1992" y="615"/>
                    <a:pt x="1957" y="650"/>
                  </a:cubicBezTo>
                  <a:lnTo>
                    <a:pt x="1670" y="93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8165702" y="2195512"/>
              <a:ext cx="700088" cy="700088"/>
            </a:xfrm>
            <a:custGeom>
              <a:avLst/>
              <a:gdLst>
                <a:gd name="T0" fmla="*/ 328 w 335"/>
                <a:gd name="T1" fmla="*/ 56 h 335"/>
                <a:gd name="T2" fmla="*/ 299 w 335"/>
                <a:gd name="T3" fmla="*/ 57 h 335"/>
                <a:gd name="T4" fmla="*/ 274 w 335"/>
                <a:gd name="T5" fmla="*/ 57 h 335"/>
                <a:gd name="T6" fmla="*/ 274 w 335"/>
                <a:gd name="T7" fmla="*/ 81 h 335"/>
                <a:gd name="T8" fmla="*/ 273 w 335"/>
                <a:gd name="T9" fmla="*/ 110 h 335"/>
                <a:gd name="T10" fmla="*/ 245 w 335"/>
                <a:gd name="T11" fmla="*/ 111 h 335"/>
                <a:gd name="T12" fmla="*/ 220 w 335"/>
                <a:gd name="T13" fmla="*/ 111 h 335"/>
                <a:gd name="T14" fmla="*/ 220 w 335"/>
                <a:gd name="T15" fmla="*/ 136 h 335"/>
                <a:gd name="T16" fmla="*/ 219 w 335"/>
                <a:gd name="T17" fmla="*/ 164 h 335"/>
                <a:gd name="T18" fmla="*/ 190 w 335"/>
                <a:gd name="T19" fmla="*/ 165 h 335"/>
                <a:gd name="T20" fmla="*/ 166 w 335"/>
                <a:gd name="T21" fmla="*/ 166 h 335"/>
                <a:gd name="T22" fmla="*/ 165 w 335"/>
                <a:gd name="T23" fmla="*/ 190 h 335"/>
                <a:gd name="T24" fmla="*/ 164 w 335"/>
                <a:gd name="T25" fmla="*/ 219 h 335"/>
                <a:gd name="T26" fmla="*/ 136 w 335"/>
                <a:gd name="T27" fmla="*/ 220 h 335"/>
                <a:gd name="T28" fmla="*/ 111 w 335"/>
                <a:gd name="T29" fmla="*/ 220 h 335"/>
                <a:gd name="T30" fmla="*/ 111 w 335"/>
                <a:gd name="T31" fmla="*/ 245 h 335"/>
                <a:gd name="T32" fmla="*/ 110 w 335"/>
                <a:gd name="T33" fmla="*/ 273 h 335"/>
                <a:gd name="T34" fmla="*/ 81 w 335"/>
                <a:gd name="T35" fmla="*/ 274 h 335"/>
                <a:gd name="T36" fmla="*/ 57 w 335"/>
                <a:gd name="T37" fmla="*/ 274 h 335"/>
                <a:gd name="T38" fmla="*/ 57 w 335"/>
                <a:gd name="T39" fmla="*/ 299 h 335"/>
                <a:gd name="T40" fmla="*/ 56 w 335"/>
                <a:gd name="T41" fmla="*/ 327 h 335"/>
                <a:gd name="T42" fmla="*/ 27 w 335"/>
                <a:gd name="T43" fmla="*/ 329 h 335"/>
                <a:gd name="T44" fmla="*/ 2 w 335"/>
                <a:gd name="T45" fmla="*/ 329 h 335"/>
                <a:gd name="T46" fmla="*/ 0 w 335"/>
                <a:gd name="T47" fmla="*/ 326 h 335"/>
                <a:gd name="T48" fmla="*/ 28 w 335"/>
                <a:gd name="T49" fmla="*/ 325 h 335"/>
                <a:gd name="T50" fmla="*/ 53 w 335"/>
                <a:gd name="T51" fmla="*/ 325 h 335"/>
                <a:gd name="T52" fmla="*/ 53 w 335"/>
                <a:gd name="T53" fmla="*/ 300 h 335"/>
                <a:gd name="T54" fmla="*/ 54 w 335"/>
                <a:gd name="T55" fmla="*/ 271 h 335"/>
                <a:gd name="T56" fmla="*/ 83 w 335"/>
                <a:gd name="T57" fmla="*/ 270 h 335"/>
                <a:gd name="T58" fmla="*/ 107 w 335"/>
                <a:gd name="T59" fmla="*/ 270 h 335"/>
                <a:gd name="T60" fmla="*/ 107 w 335"/>
                <a:gd name="T61" fmla="*/ 246 h 335"/>
                <a:gd name="T62" fmla="*/ 108 w 335"/>
                <a:gd name="T63" fmla="*/ 217 h 335"/>
                <a:gd name="T64" fmla="*/ 137 w 335"/>
                <a:gd name="T65" fmla="*/ 216 h 335"/>
                <a:gd name="T66" fmla="*/ 162 w 335"/>
                <a:gd name="T67" fmla="*/ 216 h 335"/>
                <a:gd name="T68" fmla="*/ 162 w 335"/>
                <a:gd name="T69" fmla="*/ 191 h 335"/>
                <a:gd name="T70" fmla="*/ 163 w 335"/>
                <a:gd name="T71" fmla="*/ 163 h 335"/>
                <a:gd name="T72" fmla="*/ 191 w 335"/>
                <a:gd name="T73" fmla="*/ 162 h 335"/>
                <a:gd name="T74" fmla="*/ 216 w 335"/>
                <a:gd name="T75" fmla="*/ 162 h 335"/>
                <a:gd name="T76" fmla="*/ 216 w 335"/>
                <a:gd name="T77" fmla="*/ 137 h 335"/>
                <a:gd name="T78" fmla="*/ 217 w 335"/>
                <a:gd name="T79" fmla="*/ 108 h 335"/>
                <a:gd name="T80" fmla="*/ 246 w 335"/>
                <a:gd name="T81" fmla="*/ 107 h 335"/>
                <a:gd name="T82" fmla="*/ 270 w 335"/>
                <a:gd name="T83" fmla="*/ 107 h 335"/>
                <a:gd name="T84" fmla="*/ 270 w 335"/>
                <a:gd name="T85" fmla="*/ 83 h 335"/>
                <a:gd name="T86" fmla="*/ 271 w 335"/>
                <a:gd name="T87" fmla="*/ 54 h 335"/>
                <a:gd name="T88" fmla="*/ 300 w 335"/>
                <a:gd name="T89" fmla="*/ 53 h 335"/>
                <a:gd name="T90" fmla="*/ 325 w 335"/>
                <a:gd name="T91" fmla="*/ 53 h 335"/>
                <a:gd name="T92" fmla="*/ 325 w 335"/>
                <a:gd name="T93" fmla="*/ 28 h 335"/>
                <a:gd name="T94" fmla="*/ 326 w 335"/>
                <a:gd name="T95" fmla="*/ 0 h 335"/>
                <a:gd name="T96" fmla="*/ 329 w 335"/>
                <a:gd name="T97" fmla="*/ 2 h 335"/>
                <a:gd name="T98" fmla="*/ 329 w 335"/>
                <a:gd name="T99" fmla="*/ 27 h 335"/>
                <a:gd name="T100" fmla="*/ 328 w 335"/>
                <a:gd name="T101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35" h="335">
                  <a:moveTo>
                    <a:pt x="328" y="56"/>
                  </a:moveTo>
                  <a:cubicBezTo>
                    <a:pt x="320" y="63"/>
                    <a:pt x="309" y="60"/>
                    <a:pt x="299" y="57"/>
                  </a:cubicBezTo>
                  <a:cubicBezTo>
                    <a:pt x="289" y="54"/>
                    <a:pt x="280" y="51"/>
                    <a:pt x="274" y="57"/>
                  </a:cubicBezTo>
                  <a:cubicBezTo>
                    <a:pt x="268" y="63"/>
                    <a:pt x="271" y="72"/>
                    <a:pt x="274" y="81"/>
                  </a:cubicBezTo>
                  <a:cubicBezTo>
                    <a:pt x="277" y="92"/>
                    <a:pt x="281" y="102"/>
                    <a:pt x="273" y="110"/>
                  </a:cubicBezTo>
                  <a:cubicBezTo>
                    <a:pt x="265" y="118"/>
                    <a:pt x="255" y="114"/>
                    <a:pt x="245" y="111"/>
                  </a:cubicBezTo>
                  <a:cubicBezTo>
                    <a:pt x="235" y="108"/>
                    <a:pt x="226" y="105"/>
                    <a:pt x="220" y="111"/>
                  </a:cubicBezTo>
                  <a:cubicBezTo>
                    <a:pt x="214" y="117"/>
                    <a:pt x="217" y="126"/>
                    <a:pt x="220" y="136"/>
                  </a:cubicBezTo>
                  <a:cubicBezTo>
                    <a:pt x="223" y="146"/>
                    <a:pt x="226" y="157"/>
                    <a:pt x="219" y="164"/>
                  </a:cubicBezTo>
                  <a:cubicBezTo>
                    <a:pt x="211" y="172"/>
                    <a:pt x="200" y="169"/>
                    <a:pt x="190" y="165"/>
                  </a:cubicBezTo>
                  <a:cubicBezTo>
                    <a:pt x="181" y="162"/>
                    <a:pt x="171" y="160"/>
                    <a:pt x="166" y="166"/>
                  </a:cubicBezTo>
                  <a:cubicBezTo>
                    <a:pt x="160" y="171"/>
                    <a:pt x="162" y="181"/>
                    <a:pt x="165" y="190"/>
                  </a:cubicBezTo>
                  <a:cubicBezTo>
                    <a:pt x="169" y="200"/>
                    <a:pt x="172" y="211"/>
                    <a:pt x="164" y="219"/>
                  </a:cubicBezTo>
                  <a:cubicBezTo>
                    <a:pt x="157" y="226"/>
                    <a:pt x="146" y="223"/>
                    <a:pt x="136" y="220"/>
                  </a:cubicBezTo>
                  <a:cubicBezTo>
                    <a:pt x="126" y="217"/>
                    <a:pt x="117" y="214"/>
                    <a:pt x="111" y="220"/>
                  </a:cubicBezTo>
                  <a:cubicBezTo>
                    <a:pt x="105" y="226"/>
                    <a:pt x="108" y="235"/>
                    <a:pt x="111" y="245"/>
                  </a:cubicBezTo>
                  <a:cubicBezTo>
                    <a:pt x="114" y="255"/>
                    <a:pt x="118" y="265"/>
                    <a:pt x="110" y="273"/>
                  </a:cubicBezTo>
                  <a:cubicBezTo>
                    <a:pt x="102" y="281"/>
                    <a:pt x="92" y="277"/>
                    <a:pt x="81" y="274"/>
                  </a:cubicBezTo>
                  <a:cubicBezTo>
                    <a:pt x="72" y="271"/>
                    <a:pt x="63" y="268"/>
                    <a:pt x="57" y="274"/>
                  </a:cubicBezTo>
                  <a:cubicBezTo>
                    <a:pt x="51" y="280"/>
                    <a:pt x="54" y="289"/>
                    <a:pt x="57" y="299"/>
                  </a:cubicBezTo>
                  <a:cubicBezTo>
                    <a:pt x="60" y="309"/>
                    <a:pt x="63" y="320"/>
                    <a:pt x="56" y="327"/>
                  </a:cubicBezTo>
                  <a:cubicBezTo>
                    <a:pt x="48" y="335"/>
                    <a:pt x="37" y="332"/>
                    <a:pt x="27" y="329"/>
                  </a:cubicBezTo>
                  <a:cubicBezTo>
                    <a:pt x="17" y="326"/>
                    <a:pt x="8" y="323"/>
                    <a:pt x="2" y="329"/>
                  </a:cubicBezTo>
                  <a:cubicBezTo>
                    <a:pt x="0" y="326"/>
                    <a:pt x="0" y="326"/>
                    <a:pt x="0" y="326"/>
                  </a:cubicBezTo>
                  <a:cubicBezTo>
                    <a:pt x="7" y="318"/>
                    <a:pt x="18" y="322"/>
                    <a:pt x="28" y="325"/>
                  </a:cubicBezTo>
                  <a:cubicBezTo>
                    <a:pt x="38" y="328"/>
                    <a:pt x="47" y="331"/>
                    <a:pt x="53" y="325"/>
                  </a:cubicBezTo>
                  <a:cubicBezTo>
                    <a:pt x="59" y="319"/>
                    <a:pt x="56" y="310"/>
                    <a:pt x="53" y="300"/>
                  </a:cubicBezTo>
                  <a:cubicBezTo>
                    <a:pt x="50" y="290"/>
                    <a:pt x="46" y="279"/>
                    <a:pt x="54" y="271"/>
                  </a:cubicBezTo>
                  <a:cubicBezTo>
                    <a:pt x="62" y="264"/>
                    <a:pt x="72" y="267"/>
                    <a:pt x="83" y="270"/>
                  </a:cubicBezTo>
                  <a:cubicBezTo>
                    <a:pt x="92" y="273"/>
                    <a:pt x="101" y="276"/>
                    <a:pt x="107" y="270"/>
                  </a:cubicBezTo>
                  <a:cubicBezTo>
                    <a:pt x="113" y="264"/>
                    <a:pt x="110" y="255"/>
                    <a:pt x="107" y="246"/>
                  </a:cubicBezTo>
                  <a:cubicBezTo>
                    <a:pt x="104" y="235"/>
                    <a:pt x="101" y="225"/>
                    <a:pt x="108" y="217"/>
                  </a:cubicBezTo>
                  <a:cubicBezTo>
                    <a:pt x="116" y="209"/>
                    <a:pt x="127" y="213"/>
                    <a:pt x="137" y="216"/>
                  </a:cubicBezTo>
                  <a:cubicBezTo>
                    <a:pt x="147" y="219"/>
                    <a:pt x="156" y="222"/>
                    <a:pt x="162" y="216"/>
                  </a:cubicBezTo>
                  <a:cubicBezTo>
                    <a:pt x="168" y="210"/>
                    <a:pt x="165" y="201"/>
                    <a:pt x="162" y="191"/>
                  </a:cubicBezTo>
                  <a:cubicBezTo>
                    <a:pt x="158" y="181"/>
                    <a:pt x="155" y="170"/>
                    <a:pt x="163" y="163"/>
                  </a:cubicBezTo>
                  <a:cubicBezTo>
                    <a:pt x="170" y="155"/>
                    <a:pt x="181" y="158"/>
                    <a:pt x="191" y="162"/>
                  </a:cubicBezTo>
                  <a:cubicBezTo>
                    <a:pt x="201" y="165"/>
                    <a:pt x="210" y="168"/>
                    <a:pt x="216" y="162"/>
                  </a:cubicBezTo>
                  <a:cubicBezTo>
                    <a:pt x="222" y="156"/>
                    <a:pt x="219" y="147"/>
                    <a:pt x="216" y="137"/>
                  </a:cubicBezTo>
                  <a:cubicBezTo>
                    <a:pt x="213" y="127"/>
                    <a:pt x="209" y="116"/>
                    <a:pt x="217" y="108"/>
                  </a:cubicBezTo>
                  <a:cubicBezTo>
                    <a:pt x="225" y="101"/>
                    <a:pt x="235" y="104"/>
                    <a:pt x="246" y="107"/>
                  </a:cubicBezTo>
                  <a:cubicBezTo>
                    <a:pt x="255" y="110"/>
                    <a:pt x="264" y="113"/>
                    <a:pt x="270" y="107"/>
                  </a:cubicBezTo>
                  <a:cubicBezTo>
                    <a:pt x="276" y="101"/>
                    <a:pt x="273" y="92"/>
                    <a:pt x="270" y="83"/>
                  </a:cubicBezTo>
                  <a:cubicBezTo>
                    <a:pt x="267" y="72"/>
                    <a:pt x="264" y="62"/>
                    <a:pt x="271" y="54"/>
                  </a:cubicBezTo>
                  <a:cubicBezTo>
                    <a:pt x="279" y="46"/>
                    <a:pt x="290" y="50"/>
                    <a:pt x="300" y="53"/>
                  </a:cubicBezTo>
                  <a:cubicBezTo>
                    <a:pt x="310" y="56"/>
                    <a:pt x="319" y="59"/>
                    <a:pt x="325" y="53"/>
                  </a:cubicBezTo>
                  <a:cubicBezTo>
                    <a:pt x="331" y="47"/>
                    <a:pt x="328" y="38"/>
                    <a:pt x="325" y="28"/>
                  </a:cubicBezTo>
                  <a:cubicBezTo>
                    <a:pt x="322" y="18"/>
                    <a:pt x="318" y="7"/>
                    <a:pt x="326" y="0"/>
                  </a:cubicBezTo>
                  <a:cubicBezTo>
                    <a:pt x="329" y="2"/>
                    <a:pt x="329" y="2"/>
                    <a:pt x="329" y="2"/>
                  </a:cubicBezTo>
                  <a:cubicBezTo>
                    <a:pt x="323" y="8"/>
                    <a:pt x="326" y="17"/>
                    <a:pt x="329" y="27"/>
                  </a:cubicBezTo>
                  <a:cubicBezTo>
                    <a:pt x="332" y="37"/>
                    <a:pt x="335" y="48"/>
                    <a:pt x="328" y="56"/>
                  </a:cubicBezTo>
                  <a:close/>
                </a:path>
              </a:pathLst>
            </a:custGeom>
            <a:solidFill>
              <a:srgbClr val="DF7D3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3878262" y="5394324"/>
              <a:ext cx="701675" cy="701675"/>
            </a:xfrm>
            <a:custGeom>
              <a:avLst/>
              <a:gdLst>
                <a:gd name="T0" fmla="*/ 8 w 336"/>
                <a:gd name="T1" fmla="*/ 280 h 336"/>
                <a:gd name="T2" fmla="*/ 36 w 336"/>
                <a:gd name="T3" fmla="*/ 279 h 336"/>
                <a:gd name="T4" fmla="*/ 61 w 336"/>
                <a:gd name="T5" fmla="*/ 279 h 336"/>
                <a:gd name="T6" fmla="*/ 61 w 336"/>
                <a:gd name="T7" fmla="*/ 254 h 336"/>
                <a:gd name="T8" fmla="*/ 62 w 336"/>
                <a:gd name="T9" fmla="*/ 225 h 336"/>
                <a:gd name="T10" fmla="*/ 91 w 336"/>
                <a:gd name="T11" fmla="*/ 224 h 336"/>
                <a:gd name="T12" fmla="*/ 115 w 336"/>
                <a:gd name="T13" fmla="*/ 224 h 336"/>
                <a:gd name="T14" fmla="*/ 115 w 336"/>
                <a:gd name="T15" fmla="*/ 200 h 336"/>
                <a:gd name="T16" fmla="*/ 117 w 336"/>
                <a:gd name="T17" fmla="*/ 171 h 336"/>
                <a:gd name="T18" fmla="*/ 145 w 336"/>
                <a:gd name="T19" fmla="*/ 170 h 336"/>
                <a:gd name="T20" fmla="*/ 170 w 336"/>
                <a:gd name="T21" fmla="*/ 170 h 336"/>
                <a:gd name="T22" fmla="*/ 170 w 336"/>
                <a:gd name="T23" fmla="*/ 145 h 336"/>
                <a:gd name="T24" fmla="*/ 171 w 336"/>
                <a:gd name="T25" fmla="*/ 117 h 336"/>
                <a:gd name="T26" fmla="*/ 199 w 336"/>
                <a:gd name="T27" fmla="*/ 116 h 336"/>
                <a:gd name="T28" fmla="*/ 224 w 336"/>
                <a:gd name="T29" fmla="*/ 115 h 336"/>
                <a:gd name="T30" fmla="*/ 224 w 336"/>
                <a:gd name="T31" fmla="*/ 91 h 336"/>
                <a:gd name="T32" fmla="*/ 225 w 336"/>
                <a:gd name="T33" fmla="*/ 62 h 336"/>
                <a:gd name="T34" fmla="*/ 254 w 336"/>
                <a:gd name="T35" fmla="*/ 61 h 336"/>
                <a:gd name="T36" fmla="*/ 278 w 336"/>
                <a:gd name="T37" fmla="*/ 61 h 336"/>
                <a:gd name="T38" fmla="*/ 279 w 336"/>
                <a:gd name="T39" fmla="*/ 36 h 336"/>
                <a:gd name="T40" fmla="*/ 280 w 336"/>
                <a:gd name="T41" fmla="*/ 8 h 336"/>
                <a:gd name="T42" fmla="*/ 308 w 336"/>
                <a:gd name="T43" fmla="*/ 7 h 336"/>
                <a:gd name="T44" fmla="*/ 333 w 336"/>
                <a:gd name="T45" fmla="*/ 7 h 336"/>
                <a:gd name="T46" fmla="*/ 336 w 336"/>
                <a:gd name="T47" fmla="*/ 10 h 336"/>
                <a:gd name="T48" fmla="*/ 307 w 336"/>
                <a:gd name="T49" fmla="*/ 11 h 336"/>
                <a:gd name="T50" fmla="*/ 282 w 336"/>
                <a:gd name="T51" fmla="*/ 11 h 336"/>
                <a:gd name="T52" fmla="*/ 282 w 336"/>
                <a:gd name="T53" fmla="*/ 35 h 336"/>
                <a:gd name="T54" fmla="*/ 281 w 336"/>
                <a:gd name="T55" fmla="*/ 64 h 336"/>
                <a:gd name="T56" fmla="*/ 253 w 336"/>
                <a:gd name="T57" fmla="*/ 65 h 336"/>
                <a:gd name="T58" fmla="*/ 228 w 336"/>
                <a:gd name="T59" fmla="*/ 65 h 336"/>
                <a:gd name="T60" fmla="*/ 228 w 336"/>
                <a:gd name="T61" fmla="*/ 90 h 336"/>
                <a:gd name="T62" fmla="*/ 227 w 336"/>
                <a:gd name="T63" fmla="*/ 118 h 336"/>
                <a:gd name="T64" fmla="*/ 198 w 336"/>
                <a:gd name="T65" fmla="*/ 119 h 336"/>
                <a:gd name="T66" fmla="*/ 174 w 336"/>
                <a:gd name="T67" fmla="*/ 119 h 336"/>
                <a:gd name="T68" fmla="*/ 174 w 336"/>
                <a:gd name="T69" fmla="*/ 144 h 336"/>
                <a:gd name="T70" fmla="*/ 173 w 336"/>
                <a:gd name="T71" fmla="*/ 173 h 336"/>
                <a:gd name="T72" fmla="*/ 144 w 336"/>
                <a:gd name="T73" fmla="*/ 174 h 336"/>
                <a:gd name="T74" fmla="*/ 119 w 336"/>
                <a:gd name="T75" fmla="*/ 174 h 336"/>
                <a:gd name="T76" fmla="*/ 119 w 336"/>
                <a:gd name="T77" fmla="*/ 198 h 336"/>
                <a:gd name="T78" fmla="*/ 118 w 336"/>
                <a:gd name="T79" fmla="*/ 227 h 336"/>
                <a:gd name="T80" fmla="*/ 90 w 336"/>
                <a:gd name="T81" fmla="*/ 228 h 336"/>
                <a:gd name="T82" fmla="*/ 65 w 336"/>
                <a:gd name="T83" fmla="*/ 228 h 336"/>
                <a:gd name="T84" fmla="*/ 65 w 336"/>
                <a:gd name="T85" fmla="*/ 253 h 336"/>
                <a:gd name="T86" fmla="*/ 64 w 336"/>
                <a:gd name="T87" fmla="*/ 281 h 336"/>
                <a:gd name="T88" fmla="*/ 35 w 336"/>
                <a:gd name="T89" fmla="*/ 282 h 336"/>
                <a:gd name="T90" fmla="*/ 11 w 336"/>
                <a:gd name="T91" fmla="*/ 283 h 336"/>
                <a:gd name="T92" fmla="*/ 10 w 336"/>
                <a:gd name="T93" fmla="*/ 307 h 336"/>
                <a:gd name="T94" fmla="*/ 9 w 336"/>
                <a:gd name="T95" fmla="*/ 336 h 336"/>
                <a:gd name="T96" fmla="*/ 7 w 336"/>
                <a:gd name="T97" fmla="*/ 333 h 336"/>
                <a:gd name="T98" fmla="*/ 7 w 336"/>
                <a:gd name="T99" fmla="*/ 308 h 336"/>
                <a:gd name="T100" fmla="*/ 8 w 336"/>
                <a:gd name="T101" fmla="*/ 280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36" h="336">
                  <a:moveTo>
                    <a:pt x="8" y="280"/>
                  </a:moveTo>
                  <a:cubicBezTo>
                    <a:pt x="15" y="272"/>
                    <a:pt x="26" y="275"/>
                    <a:pt x="36" y="279"/>
                  </a:cubicBezTo>
                  <a:cubicBezTo>
                    <a:pt x="46" y="282"/>
                    <a:pt x="55" y="285"/>
                    <a:pt x="61" y="279"/>
                  </a:cubicBezTo>
                  <a:cubicBezTo>
                    <a:pt x="67" y="273"/>
                    <a:pt x="64" y="264"/>
                    <a:pt x="61" y="254"/>
                  </a:cubicBezTo>
                  <a:cubicBezTo>
                    <a:pt x="58" y="244"/>
                    <a:pt x="54" y="233"/>
                    <a:pt x="62" y="225"/>
                  </a:cubicBezTo>
                  <a:cubicBezTo>
                    <a:pt x="70" y="218"/>
                    <a:pt x="80" y="221"/>
                    <a:pt x="91" y="224"/>
                  </a:cubicBezTo>
                  <a:cubicBezTo>
                    <a:pt x="100" y="227"/>
                    <a:pt x="109" y="230"/>
                    <a:pt x="115" y="224"/>
                  </a:cubicBezTo>
                  <a:cubicBezTo>
                    <a:pt x="121" y="218"/>
                    <a:pt x="118" y="209"/>
                    <a:pt x="115" y="200"/>
                  </a:cubicBezTo>
                  <a:cubicBezTo>
                    <a:pt x="112" y="189"/>
                    <a:pt x="109" y="179"/>
                    <a:pt x="117" y="171"/>
                  </a:cubicBezTo>
                  <a:cubicBezTo>
                    <a:pt x="124" y="163"/>
                    <a:pt x="135" y="167"/>
                    <a:pt x="145" y="170"/>
                  </a:cubicBezTo>
                  <a:cubicBezTo>
                    <a:pt x="155" y="173"/>
                    <a:pt x="164" y="176"/>
                    <a:pt x="170" y="170"/>
                  </a:cubicBezTo>
                  <a:cubicBezTo>
                    <a:pt x="176" y="164"/>
                    <a:pt x="173" y="155"/>
                    <a:pt x="170" y="145"/>
                  </a:cubicBezTo>
                  <a:cubicBezTo>
                    <a:pt x="167" y="135"/>
                    <a:pt x="163" y="124"/>
                    <a:pt x="171" y="117"/>
                  </a:cubicBezTo>
                  <a:cubicBezTo>
                    <a:pt x="179" y="109"/>
                    <a:pt x="189" y="112"/>
                    <a:pt x="199" y="116"/>
                  </a:cubicBezTo>
                  <a:cubicBezTo>
                    <a:pt x="209" y="119"/>
                    <a:pt x="218" y="121"/>
                    <a:pt x="224" y="115"/>
                  </a:cubicBezTo>
                  <a:cubicBezTo>
                    <a:pt x="230" y="110"/>
                    <a:pt x="227" y="100"/>
                    <a:pt x="224" y="91"/>
                  </a:cubicBezTo>
                  <a:cubicBezTo>
                    <a:pt x="221" y="81"/>
                    <a:pt x="218" y="70"/>
                    <a:pt x="225" y="62"/>
                  </a:cubicBezTo>
                  <a:cubicBezTo>
                    <a:pt x="233" y="55"/>
                    <a:pt x="244" y="58"/>
                    <a:pt x="254" y="61"/>
                  </a:cubicBezTo>
                  <a:cubicBezTo>
                    <a:pt x="263" y="64"/>
                    <a:pt x="273" y="67"/>
                    <a:pt x="278" y="61"/>
                  </a:cubicBezTo>
                  <a:cubicBezTo>
                    <a:pt x="284" y="55"/>
                    <a:pt x="282" y="46"/>
                    <a:pt x="279" y="36"/>
                  </a:cubicBezTo>
                  <a:cubicBezTo>
                    <a:pt x="275" y="26"/>
                    <a:pt x="272" y="15"/>
                    <a:pt x="280" y="8"/>
                  </a:cubicBezTo>
                  <a:cubicBezTo>
                    <a:pt x="287" y="0"/>
                    <a:pt x="298" y="4"/>
                    <a:pt x="308" y="7"/>
                  </a:cubicBezTo>
                  <a:cubicBezTo>
                    <a:pt x="318" y="10"/>
                    <a:pt x="327" y="13"/>
                    <a:pt x="333" y="7"/>
                  </a:cubicBezTo>
                  <a:cubicBezTo>
                    <a:pt x="336" y="10"/>
                    <a:pt x="336" y="10"/>
                    <a:pt x="336" y="10"/>
                  </a:cubicBezTo>
                  <a:cubicBezTo>
                    <a:pt x="328" y="17"/>
                    <a:pt x="317" y="14"/>
                    <a:pt x="307" y="11"/>
                  </a:cubicBezTo>
                  <a:cubicBezTo>
                    <a:pt x="297" y="8"/>
                    <a:pt x="288" y="5"/>
                    <a:pt x="282" y="11"/>
                  </a:cubicBezTo>
                  <a:cubicBezTo>
                    <a:pt x="276" y="17"/>
                    <a:pt x="279" y="26"/>
                    <a:pt x="282" y="35"/>
                  </a:cubicBezTo>
                  <a:cubicBezTo>
                    <a:pt x="286" y="46"/>
                    <a:pt x="289" y="56"/>
                    <a:pt x="281" y="64"/>
                  </a:cubicBezTo>
                  <a:cubicBezTo>
                    <a:pt x="274" y="72"/>
                    <a:pt x="263" y="68"/>
                    <a:pt x="253" y="65"/>
                  </a:cubicBezTo>
                  <a:cubicBezTo>
                    <a:pt x="243" y="62"/>
                    <a:pt x="234" y="59"/>
                    <a:pt x="228" y="65"/>
                  </a:cubicBezTo>
                  <a:cubicBezTo>
                    <a:pt x="222" y="71"/>
                    <a:pt x="225" y="80"/>
                    <a:pt x="228" y="90"/>
                  </a:cubicBezTo>
                  <a:cubicBezTo>
                    <a:pt x="231" y="100"/>
                    <a:pt x="235" y="111"/>
                    <a:pt x="227" y="118"/>
                  </a:cubicBezTo>
                  <a:cubicBezTo>
                    <a:pt x="219" y="126"/>
                    <a:pt x="209" y="123"/>
                    <a:pt x="198" y="119"/>
                  </a:cubicBezTo>
                  <a:cubicBezTo>
                    <a:pt x="189" y="116"/>
                    <a:pt x="180" y="113"/>
                    <a:pt x="174" y="119"/>
                  </a:cubicBezTo>
                  <a:cubicBezTo>
                    <a:pt x="168" y="125"/>
                    <a:pt x="171" y="134"/>
                    <a:pt x="174" y="144"/>
                  </a:cubicBezTo>
                  <a:cubicBezTo>
                    <a:pt x="177" y="154"/>
                    <a:pt x="180" y="165"/>
                    <a:pt x="173" y="173"/>
                  </a:cubicBezTo>
                  <a:cubicBezTo>
                    <a:pt x="165" y="180"/>
                    <a:pt x="154" y="177"/>
                    <a:pt x="144" y="174"/>
                  </a:cubicBezTo>
                  <a:cubicBezTo>
                    <a:pt x="134" y="171"/>
                    <a:pt x="125" y="168"/>
                    <a:pt x="119" y="174"/>
                  </a:cubicBezTo>
                  <a:cubicBezTo>
                    <a:pt x="113" y="180"/>
                    <a:pt x="116" y="189"/>
                    <a:pt x="119" y="198"/>
                  </a:cubicBezTo>
                  <a:cubicBezTo>
                    <a:pt x="122" y="209"/>
                    <a:pt x="126" y="219"/>
                    <a:pt x="118" y="227"/>
                  </a:cubicBezTo>
                  <a:cubicBezTo>
                    <a:pt x="111" y="235"/>
                    <a:pt x="100" y="231"/>
                    <a:pt x="90" y="228"/>
                  </a:cubicBezTo>
                  <a:cubicBezTo>
                    <a:pt x="80" y="225"/>
                    <a:pt x="71" y="222"/>
                    <a:pt x="65" y="228"/>
                  </a:cubicBezTo>
                  <a:cubicBezTo>
                    <a:pt x="59" y="234"/>
                    <a:pt x="62" y="243"/>
                    <a:pt x="65" y="253"/>
                  </a:cubicBezTo>
                  <a:cubicBezTo>
                    <a:pt x="68" y="263"/>
                    <a:pt x="71" y="274"/>
                    <a:pt x="64" y="281"/>
                  </a:cubicBezTo>
                  <a:cubicBezTo>
                    <a:pt x="56" y="289"/>
                    <a:pt x="45" y="286"/>
                    <a:pt x="35" y="282"/>
                  </a:cubicBezTo>
                  <a:cubicBezTo>
                    <a:pt x="26" y="279"/>
                    <a:pt x="17" y="277"/>
                    <a:pt x="11" y="283"/>
                  </a:cubicBezTo>
                  <a:cubicBezTo>
                    <a:pt x="5" y="288"/>
                    <a:pt x="7" y="298"/>
                    <a:pt x="10" y="307"/>
                  </a:cubicBezTo>
                  <a:cubicBezTo>
                    <a:pt x="14" y="317"/>
                    <a:pt x="17" y="328"/>
                    <a:pt x="9" y="336"/>
                  </a:cubicBezTo>
                  <a:cubicBezTo>
                    <a:pt x="7" y="333"/>
                    <a:pt x="7" y="333"/>
                    <a:pt x="7" y="333"/>
                  </a:cubicBezTo>
                  <a:cubicBezTo>
                    <a:pt x="13" y="327"/>
                    <a:pt x="10" y="318"/>
                    <a:pt x="7" y="308"/>
                  </a:cubicBezTo>
                  <a:cubicBezTo>
                    <a:pt x="3" y="298"/>
                    <a:pt x="0" y="287"/>
                    <a:pt x="8" y="280"/>
                  </a:cubicBezTo>
                  <a:close/>
                </a:path>
              </a:pathLst>
            </a:custGeom>
            <a:solidFill>
              <a:srgbClr val="B5C6C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auto">
            <a:xfrm>
              <a:off x="6370637" y="1084263"/>
              <a:ext cx="1590675" cy="1590675"/>
            </a:xfrm>
            <a:custGeom>
              <a:avLst/>
              <a:gdLst>
                <a:gd name="T0" fmla="*/ 727 w 762"/>
                <a:gd name="T1" fmla="*/ 35 h 762"/>
                <a:gd name="T2" fmla="*/ 727 w 762"/>
                <a:gd name="T3" fmla="*/ 163 h 762"/>
                <a:gd name="T4" fmla="*/ 163 w 762"/>
                <a:gd name="T5" fmla="*/ 727 h 762"/>
                <a:gd name="T6" fmla="*/ 36 w 762"/>
                <a:gd name="T7" fmla="*/ 727 h 762"/>
                <a:gd name="T8" fmla="*/ 36 w 762"/>
                <a:gd name="T9" fmla="*/ 727 h 762"/>
                <a:gd name="T10" fmla="*/ 36 w 762"/>
                <a:gd name="T11" fmla="*/ 599 h 762"/>
                <a:gd name="T12" fmla="*/ 599 w 762"/>
                <a:gd name="T13" fmla="*/ 35 h 762"/>
                <a:gd name="T14" fmla="*/ 727 w 762"/>
                <a:gd name="T15" fmla="*/ 35 h 7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62" h="762">
                  <a:moveTo>
                    <a:pt x="727" y="35"/>
                  </a:moveTo>
                  <a:cubicBezTo>
                    <a:pt x="762" y="71"/>
                    <a:pt x="762" y="128"/>
                    <a:pt x="727" y="163"/>
                  </a:cubicBezTo>
                  <a:cubicBezTo>
                    <a:pt x="163" y="727"/>
                    <a:pt x="163" y="727"/>
                    <a:pt x="163" y="727"/>
                  </a:cubicBezTo>
                  <a:cubicBezTo>
                    <a:pt x="128" y="762"/>
                    <a:pt x="71" y="762"/>
                    <a:pt x="36" y="727"/>
                  </a:cubicBezTo>
                  <a:cubicBezTo>
                    <a:pt x="36" y="727"/>
                    <a:pt x="36" y="727"/>
                    <a:pt x="36" y="727"/>
                  </a:cubicBezTo>
                  <a:cubicBezTo>
                    <a:pt x="0" y="691"/>
                    <a:pt x="0" y="634"/>
                    <a:pt x="36" y="599"/>
                  </a:cubicBezTo>
                  <a:cubicBezTo>
                    <a:pt x="599" y="35"/>
                    <a:pt x="599" y="35"/>
                    <a:pt x="599" y="35"/>
                  </a:cubicBezTo>
                  <a:cubicBezTo>
                    <a:pt x="635" y="0"/>
                    <a:pt x="692" y="0"/>
                    <a:pt x="727" y="35"/>
                  </a:cubicBezTo>
                  <a:close/>
                </a:path>
              </a:pathLst>
            </a:custGeom>
            <a:solidFill>
              <a:srgbClr val="DF7D3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8306592" y="1171575"/>
              <a:ext cx="950913" cy="954088"/>
            </a:xfrm>
            <a:custGeom>
              <a:avLst/>
              <a:gdLst>
                <a:gd name="T0" fmla="*/ 421 w 456"/>
                <a:gd name="T1" fmla="*/ 35 h 457"/>
                <a:gd name="T2" fmla="*/ 421 w 456"/>
                <a:gd name="T3" fmla="*/ 163 h 457"/>
                <a:gd name="T4" fmla="*/ 162 w 456"/>
                <a:gd name="T5" fmla="*/ 422 h 457"/>
                <a:gd name="T6" fmla="*/ 35 w 456"/>
                <a:gd name="T7" fmla="*/ 422 h 457"/>
                <a:gd name="T8" fmla="*/ 35 w 456"/>
                <a:gd name="T9" fmla="*/ 422 h 457"/>
                <a:gd name="T10" fmla="*/ 35 w 456"/>
                <a:gd name="T11" fmla="*/ 294 h 457"/>
                <a:gd name="T12" fmla="*/ 294 w 456"/>
                <a:gd name="T13" fmla="*/ 35 h 457"/>
                <a:gd name="T14" fmla="*/ 421 w 456"/>
                <a:gd name="T15" fmla="*/ 35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6" h="457">
                  <a:moveTo>
                    <a:pt x="421" y="35"/>
                  </a:moveTo>
                  <a:cubicBezTo>
                    <a:pt x="456" y="71"/>
                    <a:pt x="456" y="128"/>
                    <a:pt x="421" y="163"/>
                  </a:cubicBezTo>
                  <a:cubicBezTo>
                    <a:pt x="162" y="422"/>
                    <a:pt x="162" y="422"/>
                    <a:pt x="162" y="422"/>
                  </a:cubicBezTo>
                  <a:cubicBezTo>
                    <a:pt x="127" y="457"/>
                    <a:pt x="70" y="457"/>
                    <a:pt x="35" y="422"/>
                  </a:cubicBezTo>
                  <a:cubicBezTo>
                    <a:pt x="35" y="422"/>
                    <a:pt x="35" y="422"/>
                    <a:pt x="35" y="422"/>
                  </a:cubicBezTo>
                  <a:cubicBezTo>
                    <a:pt x="0" y="387"/>
                    <a:pt x="0" y="329"/>
                    <a:pt x="35" y="294"/>
                  </a:cubicBezTo>
                  <a:cubicBezTo>
                    <a:pt x="294" y="35"/>
                    <a:pt x="294" y="35"/>
                    <a:pt x="294" y="35"/>
                  </a:cubicBezTo>
                  <a:cubicBezTo>
                    <a:pt x="329" y="0"/>
                    <a:pt x="386" y="0"/>
                    <a:pt x="421" y="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3743324" y="1357313"/>
              <a:ext cx="1344612" cy="1343025"/>
            </a:xfrm>
            <a:custGeom>
              <a:avLst/>
              <a:gdLst>
                <a:gd name="T0" fmla="*/ 609 w 644"/>
                <a:gd name="T1" fmla="*/ 35 h 643"/>
                <a:gd name="T2" fmla="*/ 609 w 644"/>
                <a:gd name="T3" fmla="*/ 163 h 643"/>
                <a:gd name="T4" fmla="*/ 163 w 644"/>
                <a:gd name="T5" fmla="*/ 608 h 643"/>
                <a:gd name="T6" fmla="*/ 36 w 644"/>
                <a:gd name="T7" fmla="*/ 608 h 643"/>
                <a:gd name="T8" fmla="*/ 36 w 644"/>
                <a:gd name="T9" fmla="*/ 608 h 643"/>
                <a:gd name="T10" fmla="*/ 36 w 644"/>
                <a:gd name="T11" fmla="*/ 481 h 643"/>
                <a:gd name="T12" fmla="*/ 481 w 644"/>
                <a:gd name="T13" fmla="*/ 35 h 643"/>
                <a:gd name="T14" fmla="*/ 609 w 644"/>
                <a:gd name="T15" fmla="*/ 35 h 6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44" h="643">
                  <a:moveTo>
                    <a:pt x="609" y="35"/>
                  </a:moveTo>
                  <a:cubicBezTo>
                    <a:pt x="644" y="70"/>
                    <a:pt x="644" y="127"/>
                    <a:pt x="609" y="163"/>
                  </a:cubicBezTo>
                  <a:cubicBezTo>
                    <a:pt x="163" y="608"/>
                    <a:pt x="163" y="608"/>
                    <a:pt x="163" y="608"/>
                  </a:cubicBezTo>
                  <a:cubicBezTo>
                    <a:pt x="128" y="643"/>
                    <a:pt x="71" y="643"/>
                    <a:pt x="36" y="608"/>
                  </a:cubicBezTo>
                  <a:cubicBezTo>
                    <a:pt x="36" y="608"/>
                    <a:pt x="36" y="608"/>
                    <a:pt x="36" y="608"/>
                  </a:cubicBezTo>
                  <a:cubicBezTo>
                    <a:pt x="0" y="573"/>
                    <a:pt x="0" y="516"/>
                    <a:pt x="36" y="481"/>
                  </a:cubicBezTo>
                  <a:cubicBezTo>
                    <a:pt x="481" y="35"/>
                    <a:pt x="481" y="35"/>
                    <a:pt x="481" y="35"/>
                  </a:cubicBezTo>
                  <a:cubicBezTo>
                    <a:pt x="516" y="0"/>
                    <a:pt x="573" y="0"/>
                    <a:pt x="609" y="35"/>
                  </a:cubicBezTo>
                  <a:close/>
                </a:path>
              </a:pathLst>
            </a:custGeom>
            <a:solidFill>
              <a:srgbClr val="DF7D3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1"/>
            <p:cNvSpPr>
              <a:spLocks/>
            </p:cNvSpPr>
            <p:nvPr/>
          </p:nvSpPr>
          <p:spPr bwMode="auto">
            <a:xfrm>
              <a:off x="6724649" y="4189412"/>
              <a:ext cx="1344612" cy="1343025"/>
            </a:xfrm>
            <a:custGeom>
              <a:avLst/>
              <a:gdLst>
                <a:gd name="T0" fmla="*/ 609 w 644"/>
                <a:gd name="T1" fmla="*/ 35 h 643"/>
                <a:gd name="T2" fmla="*/ 609 w 644"/>
                <a:gd name="T3" fmla="*/ 163 h 643"/>
                <a:gd name="T4" fmla="*/ 163 w 644"/>
                <a:gd name="T5" fmla="*/ 608 h 643"/>
                <a:gd name="T6" fmla="*/ 35 w 644"/>
                <a:gd name="T7" fmla="*/ 608 h 643"/>
                <a:gd name="T8" fmla="*/ 35 w 644"/>
                <a:gd name="T9" fmla="*/ 608 h 643"/>
                <a:gd name="T10" fmla="*/ 35 w 644"/>
                <a:gd name="T11" fmla="*/ 480 h 643"/>
                <a:gd name="T12" fmla="*/ 481 w 644"/>
                <a:gd name="T13" fmla="*/ 35 h 643"/>
                <a:gd name="T14" fmla="*/ 609 w 644"/>
                <a:gd name="T15" fmla="*/ 35 h 6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44" h="643">
                  <a:moveTo>
                    <a:pt x="609" y="35"/>
                  </a:moveTo>
                  <a:cubicBezTo>
                    <a:pt x="644" y="70"/>
                    <a:pt x="644" y="127"/>
                    <a:pt x="609" y="163"/>
                  </a:cubicBezTo>
                  <a:cubicBezTo>
                    <a:pt x="163" y="608"/>
                    <a:pt x="163" y="608"/>
                    <a:pt x="163" y="608"/>
                  </a:cubicBezTo>
                  <a:cubicBezTo>
                    <a:pt x="128" y="643"/>
                    <a:pt x="71" y="643"/>
                    <a:pt x="35" y="608"/>
                  </a:cubicBezTo>
                  <a:cubicBezTo>
                    <a:pt x="35" y="608"/>
                    <a:pt x="35" y="608"/>
                    <a:pt x="35" y="608"/>
                  </a:cubicBezTo>
                  <a:cubicBezTo>
                    <a:pt x="0" y="573"/>
                    <a:pt x="0" y="516"/>
                    <a:pt x="35" y="480"/>
                  </a:cubicBezTo>
                  <a:cubicBezTo>
                    <a:pt x="481" y="35"/>
                    <a:pt x="481" y="35"/>
                    <a:pt x="481" y="35"/>
                  </a:cubicBezTo>
                  <a:cubicBezTo>
                    <a:pt x="516" y="0"/>
                    <a:pt x="573" y="0"/>
                    <a:pt x="609" y="35"/>
                  </a:cubicBezTo>
                  <a:close/>
                </a:path>
              </a:pathLst>
            </a:custGeom>
            <a:solidFill>
              <a:srgbClr val="DF7D3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>
              <a:off x="2933698" y="3802585"/>
              <a:ext cx="430213" cy="430213"/>
            </a:xfrm>
            <a:custGeom>
              <a:avLst/>
              <a:gdLst>
                <a:gd name="T0" fmla="*/ 170 w 206"/>
                <a:gd name="T1" fmla="*/ 37 h 206"/>
                <a:gd name="T2" fmla="*/ 170 w 206"/>
                <a:gd name="T3" fmla="*/ 170 h 206"/>
                <a:gd name="T4" fmla="*/ 37 w 206"/>
                <a:gd name="T5" fmla="*/ 170 h 206"/>
                <a:gd name="T6" fmla="*/ 37 w 206"/>
                <a:gd name="T7" fmla="*/ 37 h 206"/>
                <a:gd name="T8" fmla="*/ 170 w 206"/>
                <a:gd name="T9" fmla="*/ 37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206">
                  <a:moveTo>
                    <a:pt x="170" y="37"/>
                  </a:moveTo>
                  <a:cubicBezTo>
                    <a:pt x="206" y="74"/>
                    <a:pt x="206" y="133"/>
                    <a:pt x="170" y="170"/>
                  </a:cubicBezTo>
                  <a:cubicBezTo>
                    <a:pt x="133" y="206"/>
                    <a:pt x="73" y="206"/>
                    <a:pt x="37" y="170"/>
                  </a:cubicBezTo>
                  <a:cubicBezTo>
                    <a:pt x="0" y="133"/>
                    <a:pt x="0" y="74"/>
                    <a:pt x="37" y="37"/>
                  </a:cubicBezTo>
                  <a:cubicBezTo>
                    <a:pt x="73" y="0"/>
                    <a:pt x="133" y="0"/>
                    <a:pt x="170" y="37"/>
                  </a:cubicBezTo>
                  <a:close/>
                </a:path>
              </a:pathLst>
            </a:custGeom>
            <a:solidFill>
              <a:srgbClr val="DF7D3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3"/>
            <p:cNvSpPr>
              <a:spLocks noEditPoints="1"/>
            </p:cNvSpPr>
            <p:nvPr/>
          </p:nvSpPr>
          <p:spPr bwMode="auto">
            <a:xfrm>
              <a:off x="5180158" y="948820"/>
              <a:ext cx="330055" cy="301354"/>
            </a:xfrm>
            <a:custGeom>
              <a:avLst/>
              <a:gdLst>
                <a:gd name="T0" fmla="*/ 123 w 245"/>
                <a:gd name="T1" fmla="*/ 223 h 223"/>
                <a:gd name="T2" fmla="*/ 44 w 245"/>
                <a:gd name="T3" fmla="*/ 190 h 223"/>
                <a:gd name="T4" fmla="*/ 44 w 245"/>
                <a:gd name="T5" fmla="*/ 32 h 223"/>
                <a:gd name="T6" fmla="*/ 123 w 245"/>
                <a:gd name="T7" fmla="*/ 0 h 223"/>
                <a:gd name="T8" fmla="*/ 202 w 245"/>
                <a:gd name="T9" fmla="*/ 32 h 223"/>
                <a:gd name="T10" fmla="*/ 202 w 245"/>
                <a:gd name="T11" fmla="*/ 32 h 223"/>
                <a:gd name="T12" fmla="*/ 202 w 245"/>
                <a:gd name="T13" fmla="*/ 190 h 223"/>
                <a:gd name="T14" fmla="*/ 123 w 245"/>
                <a:gd name="T15" fmla="*/ 223 h 223"/>
                <a:gd name="T16" fmla="*/ 123 w 245"/>
                <a:gd name="T17" fmla="*/ 36 h 223"/>
                <a:gd name="T18" fmla="*/ 69 w 245"/>
                <a:gd name="T19" fmla="*/ 58 h 223"/>
                <a:gd name="T20" fmla="*/ 69 w 245"/>
                <a:gd name="T21" fmla="*/ 165 h 223"/>
                <a:gd name="T22" fmla="*/ 123 w 245"/>
                <a:gd name="T23" fmla="*/ 187 h 223"/>
                <a:gd name="T24" fmla="*/ 176 w 245"/>
                <a:gd name="T25" fmla="*/ 165 h 223"/>
                <a:gd name="T26" fmla="*/ 176 w 245"/>
                <a:gd name="T27" fmla="*/ 58 h 223"/>
                <a:gd name="T28" fmla="*/ 123 w 245"/>
                <a:gd name="T29" fmla="*/ 36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5" h="223">
                  <a:moveTo>
                    <a:pt x="123" y="223"/>
                  </a:moveTo>
                  <a:cubicBezTo>
                    <a:pt x="93" y="223"/>
                    <a:pt x="65" y="212"/>
                    <a:pt x="44" y="190"/>
                  </a:cubicBezTo>
                  <a:cubicBezTo>
                    <a:pt x="0" y="147"/>
                    <a:pt x="0" y="76"/>
                    <a:pt x="44" y="32"/>
                  </a:cubicBezTo>
                  <a:cubicBezTo>
                    <a:pt x="65" y="11"/>
                    <a:pt x="93" y="0"/>
                    <a:pt x="123" y="0"/>
                  </a:cubicBezTo>
                  <a:cubicBezTo>
                    <a:pt x="153" y="0"/>
                    <a:pt x="181" y="11"/>
                    <a:pt x="202" y="32"/>
                  </a:cubicBezTo>
                  <a:cubicBezTo>
                    <a:pt x="202" y="32"/>
                    <a:pt x="202" y="32"/>
                    <a:pt x="202" y="32"/>
                  </a:cubicBezTo>
                  <a:cubicBezTo>
                    <a:pt x="245" y="76"/>
                    <a:pt x="245" y="147"/>
                    <a:pt x="202" y="190"/>
                  </a:cubicBezTo>
                  <a:cubicBezTo>
                    <a:pt x="181" y="212"/>
                    <a:pt x="153" y="223"/>
                    <a:pt x="123" y="223"/>
                  </a:cubicBezTo>
                  <a:close/>
                  <a:moveTo>
                    <a:pt x="123" y="36"/>
                  </a:moveTo>
                  <a:cubicBezTo>
                    <a:pt x="103" y="36"/>
                    <a:pt x="84" y="43"/>
                    <a:pt x="69" y="58"/>
                  </a:cubicBezTo>
                  <a:cubicBezTo>
                    <a:pt x="40" y="87"/>
                    <a:pt x="40" y="135"/>
                    <a:pt x="69" y="165"/>
                  </a:cubicBezTo>
                  <a:cubicBezTo>
                    <a:pt x="84" y="179"/>
                    <a:pt x="103" y="187"/>
                    <a:pt x="123" y="187"/>
                  </a:cubicBezTo>
                  <a:cubicBezTo>
                    <a:pt x="143" y="187"/>
                    <a:pt x="162" y="179"/>
                    <a:pt x="176" y="165"/>
                  </a:cubicBezTo>
                  <a:cubicBezTo>
                    <a:pt x="206" y="135"/>
                    <a:pt x="206" y="87"/>
                    <a:pt x="176" y="58"/>
                  </a:cubicBezTo>
                  <a:cubicBezTo>
                    <a:pt x="162" y="43"/>
                    <a:pt x="143" y="36"/>
                    <a:pt x="123" y="36"/>
                  </a:cubicBezTo>
                  <a:close/>
                </a:path>
              </a:pathLst>
            </a:custGeom>
            <a:solidFill>
              <a:srgbClr val="B5C6C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5"/>
            <p:cNvSpPr>
              <a:spLocks/>
            </p:cNvSpPr>
            <p:nvPr/>
          </p:nvSpPr>
          <p:spPr bwMode="auto">
            <a:xfrm>
              <a:off x="7873998" y="730250"/>
              <a:ext cx="430213" cy="430213"/>
            </a:xfrm>
            <a:custGeom>
              <a:avLst/>
              <a:gdLst>
                <a:gd name="T0" fmla="*/ 169 w 206"/>
                <a:gd name="T1" fmla="*/ 37 h 206"/>
                <a:gd name="T2" fmla="*/ 169 w 206"/>
                <a:gd name="T3" fmla="*/ 170 h 206"/>
                <a:gd name="T4" fmla="*/ 37 w 206"/>
                <a:gd name="T5" fmla="*/ 170 h 206"/>
                <a:gd name="T6" fmla="*/ 37 w 206"/>
                <a:gd name="T7" fmla="*/ 37 h 206"/>
                <a:gd name="T8" fmla="*/ 169 w 206"/>
                <a:gd name="T9" fmla="*/ 37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206">
                  <a:moveTo>
                    <a:pt x="169" y="37"/>
                  </a:moveTo>
                  <a:cubicBezTo>
                    <a:pt x="206" y="74"/>
                    <a:pt x="206" y="133"/>
                    <a:pt x="169" y="170"/>
                  </a:cubicBezTo>
                  <a:cubicBezTo>
                    <a:pt x="133" y="206"/>
                    <a:pt x="73" y="206"/>
                    <a:pt x="37" y="170"/>
                  </a:cubicBezTo>
                  <a:cubicBezTo>
                    <a:pt x="0" y="133"/>
                    <a:pt x="0" y="74"/>
                    <a:pt x="37" y="37"/>
                  </a:cubicBezTo>
                  <a:cubicBezTo>
                    <a:pt x="73" y="0"/>
                    <a:pt x="133" y="0"/>
                    <a:pt x="169" y="3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6"/>
            <p:cNvSpPr>
              <a:spLocks/>
            </p:cNvSpPr>
            <p:nvPr/>
          </p:nvSpPr>
          <p:spPr bwMode="auto">
            <a:xfrm>
              <a:off x="6345237" y="5465761"/>
              <a:ext cx="430213" cy="430213"/>
            </a:xfrm>
            <a:custGeom>
              <a:avLst/>
              <a:gdLst>
                <a:gd name="T0" fmla="*/ 170 w 206"/>
                <a:gd name="T1" fmla="*/ 37 h 206"/>
                <a:gd name="T2" fmla="*/ 170 w 206"/>
                <a:gd name="T3" fmla="*/ 170 h 206"/>
                <a:gd name="T4" fmla="*/ 37 w 206"/>
                <a:gd name="T5" fmla="*/ 170 h 206"/>
                <a:gd name="T6" fmla="*/ 37 w 206"/>
                <a:gd name="T7" fmla="*/ 37 h 206"/>
                <a:gd name="T8" fmla="*/ 170 w 206"/>
                <a:gd name="T9" fmla="*/ 37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206">
                  <a:moveTo>
                    <a:pt x="170" y="37"/>
                  </a:moveTo>
                  <a:cubicBezTo>
                    <a:pt x="206" y="74"/>
                    <a:pt x="206" y="133"/>
                    <a:pt x="170" y="170"/>
                  </a:cubicBezTo>
                  <a:cubicBezTo>
                    <a:pt x="133" y="206"/>
                    <a:pt x="73" y="206"/>
                    <a:pt x="37" y="170"/>
                  </a:cubicBezTo>
                  <a:cubicBezTo>
                    <a:pt x="0" y="133"/>
                    <a:pt x="0" y="74"/>
                    <a:pt x="37" y="37"/>
                  </a:cubicBezTo>
                  <a:cubicBezTo>
                    <a:pt x="73" y="0"/>
                    <a:pt x="133" y="0"/>
                    <a:pt x="170" y="37"/>
                  </a:cubicBezTo>
                  <a:close/>
                </a:path>
              </a:pathLst>
            </a:custGeom>
            <a:solidFill>
              <a:srgbClr val="B5C6C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3"/>
            <p:cNvSpPr>
              <a:spLocks noEditPoints="1"/>
            </p:cNvSpPr>
            <p:nvPr/>
          </p:nvSpPr>
          <p:spPr bwMode="auto">
            <a:xfrm>
              <a:off x="5051425" y="5585890"/>
              <a:ext cx="330055" cy="301354"/>
            </a:xfrm>
            <a:custGeom>
              <a:avLst/>
              <a:gdLst>
                <a:gd name="T0" fmla="*/ 123 w 245"/>
                <a:gd name="T1" fmla="*/ 223 h 223"/>
                <a:gd name="T2" fmla="*/ 44 w 245"/>
                <a:gd name="T3" fmla="*/ 190 h 223"/>
                <a:gd name="T4" fmla="*/ 44 w 245"/>
                <a:gd name="T5" fmla="*/ 32 h 223"/>
                <a:gd name="T6" fmla="*/ 123 w 245"/>
                <a:gd name="T7" fmla="*/ 0 h 223"/>
                <a:gd name="T8" fmla="*/ 202 w 245"/>
                <a:gd name="T9" fmla="*/ 32 h 223"/>
                <a:gd name="T10" fmla="*/ 202 w 245"/>
                <a:gd name="T11" fmla="*/ 32 h 223"/>
                <a:gd name="T12" fmla="*/ 202 w 245"/>
                <a:gd name="T13" fmla="*/ 190 h 223"/>
                <a:gd name="T14" fmla="*/ 123 w 245"/>
                <a:gd name="T15" fmla="*/ 223 h 223"/>
                <a:gd name="T16" fmla="*/ 123 w 245"/>
                <a:gd name="T17" fmla="*/ 36 h 223"/>
                <a:gd name="T18" fmla="*/ 69 w 245"/>
                <a:gd name="T19" fmla="*/ 58 h 223"/>
                <a:gd name="T20" fmla="*/ 69 w 245"/>
                <a:gd name="T21" fmla="*/ 165 h 223"/>
                <a:gd name="T22" fmla="*/ 123 w 245"/>
                <a:gd name="T23" fmla="*/ 187 h 223"/>
                <a:gd name="T24" fmla="*/ 176 w 245"/>
                <a:gd name="T25" fmla="*/ 165 h 223"/>
                <a:gd name="T26" fmla="*/ 176 w 245"/>
                <a:gd name="T27" fmla="*/ 58 h 223"/>
                <a:gd name="T28" fmla="*/ 123 w 245"/>
                <a:gd name="T29" fmla="*/ 36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5" h="223">
                  <a:moveTo>
                    <a:pt x="123" y="223"/>
                  </a:moveTo>
                  <a:cubicBezTo>
                    <a:pt x="93" y="223"/>
                    <a:pt x="65" y="212"/>
                    <a:pt x="44" y="190"/>
                  </a:cubicBezTo>
                  <a:cubicBezTo>
                    <a:pt x="0" y="147"/>
                    <a:pt x="0" y="76"/>
                    <a:pt x="44" y="32"/>
                  </a:cubicBezTo>
                  <a:cubicBezTo>
                    <a:pt x="65" y="11"/>
                    <a:pt x="93" y="0"/>
                    <a:pt x="123" y="0"/>
                  </a:cubicBezTo>
                  <a:cubicBezTo>
                    <a:pt x="153" y="0"/>
                    <a:pt x="181" y="11"/>
                    <a:pt x="202" y="32"/>
                  </a:cubicBezTo>
                  <a:cubicBezTo>
                    <a:pt x="202" y="32"/>
                    <a:pt x="202" y="32"/>
                    <a:pt x="202" y="32"/>
                  </a:cubicBezTo>
                  <a:cubicBezTo>
                    <a:pt x="245" y="76"/>
                    <a:pt x="245" y="147"/>
                    <a:pt x="202" y="190"/>
                  </a:cubicBezTo>
                  <a:cubicBezTo>
                    <a:pt x="181" y="212"/>
                    <a:pt x="153" y="223"/>
                    <a:pt x="123" y="223"/>
                  </a:cubicBezTo>
                  <a:close/>
                  <a:moveTo>
                    <a:pt x="123" y="36"/>
                  </a:moveTo>
                  <a:cubicBezTo>
                    <a:pt x="103" y="36"/>
                    <a:pt x="84" y="43"/>
                    <a:pt x="69" y="58"/>
                  </a:cubicBezTo>
                  <a:cubicBezTo>
                    <a:pt x="40" y="87"/>
                    <a:pt x="40" y="135"/>
                    <a:pt x="69" y="165"/>
                  </a:cubicBezTo>
                  <a:cubicBezTo>
                    <a:pt x="84" y="179"/>
                    <a:pt x="103" y="187"/>
                    <a:pt x="123" y="187"/>
                  </a:cubicBezTo>
                  <a:cubicBezTo>
                    <a:pt x="143" y="187"/>
                    <a:pt x="162" y="179"/>
                    <a:pt x="176" y="165"/>
                  </a:cubicBezTo>
                  <a:cubicBezTo>
                    <a:pt x="206" y="135"/>
                    <a:pt x="206" y="87"/>
                    <a:pt x="176" y="58"/>
                  </a:cubicBezTo>
                  <a:cubicBezTo>
                    <a:pt x="162" y="43"/>
                    <a:pt x="143" y="36"/>
                    <a:pt x="123" y="36"/>
                  </a:cubicBezTo>
                  <a:close/>
                </a:path>
              </a:pathLst>
            </a:custGeom>
            <a:solidFill>
              <a:srgbClr val="DF7D3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9"/>
            <p:cNvSpPr>
              <a:spLocks/>
            </p:cNvSpPr>
            <p:nvPr/>
          </p:nvSpPr>
          <p:spPr bwMode="auto">
            <a:xfrm>
              <a:off x="8183994" y="3779475"/>
              <a:ext cx="950913" cy="954088"/>
            </a:xfrm>
            <a:custGeom>
              <a:avLst/>
              <a:gdLst>
                <a:gd name="T0" fmla="*/ 421 w 456"/>
                <a:gd name="T1" fmla="*/ 35 h 457"/>
                <a:gd name="T2" fmla="*/ 421 w 456"/>
                <a:gd name="T3" fmla="*/ 163 h 457"/>
                <a:gd name="T4" fmla="*/ 162 w 456"/>
                <a:gd name="T5" fmla="*/ 422 h 457"/>
                <a:gd name="T6" fmla="*/ 35 w 456"/>
                <a:gd name="T7" fmla="*/ 422 h 457"/>
                <a:gd name="T8" fmla="*/ 35 w 456"/>
                <a:gd name="T9" fmla="*/ 422 h 457"/>
                <a:gd name="T10" fmla="*/ 35 w 456"/>
                <a:gd name="T11" fmla="*/ 294 h 457"/>
                <a:gd name="T12" fmla="*/ 294 w 456"/>
                <a:gd name="T13" fmla="*/ 35 h 457"/>
                <a:gd name="T14" fmla="*/ 421 w 456"/>
                <a:gd name="T15" fmla="*/ 35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6" h="457">
                  <a:moveTo>
                    <a:pt x="421" y="35"/>
                  </a:moveTo>
                  <a:cubicBezTo>
                    <a:pt x="456" y="71"/>
                    <a:pt x="456" y="128"/>
                    <a:pt x="421" y="163"/>
                  </a:cubicBezTo>
                  <a:cubicBezTo>
                    <a:pt x="162" y="422"/>
                    <a:pt x="162" y="422"/>
                    <a:pt x="162" y="422"/>
                  </a:cubicBezTo>
                  <a:cubicBezTo>
                    <a:pt x="127" y="457"/>
                    <a:pt x="70" y="457"/>
                    <a:pt x="35" y="422"/>
                  </a:cubicBezTo>
                  <a:cubicBezTo>
                    <a:pt x="35" y="422"/>
                    <a:pt x="35" y="422"/>
                    <a:pt x="35" y="422"/>
                  </a:cubicBezTo>
                  <a:cubicBezTo>
                    <a:pt x="0" y="387"/>
                    <a:pt x="0" y="329"/>
                    <a:pt x="35" y="294"/>
                  </a:cubicBezTo>
                  <a:cubicBezTo>
                    <a:pt x="294" y="35"/>
                    <a:pt x="294" y="35"/>
                    <a:pt x="294" y="35"/>
                  </a:cubicBezTo>
                  <a:cubicBezTo>
                    <a:pt x="329" y="0"/>
                    <a:pt x="386" y="0"/>
                    <a:pt x="421" y="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5"/>
            <p:cNvSpPr>
              <a:spLocks/>
            </p:cNvSpPr>
            <p:nvPr/>
          </p:nvSpPr>
          <p:spPr bwMode="auto">
            <a:xfrm>
              <a:off x="9134907" y="3349262"/>
              <a:ext cx="430213" cy="430213"/>
            </a:xfrm>
            <a:custGeom>
              <a:avLst/>
              <a:gdLst>
                <a:gd name="T0" fmla="*/ 169 w 206"/>
                <a:gd name="T1" fmla="*/ 37 h 206"/>
                <a:gd name="T2" fmla="*/ 169 w 206"/>
                <a:gd name="T3" fmla="*/ 170 h 206"/>
                <a:gd name="T4" fmla="*/ 37 w 206"/>
                <a:gd name="T5" fmla="*/ 170 h 206"/>
                <a:gd name="T6" fmla="*/ 37 w 206"/>
                <a:gd name="T7" fmla="*/ 37 h 206"/>
                <a:gd name="T8" fmla="*/ 169 w 206"/>
                <a:gd name="T9" fmla="*/ 37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206">
                  <a:moveTo>
                    <a:pt x="169" y="37"/>
                  </a:moveTo>
                  <a:cubicBezTo>
                    <a:pt x="206" y="74"/>
                    <a:pt x="206" y="133"/>
                    <a:pt x="169" y="170"/>
                  </a:cubicBezTo>
                  <a:cubicBezTo>
                    <a:pt x="133" y="206"/>
                    <a:pt x="73" y="206"/>
                    <a:pt x="37" y="170"/>
                  </a:cubicBezTo>
                  <a:cubicBezTo>
                    <a:pt x="0" y="133"/>
                    <a:pt x="0" y="74"/>
                    <a:pt x="37" y="37"/>
                  </a:cubicBezTo>
                  <a:cubicBezTo>
                    <a:pt x="73" y="0"/>
                    <a:pt x="133" y="0"/>
                    <a:pt x="169" y="37"/>
                  </a:cubicBezTo>
                  <a:close/>
                </a:path>
              </a:pathLst>
            </a:custGeom>
            <a:solidFill>
              <a:srgbClr val="DF7D3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9"/>
            <p:cNvSpPr>
              <a:spLocks/>
            </p:cNvSpPr>
            <p:nvPr/>
          </p:nvSpPr>
          <p:spPr bwMode="auto">
            <a:xfrm>
              <a:off x="2764576" y="1879599"/>
              <a:ext cx="950913" cy="954088"/>
            </a:xfrm>
            <a:custGeom>
              <a:avLst/>
              <a:gdLst>
                <a:gd name="T0" fmla="*/ 421 w 456"/>
                <a:gd name="T1" fmla="*/ 35 h 457"/>
                <a:gd name="T2" fmla="*/ 421 w 456"/>
                <a:gd name="T3" fmla="*/ 163 h 457"/>
                <a:gd name="T4" fmla="*/ 162 w 456"/>
                <a:gd name="T5" fmla="*/ 422 h 457"/>
                <a:gd name="T6" fmla="*/ 35 w 456"/>
                <a:gd name="T7" fmla="*/ 422 h 457"/>
                <a:gd name="T8" fmla="*/ 35 w 456"/>
                <a:gd name="T9" fmla="*/ 422 h 457"/>
                <a:gd name="T10" fmla="*/ 35 w 456"/>
                <a:gd name="T11" fmla="*/ 294 h 457"/>
                <a:gd name="T12" fmla="*/ 294 w 456"/>
                <a:gd name="T13" fmla="*/ 35 h 457"/>
                <a:gd name="T14" fmla="*/ 421 w 456"/>
                <a:gd name="T15" fmla="*/ 35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6" h="457">
                  <a:moveTo>
                    <a:pt x="421" y="35"/>
                  </a:moveTo>
                  <a:cubicBezTo>
                    <a:pt x="456" y="71"/>
                    <a:pt x="456" y="128"/>
                    <a:pt x="421" y="163"/>
                  </a:cubicBezTo>
                  <a:cubicBezTo>
                    <a:pt x="162" y="422"/>
                    <a:pt x="162" y="422"/>
                    <a:pt x="162" y="422"/>
                  </a:cubicBezTo>
                  <a:cubicBezTo>
                    <a:pt x="127" y="457"/>
                    <a:pt x="70" y="457"/>
                    <a:pt x="35" y="422"/>
                  </a:cubicBezTo>
                  <a:cubicBezTo>
                    <a:pt x="35" y="422"/>
                    <a:pt x="35" y="422"/>
                    <a:pt x="35" y="422"/>
                  </a:cubicBezTo>
                  <a:cubicBezTo>
                    <a:pt x="0" y="387"/>
                    <a:pt x="0" y="329"/>
                    <a:pt x="35" y="294"/>
                  </a:cubicBezTo>
                  <a:cubicBezTo>
                    <a:pt x="294" y="35"/>
                    <a:pt x="294" y="35"/>
                    <a:pt x="294" y="35"/>
                  </a:cubicBezTo>
                  <a:cubicBezTo>
                    <a:pt x="329" y="0"/>
                    <a:pt x="386" y="0"/>
                    <a:pt x="421" y="35"/>
                  </a:cubicBezTo>
                  <a:close/>
                </a:path>
              </a:pathLst>
            </a:custGeom>
            <a:solidFill>
              <a:srgbClr val="B5C6C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3"/>
            <p:cNvSpPr>
              <a:spLocks noEditPoints="1"/>
            </p:cNvSpPr>
            <p:nvPr/>
          </p:nvSpPr>
          <p:spPr bwMode="auto">
            <a:xfrm>
              <a:off x="2432790" y="2824939"/>
              <a:ext cx="330055" cy="301354"/>
            </a:xfrm>
            <a:custGeom>
              <a:avLst/>
              <a:gdLst>
                <a:gd name="T0" fmla="*/ 123 w 245"/>
                <a:gd name="T1" fmla="*/ 223 h 223"/>
                <a:gd name="T2" fmla="*/ 44 w 245"/>
                <a:gd name="T3" fmla="*/ 190 h 223"/>
                <a:gd name="T4" fmla="*/ 44 w 245"/>
                <a:gd name="T5" fmla="*/ 32 h 223"/>
                <a:gd name="T6" fmla="*/ 123 w 245"/>
                <a:gd name="T7" fmla="*/ 0 h 223"/>
                <a:gd name="T8" fmla="*/ 202 w 245"/>
                <a:gd name="T9" fmla="*/ 32 h 223"/>
                <a:gd name="T10" fmla="*/ 202 w 245"/>
                <a:gd name="T11" fmla="*/ 32 h 223"/>
                <a:gd name="T12" fmla="*/ 202 w 245"/>
                <a:gd name="T13" fmla="*/ 190 h 223"/>
                <a:gd name="T14" fmla="*/ 123 w 245"/>
                <a:gd name="T15" fmla="*/ 223 h 223"/>
                <a:gd name="T16" fmla="*/ 123 w 245"/>
                <a:gd name="T17" fmla="*/ 36 h 223"/>
                <a:gd name="T18" fmla="*/ 69 w 245"/>
                <a:gd name="T19" fmla="*/ 58 h 223"/>
                <a:gd name="T20" fmla="*/ 69 w 245"/>
                <a:gd name="T21" fmla="*/ 165 h 223"/>
                <a:gd name="T22" fmla="*/ 123 w 245"/>
                <a:gd name="T23" fmla="*/ 187 h 223"/>
                <a:gd name="T24" fmla="*/ 176 w 245"/>
                <a:gd name="T25" fmla="*/ 165 h 223"/>
                <a:gd name="T26" fmla="*/ 176 w 245"/>
                <a:gd name="T27" fmla="*/ 58 h 223"/>
                <a:gd name="T28" fmla="*/ 123 w 245"/>
                <a:gd name="T29" fmla="*/ 36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5" h="223">
                  <a:moveTo>
                    <a:pt x="123" y="223"/>
                  </a:moveTo>
                  <a:cubicBezTo>
                    <a:pt x="93" y="223"/>
                    <a:pt x="65" y="212"/>
                    <a:pt x="44" y="190"/>
                  </a:cubicBezTo>
                  <a:cubicBezTo>
                    <a:pt x="0" y="147"/>
                    <a:pt x="0" y="76"/>
                    <a:pt x="44" y="32"/>
                  </a:cubicBezTo>
                  <a:cubicBezTo>
                    <a:pt x="65" y="11"/>
                    <a:pt x="93" y="0"/>
                    <a:pt x="123" y="0"/>
                  </a:cubicBezTo>
                  <a:cubicBezTo>
                    <a:pt x="153" y="0"/>
                    <a:pt x="181" y="11"/>
                    <a:pt x="202" y="32"/>
                  </a:cubicBezTo>
                  <a:cubicBezTo>
                    <a:pt x="202" y="32"/>
                    <a:pt x="202" y="32"/>
                    <a:pt x="202" y="32"/>
                  </a:cubicBezTo>
                  <a:cubicBezTo>
                    <a:pt x="245" y="76"/>
                    <a:pt x="245" y="147"/>
                    <a:pt x="202" y="190"/>
                  </a:cubicBezTo>
                  <a:cubicBezTo>
                    <a:pt x="181" y="212"/>
                    <a:pt x="153" y="223"/>
                    <a:pt x="123" y="223"/>
                  </a:cubicBezTo>
                  <a:close/>
                  <a:moveTo>
                    <a:pt x="123" y="36"/>
                  </a:moveTo>
                  <a:cubicBezTo>
                    <a:pt x="103" y="36"/>
                    <a:pt x="84" y="43"/>
                    <a:pt x="69" y="58"/>
                  </a:cubicBezTo>
                  <a:cubicBezTo>
                    <a:pt x="40" y="87"/>
                    <a:pt x="40" y="135"/>
                    <a:pt x="69" y="165"/>
                  </a:cubicBezTo>
                  <a:cubicBezTo>
                    <a:pt x="84" y="179"/>
                    <a:pt x="103" y="187"/>
                    <a:pt x="123" y="187"/>
                  </a:cubicBezTo>
                  <a:cubicBezTo>
                    <a:pt x="143" y="187"/>
                    <a:pt x="162" y="179"/>
                    <a:pt x="176" y="165"/>
                  </a:cubicBezTo>
                  <a:cubicBezTo>
                    <a:pt x="206" y="135"/>
                    <a:pt x="206" y="87"/>
                    <a:pt x="176" y="58"/>
                  </a:cubicBezTo>
                  <a:cubicBezTo>
                    <a:pt x="162" y="43"/>
                    <a:pt x="143" y="36"/>
                    <a:pt x="123" y="36"/>
                  </a:cubicBezTo>
                  <a:close/>
                </a:path>
              </a:pathLst>
            </a:custGeom>
            <a:solidFill>
              <a:srgbClr val="DF7D3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6"/>
            <p:cNvSpPr>
              <a:spLocks/>
            </p:cNvSpPr>
            <p:nvPr/>
          </p:nvSpPr>
          <p:spPr bwMode="auto">
            <a:xfrm>
              <a:off x="7440141" y="4765674"/>
              <a:ext cx="700088" cy="700088"/>
            </a:xfrm>
            <a:custGeom>
              <a:avLst/>
              <a:gdLst>
                <a:gd name="T0" fmla="*/ 328 w 335"/>
                <a:gd name="T1" fmla="*/ 56 h 335"/>
                <a:gd name="T2" fmla="*/ 299 w 335"/>
                <a:gd name="T3" fmla="*/ 57 h 335"/>
                <a:gd name="T4" fmla="*/ 274 w 335"/>
                <a:gd name="T5" fmla="*/ 57 h 335"/>
                <a:gd name="T6" fmla="*/ 274 w 335"/>
                <a:gd name="T7" fmla="*/ 81 h 335"/>
                <a:gd name="T8" fmla="*/ 273 w 335"/>
                <a:gd name="T9" fmla="*/ 110 h 335"/>
                <a:gd name="T10" fmla="*/ 245 w 335"/>
                <a:gd name="T11" fmla="*/ 111 h 335"/>
                <a:gd name="T12" fmla="*/ 220 w 335"/>
                <a:gd name="T13" fmla="*/ 111 h 335"/>
                <a:gd name="T14" fmla="*/ 220 w 335"/>
                <a:gd name="T15" fmla="*/ 136 h 335"/>
                <a:gd name="T16" fmla="*/ 219 w 335"/>
                <a:gd name="T17" fmla="*/ 164 h 335"/>
                <a:gd name="T18" fmla="*/ 190 w 335"/>
                <a:gd name="T19" fmla="*/ 165 h 335"/>
                <a:gd name="T20" fmla="*/ 166 w 335"/>
                <a:gd name="T21" fmla="*/ 166 h 335"/>
                <a:gd name="T22" fmla="*/ 165 w 335"/>
                <a:gd name="T23" fmla="*/ 190 h 335"/>
                <a:gd name="T24" fmla="*/ 164 w 335"/>
                <a:gd name="T25" fmla="*/ 219 h 335"/>
                <a:gd name="T26" fmla="*/ 136 w 335"/>
                <a:gd name="T27" fmla="*/ 220 h 335"/>
                <a:gd name="T28" fmla="*/ 111 w 335"/>
                <a:gd name="T29" fmla="*/ 220 h 335"/>
                <a:gd name="T30" fmla="*/ 111 w 335"/>
                <a:gd name="T31" fmla="*/ 245 h 335"/>
                <a:gd name="T32" fmla="*/ 110 w 335"/>
                <a:gd name="T33" fmla="*/ 273 h 335"/>
                <a:gd name="T34" fmla="*/ 81 w 335"/>
                <a:gd name="T35" fmla="*/ 274 h 335"/>
                <a:gd name="T36" fmla="*/ 57 w 335"/>
                <a:gd name="T37" fmla="*/ 274 h 335"/>
                <a:gd name="T38" fmla="*/ 57 w 335"/>
                <a:gd name="T39" fmla="*/ 299 h 335"/>
                <a:gd name="T40" fmla="*/ 56 w 335"/>
                <a:gd name="T41" fmla="*/ 327 h 335"/>
                <a:gd name="T42" fmla="*/ 27 w 335"/>
                <a:gd name="T43" fmla="*/ 329 h 335"/>
                <a:gd name="T44" fmla="*/ 2 w 335"/>
                <a:gd name="T45" fmla="*/ 329 h 335"/>
                <a:gd name="T46" fmla="*/ 0 w 335"/>
                <a:gd name="T47" fmla="*/ 326 h 335"/>
                <a:gd name="T48" fmla="*/ 28 w 335"/>
                <a:gd name="T49" fmla="*/ 325 h 335"/>
                <a:gd name="T50" fmla="*/ 53 w 335"/>
                <a:gd name="T51" fmla="*/ 325 h 335"/>
                <a:gd name="T52" fmla="*/ 53 w 335"/>
                <a:gd name="T53" fmla="*/ 300 h 335"/>
                <a:gd name="T54" fmla="*/ 54 w 335"/>
                <a:gd name="T55" fmla="*/ 271 h 335"/>
                <a:gd name="T56" fmla="*/ 83 w 335"/>
                <a:gd name="T57" fmla="*/ 270 h 335"/>
                <a:gd name="T58" fmla="*/ 107 w 335"/>
                <a:gd name="T59" fmla="*/ 270 h 335"/>
                <a:gd name="T60" fmla="*/ 107 w 335"/>
                <a:gd name="T61" fmla="*/ 246 h 335"/>
                <a:gd name="T62" fmla="*/ 108 w 335"/>
                <a:gd name="T63" fmla="*/ 217 h 335"/>
                <a:gd name="T64" fmla="*/ 137 w 335"/>
                <a:gd name="T65" fmla="*/ 216 h 335"/>
                <a:gd name="T66" fmla="*/ 162 w 335"/>
                <a:gd name="T67" fmla="*/ 216 h 335"/>
                <a:gd name="T68" fmla="*/ 162 w 335"/>
                <a:gd name="T69" fmla="*/ 191 h 335"/>
                <a:gd name="T70" fmla="*/ 163 w 335"/>
                <a:gd name="T71" fmla="*/ 163 h 335"/>
                <a:gd name="T72" fmla="*/ 191 w 335"/>
                <a:gd name="T73" fmla="*/ 162 h 335"/>
                <a:gd name="T74" fmla="*/ 216 w 335"/>
                <a:gd name="T75" fmla="*/ 162 h 335"/>
                <a:gd name="T76" fmla="*/ 216 w 335"/>
                <a:gd name="T77" fmla="*/ 137 h 335"/>
                <a:gd name="T78" fmla="*/ 217 w 335"/>
                <a:gd name="T79" fmla="*/ 108 h 335"/>
                <a:gd name="T80" fmla="*/ 246 w 335"/>
                <a:gd name="T81" fmla="*/ 107 h 335"/>
                <a:gd name="T82" fmla="*/ 270 w 335"/>
                <a:gd name="T83" fmla="*/ 107 h 335"/>
                <a:gd name="T84" fmla="*/ 270 w 335"/>
                <a:gd name="T85" fmla="*/ 83 h 335"/>
                <a:gd name="T86" fmla="*/ 271 w 335"/>
                <a:gd name="T87" fmla="*/ 54 h 335"/>
                <a:gd name="T88" fmla="*/ 300 w 335"/>
                <a:gd name="T89" fmla="*/ 53 h 335"/>
                <a:gd name="T90" fmla="*/ 325 w 335"/>
                <a:gd name="T91" fmla="*/ 53 h 335"/>
                <a:gd name="T92" fmla="*/ 325 w 335"/>
                <a:gd name="T93" fmla="*/ 28 h 335"/>
                <a:gd name="T94" fmla="*/ 326 w 335"/>
                <a:gd name="T95" fmla="*/ 0 h 335"/>
                <a:gd name="T96" fmla="*/ 329 w 335"/>
                <a:gd name="T97" fmla="*/ 2 h 335"/>
                <a:gd name="T98" fmla="*/ 329 w 335"/>
                <a:gd name="T99" fmla="*/ 27 h 335"/>
                <a:gd name="T100" fmla="*/ 328 w 335"/>
                <a:gd name="T101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35" h="335">
                  <a:moveTo>
                    <a:pt x="328" y="56"/>
                  </a:moveTo>
                  <a:cubicBezTo>
                    <a:pt x="320" y="63"/>
                    <a:pt x="309" y="60"/>
                    <a:pt x="299" y="57"/>
                  </a:cubicBezTo>
                  <a:cubicBezTo>
                    <a:pt x="289" y="54"/>
                    <a:pt x="280" y="51"/>
                    <a:pt x="274" y="57"/>
                  </a:cubicBezTo>
                  <a:cubicBezTo>
                    <a:pt x="268" y="63"/>
                    <a:pt x="271" y="72"/>
                    <a:pt x="274" y="81"/>
                  </a:cubicBezTo>
                  <a:cubicBezTo>
                    <a:pt x="277" y="92"/>
                    <a:pt x="281" y="102"/>
                    <a:pt x="273" y="110"/>
                  </a:cubicBezTo>
                  <a:cubicBezTo>
                    <a:pt x="265" y="118"/>
                    <a:pt x="255" y="114"/>
                    <a:pt x="245" y="111"/>
                  </a:cubicBezTo>
                  <a:cubicBezTo>
                    <a:pt x="235" y="108"/>
                    <a:pt x="226" y="105"/>
                    <a:pt x="220" y="111"/>
                  </a:cubicBezTo>
                  <a:cubicBezTo>
                    <a:pt x="214" y="117"/>
                    <a:pt x="217" y="126"/>
                    <a:pt x="220" y="136"/>
                  </a:cubicBezTo>
                  <a:cubicBezTo>
                    <a:pt x="223" y="146"/>
                    <a:pt x="226" y="157"/>
                    <a:pt x="219" y="164"/>
                  </a:cubicBezTo>
                  <a:cubicBezTo>
                    <a:pt x="211" y="172"/>
                    <a:pt x="200" y="169"/>
                    <a:pt x="190" y="165"/>
                  </a:cubicBezTo>
                  <a:cubicBezTo>
                    <a:pt x="181" y="162"/>
                    <a:pt x="171" y="160"/>
                    <a:pt x="166" y="166"/>
                  </a:cubicBezTo>
                  <a:cubicBezTo>
                    <a:pt x="160" y="171"/>
                    <a:pt x="162" y="181"/>
                    <a:pt x="165" y="190"/>
                  </a:cubicBezTo>
                  <a:cubicBezTo>
                    <a:pt x="169" y="200"/>
                    <a:pt x="172" y="211"/>
                    <a:pt x="164" y="219"/>
                  </a:cubicBezTo>
                  <a:cubicBezTo>
                    <a:pt x="157" y="226"/>
                    <a:pt x="146" y="223"/>
                    <a:pt x="136" y="220"/>
                  </a:cubicBezTo>
                  <a:cubicBezTo>
                    <a:pt x="126" y="217"/>
                    <a:pt x="117" y="214"/>
                    <a:pt x="111" y="220"/>
                  </a:cubicBezTo>
                  <a:cubicBezTo>
                    <a:pt x="105" y="226"/>
                    <a:pt x="108" y="235"/>
                    <a:pt x="111" y="245"/>
                  </a:cubicBezTo>
                  <a:cubicBezTo>
                    <a:pt x="114" y="255"/>
                    <a:pt x="118" y="265"/>
                    <a:pt x="110" y="273"/>
                  </a:cubicBezTo>
                  <a:cubicBezTo>
                    <a:pt x="102" y="281"/>
                    <a:pt x="92" y="277"/>
                    <a:pt x="81" y="274"/>
                  </a:cubicBezTo>
                  <a:cubicBezTo>
                    <a:pt x="72" y="271"/>
                    <a:pt x="63" y="268"/>
                    <a:pt x="57" y="274"/>
                  </a:cubicBezTo>
                  <a:cubicBezTo>
                    <a:pt x="51" y="280"/>
                    <a:pt x="54" y="289"/>
                    <a:pt x="57" y="299"/>
                  </a:cubicBezTo>
                  <a:cubicBezTo>
                    <a:pt x="60" y="309"/>
                    <a:pt x="63" y="320"/>
                    <a:pt x="56" y="327"/>
                  </a:cubicBezTo>
                  <a:cubicBezTo>
                    <a:pt x="48" y="335"/>
                    <a:pt x="37" y="332"/>
                    <a:pt x="27" y="329"/>
                  </a:cubicBezTo>
                  <a:cubicBezTo>
                    <a:pt x="17" y="326"/>
                    <a:pt x="8" y="323"/>
                    <a:pt x="2" y="329"/>
                  </a:cubicBezTo>
                  <a:cubicBezTo>
                    <a:pt x="0" y="326"/>
                    <a:pt x="0" y="326"/>
                    <a:pt x="0" y="326"/>
                  </a:cubicBezTo>
                  <a:cubicBezTo>
                    <a:pt x="7" y="318"/>
                    <a:pt x="18" y="322"/>
                    <a:pt x="28" y="325"/>
                  </a:cubicBezTo>
                  <a:cubicBezTo>
                    <a:pt x="38" y="328"/>
                    <a:pt x="47" y="331"/>
                    <a:pt x="53" y="325"/>
                  </a:cubicBezTo>
                  <a:cubicBezTo>
                    <a:pt x="59" y="319"/>
                    <a:pt x="56" y="310"/>
                    <a:pt x="53" y="300"/>
                  </a:cubicBezTo>
                  <a:cubicBezTo>
                    <a:pt x="50" y="290"/>
                    <a:pt x="46" y="279"/>
                    <a:pt x="54" y="271"/>
                  </a:cubicBezTo>
                  <a:cubicBezTo>
                    <a:pt x="62" y="264"/>
                    <a:pt x="72" y="267"/>
                    <a:pt x="83" y="270"/>
                  </a:cubicBezTo>
                  <a:cubicBezTo>
                    <a:pt x="92" y="273"/>
                    <a:pt x="101" y="276"/>
                    <a:pt x="107" y="270"/>
                  </a:cubicBezTo>
                  <a:cubicBezTo>
                    <a:pt x="113" y="264"/>
                    <a:pt x="110" y="255"/>
                    <a:pt x="107" y="246"/>
                  </a:cubicBezTo>
                  <a:cubicBezTo>
                    <a:pt x="104" y="235"/>
                    <a:pt x="101" y="225"/>
                    <a:pt x="108" y="217"/>
                  </a:cubicBezTo>
                  <a:cubicBezTo>
                    <a:pt x="116" y="209"/>
                    <a:pt x="127" y="213"/>
                    <a:pt x="137" y="216"/>
                  </a:cubicBezTo>
                  <a:cubicBezTo>
                    <a:pt x="147" y="219"/>
                    <a:pt x="156" y="222"/>
                    <a:pt x="162" y="216"/>
                  </a:cubicBezTo>
                  <a:cubicBezTo>
                    <a:pt x="168" y="210"/>
                    <a:pt x="165" y="201"/>
                    <a:pt x="162" y="191"/>
                  </a:cubicBezTo>
                  <a:cubicBezTo>
                    <a:pt x="158" y="181"/>
                    <a:pt x="155" y="170"/>
                    <a:pt x="163" y="163"/>
                  </a:cubicBezTo>
                  <a:cubicBezTo>
                    <a:pt x="170" y="155"/>
                    <a:pt x="181" y="158"/>
                    <a:pt x="191" y="162"/>
                  </a:cubicBezTo>
                  <a:cubicBezTo>
                    <a:pt x="201" y="165"/>
                    <a:pt x="210" y="168"/>
                    <a:pt x="216" y="162"/>
                  </a:cubicBezTo>
                  <a:cubicBezTo>
                    <a:pt x="222" y="156"/>
                    <a:pt x="219" y="147"/>
                    <a:pt x="216" y="137"/>
                  </a:cubicBezTo>
                  <a:cubicBezTo>
                    <a:pt x="213" y="127"/>
                    <a:pt x="209" y="116"/>
                    <a:pt x="217" y="108"/>
                  </a:cubicBezTo>
                  <a:cubicBezTo>
                    <a:pt x="225" y="101"/>
                    <a:pt x="235" y="104"/>
                    <a:pt x="246" y="107"/>
                  </a:cubicBezTo>
                  <a:cubicBezTo>
                    <a:pt x="255" y="110"/>
                    <a:pt x="264" y="113"/>
                    <a:pt x="270" y="107"/>
                  </a:cubicBezTo>
                  <a:cubicBezTo>
                    <a:pt x="276" y="101"/>
                    <a:pt x="273" y="92"/>
                    <a:pt x="270" y="83"/>
                  </a:cubicBezTo>
                  <a:cubicBezTo>
                    <a:pt x="267" y="72"/>
                    <a:pt x="264" y="62"/>
                    <a:pt x="271" y="54"/>
                  </a:cubicBezTo>
                  <a:cubicBezTo>
                    <a:pt x="279" y="46"/>
                    <a:pt x="290" y="50"/>
                    <a:pt x="300" y="53"/>
                  </a:cubicBezTo>
                  <a:cubicBezTo>
                    <a:pt x="310" y="56"/>
                    <a:pt x="319" y="59"/>
                    <a:pt x="325" y="53"/>
                  </a:cubicBezTo>
                  <a:cubicBezTo>
                    <a:pt x="331" y="47"/>
                    <a:pt x="328" y="38"/>
                    <a:pt x="325" y="28"/>
                  </a:cubicBezTo>
                  <a:cubicBezTo>
                    <a:pt x="322" y="18"/>
                    <a:pt x="318" y="7"/>
                    <a:pt x="326" y="0"/>
                  </a:cubicBezTo>
                  <a:cubicBezTo>
                    <a:pt x="329" y="2"/>
                    <a:pt x="329" y="2"/>
                    <a:pt x="329" y="2"/>
                  </a:cubicBezTo>
                  <a:cubicBezTo>
                    <a:pt x="323" y="8"/>
                    <a:pt x="326" y="17"/>
                    <a:pt x="329" y="27"/>
                  </a:cubicBezTo>
                  <a:cubicBezTo>
                    <a:pt x="332" y="37"/>
                    <a:pt x="335" y="48"/>
                    <a:pt x="328" y="56"/>
                  </a:cubicBezTo>
                  <a:close/>
                </a:path>
              </a:pathLst>
            </a:custGeom>
            <a:solidFill>
              <a:srgbClr val="B5C6C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6"/>
            <p:cNvSpPr>
              <a:spLocks/>
            </p:cNvSpPr>
            <p:nvPr/>
          </p:nvSpPr>
          <p:spPr bwMode="auto">
            <a:xfrm>
              <a:off x="3756966" y="1084263"/>
              <a:ext cx="700088" cy="700088"/>
            </a:xfrm>
            <a:custGeom>
              <a:avLst/>
              <a:gdLst>
                <a:gd name="T0" fmla="*/ 328 w 335"/>
                <a:gd name="T1" fmla="*/ 56 h 335"/>
                <a:gd name="T2" fmla="*/ 299 w 335"/>
                <a:gd name="T3" fmla="*/ 57 h 335"/>
                <a:gd name="T4" fmla="*/ 274 w 335"/>
                <a:gd name="T5" fmla="*/ 57 h 335"/>
                <a:gd name="T6" fmla="*/ 274 w 335"/>
                <a:gd name="T7" fmla="*/ 81 h 335"/>
                <a:gd name="T8" fmla="*/ 273 w 335"/>
                <a:gd name="T9" fmla="*/ 110 h 335"/>
                <a:gd name="T10" fmla="*/ 245 w 335"/>
                <a:gd name="T11" fmla="*/ 111 h 335"/>
                <a:gd name="T12" fmla="*/ 220 w 335"/>
                <a:gd name="T13" fmla="*/ 111 h 335"/>
                <a:gd name="T14" fmla="*/ 220 w 335"/>
                <a:gd name="T15" fmla="*/ 136 h 335"/>
                <a:gd name="T16" fmla="*/ 219 w 335"/>
                <a:gd name="T17" fmla="*/ 164 h 335"/>
                <a:gd name="T18" fmla="*/ 190 w 335"/>
                <a:gd name="T19" fmla="*/ 165 h 335"/>
                <a:gd name="T20" fmla="*/ 166 w 335"/>
                <a:gd name="T21" fmla="*/ 166 h 335"/>
                <a:gd name="T22" fmla="*/ 165 w 335"/>
                <a:gd name="T23" fmla="*/ 190 h 335"/>
                <a:gd name="T24" fmla="*/ 164 w 335"/>
                <a:gd name="T25" fmla="*/ 219 h 335"/>
                <a:gd name="T26" fmla="*/ 136 w 335"/>
                <a:gd name="T27" fmla="*/ 220 h 335"/>
                <a:gd name="T28" fmla="*/ 111 w 335"/>
                <a:gd name="T29" fmla="*/ 220 h 335"/>
                <a:gd name="T30" fmla="*/ 111 w 335"/>
                <a:gd name="T31" fmla="*/ 245 h 335"/>
                <a:gd name="T32" fmla="*/ 110 w 335"/>
                <a:gd name="T33" fmla="*/ 273 h 335"/>
                <a:gd name="T34" fmla="*/ 81 w 335"/>
                <a:gd name="T35" fmla="*/ 274 h 335"/>
                <a:gd name="T36" fmla="*/ 57 w 335"/>
                <a:gd name="T37" fmla="*/ 274 h 335"/>
                <a:gd name="T38" fmla="*/ 57 w 335"/>
                <a:gd name="T39" fmla="*/ 299 h 335"/>
                <a:gd name="T40" fmla="*/ 56 w 335"/>
                <a:gd name="T41" fmla="*/ 327 h 335"/>
                <a:gd name="T42" fmla="*/ 27 w 335"/>
                <a:gd name="T43" fmla="*/ 329 h 335"/>
                <a:gd name="T44" fmla="*/ 2 w 335"/>
                <a:gd name="T45" fmla="*/ 329 h 335"/>
                <a:gd name="T46" fmla="*/ 0 w 335"/>
                <a:gd name="T47" fmla="*/ 326 h 335"/>
                <a:gd name="T48" fmla="*/ 28 w 335"/>
                <a:gd name="T49" fmla="*/ 325 h 335"/>
                <a:gd name="T50" fmla="*/ 53 w 335"/>
                <a:gd name="T51" fmla="*/ 325 h 335"/>
                <a:gd name="T52" fmla="*/ 53 w 335"/>
                <a:gd name="T53" fmla="*/ 300 h 335"/>
                <a:gd name="T54" fmla="*/ 54 w 335"/>
                <a:gd name="T55" fmla="*/ 271 h 335"/>
                <a:gd name="T56" fmla="*/ 83 w 335"/>
                <a:gd name="T57" fmla="*/ 270 h 335"/>
                <a:gd name="T58" fmla="*/ 107 w 335"/>
                <a:gd name="T59" fmla="*/ 270 h 335"/>
                <a:gd name="T60" fmla="*/ 107 w 335"/>
                <a:gd name="T61" fmla="*/ 246 h 335"/>
                <a:gd name="T62" fmla="*/ 108 w 335"/>
                <a:gd name="T63" fmla="*/ 217 h 335"/>
                <a:gd name="T64" fmla="*/ 137 w 335"/>
                <a:gd name="T65" fmla="*/ 216 h 335"/>
                <a:gd name="T66" fmla="*/ 162 w 335"/>
                <a:gd name="T67" fmla="*/ 216 h 335"/>
                <a:gd name="T68" fmla="*/ 162 w 335"/>
                <a:gd name="T69" fmla="*/ 191 h 335"/>
                <a:gd name="T70" fmla="*/ 163 w 335"/>
                <a:gd name="T71" fmla="*/ 163 h 335"/>
                <a:gd name="T72" fmla="*/ 191 w 335"/>
                <a:gd name="T73" fmla="*/ 162 h 335"/>
                <a:gd name="T74" fmla="*/ 216 w 335"/>
                <a:gd name="T75" fmla="*/ 162 h 335"/>
                <a:gd name="T76" fmla="*/ 216 w 335"/>
                <a:gd name="T77" fmla="*/ 137 h 335"/>
                <a:gd name="T78" fmla="*/ 217 w 335"/>
                <a:gd name="T79" fmla="*/ 108 h 335"/>
                <a:gd name="T80" fmla="*/ 246 w 335"/>
                <a:gd name="T81" fmla="*/ 107 h 335"/>
                <a:gd name="T82" fmla="*/ 270 w 335"/>
                <a:gd name="T83" fmla="*/ 107 h 335"/>
                <a:gd name="T84" fmla="*/ 270 w 335"/>
                <a:gd name="T85" fmla="*/ 83 h 335"/>
                <a:gd name="T86" fmla="*/ 271 w 335"/>
                <a:gd name="T87" fmla="*/ 54 h 335"/>
                <a:gd name="T88" fmla="*/ 300 w 335"/>
                <a:gd name="T89" fmla="*/ 53 h 335"/>
                <a:gd name="T90" fmla="*/ 325 w 335"/>
                <a:gd name="T91" fmla="*/ 53 h 335"/>
                <a:gd name="T92" fmla="*/ 325 w 335"/>
                <a:gd name="T93" fmla="*/ 28 h 335"/>
                <a:gd name="T94" fmla="*/ 326 w 335"/>
                <a:gd name="T95" fmla="*/ 0 h 335"/>
                <a:gd name="T96" fmla="*/ 329 w 335"/>
                <a:gd name="T97" fmla="*/ 2 h 335"/>
                <a:gd name="T98" fmla="*/ 329 w 335"/>
                <a:gd name="T99" fmla="*/ 27 h 335"/>
                <a:gd name="T100" fmla="*/ 328 w 335"/>
                <a:gd name="T101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35" h="335">
                  <a:moveTo>
                    <a:pt x="328" y="56"/>
                  </a:moveTo>
                  <a:cubicBezTo>
                    <a:pt x="320" y="63"/>
                    <a:pt x="309" y="60"/>
                    <a:pt x="299" y="57"/>
                  </a:cubicBezTo>
                  <a:cubicBezTo>
                    <a:pt x="289" y="54"/>
                    <a:pt x="280" y="51"/>
                    <a:pt x="274" y="57"/>
                  </a:cubicBezTo>
                  <a:cubicBezTo>
                    <a:pt x="268" y="63"/>
                    <a:pt x="271" y="72"/>
                    <a:pt x="274" y="81"/>
                  </a:cubicBezTo>
                  <a:cubicBezTo>
                    <a:pt x="277" y="92"/>
                    <a:pt x="281" y="102"/>
                    <a:pt x="273" y="110"/>
                  </a:cubicBezTo>
                  <a:cubicBezTo>
                    <a:pt x="265" y="118"/>
                    <a:pt x="255" y="114"/>
                    <a:pt x="245" y="111"/>
                  </a:cubicBezTo>
                  <a:cubicBezTo>
                    <a:pt x="235" y="108"/>
                    <a:pt x="226" y="105"/>
                    <a:pt x="220" y="111"/>
                  </a:cubicBezTo>
                  <a:cubicBezTo>
                    <a:pt x="214" y="117"/>
                    <a:pt x="217" y="126"/>
                    <a:pt x="220" y="136"/>
                  </a:cubicBezTo>
                  <a:cubicBezTo>
                    <a:pt x="223" y="146"/>
                    <a:pt x="226" y="157"/>
                    <a:pt x="219" y="164"/>
                  </a:cubicBezTo>
                  <a:cubicBezTo>
                    <a:pt x="211" y="172"/>
                    <a:pt x="200" y="169"/>
                    <a:pt x="190" y="165"/>
                  </a:cubicBezTo>
                  <a:cubicBezTo>
                    <a:pt x="181" y="162"/>
                    <a:pt x="171" y="160"/>
                    <a:pt x="166" y="166"/>
                  </a:cubicBezTo>
                  <a:cubicBezTo>
                    <a:pt x="160" y="171"/>
                    <a:pt x="162" y="181"/>
                    <a:pt x="165" y="190"/>
                  </a:cubicBezTo>
                  <a:cubicBezTo>
                    <a:pt x="169" y="200"/>
                    <a:pt x="172" y="211"/>
                    <a:pt x="164" y="219"/>
                  </a:cubicBezTo>
                  <a:cubicBezTo>
                    <a:pt x="157" y="226"/>
                    <a:pt x="146" y="223"/>
                    <a:pt x="136" y="220"/>
                  </a:cubicBezTo>
                  <a:cubicBezTo>
                    <a:pt x="126" y="217"/>
                    <a:pt x="117" y="214"/>
                    <a:pt x="111" y="220"/>
                  </a:cubicBezTo>
                  <a:cubicBezTo>
                    <a:pt x="105" y="226"/>
                    <a:pt x="108" y="235"/>
                    <a:pt x="111" y="245"/>
                  </a:cubicBezTo>
                  <a:cubicBezTo>
                    <a:pt x="114" y="255"/>
                    <a:pt x="118" y="265"/>
                    <a:pt x="110" y="273"/>
                  </a:cubicBezTo>
                  <a:cubicBezTo>
                    <a:pt x="102" y="281"/>
                    <a:pt x="92" y="277"/>
                    <a:pt x="81" y="274"/>
                  </a:cubicBezTo>
                  <a:cubicBezTo>
                    <a:pt x="72" y="271"/>
                    <a:pt x="63" y="268"/>
                    <a:pt x="57" y="274"/>
                  </a:cubicBezTo>
                  <a:cubicBezTo>
                    <a:pt x="51" y="280"/>
                    <a:pt x="54" y="289"/>
                    <a:pt x="57" y="299"/>
                  </a:cubicBezTo>
                  <a:cubicBezTo>
                    <a:pt x="60" y="309"/>
                    <a:pt x="63" y="320"/>
                    <a:pt x="56" y="327"/>
                  </a:cubicBezTo>
                  <a:cubicBezTo>
                    <a:pt x="48" y="335"/>
                    <a:pt x="37" y="332"/>
                    <a:pt x="27" y="329"/>
                  </a:cubicBezTo>
                  <a:cubicBezTo>
                    <a:pt x="17" y="326"/>
                    <a:pt x="8" y="323"/>
                    <a:pt x="2" y="329"/>
                  </a:cubicBezTo>
                  <a:cubicBezTo>
                    <a:pt x="0" y="326"/>
                    <a:pt x="0" y="326"/>
                    <a:pt x="0" y="326"/>
                  </a:cubicBezTo>
                  <a:cubicBezTo>
                    <a:pt x="7" y="318"/>
                    <a:pt x="18" y="322"/>
                    <a:pt x="28" y="325"/>
                  </a:cubicBezTo>
                  <a:cubicBezTo>
                    <a:pt x="38" y="328"/>
                    <a:pt x="47" y="331"/>
                    <a:pt x="53" y="325"/>
                  </a:cubicBezTo>
                  <a:cubicBezTo>
                    <a:pt x="59" y="319"/>
                    <a:pt x="56" y="310"/>
                    <a:pt x="53" y="300"/>
                  </a:cubicBezTo>
                  <a:cubicBezTo>
                    <a:pt x="50" y="290"/>
                    <a:pt x="46" y="279"/>
                    <a:pt x="54" y="271"/>
                  </a:cubicBezTo>
                  <a:cubicBezTo>
                    <a:pt x="62" y="264"/>
                    <a:pt x="72" y="267"/>
                    <a:pt x="83" y="270"/>
                  </a:cubicBezTo>
                  <a:cubicBezTo>
                    <a:pt x="92" y="273"/>
                    <a:pt x="101" y="276"/>
                    <a:pt x="107" y="270"/>
                  </a:cubicBezTo>
                  <a:cubicBezTo>
                    <a:pt x="113" y="264"/>
                    <a:pt x="110" y="255"/>
                    <a:pt x="107" y="246"/>
                  </a:cubicBezTo>
                  <a:cubicBezTo>
                    <a:pt x="104" y="235"/>
                    <a:pt x="101" y="225"/>
                    <a:pt x="108" y="217"/>
                  </a:cubicBezTo>
                  <a:cubicBezTo>
                    <a:pt x="116" y="209"/>
                    <a:pt x="127" y="213"/>
                    <a:pt x="137" y="216"/>
                  </a:cubicBezTo>
                  <a:cubicBezTo>
                    <a:pt x="147" y="219"/>
                    <a:pt x="156" y="222"/>
                    <a:pt x="162" y="216"/>
                  </a:cubicBezTo>
                  <a:cubicBezTo>
                    <a:pt x="168" y="210"/>
                    <a:pt x="165" y="201"/>
                    <a:pt x="162" y="191"/>
                  </a:cubicBezTo>
                  <a:cubicBezTo>
                    <a:pt x="158" y="181"/>
                    <a:pt x="155" y="170"/>
                    <a:pt x="163" y="163"/>
                  </a:cubicBezTo>
                  <a:cubicBezTo>
                    <a:pt x="170" y="155"/>
                    <a:pt x="181" y="158"/>
                    <a:pt x="191" y="162"/>
                  </a:cubicBezTo>
                  <a:cubicBezTo>
                    <a:pt x="201" y="165"/>
                    <a:pt x="210" y="168"/>
                    <a:pt x="216" y="162"/>
                  </a:cubicBezTo>
                  <a:cubicBezTo>
                    <a:pt x="222" y="156"/>
                    <a:pt x="219" y="147"/>
                    <a:pt x="216" y="137"/>
                  </a:cubicBezTo>
                  <a:cubicBezTo>
                    <a:pt x="213" y="127"/>
                    <a:pt x="209" y="116"/>
                    <a:pt x="217" y="108"/>
                  </a:cubicBezTo>
                  <a:cubicBezTo>
                    <a:pt x="225" y="101"/>
                    <a:pt x="235" y="104"/>
                    <a:pt x="246" y="107"/>
                  </a:cubicBezTo>
                  <a:cubicBezTo>
                    <a:pt x="255" y="110"/>
                    <a:pt x="264" y="113"/>
                    <a:pt x="270" y="107"/>
                  </a:cubicBezTo>
                  <a:cubicBezTo>
                    <a:pt x="276" y="101"/>
                    <a:pt x="273" y="92"/>
                    <a:pt x="270" y="83"/>
                  </a:cubicBezTo>
                  <a:cubicBezTo>
                    <a:pt x="267" y="72"/>
                    <a:pt x="264" y="62"/>
                    <a:pt x="271" y="54"/>
                  </a:cubicBezTo>
                  <a:cubicBezTo>
                    <a:pt x="279" y="46"/>
                    <a:pt x="290" y="50"/>
                    <a:pt x="300" y="53"/>
                  </a:cubicBezTo>
                  <a:cubicBezTo>
                    <a:pt x="310" y="56"/>
                    <a:pt x="319" y="59"/>
                    <a:pt x="325" y="53"/>
                  </a:cubicBezTo>
                  <a:cubicBezTo>
                    <a:pt x="331" y="47"/>
                    <a:pt x="328" y="38"/>
                    <a:pt x="325" y="28"/>
                  </a:cubicBezTo>
                  <a:cubicBezTo>
                    <a:pt x="322" y="18"/>
                    <a:pt x="318" y="7"/>
                    <a:pt x="326" y="0"/>
                  </a:cubicBezTo>
                  <a:cubicBezTo>
                    <a:pt x="329" y="2"/>
                    <a:pt x="329" y="2"/>
                    <a:pt x="329" y="2"/>
                  </a:cubicBezTo>
                  <a:cubicBezTo>
                    <a:pt x="323" y="8"/>
                    <a:pt x="326" y="17"/>
                    <a:pt x="329" y="27"/>
                  </a:cubicBezTo>
                  <a:cubicBezTo>
                    <a:pt x="332" y="37"/>
                    <a:pt x="335" y="48"/>
                    <a:pt x="328" y="56"/>
                  </a:cubicBezTo>
                  <a:close/>
                </a:path>
              </a:pathLst>
            </a:custGeom>
            <a:solidFill>
              <a:srgbClr val="DF7D3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60" name="Título 1">
            <a:extLst>
              <a:ext uri="{FF2B5EF4-FFF2-40B4-BE49-F238E27FC236}">
                <a16:creationId xmlns:a16="http://schemas.microsoft.com/office/drawing/2014/main" id="{98D06922-A180-4194-ACEC-953D5103F4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097" y="411941"/>
            <a:ext cx="11151917" cy="666423"/>
          </a:xfrm>
        </p:spPr>
        <p:txBody>
          <a:bodyPr>
            <a:noAutofit/>
          </a:bodyPr>
          <a:lstStyle>
            <a:lvl1pPr marL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s-ES" sz="4400" kern="1200" dirty="0">
                <a:solidFill>
                  <a:srgbClr val="0384DA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s-ES" err="1"/>
              <a:t>Slide</a:t>
            </a:r>
            <a:r>
              <a:rPr lang="es-ES"/>
              <a:t> </a:t>
            </a:r>
            <a:r>
              <a:rPr lang="es-ES" err="1"/>
              <a:t>title</a:t>
            </a:r>
            <a:endParaRPr lang="es-ES"/>
          </a:p>
        </p:txBody>
      </p:sp>
      <p:sp>
        <p:nvSpPr>
          <p:cNvPr id="61" name="Text Placeholder 4">
            <a:extLst>
              <a:ext uri="{FF2B5EF4-FFF2-40B4-BE49-F238E27FC236}">
                <a16:creationId xmlns:a16="http://schemas.microsoft.com/office/drawing/2014/main" id="{9F18853C-7D08-473C-A37D-BE5177E38A5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5098" y="1238486"/>
            <a:ext cx="6302517" cy="487808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800"/>
              </a:spcBef>
              <a:buNone/>
              <a:defRPr sz="3001">
                <a:solidFill>
                  <a:srgbClr val="404040"/>
                </a:solidFill>
                <a:latin typeface="+mj-lt"/>
              </a:defRPr>
            </a:lvl1pPr>
            <a:lvl2pPr marL="0" indent="0">
              <a:buNone/>
              <a:defRPr sz="1500">
                <a:solidFill>
                  <a:srgbClr val="404040"/>
                </a:solidFill>
              </a:defRPr>
            </a:lvl2pPr>
            <a:lvl3pPr marL="173878" indent="0">
              <a:buNone/>
              <a:defRPr sz="1500">
                <a:solidFill>
                  <a:srgbClr val="404040"/>
                </a:solidFill>
              </a:defRPr>
            </a:lvl3pPr>
            <a:lvl4pPr marL="342991" indent="0">
              <a:buNone/>
              <a:defRPr sz="1500">
                <a:solidFill>
                  <a:srgbClr val="404040"/>
                </a:solidFill>
              </a:defRPr>
            </a:lvl4pPr>
            <a:lvl5pPr marL="520442" indent="0">
              <a:buNone/>
              <a:defRPr sz="1500">
                <a:solidFill>
                  <a:srgbClr val="40404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2" name="Gráfico 41">
            <a:extLst>
              <a:ext uri="{FF2B5EF4-FFF2-40B4-BE49-F238E27FC236}">
                <a16:creationId xmlns:a16="http://schemas.microsoft.com/office/drawing/2014/main" id="{B9D7A5FB-DD9B-4B57-93A1-C5BE9962B3D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73143" y="6264475"/>
            <a:ext cx="1680299" cy="514995"/>
          </a:xfrm>
          <a:prstGeom prst="rect">
            <a:avLst/>
          </a:prstGeom>
        </p:spPr>
      </p:pic>
      <p:grpSp>
        <p:nvGrpSpPr>
          <p:cNvPr id="43" name="Grupo 42">
            <a:extLst>
              <a:ext uri="{FF2B5EF4-FFF2-40B4-BE49-F238E27FC236}">
                <a16:creationId xmlns:a16="http://schemas.microsoft.com/office/drawing/2014/main" id="{9B7589D2-92D2-440B-926A-AB23D7EA04B1}"/>
              </a:ext>
            </a:extLst>
          </p:cNvPr>
          <p:cNvGrpSpPr/>
          <p:nvPr userDrawn="1"/>
        </p:nvGrpSpPr>
        <p:grpSpPr>
          <a:xfrm>
            <a:off x="2000695" y="6260680"/>
            <a:ext cx="2527264" cy="495108"/>
            <a:chOff x="9955553" y="5742164"/>
            <a:chExt cx="2527264" cy="495108"/>
          </a:xfrm>
        </p:grpSpPr>
        <p:sp>
          <p:nvSpPr>
            <p:cNvPr id="44" name="CuadroTexto 43">
              <a:extLst>
                <a:ext uri="{FF2B5EF4-FFF2-40B4-BE49-F238E27FC236}">
                  <a16:creationId xmlns:a16="http://schemas.microsoft.com/office/drawing/2014/main" id="{AC2E6F5F-AF5A-4252-8FBE-47E78079E5E2}"/>
                </a:ext>
              </a:extLst>
            </p:cNvPr>
            <p:cNvSpPr txBox="1"/>
            <p:nvPr userDrawn="1"/>
          </p:nvSpPr>
          <p:spPr>
            <a:xfrm>
              <a:off x="10205232" y="5742164"/>
              <a:ext cx="2277585" cy="495108"/>
            </a:xfrm>
            <a:prstGeom prst="rect">
              <a:avLst/>
            </a:prstGeom>
            <a:noFill/>
          </p:spPr>
          <p:txBody>
            <a:bodyPr wrap="square" lIns="180000" tIns="108000" rIns="180000" bIns="10800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s-ES" sz="1800" i="0" spc="-7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ea typeface="Cambria" panose="02040503050406030204" pitchFamily="18" charset="0"/>
                  <a:cs typeface="Segoe UI" panose="020B0502040204020203" pitchFamily="34" charset="0"/>
                </a:rPr>
                <a:t>#</a:t>
              </a:r>
              <a:r>
                <a:rPr lang="en-US" sz="1800" i="0" spc="-70" noProof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ea typeface="Cambria" panose="02040503050406030204" pitchFamily="18" charset="0"/>
                  <a:cs typeface="Segoe UI" panose="020B0502040204020203" pitchFamily="34" charset="0"/>
                </a:rPr>
                <a:t>M365MADVirtual</a:t>
              </a:r>
            </a:p>
          </p:txBody>
        </p:sp>
        <p:pic>
          <p:nvPicPr>
            <p:cNvPr id="45" name="Imagen 44">
              <a:extLst>
                <a:ext uri="{FF2B5EF4-FFF2-40B4-BE49-F238E27FC236}">
                  <a16:creationId xmlns:a16="http://schemas.microsoft.com/office/drawing/2014/main" id="{F74FCA22-04ED-4595-8AF6-693D3D42762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9955553" y="5852050"/>
              <a:ext cx="348003" cy="2829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965586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speak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>
          <a:xfrm>
            <a:off x="1879096" y="-11601"/>
            <a:ext cx="9160652" cy="6891683"/>
            <a:chOff x="2432790" y="730250"/>
            <a:chExt cx="7132330" cy="5365749"/>
          </a:xfrm>
          <a:solidFill>
            <a:schemeClr val="bg1">
              <a:lumMod val="95000"/>
              <a:alpha val="29000"/>
            </a:schemeClr>
          </a:solidFill>
        </p:grpSpPr>
        <p:sp>
          <p:nvSpPr>
            <p:cNvPr id="6" name="Freeform 5"/>
            <p:cNvSpPr>
              <a:spLocks/>
            </p:cNvSpPr>
            <p:nvPr/>
          </p:nvSpPr>
          <p:spPr bwMode="auto">
            <a:xfrm>
              <a:off x="3363912" y="800101"/>
              <a:ext cx="5110162" cy="5078412"/>
            </a:xfrm>
            <a:custGeom>
              <a:avLst/>
              <a:gdLst>
                <a:gd name="T0" fmla="*/ 1670 w 2447"/>
                <a:gd name="T1" fmla="*/ 937 h 2432"/>
                <a:gd name="T2" fmla="*/ 1589 w 2447"/>
                <a:gd name="T3" fmla="*/ 957 h 2432"/>
                <a:gd name="T4" fmla="*/ 1551 w 2447"/>
                <a:gd name="T5" fmla="*/ 930 h 2432"/>
                <a:gd name="T6" fmla="*/ 1550 w 2447"/>
                <a:gd name="T7" fmla="*/ 929 h 2432"/>
                <a:gd name="T8" fmla="*/ 1423 w 2447"/>
                <a:gd name="T9" fmla="*/ 929 h 2432"/>
                <a:gd name="T10" fmla="*/ 1311 w 2447"/>
                <a:gd name="T11" fmla="*/ 1041 h 2432"/>
                <a:gd name="T12" fmla="*/ 1183 w 2447"/>
                <a:gd name="T13" fmla="*/ 1041 h 2432"/>
                <a:gd name="T14" fmla="*/ 1183 w 2447"/>
                <a:gd name="T15" fmla="*/ 913 h 2432"/>
                <a:gd name="T16" fmla="*/ 1550 w 2447"/>
                <a:gd name="T17" fmla="*/ 546 h 2432"/>
                <a:gd name="T18" fmla="*/ 1555 w 2447"/>
                <a:gd name="T19" fmla="*/ 423 h 2432"/>
                <a:gd name="T20" fmla="*/ 1555 w 2447"/>
                <a:gd name="T21" fmla="*/ 423 h 2432"/>
                <a:gd name="T22" fmla="*/ 1523 w 2447"/>
                <a:gd name="T23" fmla="*/ 380 h 2432"/>
                <a:gd name="T24" fmla="*/ 1543 w 2447"/>
                <a:gd name="T25" fmla="*/ 299 h 2432"/>
                <a:gd name="T26" fmla="*/ 1678 w 2447"/>
                <a:gd name="T27" fmla="*/ 163 h 2432"/>
                <a:gd name="T28" fmla="*/ 1678 w 2447"/>
                <a:gd name="T29" fmla="*/ 36 h 2432"/>
                <a:gd name="T30" fmla="*/ 1550 w 2447"/>
                <a:gd name="T31" fmla="*/ 36 h 2432"/>
                <a:gd name="T32" fmla="*/ 1462 w 2447"/>
                <a:gd name="T33" fmla="*/ 124 h 2432"/>
                <a:gd name="T34" fmla="*/ 1381 w 2447"/>
                <a:gd name="T35" fmla="*/ 143 h 2432"/>
                <a:gd name="T36" fmla="*/ 1348 w 2447"/>
                <a:gd name="T37" fmla="*/ 121 h 2432"/>
                <a:gd name="T38" fmla="*/ 1343 w 2447"/>
                <a:gd name="T39" fmla="*/ 115 h 2432"/>
                <a:gd name="T40" fmla="*/ 1215 w 2447"/>
                <a:gd name="T41" fmla="*/ 115 h 2432"/>
                <a:gd name="T42" fmla="*/ 35 w 2447"/>
                <a:gd name="T43" fmla="*/ 1296 h 2432"/>
                <a:gd name="T44" fmla="*/ 35 w 2447"/>
                <a:gd name="T45" fmla="*/ 1424 h 2432"/>
                <a:gd name="T46" fmla="*/ 162 w 2447"/>
                <a:gd name="T47" fmla="*/ 1424 h 2432"/>
                <a:gd name="T48" fmla="*/ 266 w 2447"/>
                <a:gd name="T49" fmla="*/ 1320 h 2432"/>
                <a:gd name="T50" fmla="*/ 394 w 2447"/>
                <a:gd name="T51" fmla="*/ 1320 h 2432"/>
                <a:gd name="T52" fmla="*/ 394 w 2447"/>
                <a:gd name="T53" fmla="*/ 1447 h 2432"/>
                <a:gd name="T54" fmla="*/ 178 w 2447"/>
                <a:gd name="T55" fmla="*/ 1663 h 2432"/>
                <a:gd name="T56" fmla="*/ 178 w 2447"/>
                <a:gd name="T57" fmla="*/ 1790 h 2432"/>
                <a:gd name="T58" fmla="*/ 306 w 2447"/>
                <a:gd name="T59" fmla="*/ 1790 h 2432"/>
                <a:gd name="T60" fmla="*/ 497 w 2447"/>
                <a:gd name="T61" fmla="*/ 1599 h 2432"/>
                <a:gd name="T62" fmla="*/ 625 w 2447"/>
                <a:gd name="T63" fmla="*/ 1599 h 2432"/>
                <a:gd name="T64" fmla="*/ 625 w 2447"/>
                <a:gd name="T65" fmla="*/ 1727 h 2432"/>
                <a:gd name="T66" fmla="*/ 178 w 2447"/>
                <a:gd name="T67" fmla="*/ 2173 h 2432"/>
                <a:gd name="T68" fmla="*/ 178 w 2447"/>
                <a:gd name="T69" fmla="*/ 2301 h 2432"/>
                <a:gd name="T70" fmla="*/ 306 w 2447"/>
                <a:gd name="T71" fmla="*/ 2301 h 2432"/>
                <a:gd name="T72" fmla="*/ 673 w 2447"/>
                <a:gd name="T73" fmla="*/ 1934 h 2432"/>
                <a:gd name="T74" fmla="*/ 801 w 2447"/>
                <a:gd name="T75" fmla="*/ 1934 h 2432"/>
                <a:gd name="T76" fmla="*/ 801 w 2447"/>
                <a:gd name="T77" fmla="*/ 2062 h 2432"/>
                <a:gd name="T78" fmla="*/ 815 w 2447"/>
                <a:gd name="T79" fmla="*/ 2047 h 2432"/>
                <a:gd name="T80" fmla="*/ 815 w 2447"/>
                <a:gd name="T81" fmla="*/ 2175 h 2432"/>
                <a:gd name="T82" fmla="*/ 942 w 2447"/>
                <a:gd name="T83" fmla="*/ 2175 h 2432"/>
                <a:gd name="T84" fmla="*/ 968 w 2447"/>
                <a:gd name="T85" fmla="*/ 2149 h 2432"/>
                <a:gd name="T86" fmla="*/ 1096 w 2447"/>
                <a:gd name="T87" fmla="*/ 2149 h 2432"/>
                <a:gd name="T88" fmla="*/ 1096 w 2447"/>
                <a:gd name="T89" fmla="*/ 2277 h 2432"/>
                <a:gd name="T90" fmla="*/ 1104 w 2447"/>
                <a:gd name="T91" fmla="*/ 2269 h 2432"/>
                <a:gd name="T92" fmla="*/ 1104 w 2447"/>
                <a:gd name="T93" fmla="*/ 2397 h 2432"/>
                <a:gd name="T94" fmla="*/ 1231 w 2447"/>
                <a:gd name="T95" fmla="*/ 2397 h 2432"/>
                <a:gd name="T96" fmla="*/ 2412 w 2447"/>
                <a:gd name="T97" fmla="*/ 1216 h 2432"/>
                <a:gd name="T98" fmla="*/ 2412 w 2447"/>
                <a:gd name="T99" fmla="*/ 1089 h 2432"/>
                <a:gd name="T100" fmla="*/ 2284 w 2447"/>
                <a:gd name="T101" fmla="*/ 1089 h 2432"/>
                <a:gd name="T102" fmla="*/ 2252 w 2447"/>
                <a:gd name="T103" fmla="*/ 1120 h 2432"/>
                <a:gd name="T104" fmla="*/ 2125 w 2447"/>
                <a:gd name="T105" fmla="*/ 1120 h 2432"/>
                <a:gd name="T106" fmla="*/ 2125 w 2447"/>
                <a:gd name="T107" fmla="*/ 993 h 2432"/>
                <a:gd name="T108" fmla="*/ 2334 w 2447"/>
                <a:gd name="T109" fmla="*/ 784 h 2432"/>
                <a:gd name="T110" fmla="*/ 2334 w 2447"/>
                <a:gd name="T111" fmla="*/ 656 h 2432"/>
                <a:gd name="T112" fmla="*/ 2206 w 2447"/>
                <a:gd name="T113" fmla="*/ 656 h 2432"/>
                <a:gd name="T114" fmla="*/ 2196 w 2447"/>
                <a:gd name="T115" fmla="*/ 666 h 2432"/>
                <a:gd name="T116" fmla="*/ 2123 w 2447"/>
                <a:gd name="T117" fmla="*/ 678 h 2432"/>
                <a:gd name="T118" fmla="*/ 2088 w 2447"/>
                <a:gd name="T119" fmla="*/ 653 h 2432"/>
                <a:gd name="T120" fmla="*/ 2085 w 2447"/>
                <a:gd name="T121" fmla="*/ 650 h 2432"/>
                <a:gd name="T122" fmla="*/ 1957 w 2447"/>
                <a:gd name="T123" fmla="*/ 650 h 2432"/>
                <a:gd name="T124" fmla="*/ 1670 w 2447"/>
                <a:gd name="T125" fmla="*/ 937 h 24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447" h="2432">
                  <a:moveTo>
                    <a:pt x="1670" y="937"/>
                  </a:moveTo>
                  <a:cubicBezTo>
                    <a:pt x="1635" y="970"/>
                    <a:pt x="1604" y="963"/>
                    <a:pt x="1589" y="957"/>
                  </a:cubicBezTo>
                  <a:cubicBezTo>
                    <a:pt x="1569" y="948"/>
                    <a:pt x="1564" y="942"/>
                    <a:pt x="1551" y="930"/>
                  </a:cubicBezTo>
                  <a:cubicBezTo>
                    <a:pt x="1551" y="930"/>
                    <a:pt x="1551" y="929"/>
                    <a:pt x="1550" y="929"/>
                  </a:cubicBezTo>
                  <a:cubicBezTo>
                    <a:pt x="1515" y="894"/>
                    <a:pt x="1458" y="894"/>
                    <a:pt x="1423" y="929"/>
                  </a:cubicBezTo>
                  <a:cubicBezTo>
                    <a:pt x="1311" y="1041"/>
                    <a:pt x="1311" y="1041"/>
                    <a:pt x="1311" y="1041"/>
                  </a:cubicBezTo>
                  <a:cubicBezTo>
                    <a:pt x="1276" y="1076"/>
                    <a:pt x="1219" y="1076"/>
                    <a:pt x="1183" y="1041"/>
                  </a:cubicBezTo>
                  <a:cubicBezTo>
                    <a:pt x="1148" y="1005"/>
                    <a:pt x="1148" y="948"/>
                    <a:pt x="1183" y="913"/>
                  </a:cubicBezTo>
                  <a:cubicBezTo>
                    <a:pt x="1550" y="546"/>
                    <a:pt x="1550" y="546"/>
                    <a:pt x="1550" y="546"/>
                  </a:cubicBezTo>
                  <a:cubicBezTo>
                    <a:pt x="1584" y="512"/>
                    <a:pt x="1585" y="459"/>
                    <a:pt x="1555" y="423"/>
                  </a:cubicBezTo>
                  <a:cubicBezTo>
                    <a:pt x="1555" y="423"/>
                    <a:pt x="1555" y="423"/>
                    <a:pt x="1555" y="423"/>
                  </a:cubicBezTo>
                  <a:cubicBezTo>
                    <a:pt x="1539" y="406"/>
                    <a:pt x="1533" y="402"/>
                    <a:pt x="1523" y="380"/>
                  </a:cubicBezTo>
                  <a:cubicBezTo>
                    <a:pt x="1516" y="365"/>
                    <a:pt x="1510" y="334"/>
                    <a:pt x="1543" y="299"/>
                  </a:cubicBezTo>
                  <a:cubicBezTo>
                    <a:pt x="1678" y="163"/>
                    <a:pt x="1678" y="163"/>
                    <a:pt x="1678" y="163"/>
                  </a:cubicBezTo>
                  <a:cubicBezTo>
                    <a:pt x="1713" y="128"/>
                    <a:pt x="1713" y="71"/>
                    <a:pt x="1678" y="36"/>
                  </a:cubicBezTo>
                  <a:cubicBezTo>
                    <a:pt x="1643" y="0"/>
                    <a:pt x="1586" y="0"/>
                    <a:pt x="1550" y="36"/>
                  </a:cubicBezTo>
                  <a:cubicBezTo>
                    <a:pt x="1462" y="124"/>
                    <a:pt x="1462" y="124"/>
                    <a:pt x="1462" y="124"/>
                  </a:cubicBezTo>
                  <a:cubicBezTo>
                    <a:pt x="1427" y="156"/>
                    <a:pt x="1396" y="150"/>
                    <a:pt x="1381" y="143"/>
                  </a:cubicBezTo>
                  <a:cubicBezTo>
                    <a:pt x="1364" y="136"/>
                    <a:pt x="1358" y="130"/>
                    <a:pt x="1348" y="121"/>
                  </a:cubicBezTo>
                  <a:cubicBezTo>
                    <a:pt x="1346" y="119"/>
                    <a:pt x="1345" y="117"/>
                    <a:pt x="1343" y="115"/>
                  </a:cubicBezTo>
                  <a:cubicBezTo>
                    <a:pt x="1308" y="80"/>
                    <a:pt x="1251" y="80"/>
                    <a:pt x="1215" y="115"/>
                  </a:cubicBezTo>
                  <a:cubicBezTo>
                    <a:pt x="35" y="1296"/>
                    <a:pt x="35" y="1296"/>
                    <a:pt x="35" y="1296"/>
                  </a:cubicBezTo>
                  <a:cubicBezTo>
                    <a:pt x="0" y="1331"/>
                    <a:pt x="0" y="1388"/>
                    <a:pt x="35" y="1424"/>
                  </a:cubicBezTo>
                  <a:cubicBezTo>
                    <a:pt x="70" y="1459"/>
                    <a:pt x="127" y="1459"/>
                    <a:pt x="162" y="1424"/>
                  </a:cubicBezTo>
                  <a:cubicBezTo>
                    <a:pt x="266" y="1320"/>
                    <a:pt x="266" y="1320"/>
                    <a:pt x="266" y="1320"/>
                  </a:cubicBezTo>
                  <a:cubicBezTo>
                    <a:pt x="301" y="1285"/>
                    <a:pt x="359" y="1285"/>
                    <a:pt x="394" y="1320"/>
                  </a:cubicBezTo>
                  <a:cubicBezTo>
                    <a:pt x="429" y="1355"/>
                    <a:pt x="429" y="1412"/>
                    <a:pt x="394" y="1447"/>
                  </a:cubicBezTo>
                  <a:cubicBezTo>
                    <a:pt x="178" y="1663"/>
                    <a:pt x="178" y="1663"/>
                    <a:pt x="178" y="1663"/>
                  </a:cubicBezTo>
                  <a:cubicBezTo>
                    <a:pt x="143" y="1698"/>
                    <a:pt x="143" y="1755"/>
                    <a:pt x="178" y="1790"/>
                  </a:cubicBezTo>
                  <a:cubicBezTo>
                    <a:pt x="214" y="1826"/>
                    <a:pt x="271" y="1826"/>
                    <a:pt x="306" y="1790"/>
                  </a:cubicBezTo>
                  <a:cubicBezTo>
                    <a:pt x="497" y="1599"/>
                    <a:pt x="497" y="1599"/>
                    <a:pt x="497" y="1599"/>
                  </a:cubicBezTo>
                  <a:cubicBezTo>
                    <a:pt x="533" y="1564"/>
                    <a:pt x="590" y="1564"/>
                    <a:pt x="625" y="1599"/>
                  </a:cubicBezTo>
                  <a:cubicBezTo>
                    <a:pt x="660" y="1634"/>
                    <a:pt x="660" y="1691"/>
                    <a:pt x="625" y="1727"/>
                  </a:cubicBezTo>
                  <a:cubicBezTo>
                    <a:pt x="178" y="2173"/>
                    <a:pt x="178" y="2173"/>
                    <a:pt x="178" y="2173"/>
                  </a:cubicBezTo>
                  <a:cubicBezTo>
                    <a:pt x="143" y="2209"/>
                    <a:pt x="143" y="2266"/>
                    <a:pt x="178" y="2301"/>
                  </a:cubicBezTo>
                  <a:cubicBezTo>
                    <a:pt x="214" y="2336"/>
                    <a:pt x="271" y="2336"/>
                    <a:pt x="306" y="2301"/>
                  </a:cubicBezTo>
                  <a:cubicBezTo>
                    <a:pt x="673" y="1934"/>
                    <a:pt x="673" y="1934"/>
                    <a:pt x="673" y="1934"/>
                  </a:cubicBezTo>
                  <a:cubicBezTo>
                    <a:pt x="708" y="1899"/>
                    <a:pt x="765" y="1899"/>
                    <a:pt x="801" y="1934"/>
                  </a:cubicBezTo>
                  <a:cubicBezTo>
                    <a:pt x="836" y="1969"/>
                    <a:pt x="836" y="2026"/>
                    <a:pt x="801" y="2062"/>
                  </a:cubicBezTo>
                  <a:cubicBezTo>
                    <a:pt x="815" y="2047"/>
                    <a:pt x="815" y="2047"/>
                    <a:pt x="815" y="2047"/>
                  </a:cubicBezTo>
                  <a:cubicBezTo>
                    <a:pt x="779" y="2083"/>
                    <a:pt x="779" y="2140"/>
                    <a:pt x="815" y="2175"/>
                  </a:cubicBezTo>
                  <a:cubicBezTo>
                    <a:pt x="850" y="2210"/>
                    <a:pt x="907" y="2210"/>
                    <a:pt x="942" y="2175"/>
                  </a:cubicBezTo>
                  <a:cubicBezTo>
                    <a:pt x="968" y="2149"/>
                    <a:pt x="968" y="2149"/>
                    <a:pt x="968" y="2149"/>
                  </a:cubicBezTo>
                  <a:cubicBezTo>
                    <a:pt x="1003" y="2114"/>
                    <a:pt x="1060" y="2114"/>
                    <a:pt x="1096" y="2149"/>
                  </a:cubicBezTo>
                  <a:cubicBezTo>
                    <a:pt x="1131" y="2185"/>
                    <a:pt x="1131" y="2242"/>
                    <a:pt x="1096" y="2277"/>
                  </a:cubicBezTo>
                  <a:cubicBezTo>
                    <a:pt x="1104" y="2269"/>
                    <a:pt x="1104" y="2269"/>
                    <a:pt x="1104" y="2269"/>
                  </a:cubicBezTo>
                  <a:cubicBezTo>
                    <a:pt x="1068" y="2304"/>
                    <a:pt x="1068" y="2361"/>
                    <a:pt x="1104" y="2397"/>
                  </a:cubicBezTo>
                  <a:cubicBezTo>
                    <a:pt x="1139" y="2432"/>
                    <a:pt x="1196" y="2432"/>
                    <a:pt x="1231" y="2397"/>
                  </a:cubicBezTo>
                  <a:cubicBezTo>
                    <a:pt x="2412" y="1216"/>
                    <a:pt x="2412" y="1216"/>
                    <a:pt x="2412" y="1216"/>
                  </a:cubicBezTo>
                  <a:cubicBezTo>
                    <a:pt x="2447" y="1181"/>
                    <a:pt x="2447" y="1124"/>
                    <a:pt x="2412" y="1089"/>
                  </a:cubicBezTo>
                  <a:cubicBezTo>
                    <a:pt x="2377" y="1053"/>
                    <a:pt x="2319" y="1053"/>
                    <a:pt x="2284" y="1089"/>
                  </a:cubicBezTo>
                  <a:cubicBezTo>
                    <a:pt x="2252" y="1120"/>
                    <a:pt x="2252" y="1120"/>
                    <a:pt x="2252" y="1120"/>
                  </a:cubicBezTo>
                  <a:cubicBezTo>
                    <a:pt x="2217" y="1156"/>
                    <a:pt x="2160" y="1156"/>
                    <a:pt x="2125" y="1120"/>
                  </a:cubicBezTo>
                  <a:cubicBezTo>
                    <a:pt x="2089" y="1085"/>
                    <a:pt x="2089" y="1028"/>
                    <a:pt x="2125" y="993"/>
                  </a:cubicBezTo>
                  <a:cubicBezTo>
                    <a:pt x="2334" y="784"/>
                    <a:pt x="2334" y="784"/>
                    <a:pt x="2334" y="784"/>
                  </a:cubicBezTo>
                  <a:cubicBezTo>
                    <a:pt x="2369" y="748"/>
                    <a:pt x="2369" y="691"/>
                    <a:pt x="2334" y="656"/>
                  </a:cubicBezTo>
                  <a:cubicBezTo>
                    <a:pt x="2299" y="621"/>
                    <a:pt x="2241" y="621"/>
                    <a:pt x="2206" y="656"/>
                  </a:cubicBezTo>
                  <a:cubicBezTo>
                    <a:pt x="2196" y="666"/>
                    <a:pt x="2196" y="666"/>
                    <a:pt x="2196" y="666"/>
                  </a:cubicBezTo>
                  <a:cubicBezTo>
                    <a:pt x="2164" y="690"/>
                    <a:pt x="2137" y="684"/>
                    <a:pt x="2123" y="678"/>
                  </a:cubicBezTo>
                  <a:cubicBezTo>
                    <a:pt x="2105" y="670"/>
                    <a:pt x="2100" y="664"/>
                    <a:pt x="2088" y="653"/>
                  </a:cubicBezTo>
                  <a:cubicBezTo>
                    <a:pt x="2087" y="652"/>
                    <a:pt x="2086" y="651"/>
                    <a:pt x="2085" y="650"/>
                  </a:cubicBezTo>
                  <a:cubicBezTo>
                    <a:pt x="2049" y="615"/>
                    <a:pt x="1992" y="615"/>
                    <a:pt x="1957" y="650"/>
                  </a:cubicBezTo>
                  <a:lnTo>
                    <a:pt x="1670" y="937"/>
                  </a:lnTo>
                  <a:close/>
                </a:path>
              </a:pathLst>
            </a:custGeom>
            <a:solidFill>
              <a:srgbClr val="0384D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8165702" y="2195512"/>
              <a:ext cx="700088" cy="700088"/>
            </a:xfrm>
            <a:custGeom>
              <a:avLst/>
              <a:gdLst>
                <a:gd name="T0" fmla="*/ 328 w 335"/>
                <a:gd name="T1" fmla="*/ 56 h 335"/>
                <a:gd name="T2" fmla="*/ 299 w 335"/>
                <a:gd name="T3" fmla="*/ 57 h 335"/>
                <a:gd name="T4" fmla="*/ 274 w 335"/>
                <a:gd name="T5" fmla="*/ 57 h 335"/>
                <a:gd name="T6" fmla="*/ 274 w 335"/>
                <a:gd name="T7" fmla="*/ 81 h 335"/>
                <a:gd name="T8" fmla="*/ 273 w 335"/>
                <a:gd name="T9" fmla="*/ 110 h 335"/>
                <a:gd name="T10" fmla="*/ 245 w 335"/>
                <a:gd name="T11" fmla="*/ 111 h 335"/>
                <a:gd name="T12" fmla="*/ 220 w 335"/>
                <a:gd name="T13" fmla="*/ 111 h 335"/>
                <a:gd name="T14" fmla="*/ 220 w 335"/>
                <a:gd name="T15" fmla="*/ 136 h 335"/>
                <a:gd name="T16" fmla="*/ 219 w 335"/>
                <a:gd name="T17" fmla="*/ 164 h 335"/>
                <a:gd name="T18" fmla="*/ 190 w 335"/>
                <a:gd name="T19" fmla="*/ 165 h 335"/>
                <a:gd name="T20" fmla="*/ 166 w 335"/>
                <a:gd name="T21" fmla="*/ 166 h 335"/>
                <a:gd name="T22" fmla="*/ 165 w 335"/>
                <a:gd name="T23" fmla="*/ 190 h 335"/>
                <a:gd name="T24" fmla="*/ 164 w 335"/>
                <a:gd name="T25" fmla="*/ 219 h 335"/>
                <a:gd name="T26" fmla="*/ 136 w 335"/>
                <a:gd name="T27" fmla="*/ 220 h 335"/>
                <a:gd name="T28" fmla="*/ 111 w 335"/>
                <a:gd name="T29" fmla="*/ 220 h 335"/>
                <a:gd name="T30" fmla="*/ 111 w 335"/>
                <a:gd name="T31" fmla="*/ 245 h 335"/>
                <a:gd name="T32" fmla="*/ 110 w 335"/>
                <a:gd name="T33" fmla="*/ 273 h 335"/>
                <a:gd name="T34" fmla="*/ 81 w 335"/>
                <a:gd name="T35" fmla="*/ 274 h 335"/>
                <a:gd name="T36" fmla="*/ 57 w 335"/>
                <a:gd name="T37" fmla="*/ 274 h 335"/>
                <a:gd name="T38" fmla="*/ 57 w 335"/>
                <a:gd name="T39" fmla="*/ 299 h 335"/>
                <a:gd name="T40" fmla="*/ 56 w 335"/>
                <a:gd name="T41" fmla="*/ 327 h 335"/>
                <a:gd name="T42" fmla="*/ 27 w 335"/>
                <a:gd name="T43" fmla="*/ 329 h 335"/>
                <a:gd name="T44" fmla="*/ 2 w 335"/>
                <a:gd name="T45" fmla="*/ 329 h 335"/>
                <a:gd name="T46" fmla="*/ 0 w 335"/>
                <a:gd name="T47" fmla="*/ 326 h 335"/>
                <a:gd name="T48" fmla="*/ 28 w 335"/>
                <a:gd name="T49" fmla="*/ 325 h 335"/>
                <a:gd name="T50" fmla="*/ 53 w 335"/>
                <a:gd name="T51" fmla="*/ 325 h 335"/>
                <a:gd name="T52" fmla="*/ 53 w 335"/>
                <a:gd name="T53" fmla="*/ 300 h 335"/>
                <a:gd name="T54" fmla="*/ 54 w 335"/>
                <a:gd name="T55" fmla="*/ 271 h 335"/>
                <a:gd name="T56" fmla="*/ 83 w 335"/>
                <a:gd name="T57" fmla="*/ 270 h 335"/>
                <a:gd name="T58" fmla="*/ 107 w 335"/>
                <a:gd name="T59" fmla="*/ 270 h 335"/>
                <a:gd name="T60" fmla="*/ 107 w 335"/>
                <a:gd name="T61" fmla="*/ 246 h 335"/>
                <a:gd name="T62" fmla="*/ 108 w 335"/>
                <a:gd name="T63" fmla="*/ 217 h 335"/>
                <a:gd name="T64" fmla="*/ 137 w 335"/>
                <a:gd name="T65" fmla="*/ 216 h 335"/>
                <a:gd name="T66" fmla="*/ 162 w 335"/>
                <a:gd name="T67" fmla="*/ 216 h 335"/>
                <a:gd name="T68" fmla="*/ 162 w 335"/>
                <a:gd name="T69" fmla="*/ 191 h 335"/>
                <a:gd name="T70" fmla="*/ 163 w 335"/>
                <a:gd name="T71" fmla="*/ 163 h 335"/>
                <a:gd name="T72" fmla="*/ 191 w 335"/>
                <a:gd name="T73" fmla="*/ 162 h 335"/>
                <a:gd name="T74" fmla="*/ 216 w 335"/>
                <a:gd name="T75" fmla="*/ 162 h 335"/>
                <a:gd name="T76" fmla="*/ 216 w 335"/>
                <a:gd name="T77" fmla="*/ 137 h 335"/>
                <a:gd name="T78" fmla="*/ 217 w 335"/>
                <a:gd name="T79" fmla="*/ 108 h 335"/>
                <a:gd name="T80" fmla="*/ 246 w 335"/>
                <a:gd name="T81" fmla="*/ 107 h 335"/>
                <a:gd name="T82" fmla="*/ 270 w 335"/>
                <a:gd name="T83" fmla="*/ 107 h 335"/>
                <a:gd name="T84" fmla="*/ 270 w 335"/>
                <a:gd name="T85" fmla="*/ 83 h 335"/>
                <a:gd name="T86" fmla="*/ 271 w 335"/>
                <a:gd name="T87" fmla="*/ 54 h 335"/>
                <a:gd name="T88" fmla="*/ 300 w 335"/>
                <a:gd name="T89" fmla="*/ 53 h 335"/>
                <a:gd name="T90" fmla="*/ 325 w 335"/>
                <a:gd name="T91" fmla="*/ 53 h 335"/>
                <a:gd name="T92" fmla="*/ 325 w 335"/>
                <a:gd name="T93" fmla="*/ 28 h 335"/>
                <a:gd name="T94" fmla="*/ 326 w 335"/>
                <a:gd name="T95" fmla="*/ 0 h 335"/>
                <a:gd name="T96" fmla="*/ 329 w 335"/>
                <a:gd name="T97" fmla="*/ 2 h 335"/>
                <a:gd name="T98" fmla="*/ 329 w 335"/>
                <a:gd name="T99" fmla="*/ 27 h 335"/>
                <a:gd name="T100" fmla="*/ 328 w 335"/>
                <a:gd name="T101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35" h="335">
                  <a:moveTo>
                    <a:pt x="328" y="56"/>
                  </a:moveTo>
                  <a:cubicBezTo>
                    <a:pt x="320" y="63"/>
                    <a:pt x="309" y="60"/>
                    <a:pt x="299" y="57"/>
                  </a:cubicBezTo>
                  <a:cubicBezTo>
                    <a:pt x="289" y="54"/>
                    <a:pt x="280" y="51"/>
                    <a:pt x="274" y="57"/>
                  </a:cubicBezTo>
                  <a:cubicBezTo>
                    <a:pt x="268" y="63"/>
                    <a:pt x="271" y="72"/>
                    <a:pt x="274" y="81"/>
                  </a:cubicBezTo>
                  <a:cubicBezTo>
                    <a:pt x="277" y="92"/>
                    <a:pt x="281" y="102"/>
                    <a:pt x="273" y="110"/>
                  </a:cubicBezTo>
                  <a:cubicBezTo>
                    <a:pt x="265" y="118"/>
                    <a:pt x="255" y="114"/>
                    <a:pt x="245" y="111"/>
                  </a:cubicBezTo>
                  <a:cubicBezTo>
                    <a:pt x="235" y="108"/>
                    <a:pt x="226" y="105"/>
                    <a:pt x="220" y="111"/>
                  </a:cubicBezTo>
                  <a:cubicBezTo>
                    <a:pt x="214" y="117"/>
                    <a:pt x="217" y="126"/>
                    <a:pt x="220" y="136"/>
                  </a:cubicBezTo>
                  <a:cubicBezTo>
                    <a:pt x="223" y="146"/>
                    <a:pt x="226" y="157"/>
                    <a:pt x="219" y="164"/>
                  </a:cubicBezTo>
                  <a:cubicBezTo>
                    <a:pt x="211" y="172"/>
                    <a:pt x="200" y="169"/>
                    <a:pt x="190" y="165"/>
                  </a:cubicBezTo>
                  <a:cubicBezTo>
                    <a:pt x="181" y="162"/>
                    <a:pt x="171" y="160"/>
                    <a:pt x="166" y="166"/>
                  </a:cubicBezTo>
                  <a:cubicBezTo>
                    <a:pt x="160" y="171"/>
                    <a:pt x="162" y="181"/>
                    <a:pt x="165" y="190"/>
                  </a:cubicBezTo>
                  <a:cubicBezTo>
                    <a:pt x="169" y="200"/>
                    <a:pt x="172" y="211"/>
                    <a:pt x="164" y="219"/>
                  </a:cubicBezTo>
                  <a:cubicBezTo>
                    <a:pt x="157" y="226"/>
                    <a:pt x="146" y="223"/>
                    <a:pt x="136" y="220"/>
                  </a:cubicBezTo>
                  <a:cubicBezTo>
                    <a:pt x="126" y="217"/>
                    <a:pt x="117" y="214"/>
                    <a:pt x="111" y="220"/>
                  </a:cubicBezTo>
                  <a:cubicBezTo>
                    <a:pt x="105" y="226"/>
                    <a:pt x="108" y="235"/>
                    <a:pt x="111" y="245"/>
                  </a:cubicBezTo>
                  <a:cubicBezTo>
                    <a:pt x="114" y="255"/>
                    <a:pt x="118" y="265"/>
                    <a:pt x="110" y="273"/>
                  </a:cubicBezTo>
                  <a:cubicBezTo>
                    <a:pt x="102" y="281"/>
                    <a:pt x="92" y="277"/>
                    <a:pt x="81" y="274"/>
                  </a:cubicBezTo>
                  <a:cubicBezTo>
                    <a:pt x="72" y="271"/>
                    <a:pt x="63" y="268"/>
                    <a:pt x="57" y="274"/>
                  </a:cubicBezTo>
                  <a:cubicBezTo>
                    <a:pt x="51" y="280"/>
                    <a:pt x="54" y="289"/>
                    <a:pt x="57" y="299"/>
                  </a:cubicBezTo>
                  <a:cubicBezTo>
                    <a:pt x="60" y="309"/>
                    <a:pt x="63" y="320"/>
                    <a:pt x="56" y="327"/>
                  </a:cubicBezTo>
                  <a:cubicBezTo>
                    <a:pt x="48" y="335"/>
                    <a:pt x="37" y="332"/>
                    <a:pt x="27" y="329"/>
                  </a:cubicBezTo>
                  <a:cubicBezTo>
                    <a:pt x="17" y="326"/>
                    <a:pt x="8" y="323"/>
                    <a:pt x="2" y="329"/>
                  </a:cubicBezTo>
                  <a:cubicBezTo>
                    <a:pt x="0" y="326"/>
                    <a:pt x="0" y="326"/>
                    <a:pt x="0" y="326"/>
                  </a:cubicBezTo>
                  <a:cubicBezTo>
                    <a:pt x="7" y="318"/>
                    <a:pt x="18" y="322"/>
                    <a:pt x="28" y="325"/>
                  </a:cubicBezTo>
                  <a:cubicBezTo>
                    <a:pt x="38" y="328"/>
                    <a:pt x="47" y="331"/>
                    <a:pt x="53" y="325"/>
                  </a:cubicBezTo>
                  <a:cubicBezTo>
                    <a:pt x="59" y="319"/>
                    <a:pt x="56" y="310"/>
                    <a:pt x="53" y="300"/>
                  </a:cubicBezTo>
                  <a:cubicBezTo>
                    <a:pt x="50" y="290"/>
                    <a:pt x="46" y="279"/>
                    <a:pt x="54" y="271"/>
                  </a:cubicBezTo>
                  <a:cubicBezTo>
                    <a:pt x="62" y="264"/>
                    <a:pt x="72" y="267"/>
                    <a:pt x="83" y="270"/>
                  </a:cubicBezTo>
                  <a:cubicBezTo>
                    <a:pt x="92" y="273"/>
                    <a:pt x="101" y="276"/>
                    <a:pt x="107" y="270"/>
                  </a:cubicBezTo>
                  <a:cubicBezTo>
                    <a:pt x="113" y="264"/>
                    <a:pt x="110" y="255"/>
                    <a:pt x="107" y="246"/>
                  </a:cubicBezTo>
                  <a:cubicBezTo>
                    <a:pt x="104" y="235"/>
                    <a:pt x="101" y="225"/>
                    <a:pt x="108" y="217"/>
                  </a:cubicBezTo>
                  <a:cubicBezTo>
                    <a:pt x="116" y="209"/>
                    <a:pt x="127" y="213"/>
                    <a:pt x="137" y="216"/>
                  </a:cubicBezTo>
                  <a:cubicBezTo>
                    <a:pt x="147" y="219"/>
                    <a:pt x="156" y="222"/>
                    <a:pt x="162" y="216"/>
                  </a:cubicBezTo>
                  <a:cubicBezTo>
                    <a:pt x="168" y="210"/>
                    <a:pt x="165" y="201"/>
                    <a:pt x="162" y="191"/>
                  </a:cubicBezTo>
                  <a:cubicBezTo>
                    <a:pt x="158" y="181"/>
                    <a:pt x="155" y="170"/>
                    <a:pt x="163" y="163"/>
                  </a:cubicBezTo>
                  <a:cubicBezTo>
                    <a:pt x="170" y="155"/>
                    <a:pt x="181" y="158"/>
                    <a:pt x="191" y="162"/>
                  </a:cubicBezTo>
                  <a:cubicBezTo>
                    <a:pt x="201" y="165"/>
                    <a:pt x="210" y="168"/>
                    <a:pt x="216" y="162"/>
                  </a:cubicBezTo>
                  <a:cubicBezTo>
                    <a:pt x="222" y="156"/>
                    <a:pt x="219" y="147"/>
                    <a:pt x="216" y="137"/>
                  </a:cubicBezTo>
                  <a:cubicBezTo>
                    <a:pt x="213" y="127"/>
                    <a:pt x="209" y="116"/>
                    <a:pt x="217" y="108"/>
                  </a:cubicBezTo>
                  <a:cubicBezTo>
                    <a:pt x="225" y="101"/>
                    <a:pt x="235" y="104"/>
                    <a:pt x="246" y="107"/>
                  </a:cubicBezTo>
                  <a:cubicBezTo>
                    <a:pt x="255" y="110"/>
                    <a:pt x="264" y="113"/>
                    <a:pt x="270" y="107"/>
                  </a:cubicBezTo>
                  <a:cubicBezTo>
                    <a:pt x="276" y="101"/>
                    <a:pt x="273" y="92"/>
                    <a:pt x="270" y="83"/>
                  </a:cubicBezTo>
                  <a:cubicBezTo>
                    <a:pt x="267" y="72"/>
                    <a:pt x="264" y="62"/>
                    <a:pt x="271" y="54"/>
                  </a:cubicBezTo>
                  <a:cubicBezTo>
                    <a:pt x="279" y="46"/>
                    <a:pt x="290" y="50"/>
                    <a:pt x="300" y="53"/>
                  </a:cubicBezTo>
                  <a:cubicBezTo>
                    <a:pt x="310" y="56"/>
                    <a:pt x="319" y="59"/>
                    <a:pt x="325" y="53"/>
                  </a:cubicBezTo>
                  <a:cubicBezTo>
                    <a:pt x="331" y="47"/>
                    <a:pt x="328" y="38"/>
                    <a:pt x="325" y="28"/>
                  </a:cubicBezTo>
                  <a:cubicBezTo>
                    <a:pt x="322" y="18"/>
                    <a:pt x="318" y="7"/>
                    <a:pt x="326" y="0"/>
                  </a:cubicBezTo>
                  <a:cubicBezTo>
                    <a:pt x="329" y="2"/>
                    <a:pt x="329" y="2"/>
                    <a:pt x="329" y="2"/>
                  </a:cubicBezTo>
                  <a:cubicBezTo>
                    <a:pt x="323" y="8"/>
                    <a:pt x="326" y="17"/>
                    <a:pt x="329" y="27"/>
                  </a:cubicBezTo>
                  <a:cubicBezTo>
                    <a:pt x="332" y="37"/>
                    <a:pt x="335" y="48"/>
                    <a:pt x="328" y="5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3878262" y="5394324"/>
              <a:ext cx="701675" cy="701675"/>
            </a:xfrm>
            <a:custGeom>
              <a:avLst/>
              <a:gdLst>
                <a:gd name="T0" fmla="*/ 8 w 336"/>
                <a:gd name="T1" fmla="*/ 280 h 336"/>
                <a:gd name="T2" fmla="*/ 36 w 336"/>
                <a:gd name="T3" fmla="*/ 279 h 336"/>
                <a:gd name="T4" fmla="*/ 61 w 336"/>
                <a:gd name="T5" fmla="*/ 279 h 336"/>
                <a:gd name="T6" fmla="*/ 61 w 336"/>
                <a:gd name="T7" fmla="*/ 254 h 336"/>
                <a:gd name="T8" fmla="*/ 62 w 336"/>
                <a:gd name="T9" fmla="*/ 225 h 336"/>
                <a:gd name="T10" fmla="*/ 91 w 336"/>
                <a:gd name="T11" fmla="*/ 224 h 336"/>
                <a:gd name="T12" fmla="*/ 115 w 336"/>
                <a:gd name="T13" fmla="*/ 224 h 336"/>
                <a:gd name="T14" fmla="*/ 115 w 336"/>
                <a:gd name="T15" fmla="*/ 200 h 336"/>
                <a:gd name="T16" fmla="*/ 117 w 336"/>
                <a:gd name="T17" fmla="*/ 171 h 336"/>
                <a:gd name="T18" fmla="*/ 145 w 336"/>
                <a:gd name="T19" fmla="*/ 170 h 336"/>
                <a:gd name="T20" fmla="*/ 170 w 336"/>
                <a:gd name="T21" fmla="*/ 170 h 336"/>
                <a:gd name="T22" fmla="*/ 170 w 336"/>
                <a:gd name="T23" fmla="*/ 145 h 336"/>
                <a:gd name="T24" fmla="*/ 171 w 336"/>
                <a:gd name="T25" fmla="*/ 117 h 336"/>
                <a:gd name="T26" fmla="*/ 199 w 336"/>
                <a:gd name="T27" fmla="*/ 116 h 336"/>
                <a:gd name="T28" fmla="*/ 224 w 336"/>
                <a:gd name="T29" fmla="*/ 115 h 336"/>
                <a:gd name="T30" fmla="*/ 224 w 336"/>
                <a:gd name="T31" fmla="*/ 91 h 336"/>
                <a:gd name="T32" fmla="*/ 225 w 336"/>
                <a:gd name="T33" fmla="*/ 62 h 336"/>
                <a:gd name="T34" fmla="*/ 254 w 336"/>
                <a:gd name="T35" fmla="*/ 61 h 336"/>
                <a:gd name="T36" fmla="*/ 278 w 336"/>
                <a:gd name="T37" fmla="*/ 61 h 336"/>
                <a:gd name="T38" fmla="*/ 279 w 336"/>
                <a:gd name="T39" fmla="*/ 36 h 336"/>
                <a:gd name="T40" fmla="*/ 280 w 336"/>
                <a:gd name="T41" fmla="*/ 8 h 336"/>
                <a:gd name="T42" fmla="*/ 308 w 336"/>
                <a:gd name="T43" fmla="*/ 7 h 336"/>
                <a:gd name="T44" fmla="*/ 333 w 336"/>
                <a:gd name="T45" fmla="*/ 7 h 336"/>
                <a:gd name="T46" fmla="*/ 336 w 336"/>
                <a:gd name="T47" fmla="*/ 10 h 336"/>
                <a:gd name="T48" fmla="*/ 307 w 336"/>
                <a:gd name="T49" fmla="*/ 11 h 336"/>
                <a:gd name="T50" fmla="*/ 282 w 336"/>
                <a:gd name="T51" fmla="*/ 11 h 336"/>
                <a:gd name="T52" fmla="*/ 282 w 336"/>
                <a:gd name="T53" fmla="*/ 35 h 336"/>
                <a:gd name="T54" fmla="*/ 281 w 336"/>
                <a:gd name="T55" fmla="*/ 64 h 336"/>
                <a:gd name="T56" fmla="*/ 253 w 336"/>
                <a:gd name="T57" fmla="*/ 65 h 336"/>
                <a:gd name="T58" fmla="*/ 228 w 336"/>
                <a:gd name="T59" fmla="*/ 65 h 336"/>
                <a:gd name="T60" fmla="*/ 228 w 336"/>
                <a:gd name="T61" fmla="*/ 90 h 336"/>
                <a:gd name="T62" fmla="*/ 227 w 336"/>
                <a:gd name="T63" fmla="*/ 118 h 336"/>
                <a:gd name="T64" fmla="*/ 198 w 336"/>
                <a:gd name="T65" fmla="*/ 119 h 336"/>
                <a:gd name="T66" fmla="*/ 174 w 336"/>
                <a:gd name="T67" fmla="*/ 119 h 336"/>
                <a:gd name="T68" fmla="*/ 174 w 336"/>
                <a:gd name="T69" fmla="*/ 144 h 336"/>
                <a:gd name="T70" fmla="*/ 173 w 336"/>
                <a:gd name="T71" fmla="*/ 173 h 336"/>
                <a:gd name="T72" fmla="*/ 144 w 336"/>
                <a:gd name="T73" fmla="*/ 174 h 336"/>
                <a:gd name="T74" fmla="*/ 119 w 336"/>
                <a:gd name="T75" fmla="*/ 174 h 336"/>
                <a:gd name="T76" fmla="*/ 119 w 336"/>
                <a:gd name="T77" fmla="*/ 198 h 336"/>
                <a:gd name="T78" fmla="*/ 118 w 336"/>
                <a:gd name="T79" fmla="*/ 227 h 336"/>
                <a:gd name="T80" fmla="*/ 90 w 336"/>
                <a:gd name="T81" fmla="*/ 228 h 336"/>
                <a:gd name="T82" fmla="*/ 65 w 336"/>
                <a:gd name="T83" fmla="*/ 228 h 336"/>
                <a:gd name="T84" fmla="*/ 65 w 336"/>
                <a:gd name="T85" fmla="*/ 253 h 336"/>
                <a:gd name="T86" fmla="*/ 64 w 336"/>
                <a:gd name="T87" fmla="*/ 281 h 336"/>
                <a:gd name="T88" fmla="*/ 35 w 336"/>
                <a:gd name="T89" fmla="*/ 282 h 336"/>
                <a:gd name="T90" fmla="*/ 11 w 336"/>
                <a:gd name="T91" fmla="*/ 283 h 336"/>
                <a:gd name="T92" fmla="*/ 10 w 336"/>
                <a:gd name="T93" fmla="*/ 307 h 336"/>
                <a:gd name="T94" fmla="*/ 9 w 336"/>
                <a:gd name="T95" fmla="*/ 336 h 336"/>
                <a:gd name="T96" fmla="*/ 7 w 336"/>
                <a:gd name="T97" fmla="*/ 333 h 336"/>
                <a:gd name="T98" fmla="*/ 7 w 336"/>
                <a:gd name="T99" fmla="*/ 308 h 336"/>
                <a:gd name="T100" fmla="*/ 8 w 336"/>
                <a:gd name="T101" fmla="*/ 280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36" h="336">
                  <a:moveTo>
                    <a:pt x="8" y="280"/>
                  </a:moveTo>
                  <a:cubicBezTo>
                    <a:pt x="15" y="272"/>
                    <a:pt x="26" y="275"/>
                    <a:pt x="36" y="279"/>
                  </a:cubicBezTo>
                  <a:cubicBezTo>
                    <a:pt x="46" y="282"/>
                    <a:pt x="55" y="285"/>
                    <a:pt x="61" y="279"/>
                  </a:cubicBezTo>
                  <a:cubicBezTo>
                    <a:pt x="67" y="273"/>
                    <a:pt x="64" y="264"/>
                    <a:pt x="61" y="254"/>
                  </a:cubicBezTo>
                  <a:cubicBezTo>
                    <a:pt x="58" y="244"/>
                    <a:pt x="54" y="233"/>
                    <a:pt x="62" y="225"/>
                  </a:cubicBezTo>
                  <a:cubicBezTo>
                    <a:pt x="70" y="218"/>
                    <a:pt x="80" y="221"/>
                    <a:pt x="91" y="224"/>
                  </a:cubicBezTo>
                  <a:cubicBezTo>
                    <a:pt x="100" y="227"/>
                    <a:pt x="109" y="230"/>
                    <a:pt x="115" y="224"/>
                  </a:cubicBezTo>
                  <a:cubicBezTo>
                    <a:pt x="121" y="218"/>
                    <a:pt x="118" y="209"/>
                    <a:pt x="115" y="200"/>
                  </a:cubicBezTo>
                  <a:cubicBezTo>
                    <a:pt x="112" y="189"/>
                    <a:pt x="109" y="179"/>
                    <a:pt x="117" y="171"/>
                  </a:cubicBezTo>
                  <a:cubicBezTo>
                    <a:pt x="124" y="163"/>
                    <a:pt x="135" y="167"/>
                    <a:pt x="145" y="170"/>
                  </a:cubicBezTo>
                  <a:cubicBezTo>
                    <a:pt x="155" y="173"/>
                    <a:pt x="164" y="176"/>
                    <a:pt x="170" y="170"/>
                  </a:cubicBezTo>
                  <a:cubicBezTo>
                    <a:pt x="176" y="164"/>
                    <a:pt x="173" y="155"/>
                    <a:pt x="170" y="145"/>
                  </a:cubicBezTo>
                  <a:cubicBezTo>
                    <a:pt x="167" y="135"/>
                    <a:pt x="163" y="124"/>
                    <a:pt x="171" y="117"/>
                  </a:cubicBezTo>
                  <a:cubicBezTo>
                    <a:pt x="179" y="109"/>
                    <a:pt x="189" y="112"/>
                    <a:pt x="199" y="116"/>
                  </a:cubicBezTo>
                  <a:cubicBezTo>
                    <a:pt x="209" y="119"/>
                    <a:pt x="218" y="121"/>
                    <a:pt x="224" y="115"/>
                  </a:cubicBezTo>
                  <a:cubicBezTo>
                    <a:pt x="230" y="110"/>
                    <a:pt x="227" y="100"/>
                    <a:pt x="224" y="91"/>
                  </a:cubicBezTo>
                  <a:cubicBezTo>
                    <a:pt x="221" y="81"/>
                    <a:pt x="218" y="70"/>
                    <a:pt x="225" y="62"/>
                  </a:cubicBezTo>
                  <a:cubicBezTo>
                    <a:pt x="233" y="55"/>
                    <a:pt x="244" y="58"/>
                    <a:pt x="254" y="61"/>
                  </a:cubicBezTo>
                  <a:cubicBezTo>
                    <a:pt x="263" y="64"/>
                    <a:pt x="273" y="67"/>
                    <a:pt x="278" y="61"/>
                  </a:cubicBezTo>
                  <a:cubicBezTo>
                    <a:pt x="284" y="55"/>
                    <a:pt x="282" y="46"/>
                    <a:pt x="279" y="36"/>
                  </a:cubicBezTo>
                  <a:cubicBezTo>
                    <a:pt x="275" y="26"/>
                    <a:pt x="272" y="15"/>
                    <a:pt x="280" y="8"/>
                  </a:cubicBezTo>
                  <a:cubicBezTo>
                    <a:pt x="287" y="0"/>
                    <a:pt x="298" y="4"/>
                    <a:pt x="308" y="7"/>
                  </a:cubicBezTo>
                  <a:cubicBezTo>
                    <a:pt x="318" y="10"/>
                    <a:pt x="327" y="13"/>
                    <a:pt x="333" y="7"/>
                  </a:cubicBezTo>
                  <a:cubicBezTo>
                    <a:pt x="336" y="10"/>
                    <a:pt x="336" y="10"/>
                    <a:pt x="336" y="10"/>
                  </a:cubicBezTo>
                  <a:cubicBezTo>
                    <a:pt x="328" y="17"/>
                    <a:pt x="317" y="14"/>
                    <a:pt x="307" y="11"/>
                  </a:cubicBezTo>
                  <a:cubicBezTo>
                    <a:pt x="297" y="8"/>
                    <a:pt x="288" y="5"/>
                    <a:pt x="282" y="11"/>
                  </a:cubicBezTo>
                  <a:cubicBezTo>
                    <a:pt x="276" y="17"/>
                    <a:pt x="279" y="26"/>
                    <a:pt x="282" y="35"/>
                  </a:cubicBezTo>
                  <a:cubicBezTo>
                    <a:pt x="286" y="46"/>
                    <a:pt x="289" y="56"/>
                    <a:pt x="281" y="64"/>
                  </a:cubicBezTo>
                  <a:cubicBezTo>
                    <a:pt x="274" y="72"/>
                    <a:pt x="263" y="68"/>
                    <a:pt x="253" y="65"/>
                  </a:cubicBezTo>
                  <a:cubicBezTo>
                    <a:pt x="243" y="62"/>
                    <a:pt x="234" y="59"/>
                    <a:pt x="228" y="65"/>
                  </a:cubicBezTo>
                  <a:cubicBezTo>
                    <a:pt x="222" y="71"/>
                    <a:pt x="225" y="80"/>
                    <a:pt x="228" y="90"/>
                  </a:cubicBezTo>
                  <a:cubicBezTo>
                    <a:pt x="231" y="100"/>
                    <a:pt x="235" y="111"/>
                    <a:pt x="227" y="118"/>
                  </a:cubicBezTo>
                  <a:cubicBezTo>
                    <a:pt x="219" y="126"/>
                    <a:pt x="209" y="123"/>
                    <a:pt x="198" y="119"/>
                  </a:cubicBezTo>
                  <a:cubicBezTo>
                    <a:pt x="189" y="116"/>
                    <a:pt x="180" y="113"/>
                    <a:pt x="174" y="119"/>
                  </a:cubicBezTo>
                  <a:cubicBezTo>
                    <a:pt x="168" y="125"/>
                    <a:pt x="171" y="134"/>
                    <a:pt x="174" y="144"/>
                  </a:cubicBezTo>
                  <a:cubicBezTo>
                    <a:pt x="177" y="154"/>
                    <a:pt x="180" y="165"/>
                    <a:pt x="173" y="173"/>
                  </a:cubicBezTo>
                  <a:cubicBezTo>
                    <a:pt x="165" y="180"/>
                    <a:pt x="154" y="177"/>
                    <a:pt x="144" y="174"/>
                  </a:cubicBezTo>
                  <a:cubicBezTo>
                    <a:pt x="134" y="171"/>
                    <a:pt x="125" y="168"/>
                    <a:pt x="119" y="174"/>
                  </a:cubicBezTo>
                  <a:cubicBezTo>
                    <a:pt x="113" y="180"/>
                    <a:pt x="116" y="189"/>
                    <a:pt x="119" y="198"/>
                  </a:cubicBezTo>
                  <a:cubicBezTo>
                    <a:pt x="122" y="209"/>
                    <a:pt x="126" y="219"/>
                    <a:pt x="118" y="227"/>
                  </a:cubicBezTo>
                  <a:cubicBezTo>
                    <a:pt x="111" y="235"/>
                    <a:pt x="100" y="231"/>
                    <a:pt x="90" y="228"/>
                  </a:cubicBezTo>
                  <a:cubicBezTo>
                    <a:pt x="80" y="225"/>
                    <a:pt x="71" y="222"/>
                    <a:pt x="65" y="228"/>
                  </a:cubicBezTo>
                  <a:cubicBezTo>
                    <a:pt x="59" y="234"/>
                    <a:pt x="62" y="243"/>
                    <a:pt x="65" y="253"/>
                  </a:cubicBezTo>
                  <a:cubicBezTo>
                    <a:pt x="68" y="263"/>
                    <a:pt x="71" y="274"/>
                    <a:pt x="64" y="281"/>
                  </a:cubicBezTo>
                  <a:cubicBezTo>
                    <a:pt x="56" y="289"/>
                    <a:pt x="45" y="286"/>
                    <a:pt x="35" y="282"/>
                  </a:cubicBezTo>
                  <a:cubicBezTo>
                    <a:pt x="26" y="279"/>
                    <a:pt x="17" y="277"/>
                    <a:pt x="11" y="283"/>
                  </a:cubicBezTo>
                  <a:cubicBezTo>
                    <a:pt x="5" y="288"/>
                    <a:pt x="7" y="298"/>
                    <a:pt x="10" y="307"/>
                  </a:cubicBezTo>
                  <a:cubicBezTo>
                    <a:pt x="14" y="317"/>
                    <a:pt x="17" y="328"/>
                    <a:pt x="9" y="336"/>
                  </a:cubicBezTo>
                  <a:cubicBezTo>
                    <a:pt x="7" y="333"/>
                    <a:pt x="7" y="333"/>
                    <a:pt x="7" y="333"/>
                  </a:cubicBezTo>
                  <a:cubicBezTo>
                    <a:pt x="13" y="327"/>
                    <a:pt x="10" y="318"/>
                    <a:pt x="7" y="308"/>
                  </a:cubicBezTo>
                  <a:cubicBezTo>
                    <a:pt x="3" y="298"/>
                    <a:pt x="0" y="287"/>
                    <a:pt x="8" y="28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auto">
            <a:xfrm>
              <a:off x="6370637" y="1084263"/>
              <a:ext cx="1590675" cy="1590675"/>
            </a:xfrm>
            <a:custGeom>
              <a:avLst/>
              <a:gdLst>
                <a:gd name="T0" fmla="*/ 727 w 762"/>
                <a:gd name="T1" fmla="*/ 35 h 762"/>
                <a:gd name="T2" fmla="*/ 727 w 762"/>
                <a:gd name="T3" fmla="*/ 163 h 762"/>
                <a:gd name="T4" fmla="*/ 163 w 762"/>
                <a:gd name="T5" fmla="*/ 727 h 762"/>
                <a:gd name="T6" fmla="*/ 36 w 762"/>
                <a:gd name="T7" fmla="*/ 727 h 762"/>
                <a:gd name="T8" fmla="*/ 36 w 762"/>
                <a:gd name="T9" fmla="*/ 727 h 762"/>
                <a:gd name="T10" fmla="*/ 36 w 762"/>
                <a:gd name="T11" fmla="*/ 599 h 762"/>
                <a:gd name="T12" fmla="*/ 599 w 762"/>
                <a:gd name="T13" fmla="*/ 35 h 762"/>
                <a:gd name="T14" fmla="*/ 727 w 762"/>
                <a:gd name="T15" fmla="*/ 35 h 7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62" h="762">
                  <a:moveTo>
                    <a:pt x="727" y="35"/>
                  </a:moveTo>
                  <a:cubicBezTo>
                    <a:pt x="762" y="71"/>
                    <a:pt x="762" y="128"/>
                    <a:pt x="727" y="163"/>
                  </a:cubicBezTo>
                  <a:cubicBezTo>
                    <a:pt x="163" y="727"/>
                    <a:pt x="163" y="727"/>
                    <a:pt x="163" y="727"/>
                  </a:cubicBezTo>
                  <a:cubicBezTo>
                    <a:pt x="128" y="762"/>
                    <a:pt x="71" y="762"/>
                    <a:pt x="36" y="727"/>
                  </a:cubicBezTo>
                  <a:cubicBezTo>
                    <a:pt x="36" y="727"/>
                    <a:pt x="36" y="727"/>
                    <a:pt x="36" y="727"/>
                  </a:cubicBezTo>
                  <a:cubicBezTo>
                    <a:pt x="0" y="691"/>
                    <a:pt x="0" y="634"/>
                    <a:pt x="36" y="599"/>
                  </a:cubicBezTo>
                  <a:cubicBezTo>
                    <a:pt x="599" y="35"/>
                    <a:pt x="599" y="35"/>
                    <a:pt x="599" y="35"/>
                  </a:cubicBezTo>
                  <a:cubicBezTo>
                    <a:pt x="635" y="0"/>
                    <a:pt x="692" y="0"/>
                    <a:pt x="727" y="35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8306592" y="1171575"/>
              <a:ext cx="950913" cy="954088"/>
            </a:xfrm>
            <a:custGeom>
              <a:avLst/>
              <a:gdLst>
                <a:gd name="T0" fmla="*/ 421 w 456"/>
                <a:gd name="T1" fmla="*/ 35 h 457"/>
                <a:gd name="T2" fmla="*/ 421 w 456"/>
                <a:gd name="T3" fmla="*/ 163 h 457"/>
                <a:gd name="T4" fmla="*/ 162 w 456"/>
                <a:gd name="T5" fmla="*/ 422 h 457"/>
                <a:gd name="T6" fmla="*/ 35 w 456"/>
                <a:gd name="T7" fmla="*/ 422 h 457"/>
                <a:gd name="T8" fmla="*/ 35 w 456"/>
                <a:gd name="T9" fmla="*/ 422 h 457"/>
                <a:gd name="T10" fmla="*/ 35 w 456"/>
                <a:gd name="T11" fmla="*/ 294 h 457"/>
                <a:gd name="T12" fmla="*/ 294 w 456"/>
                <a:gd name="T13" fmla="*/ 35 h 457"/>
                <a:gd name="T14" fmla="*/ 421 w 456"/>
                <a:gd name="T15" fmla="*/ 35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6" h="457">
                  <a:moveTo>
                    <a:pt x="421" y="35"/>
                  </a:moveTo>
                  <a:cubicBezTo>
                    <a:pt x="456" y="71"/>
                    <a:pt x="456" y="128"/>
                    <a:pt x="421" y="163"/>
                  </a:cubicBezTo>
                  <a:cubicBezTo>
                    <a:pt x="162" y="422"/>
                    <a:pt x="162" y="422"/>
                    <a:pt x="162" y="422"/>
                  </a:cubicBezTo>
                  <a:cubicBezTo>
                    <a:pt x="127" y="457"/>
                    <a:pt x="70" y="457"/>
                    <a:pt x="35" y="422"/>
                  </a:cubicBezTo>
                  <a:cubicBezTo>
                    <a:pt x="35" y="422"/>
                    <a:pt x="35" y="422"/>
                    <a:pt x="35" y="422"/>
                  </a:cubicBezTo>
                  <a:cubicBezTo>
                    <a:pt x="0" y="387"/>
                    <a:pt x="0" y="329"/>
                    <a:pt x="35" y="294"/>
                  </a:cubicBezTo>
                  <a:cubicBezTo>
                    <a:pt x="294" y="35"/>
                    <a:pt x="294" y="35"/>
                    <a:pt x="294" y="35"/>
                  </a:cubicBezTo>
                  <a:cubicBezTo>
                    <a:pt x="329" y="0"/>
                    <a:pt x="386" y="0"/>
                    <a:pt x="421" y="35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3743324" y="1357313"/>
              <a:ext cx="1344612" cy="1343025"/>
            </a:xfrm>
            <a:custGeom>
              <a:avLst/>
              <a:gdLst>
                <a:gd name="T0" fmla="*/ 609 w 644"/>
                <a:gd name="T1" fmla="*/ 35 h 643"/>
                <a:gd name="T2" fmla="*/ 609 w 644"/>
                <a:gd name="T3" fmla="*/ 163 h 643"/>
                <a:gd name="T4" fmla="*/ 163 w 644"/>
                <a:gd name="T5" fmla="*/ 608 h 643"/>
                <a:gd name="T6" fmla="*/ 36 w 644"/>
                <a:gd name="T7" fmla="*/ 608 h 643"/>
                <a:gd name="T8" fmla="*/ 36 w 644"/>
                <a:gd name="T9" fmla="*/ 608 h 643"/>
                <a:gd name="T10" fmla="*/ 36 w 644"/>
                <a:gd name="T11" fmla="*/ 481 h 643"/>
                <a:gd name="T12" fmla="*/ 481 w 644"/>
                <a:gd name="T13" fmla="*/ 35 h 643"/>
                <a:gd name="T14" fmla="*/ 609 w 644"/>
                <a:gd name="T15" fmla="*/ 35 h 6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44" h="643">
                  <a:moveTo>
                    <a:pt x="609" y="35"/>
                  </a:moveTo>
                  <a:cubicBezTo>
                    <a:pt x="644" y="70"/>
                    <a:pt x="644" y="127"/>
                    <a:pt x="609" y="163"/>
                  </a:cubicBezTo>
                  <a:cubicBezTo>
                    <a:pt x="163" y="608"/>
                    <a:pt x="163" y="608"/>
                    <a:pt x="163" y="608"/>
                  </a:cubicBezTo>
                  <a:cubicBezTo>
                    <a:pt x="128" y="643"/>
                    <a:pt x="71" y="643"/>
                    <a:pt x="36" y="608"/>
                  </a:cubicBezTo>
                  <a:cubicBezTo>
                    <a:pt x="36" y="608"/>
                    <a:pt x="36" y="608"/>
                    <a:pt x="36" y="608"/>
                  </a:cubicBezTo>
                  <a:cubicBezTo>
                    <a:pt x="0" y="573"/>
                    <a:pt x="0" y="516"/>
                    <a:pt x="36" y="481"/>
                  </a:cubicBezTo>
                  <a:cubicBezTo>
                    <a:pt x="481" y="35"/>
                    <a:pt x="481" y="35"/>
                    <a:pt x="481" y="35"/>
                  </a:cubicBezTo>
                  <a:cubicBezTo>
                    <a:pt x="516" y="0"/>
                    <a:pt x="573" y="0"/>
                    <a:pt x="609" y="35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1"/>
            <p:cNvSpPr>
              <a:spLocks/>
            </p:cNvSpPr>
            <p:nvPr/>
          </p:nvSpPr>
          <p:spPr bwMode="auto">
            <a:xfrm>
              <a:off x="6724649" y="4189412"/>
              <a:ext cx="1344612" cy="1343025"/>
            </a:xfrm>
            <a:custGeom>
              <a:avLst/>
              <a:gdLst>
                <a:gd name="T0" fmla="*/ 609 w 644"/>
                <a:gd name="T1" fmla="*/ 35 h 643"/>
                <a:gd name="T2" fmla="*/ 609 w 644"/>
                <a:gd name="T3" fmla="*/ 163 h 643"/>
                <a:gd name="T4" fmla="*/ 163 w 644"/>
                <a:gd name="T5" fmla="*/ 608 h 643"/>
                <a:gd name="T6" fmla="*/ 35 w 644"/>
                <a:gd name="T7" fmla="*/ 608 h 643"/>
                <a:gd name="T8" fmla="*/ 35 w 644"/>
                <a:gd name="T9" fmla="*/ 608 h 643"/>
                <a:gd name="T10" fmla="*/ 35 w 644"/>
                <a:gd name="T11" fmla="*/ 480 h 643"/>
                <a:gd name="T12" fmla="*/ 481 w 644"/>
                <a:gd name="T13" fmla="*/ 35 h 643"/>
                <a:gd name="T14" fmla="*/ 609 w 644"/>
                <a:gd name="T15" fmla="*/ 35 h 6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44" h="643">
                  <a:moveTo>
                    <a:pt x="609" y="35"/>
                  </a:moveTo>
                  <a:cubicBezTo>
                    <a:pt x="644" y="70"/>
                    <a:pt x="644" y="127"/>
                    <a:pt x="609" y="163"/>
                  </a:cubicBezTo>
                  <a:cubicBezTo>
                    <a:pt x="163" y="608"/>
                    <a:pt x="163" y="608"/>
                    <a:pt x="163" y="608"/>
                  </a:cubicBezTo>
                  <a:cubicBezTo>
                    <a:pt x="128" y="643"/>
                    <a:pt x="71" y="643"/>
                    <a:pt x="35" y="608"/>
                  </a:cubicBezTo>
                  <a:cubicBezTo>
                    <a:pt x="35" y="608"/>
                    <a:pt x="35" y="608"/>
                    <a:pt x="35" y="608"/>
                  </a:cubicBezTo>
                  <a:cubicBezTo>
                    <a:pt x="0" y="573"/>
                    <a:pt x="0" y="516"/>
                    <a:pt x="35" y="480"/>
                  </a:cubicBezTo>
                  <a:cubicBezTo>
                    <a:pt x="481" y="35"/>
                    <a:pt x="481" y="35"/>
                    <a:pt x="481" y="35"/>
                  </a:cubicBezTo>
                  <a:cubicBezTo>
                    <a:pt x="516" y="0"/>
                    <a:pt x="573" y="0"/>
                    <a:pt x="609" y="35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>
              <a:off x="2933698" y="3802585"/>
              <a:ext cx="430213" cy="430213"/>
            </a:xfrm>
            <a:custGeom>
              <a:avLst/>
              <a:gdLst>
                <a:gd name="T0" fmla="*/ 170 w 206"/>
                <a:gd name="T1" fmla="*/ 37 h 206"/>
                <a:gd name="T2" fmla="*/ 170 w 206"/>
                <a:gd name="T3" fmla="*/ 170 h 206"/>
                <a:gd name="T4" fmla="*/ 37 w 206"/>
                <a:gd name="T5" fmla="*/ 170 h 206"/>
                <a:gd name="T6" fmla="*/ 37 w 206"/>
                <a:gd name="T7" fmla="*/ 37 h 206"/>
                <a:gd name="T8" fmla="*/ 170 w 206"/>
                <a:gd name="T9" fmla="*/ 37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206">
                  <a:moveTo>
                    <a:pt x="170" y="37"/>
                  </a:moveTo>
                  <a:cubicBezTo>
                    <a:pt x="206" y="74"/>
                    <a:pt x="206" y="133"/>
                    <a:pt x="170" y="170"/>
                  </a:cubicBezTo>
                  <a:cubicBezTo>
                    <a:pt x="133" y="206"/>
                    <a:pt x="73" y="206"/>
                    <a:pt x="37" y="170"/>
                  </a:cubicBezTo>
                  <a:cubicBezTo>
                    <a:pt x="0" y="133"/>
                    <a:pt x="0" y="74"/>
                    <a:pt x="37" y="37"/>
                  </a:cubicBezTo>
                  <a:cubicBezTo>
                    <a:pt x="73" y="0"/>
                    <a:pt x="133" y="0"/>
                    <a:pt x="170" y="3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3"/>
            <p:cNvSpPr>
              <a:spLocks noEditPoints="1"/>
            </p:cNvSpPr>
            <p:nvPr/>
          </p:nvSpPr>
          <p:spPr bwMode="auto">
            <a:xfrm>
              <a:off x="5180158" y="948820"/>
              <a:ext cx="330055" cy="301354"/>
            </a:xfrm>
            <a:custGeom>
              <a:avLst/>
              <a:gdLst>
                <a:gd name="T0" fmla="*/ 123 w 245"/>
                <a:gd name="T1" fmla="*/ 223 h 223"/>
                <a:gd name="T2" fmla="*/ 44 w 245"/>
                <a:gd name="T3" fmla="*/ 190 h 223"/>
                <a:gd name="T4" fmla="*/ 44 w 245"/>
                <a:gd name="T5" fmla="*/ 32 h 223"/>
                <a:gd name="T6" fmla="*/ 123 w 245"/>
                <a:gd name="T7" fmla="*/ 0 h 223"/>
                <a:gd name="T8" fmla="*/ 202 w 245"/>
                <a:gd name="T9" fmla="*/ 32 h 223"/>
                <a:gd name="T10" fmla="*/ 202 w 245"/>
                <a:gd name="T11" fmla="*/ 32 h 223"/>
                <a:gd name="T12" fmla="*/ 202 w 245"/>
                <a:gd name="T13" fmla="*/ 190 h 223"/>
                <a:gd name="T14" fmla="*/ 123 w 245"/>
                <a:gd name="T15" fmla="*/ 223 h 223"/>
                <a:gd name="T16" fmla="*/ 123 w 245"/>
                <a:gd name="T17" fmla="*/ 36 h 223"/>
                <a:gd name="T18" fmla="*/ 69 w 245"/>
                <a:gd name="T19" fmla="*/ 58 h 223"/>
                <a:gd name="T20" fmla="*/ 69 w 245"/>
                <a:gd name="T21" fmla="*/ 165 h 223"/>
                <a:gd name="T22" fmla="*/ 123 w 245"/>
                <a:gd name="T23" fmla="*/ 187 h 223"/>
                <a:gd name="T24" fmla="*/ 176 w 245"/>
                <a:gd name="T25" fmla="*/ 165 h 223"/>
                <a:gd name="T26" fmla="*/ 176 w 245"/>
                <a:gd name="T27" fmla="*/ 58 h 223"/>
                <a:gd name="T28" fmla="*/ 123 w 245"/>
                <a:gd name="T29" fmla="*/ 36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5" h="223">
                  <a:moveTo>
                    <a:pt x="123" y="223"/>
                  </a:moveTo>
                  <a:cubicBezTo>
                    <a:pt x="93" y="223"/>
                    <a:pt x="65" y="212"/>
                    <a:pt x="44" y="190"/>
                  </a:cubicBezTo>
                  <a:cubicBezTo>
                    <a:pt x="0" y="147"/>
                    <a:pt x="0" y="76"/>
                    <a:pt x="44" y="32"/>
                  </a:cubicBezTo>
                  <a:cubicBezTo>
                    <a:pt x="65" y="11"/>
                    <a:pt x="93" y="0"/>
                    <a:pt x="123" y="0"/>
                  </a:cubicBezTo>
                  <a:cubicBezTo>
                    <a:pt x="153" y="0"/>
                    <a:pt x="181" y="11"/>
                    <a:pt x="202" y="32"/>
                  </a:cubicBezTo>
                  <a:cubicBezTo>
                    <a:pt x="202" y="32"/>
                    <a:pt x="202" y="32"/>
                    <a:pt x="202" y="32"/>
                  </a:cubicBezTo>
                  <a:cubicBezTo>
                    <a:pt x="245" y="76"/>
                    <a:pt x="245" y="147"/>
                    <a:pt x="202" y="190"/>
                  </a:cubicBezTo>
                  <a:cubicBezTo>
                    <a:pt x="181" y="212"/>
                    <a:pt x="153" y="223"/>
                    <a:pt x="123" y="223"/>
                  </a:cubicBezTo>
                  <a:close/>
                  <a:moveTo>
                    <a:pt x="123" y="36"/>
                  </a:moveTo>
                  <a:cubicBezTo>
                    <a:pt x="103" y="36"/>
                    <a:pt x="84" y="43"/>
                    <a:pt x="69" y="58"/>
                  </a:cubicBezTo>
                  <a:cubicBezTo>
                    <a:pt x="40" y="87"/>
                    <a:pt x="40" y="135"/>
                    <a:pt x="69" y="165"/>
                  </a:cubicBezTo>
                  <a:cubicBezTo>
                    <a:pt x="84" y="179"/>
                    <a:pt x="103" y="187"/>
                    <a:pt x="123" y="187"/>
                  </a:cubicBezTo>
                  <a:cubicBezTo>
                    <a:pt x="143" y="187"/>
                    <a:pt x="162" y="179"/>
                    <a:pt x="176" y="165"/>
                  </a:cubicBezTo>
                  <a:cubicBezTo>
                    <a:pt x="206" y="135"/>
                    <a:pt x="206" y="87"/>
                    <a:pt x="176" y="58"/>
                  </a:cubicBezTo>
                  <a:cubicBezTo>
                    <a:pt x="162" y="43"/>
                    <a:pt x="143" y="36"/>
                    <a:pt x="123" y="36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5"/>
            <p:cNvSpPr>
              <a:spLocks/>
            </p:cNvSpPr>
            <p:nvPr/>
          </p:nvSpPr>
          <p:spPr bwMode="auto">
            <a:xfrm>
              <a:off x="7873998" y="730250"/>
              <a:ext cx="430213" cy="430213"/>
            </a:xfrm>
            <a:custGeom>
              <a:avLst/>
              <a:gdLst>
                <a:gd name="T0" fmla="*/ 169 w 206"/>
                <a:gd name="T1" fmla="*/ 37 h 206"/>
                <a:gd name="T2" fmla="*/ 169 w 206"/>
                <a:gd name="T3" fmla="*/ 170 h 206"/>
                <a:gd name="T4" fmla="*/ 37 w 206"/>
                <a:gd name="T5" fmla="*/ 170 h 206"/>
                <a:gd name="T6" fmla="*/ 37 w 206"/>
                <a:gd name="T7" fmla="*/ 37 h 206"/>
                <a:gd name="T8" fmla="*/ 169 w 206"/>
                <a:gd name="T9" fmla="*/ 37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206">
                  <a:moveTo>
                    <a:pt x="169" y="37"/>
                  </a:moveTo>
                  <a:cubicBezTo>
                    <a:pt x="206" y="74"/>
                    <a:pt x="206" y="133"/>
                    <a:pt x="169" y="170"/>
                  </a:cubicBezTo>
                  <a:cubicBezTo>
                    <a:pt x="133" y="206"/>
                    <a:pt x="73" y="206"/>
                    <a:pt x="37" y="170"/>
                  </a:cubicBezTo>
                  <a:cubicBezTo>
                    <a:pt x="0" y="133"/>
                    <a:pt x="0" y="74"/>
                    <a:pt x="37" y="37"/>
                  </a:cubicBezTo>
                  <a:cubicBezTo>
                    <a:pt x="73" y="0"/>
                    <a:pt x="133" y="0"/>
                    <a:pt x="169" y="37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6"/>
            <p:cNvSpPr>
              <a:spLocks/>
            </p:cNvSpPr>
            <p:nvPr/>
          </p:nvSpPr>
          <p:spPr bwMode="auto">
            <a:xfrm>
              <a:off x="6345237" y="5465761"/>
              <a:ext cx="430213" cy="430213"/>
            </a:xfrm>
            <a:custGeom>
              <a:avLst/>
              <a:gdLst>
                <a:gd name="T0" fmla="*/ 170 w 206"/>
                <a:gd name="T1" fmla="*/ 37 h 206"/>
                <a:gd name="T2" fmla="*/ 170 w 206"/>
                <a:gd name="T3" fmla="*/ 170 h 206"/>
                <a:gd name="T4" fmla="*/ 37 w 206"/>
                <a:gd name="T5" fmla="*/ 170 h 206"/>
                <a:gd name="T6" fmla="*/ 37 w 206"/>
                <a:gd name="T7" fmla="*/ 37 h 206"/>
                <a:gd name="T8" fmla="*/ 170 w 206"/>
                <a:gd name="T9" fmla="*/ 37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206">
                  <a:moveTo>
                    <a:pt x="170" y="37"/>
                  </a:moveTo>
                  <a:cubicBezTo>
                    <a:pt x="206" y="74"/>
                    <a:pt x="206" y="133"/>
                    <a:pt x="170" y="170"/>
                  </a:cubicBezTo>
                  <a:cubicBezTo>
                    <a:pt x="133" y="206"/>
                    <a:pt x="73" y="206"/>
                    <a:pt x="37" y="170"/>
                  </a:cubicBezTo>
                  <a:cubicBezTo>
                    <a:pt x="0" y="133"/>
                    <a:pt x="0" y="74"/>
                    <a:pt x="37" y="37"/>
                  </a:cubicBezTo>
                  <a:cubicBezTo>
                    <a:pt x="73" y="0"/>
                    <a:pt x="133" y="0"/>
                    <a:pt x="170" y="37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3"/>
            <p:cNvSpPr>
              <a:spLocks noEditPoints="1"/>
            </p:cNvSpPr>
            <p:nvPr/>
          </p:nvSpPr>
          <p:spPr bwMode="auto">
            <a:xfrm>
              <a:off x="5051425" y="5585890"/>
              <a:ext cx="330055" cy="301354"/>
            </a:xfrm>
            <a:custGeom>
              <a:avLst/>
              <a:gdLst>
                <a:gd name="T0" fmla="*/ 123 w 245"/>
                <a:gd name="T1" fmla="*/ 223 h 223"/>
                <a:gd name="T2" fmla="*/ 44 w 245"/>
                <a:gd name="T3" fmla="*/ 190 h 223"/>
                <a:gd name="T4" fmla="*/ 44 w 245"/>
                <a:gd name="T5" fmla="*/ 32 h 223"/>
                <a:gd name="T6" fmla="*/ 123 w 245"/>
                <a:gd name="T7" fmla="*/ 0 h 223"/>
                <a:gd name="T8" fmla="*/ 202 w 245"/>
                <a:gd name="T9" fmla="*/ 32 h 223"/>
                <a:gd name="T10" fmla="*/ 202 w 245"/>
                <a:gd name="T11" fmla="*/ 32 h 223"/>
                <a:gd name="T12" fmla="*/ 202 w 245"/>
                <a:gd name="T13" fmla="*/ 190 h 223"/>
                <a:gd name="T14" fmla="*/ 123 w 245"/>
                <a:gd name="T15" fmla="*/ 223 h 223"/>
                <a:gd name="T16" fmla="*/ 123 w 245"/>
                <a:gd name="T17" fmla="*/ 36 h 223"/>
                <a:gd name="T18" fmla="*/ 69 w 245"/>
                <a:gd name="T19" fmla="*/ 58 h 223"/>
                <a:gd name="T20" fmla="*/ 69 w 245"/>
                <a:gd name="T21" fmla="*/ 165 h 223"/>
                <a:gd name="T22" fmla="*/ 123 w 245"/>
                <a:gd name="T23" fmla="*/ 187 h 223"/>
                <a:gd name="T24" fmla="*/ 176 w 245"/>
                <a:gd name="T25" fmla="*/ 165 h 223"/>
                <a:gd name="T26" fmla="*/ 176 w 245"/>
                <a:gd name="T27" fmla="*/ 58 h 223"/>
                <a:gd name="T28" fmla="*/ 123 w 245"/>
                <a:gd name="T29" fmla="*/ 36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5" h="223">
                  <a:moveTo>
                    <a:pt x="123" y="223"/>
                  </a:moveTo>
                  <a:cubicBezTo>
                    <a:pt x="93" y="223"/>
                    <a:pt x="65" y="212"/>
                    <a:pt x="44" y="190"/>
                  </a:cubicBezTo>
                  <a:cubicBezTo>
                    <a:pt x="0" y="147"/>
                    <a:pt x="0" y="76"/>
                    <a:pt x="44" y="32"/>
                  </a:cubicBezTo>
                  <a:cubicBezTo>
                    <a:pt x="65" y="11"/>
                    <a:pt x="93" y="0"/>
                    <a:pt x="123" y="0"/>
                  </a:cubicBezTo>
                  <a:cubicBezTo>
                    <a:pt x="153" y="0"/>
                    <a:pt x="181" y="11"/>
                    <a:pt x="202" y="32"/>
                  </a:cubicBezTo>
                  <a:cubicBezTo>
                    <a:pt x="202" y="32"/>
                    <a:pt x="202" y="32"/>
                    <a:pt x="202" y="32"/>
                  </a:cubicBezTo>
                  <a:cubicBezTo>
                    <a:pt x="245" y="76"/>
                    <a:pt x="245" y="147"/>
                    <a:pt x="202" y="190"/>
                  </a:cubicBezTo>
                  <a:cubicBezTo>
                    <a:pt x="181" y="212"/>
                    <a:pt x="153" y="223"/>
                    <a:pt x="123" y="223"/>
                  </a:cubicBezTo>
                  <a:close/>
                  <a:moveTo>
                    <a:pt x="123" y="36"/>
                  </a:moveTo>
                  <a:cubicBezTo>
                    <a:pt x="103" y="36"/>
                    <a:pt x="84" y="43"/>
                    <a:pt x="69" y="58"/>
                  </a:cubicBezTo>
                  <a:cubicBezTo>
                    <a:pt x="40" y="87"/>
                    <a:pt x="40" y="135"/>
                    <a:pt x="69" y="165"/>
                  </a:cubicBezTo>
                  <a:cubicBezTo>
                    <a:pt x="84" y="179"/>
                    <a:pt x="103" y="187"/>
                    <a:pt x="123" y="187"/>
                  </a:cubicBezTo>
                  <a:cubicBezTo>
                    <a:pt x="143" y="187"/>
                    <a:pt x="162" y="179"/>
                    <a:pt x="176" y="165"/>
                  </a:cubicBezTo>
                  <a:cubicBezTo>
                    <a:pt x="206" y="135"/>
                    <a:pt x="206" y="87"/>
                    <a:pt x="176" y="58"/>
                  </a:cubicBezTo>
                  <a:cubicBezTo>
                    <a:pt x="162" y="43"/>
                    <a:pt x="143" y="36"/>
                    <a:pt x="123" y="3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9"/>
            <p:cNvSpPr>
              <a:spLocks/>
            </p:cNvSpPr>
            <p:nvPr/>
          </p:nvSpPr>
          <p:spPr bwMode="auto">
            <a:xfrm>
              <a:off x="8183994" y="3779475"/>
              <a:ext cx="950913" cy="954088"/>
            </a:xfrm>
            <a:custGeom>
              <a:avLst/>
              <a:gdLst>
                <a:gd name="T0" fmla="*/ 421 w 456"/>
                <a:gd name="T1" fmla="*/ 35 h 457"/>
                <a:gd name="T2" fmla="*/ 421 w 456"/>
                <a:gd name="T3" fmla="*/ 163 h 457"/>
                <a:gd name="T4" fmla="*/ 162 w 456"/>
                <a:gd name="T5" fmla="*/ 422 h 457"/>
                <a:gd name="T6" fmla="*/ 35 w 456"/>
                <a:gd name="T7" fmla="*/ 422 h 457"/>
                <a:gd name="T8" fmla="*/ 35 w 456"/>
                <a:gd name="T9" fmla="*/ 422 h 457"/>
                <a:gd name="T10" fmla="*/ 35 w 456"/>
                <a:gd name="T11" fmla="*/ 294 h 457"/>
                <a:gd name="T12" fmla="*/ 294 w 456"/>
                <a:gd name="T13" fmla="*/ 35 h 457"/>
                <a:gd name="T14" fmla="*/ 421 w 456"/>
                <a:gd name="T15" fmla="*/ 35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6" h="457">
                  <a:moveTo>
                    <a:pt x="421" y="35"/>
                  </a:moveTo>
                  <a:cubicBezTo>
                    <a:pt x="456" y="71"/>
                    <a:pt x="456" y="128"/>
                    <a:pt x="421" y="163"/>
                  </a:cubicBezTo>
                  <a:cubicBezTo>
                    <a:pt x="162" y="422"/>
                    <a:pt x="162" y="422"/>
                    <a:pt x="162" y="422"/>
                  </a:cubicBezTo>
                  <a:cubicBezTo>
                    <a:pt x="127" y="457"/>
                    <a:pt x="70" y="457"/>
                    <a:pt x="35" y="422"/>
                  </a:cubicBezTo>
                  <a:cubicBezTo>
                    <a:pt x="35" y="422"/>
                    <a:pt x="35" y="422"/>
                    <a:pt x="35" y="422"/>
                  </a:cubicBezTo>
                  <a:cubicBezTo>
                    <a:pt x="0" y="387"/>
                    <a:pt x="0" y="329"/>
                    <a:pt x="35" y="294"/>
                  </a:cubicBezTo>
                  <a:cubicBezTo>
                    <a:pt x="294" y="35"/>
                    <a:pt x="294" y="35"/>
                    <a:pt x="294" y="35"/>
                  </a:cubicBezTo>
                  <a:cubicBezTo>
                    <a:pt x="329" y="0"/>
                    <a:pt x="386" y="0"/>
                    <a:pt x="421" y="35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5"/>
            <p:cNvSpPr>
              <a:spLocks/>
            </p:cNvSpPr>
            <p:nvPr/>
          </p:nvSpPr>
          <p:spPr bwMode="auto">
            <a:xfrm>
              <a:off x="9134907" y="3349262"/>
              <a:ext cx="430213" cy="430213"/>
            </a:xfrm>
            <a:custGeom>
              <a:avLst/>
              <a:gdLst>
                <a:gd name="T0" fmla="*/ 169 w 206"/>
                <a:gd name="T1" fmla="*/ 37 h 206"/>
                <a:gd name="T2" fmla="*/ 169 w 206"/>
                <a:gd name="T3" fmla="*/ 170 h 206"/>
                <a:gd name="T4" fmla="*/ 37 w 206"/>
                <a:gd name="T5" fmla="*/ 170 h 206"/>
                <a:gd name="T6" fmla="*/ 37 w 206"/>
                <a:gd name="T7" fmla="*/ 37 h 206"/>
                <a:gd name="T8" fmla="*/ 169 w 206"/>
                <a:gd name="T9" fmla="*/ 37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206">
                  <a:moveTo>
                    <a:pt x="169" y="37"/>
                  </a:moveTo>
                  <a:cubicBezTo>
                    <a:pt x="206" y="74"/>
                    <a:pt x="206" y="133"/>
                    <a:pt x="169" y="170"/>
                  </a:cubicBezTo>
                  <a:cubicBezTo>
                    <a:pt x="133" y="206"/>
                    <a:pt x="73" y="206"/>
                    <a:pt x="37" y="170"/>
                  </a:cubicBezTo>
                  <a:cubicBezTo>
                    <a:pt x="0" y="133"/>
                    <a:pt x="0" y="74"/>
                    <a:pt x="37" y="37"/>
                  </a:cubicBezTo>
                  <a:cubicBezTo>
                    <a:pt x="73" y="0"/>
                    <a:pt x="133" y="0"/>
                    <a:pt x="169" y="3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9"/>
            <p:cNvSpPr>
              <a:spLocks/>
            </p:cNvSpPr>
            <p:nvPr/>
          </p:nvSpPr>
          <p:spPr bwMode="auto">
            <a:xfrm>
              <a:off x="2764576" y="1879599"/>
              <a:ext cx="950913" cy="954088"/>
            </a:xfrm>
            <a:custGeom>
              <a:avLst/>
              <a:gdLst>
                <a:gd name="T0" fmla="*/ 421 w 456"/>
                <a:gd name="T1" fmla="*/ 35 h 457"/>
                <a:gd name="T2" fmla="*/ 421 w 456"/>
                <a:gd name="T3" fmla="*/ 163 h 457"/>
                <a:gd name="T4" fmla="*/ 162 w 456"/>
                <a:gd name="T5" fmla="*/ 422 h 457"/>
                <a:gd name="T6" fmla="*/ 35 w 456"/>
                <a:gd name="T7" fmla="*/ 422 h 457"/>
                <a:gd name="T8" fmla="*/ 35 w 456"/>
                <a:gd name="T9" fmla="*/ 422 h 457"/>
                <a:gd name="T10" fmla="*/ 35 w 456"/>
                <a:gd name="T11" fmla="*/ 294 h 457"/>
                <a:gd name="T12" fmla="*/ 294 w 456"/>
                <a:gd name="T13" fmla="*/ 35 h 457"/>
                <a:gd name="T14" fmla="*/ 421 w 456"/>
                <a:gd name="T15" fmla="*/ 35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6" h="457">
                  <a:moveTo>
                    <a:pt x="421" y="35"/>
                  </a:moveTo>
                  <a:cubicBezTo>
                    <a:pt x="456" y="71"/>
                    <a:pt x="456" y="128"/>
                    <a:pt x="421" y="163"/>
                  </a:cubicBezTo>
                  <a:cubicBezTo>
                    <a:pt x="162" y="422"/>
                    <a:pt x="162" y="422"/>
                    <a:pt x="162" y="422"/>
                  </a:cubicBezTo>
                  <a:cubicBezTo>
                    <a:pt x="127" y="457"/>
                    <a:pt x="70" y="457"/>
                    <a:pt x="35" y="422"/>
                  </a:cubicBezTo>
                  <a:cubicBezTo>
                    <a:pt x="35" y="422"/>
                    <a:pt x="35" y="422"/>
                    <a:pt x="35" y="422"/>
                  </a:cubicBezTo>
                  <a:cubicBezTo>
                    <a:pt x="0" y="387"/>
                    <a:pt x="0" y="329"/>
                    <a:pt x="35" y="294"/>
                  </a:cubicBezTo>
                  <a:cubicBezTo>
                    <a:pt x="294" y="35"/>
                    <a:pt x="294" y="35"/>
                    <a:pt x="294" y="35"/>
                  </a:cubicBezTo>
                  <a:cubicBezTo>
                    <a:pt x="329" y="0"/>
                    <a:pt x="386" y="0"/>
                    <a:pt x="421" y="35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3"/>
            <p:cNvSpPr>
              <a:spLocks noEditPoints="1"/>
            </p:cNvSpPr>
            <p:nvPr/>
          </p:nvSpPr>
          <p:spPr bwMode="auto">
            <a:xfrm>
              <a:off x="2432790" y="2824939"/>
              <a:ext cx="330055" cy="301354"/>
            </a:xfrm>
            <a:custGeom>
              <a:avLst/>
              <a:gdLst>
                <a:gd name="T0" fmla="*/ 123 w 245"/>
                <a:gd name="T1" fmla="*/ 223 h 223"/>
                <a:gd name="T2" fmla="*/ 44 w 245"/>
                <a:gd name="T3" fmla="*/ 190 h 223"/>
                <a:gd name="T4" fmla="*/ 44 w 245"/>
                <a:gd name="T5" fmla="*/ 32 h 223"/>
                <a:gd name="T6" fmla="*/ 123 w 245"/>
                <a:gd name="T7" fmla="*/ 0 h 223"/>
                <a:gd name="T8" fmla="*/ 202 w 245"/>
                <a:gd name="T9" fmla="*/ 32 h 223"/>
                <a:gd name="T10" fmla="*/ 202 w 245"/>
                <a:gd name="T11" fmla="*/ 32 h 223"/>
                <a:gd name="T12" fmla="*/ 202 w 245"/>
                <a:gd name="T13" fmla="*/ 190 h 223"/>
                <a:gd name="T14" fmla="*/ 123 w 245"/>
                <a:gd name="T15" fmla="*/ 223 h 223"/>
                <a:gd name="T16" fmla="*/ 123 w 245"/>
                <a:gd name="T17" fmla="*/ 36 h 223"/>
                <a:gd name="T18" fmla="*/ 69 w 245"/>
                <a:gd name="T19" fmla="*/ 58 h 223"/>
                <a:gd name="T20" fmla="*/ 69 w 245"/>
                <a:gd name="T21" fmla="*/ 165 h 223"/>
                <a:gd name="T22" fmla="*/ 123 w 245"/>
                <a:gd name="T23" fmla="*/ 187 h 223"/>
                <a:gd name="T24" fmla="*/ 176 w 245"/>
                <a:gd name="T25" fmla="*/ 165 h 223"/>
                <a:gd name="T26" fmla="*/ 176 w 245"/>
                <a:gd name="T27" fmla="*/ 58 h 223"/>
                <a:gd name="T28" fmla="*/ 123 w 245"/>
                <a:gd name="T29" fmla="*/ 36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5" h="223">
                  <a:moveTo>
                    <a:pt x="123" y="223"/>
                  </a:moveTo>
                  <a:cubicBezTo>
                    <a:pt x="93" y="223"/>
                    <a:pt x="65" y="212"/>
                    <a:pt x="44" y="190"/>
                  </a:cubicBezTo>
                  <a:cubicBezTo>
                    <a:pt x="0" y="147"/>
                    <a:pt x="0" y="76"/>
                    <a:pt x="44" y="32"/>
                  </a:cubicBezTo>
                  <a:cubicBezTo>
                    <a:pt x="65" y="11"/>
                    <a:pt x="93" y="0"/>
                    <a:pt x="123" y="0"/>
                  </a:cubicBezTo>
                  <a:cubicBezTo>
                    <a:pt x="153" y="0"/>
                    <a:pt x="181" y="11"/>
                    <a:pt x="202" y="32"/>
                  </a:cubicBezTo>
                  <a:cubicBezTo>
                    <a:pt x="202" y="32"/>
                    <a:pt x="202" y="32"/>
                    <a:pt x="202" y="32"/>
                  </a:cubicBezTo>
                  <a:cubicBezTo>
                    <a:pt x="245" y="76"/>
                    <a:pt x="245" y="147"/>
                    <a:pt x="202" y="190"/>
                  </a:cubicBezTo>
                  <a:cubicBezTo>
                    <a:pt x="181" y="212"/>
                    <a:pt x="153" y="223"/>
                    <a:pt x="123" y="223"/>
                  </a:cubicBezTo>
                  <a:close/>
                  <a:moveTo>
                    <a:pt x="123" y="36"/>
                  </a:moveTo>
                  <a:cubicBezTo>
                    <a:pt x="103" y="36"/>
                    <a:pt x="84" y="43"/>
                    <a:pt x="69" y="58"/>
                  </a:cubicBezTo>
                  <a:cubicBezTo>
                    <a:pt x="40" y="87"/>
                    <a:pt x="40" y="135"/>
                    <a:pt x="69" y="165"/>
                  </a:cubicBezTo>
                  <a:cubicBezTo>
                    <a:pt x="84" y="179"/>
                    <a:pt x="103" y="187"/>
                    <a:pt x="123" y="187"/>
                  </a:cubicBezTo>
                  <a:cubicBezTo>
                    <a:pt x="143" y="187"/>
                    <a:pt x="162" y="179"/>
                    <a:pt x="176" y="165"/>
                  </a:cubicBezTo>
                  <a:cubicBezTo>
                    <a:pt x="206" y="135"/>
                    <a:pt x="206" y="87"/>
                    <a:pt x="176" y="58"/>
                  </a:cubicBezTo>
                  <a:cubicBezTo>
                    <a:pt x="162" y="43"/>
                    <a:pt x="143" y="36"/>
                    <a:pt x="123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6"/>
            <p:cNvSpPr>
              <a:spLocks/>
            </p:cNvSpPr>
            <p:nvPr/>
          </p:nvSpPr>
          <p:spPr bwMode="auto">
            <a:xfrm>
              <a:off x="7440141" y="4765674"/>
              <a:ext cx="700088" cy="700088"/>
            </a:xfrm>
            <a:custGeom>
              <a:avLst/>
              <a:gdLst>
                <a:gd name="T0" fmla="*/ 328 w 335"/>
                <a:gd name="T1" fmla="*/ 56 h 335"/>
                <a:gd name="T2" fmla="*/ 299 w 335"/>
                <a:gd name="T3" fmla="*/ 57 h 335"/>
                <a:gd name="T4" fmla="*/ 274 w 335"/>
                <a:gd name="T5" fmla="*/ 57 h 335"/>
                <a:gd name="T6" fmla="*/ 274 w 335"/>
                <a:gd name="T7" fmla="*/ 81 h 335"/>
                <a:gd name="T8" fmla="*/ 273 w 335"/>
                <a:gd name="T9" fmla="*/ 110 h 335"/>
                <a:gd name="T10" fmla="*/ 245 w 335"/>
                <a:gd name="T11" fmla="*/ 111 h 335"/>
                <a:gd name="T12" fmla="*/ 220 w 335"/>
                <a:gd name="T13" fmla="*/ 111 h 335"/>
                <a:gd name="T14" fmla="*/ 220 w 335"/>
                <a:gd name="T15" fmla="*/ 136 h 335"/>
                <a:gd name="T16" fmla="*/ 219 w 335"/>
                <a:gd name="T17" fmla="*/ 164 h 335"/>
                <a:gd name="T18" fmla="*/ 190 w 335"/>
                <a:gd name="T19" fmla="*/ 165 h 335"/>
                <a:gd name="T20" fmla="*/ 166 w 335"/>
                <a:gd name="T21" fmla="*/ 166 h 335"/>
                <a:gd name="T22" fmla="*/ 165 w 335"/>
                <a:gd name="T23" fmla="*/ 190 h 335"/>
                <a:gd name="T24" fmla="*/ 164 w 335"/>
                <a:gd name="T25" fmla="*/ 219 h 335"/>
                <a:gd name="T26" fmla="*/ 136 w 335"/>
                <a:gd name="T27" fmla="*/ 220 h 335"/>
                <a:gd name="T28" fmla="*/ 111 w 335"/>
                <a:gd name="T29" fmla="*/ 220 h 335"/>
                <a:gd name="T30" fmla="*/ 111 w 335"/>
                <a:gd name="T31" fmla="*/ 245 h 335"/>
                <a:gd name="T32" fmla="*/ 110 w 335"/>
                <a:gd name="T33" fmla="*/ 273 h 335"/>
                <a:gd name="T34" fmla="*/ 81 w 335"/>
                <a:gd name="T35" fmla="*/ 274 h 335"/>
                <a:gd name="T36" fmla="*/ 57 w 335"/>
                <a:gd name="T37" fmla="*/ 274 h 335"/>
                <a:gd name="T38" fmla="*/ 57 w 335"/>
                <a:gd name="T39" fmla="*/ 299 h 335"/>
                <a:gd name="T40" fmla="*/ 56 w 335"/>
                <a:gd name="T41" fmla="*/ 327 h 335"/>
                <a:gd name="T42" fmla="*/ 27 w 335"/>
                <a:gd name="T43" fmla="*/ 329 h 335"/>
                <a:gd name="T44" fmla="*/ 2 w 335"/>
                <a:gd name="T45" fmla="*/ 329 h 335"/>
                <a:gd name="T46" fmla="*/ 0 w 335"/>
                <a:gd name="T47" fmla="*/ 326 h 335"/>
                <a:gd name="T48" fmla="*/ 28 w 335"/>
                <a:gd name="T49" fmla="*/ 325 h 335"/>
                <a:gd name="T50" fmla="*/ 53 w 335"/>
                <a:gd name="T51" fmla="*/ 325 h 335"/>
                <a:gd name="T52" fmla="*/ 53 w 335"/>
                <a:gd name="T53" fmla="*/ 300 h 335"/>
                <a:gd name="T54" fmla="*/ 54 w 335"/>
                <a:gd name="T55" fmla="*/ 271 h 335"/>
                <a:gd name="T56" fmla="*/ 83 w 335"/>
                <a:gd name="T57" fmla="*/ 270 h 335"/>
                <a:gd name="T58" fmla="*/ 107 w 335"/>
                <a:gd name="T59" fmla="*/ 270 h 335"/>
                <a:gd name="T60" fmla="*/ 107 w 335"/>
                <a:gd name="T61" fmla="*/ 246 h 335"/>
                <a:gd name="T62" fmla="*/ 108 w 335"/>
                <a:gd name="T63" fmla="*/ 217 h 335"/>
                <a:gd name="T64" fmla="*/ 137 w 335"/>
                <a:gd name="T65" fmla="*/ 216 h 335"/>
                <a:gd name="T66" fmla="*/ 162 w 335"/>
                <a:gd name="T67" fmla="*/ 216 h 335"/>
                <a:gd name="T68" fmla="*/ 162 w 335"/>
                <a:gd name="T69" fmla="*/ 191 h 335"/>
                <a:gd name="T70" fmla="*/ 163 w 335"/>
                <a:gd name="T71" fmla="*/ 163 h 335"/>
                <a:gd name="T72" fmla="*/ 191 w 335"/>
                <a:gd name="T73" fmla="*/ 162 h 335"/>
                <a:gd name="T74" fmla="*/ 216 w 335"/>
                <a:gd name="T75" fmla="*/ 162 h 335"/>
                <a:gd name="T76" fmla="*/ 216 w 335"/>
                <a:gd name="T77" fmla="*/ 137 h 335"/>
                <a:gd name="T78" fmla="*/ 217 w 335"/>
                <a:gd name="T79" fmla="*/ 108 h 335"/>
                <a:gd name="T80" fmla="*/ 246 w 335"/>
                <a:gd name="T81" fmla="*/ 107 h 335"/>
                <a:gd name="T82" fmla="*/ 270 w 335"/>
                <a:gd name="T83" fmla="*/ 107 h 335"/>
                <a:gd name="T84" fmla="*/ 270 w 335"/>
                <a:gd name="T85" fmla="*/ 83 h 335"/>
                <a:gd name="T86" fmla="*/ 271 w 335"/>
                <a:gd name="T87" fmla="*/ 54 h 335"/>
                <a:gd name="T88" fmla="*/ 300 w 335"/>
                <a:gd name="T89" fmla="*/ 53 h 335"/>
                <a:gd name="T90" fmla="*/ 325 w 335"/>
                <a:gd name="T91" fmla="*/ 53 h 335"/>
                <a:gd name="T92" fmla="*/ 325 w 335"/>
                <a:gd name="T93" fmla="*/ 28 h 335"/>
                <a:gd name="T94" fmla="*/ 326 w 335"/>
                <a:gd name="T95" fmla="*/ 0 h 335"/>
                <a:gd name="T96" fmla="*/ 329 w 335"/>
                <a:gd name="T97" fmla="*/ 2 h 335"/>
                <a:gd name="T98" fmla="*/ 329 w 335"/>
                <a:gd name="T99" fmla="*/ 27 h 335"/>
                <a:gd name="T100" fmla="*/ 328 w 335"/>
                <a:gd name="T101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35" h="335">
                  <a:moveTo>
                    <a:pt x="328" y="56"/>
                  </a:moveTo>
                  <a:cubicBezTo>
                    <a:pt x="320" y="63"/>
                    <a:pt x="309" y="60"/>
                    <a:pt x="299" y="57"/>
                  </a:cubicBezTo>
                  <a:cubicBezTo>
                    <a:pt x="289" y="54"/>
                    <a:pt x="280" y="51"/>
                    <a:pt x="274" y="57"/>
                  </a:cubicBezTo>
                  <a:cubicBezTo>
                    <a:pt x="268" y="63"/>
                    <a:pt x="271" y="72"/>
                    <a:pt x="274" y="81"/>
                  </a:cubicBezTo>
                  <a:cubicBezTo>
                    <a:pt x="277" y="92"/>
                    <a:pt x="281" y="102"/>
                    <a:pt x="273" y="110"/>
                  </a:cubicBezTo>
                  <a:cubicBezTo>
                    <a:pt x="265" y="118"/>
                    <a:pt x="255" y="114"/>
                    <a:pt x="245" y="111"/>
                  </a:cubicBezTo>
                  <a:cubicBezTo>
                    <a:pt x="235" y="108"/>
                    <a:pt x="226" y="105"/>
                    <a:pt x="220" y="111"/>
                  </a:cubicBezTo>
                  <a:cubicBezTo>
                    <a:pt x="214" y="117"/>
                    <a:pt x="217" y="126"/>
                    <a:pt x="220" y="136"/>
                  </a:cubicBezTo>
                  <a:cubicBezTo>
                    <a:pt x="223" y="146"/>
                    <a:pt x="226" y="157"/>
                    <a:pt x="219" y="164"/>
                  </a:cubicBezTo>
                  <a:cubicBezTo>
                    <a:pt x="211" y="172"/>
                    <a:pt x="200" y="169"/>
                    <a:pt x="190" y="165"/>
                  </a:cubicBezTo>
                  <a:cubicBezTo>
                    <a:pt x="181" y="162"/>
                    <a:pt x="171" y="160"/>
                    <a:pt x="166" y="166"/>
                  </a:cubicBezTo>
                  <a:cubicBezTo>
                    <a:pt x="160" y="171"/>
                    <a:pt x="162" y="181"/>
                    <a:pt x="165" y="190"/>
                  </a:cubicBezTo>
                  <a:cubicBezTo>
                    <a:pt x="169" y="200"/>
                    <a:pt x="172" y="211"/>
                    <a:pt x="164" y="219"/>
                  </a:cubicBezTo>
                  <a:cubicBezTo>
                    <a:pt x="157" y="226"/>
                    <a:pt x="146" y="223"/>
                    <a:pt x="136" y="220"/>
                  </a:cubicBezTo>
                  <a:cubicBezTo>
                    <a:pt x="126" y="217"/>
                    <a:pt x="117" y="214"/>
                    <a:pt x="111" y="220"/>
                  </a:cubicBezTo>
                  <a:cubicBezTo>
                    <a:pt x="105" y="226"/>
                    <a:pt x="108" y="235"/>
                    <a:pt x="111" y="245"/>
                  </a:cubicBezTo>
                  <a:cubicBezTo>
                    <a:pt x="114" y="255"/>
                    <a:pt x="118" y="265"/>
                    <a:pt x="110" y="273"/>
                  </a:cubicBezTo>
                  <a:cubicBezTo>
                    <a:pt x="102" y="281"/>
                    <a:pt x="92" y="277"/>
                    <a:pt x="81" y="274"/>
                  </a:cubicBezTo>
                  <a:cubicBezTo>
                    <a:pt x="72" y="271"/>
                    <a:pt x="63" y="268"/>
                    <a:pt x="57" y="274"/>
                  </a:cubicBezTo>
                  <a:cubicBezTo>
                    <a:pt x="51" y="280"/>
                    <a:pt x="54" y="289"/>
                    <a:pt x="57" y="299"/>
                  </a:cubicBezTo>
                  <a:cubicBezTo>
                    <a:pt x="60" y="309"/>
                    <a:pt x="63" y="320"/>
                    <a:pt x="56" y="327"/>
                  </a:cubicBezTo>
                  <a:cubicBezTo>
                    <a:pt x="48" y="335"/>
                    <a:pt x="37" y="332"/>
                    <a:pt x="27" y="329"/>
                  </a:cubicBezTo>
                  <a:cubicBezTo>
                    <a:pt x="17" y="326"/>
                    <a:pt x="8" y="323"/>
                    <a:pt x="2" y="329"/>
                  </a:cubicBezTo>
                  <a:cubicBezTo>
                    <a:pt x="0" y="326"/>
                    <a:pt x="0" y="326"/>
                    <a:pt x="0" y="326"/>
                  </a:cubicBezTo>
                  <a:cubicBezTo>
                    <a:pt x="7" y="318"/>
                    <a:pt x="18" y="322"/>
                    <a:pt x="28" y="325"/>
                  </a:cubicBezTo>
                  <a:cubicBezTo>
                    <a:pt x="38" y="328"/>
                    <a:pt x="47" y="331"/>
                    <a:pt x="53" y="325"/>
                  </a:cubicBezTo>
                  <a:cubicBezTo>
                    <a:pt x="59" y="319"/>
                    <a:pt x="56" y="310"/>
                    <a:pt x="53" y="300"/>
                  </a:cubicBezTo>
                  <a:cubicBezTo>
                    <a:pt x="50" y="290"/>
                    <a:pt x="46" y="279"/>
                    <a:pt x="54" y="271"/>
                  </a:cubicBezTo>
                  <a:cubicBezTo>
                    <a:pt x="62" y="264"/>
                    <a:pt x="72" y="267"/>
                    <a:pt x="83" y="270"/>
                  </a:cubicBezTo>
                  <a:cubicBezTo>
                    <a:pt x="92" y="273"/>
                    <a:pt x="101" y="276"/>
                    <a:pt x="107" y="270"/>
                  </a:cubicBezTo>
                  <a:cubicBezTo>
                    <a:pt x="113" y="264"/>
                    <a:pt x="110" y="255"/>
                    <a:pt x="107" y="246"/>
                  </a:cubicBezTo>
                  <a:cubicBezTo>
                    <a:pt x="104" y="235"/>
                    <a:pt x="101" y="225"/>
                    <a:pt x="108" y="217"/>
                  </a:cubicBezTo>
                  <a:cubicBezTo>
                    <a:pt x="116" y="209"/>
                    <a:pt x="127" y="213"/>
                    <a:pt x="137" y="216"/>
                  </a:cubicBezTo>
                  <a:cubicBezTo>
                    <a:pt x="147" y="219"/>
                    <a:pt x="156" y="222"/>
                    <a:pt x="162" y="216"/>
                  </a:cubicBezTo>
                  <a:cubicBezTo>
                    <a:pt x="168" y="210"/>
                    <a:pt x="165" y="201"/>
                    <a:pt x="162" y="191"/>
                  </a:cubicBezTo>
                  <a:cubicBezTo>
                    <a:pt x="158" y="181"/>
                    <a:pt x="155" y="170"/>
                    <a:pt x="163" y="163"/>
                  </a:cubicBezTo>
                  <a:cubicBezTo>
                    <a:pt x="170" y="155"/>
                    <a:pt x="181" y="158"/>
                    <a:pt x="191" y="162"/>
                  </a:cubicBezTo>
                  <a:cubicBezTo>
                    <a:pt x="201" y="165"/>
                    <a:pt x="210" y="168"/>
                    <a:pt x="216" y="162"/>
                  </a:cubicBezTo>
                  <a:cubicBezTo>
                    <a:pt x="222" y="156"/>
                    <a:pt x="219" y="147"/>
                    <a:pt x="216" y="137"/>
                  </a:cubicBezTo>
                  <a:cubicBezTo>
                    <a:pt x="213" y="127"/>
                    <a:pt x="209" y="116"/>
                    <a:pt x="217" y="108"/>
                  </a:cubicBezTo>
                  <a:cubicBezTo>
                    <a:pt x="225" y="101"/>
                    <a:pt x="235" y="104"/>
                    <a:pt x="246" y="107"/>
                  </a:cubicBezTo>
                  <a:cubicBezTo>
                    <a:pt x="255" y="110"/>
                    <a:pt x="264" y="113"/>
                    <a:pt x="270" y="107"/>
                  </a:cubicBezTo>
                  <a:cubicBezTo>
                    <a:pt x="276" y="101"/>
                    <a:pt x="273" y="92"/>
                    <a:pt x="270" y="83"/>
                  </a:cubicBezTo>
                  <a:cubicBezTo>
                    <a:pt x="267" y="72"/>
                    <a:pt x="264" y="62"/>
                    <a:pt x="271" y="54"/>
                  </a:cubicBezTo>
                  <a:cubicBezTo>
                    <a:pt x="279" y="46"/>
                    <a:pt x="290" y="50"/>
                    <a:pt x="300" y="53"/>
                  </a:cubicBezTo>
                  <a:cubicBezTo>
                    <a:pt x="310" y="56"/>
                    <a:pt x="319" y="59"/>
                    <a:pt x="325" y="53"/>
                  </a:cubicBezTo>
                  <a:cubicBezTo>
                    <a:pt x="331" y="47"/>
                    <a:pt x="328" y="38"/>
                    <a:pt x="325" y="28"/>
                  </a:cubicBezTo>
                  <a:cubicBezTo>
                    <a:pt x="322" y="18"/>
                    <a:pt x="318" y="7"/>
                    <a:pt x="326" y="0"/>
                  </a:cubicBezTo>
                  <a:cubicBezTo>
                    <a:pt x="329" y="2"/>
                    <a:pt x="329" y="2"/>
                    <a:pt x="329" y="2"/>
                  </a:cubicBezTo>
                  <a:cubicBezTo>
                    <a:pt x="323" y="8"/>
                    <a:pt x="326" y="17"/>
                    <a:pt x="329" y="27"/>
                  </a:cubicBezTo>
                  <a:cubicBezTo>
                    <a:pt x="332" y="37"/>
                    <a:pt x="335" y="48"/>
                    <a:pt x="328" y="56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6"/>
            <p:cNvSpPr>
              <a:spLocks/>
            </p:cNvSpPr>
            <p:nvPr/>
          </p:nvSpPr>
          <p:spPr bwMode="auto">
            <a:xfrm>
              <a:off x="3756966" y="1084263"/>
              <a:ext cx="700088" cy="700088"/>
            </a:xfrm>
            <a:custGeom>
              <a:avLst/>
              <a:gdLst>
                <a:gd name="T0" fmla="*/ 328 w 335"/>
                <a:gd name="T1" fmla="*/ 56 h 335"/>
                <a:gd name="T2" fmla="*/ 299 w 335"/>
                <a:gd name="T3" fmla="*/ 57 h 335"/>
                <a:gd name="T4" fmla="*/ 274 w 335"/>
                <a:gd name="T5" fmla="*/ 57 h 335"/>
                <a:gd name="T6" fmla="*/ 274 w 335"/>
                <a:gd name="T7" fmla="*/ 81 h 335"/>
                <a:gd name="T8" fmla="*/ 273 w 335"/>
                <a:gd name="T9" fmla="*/ 110 h 335"/>
                <a:gd name="T10" fmla="*/ 245 w 335"/>
                <a:gd name="T11" fmla="*/ 111 h 335"/>
                <a:gd name="T12" fmla="*/ 220 w 335"/>
                <a:gd name="T13" fmla="*/ 111 h 335"/>
                <a:gd name="T14" fmla="*/ 220 w 335"/>
                <a:gd name="T15" fmla="*/ 136 h 335"/>
                <a:gd name="T16" fmla="*/ 219 w 335"/>
                <a:gd name="T17" fmla="*/ 164 h 335"/>
                <a:gd name="T18" fmla="*/ 190 w 335"/>
                <a:gd name="T19" fmla="*/ 165 h 335"/>
                <a:gd name="T20" fmla="*/ 166 w 335"/>
                <a:gd name="T21" fmla="*/ 166 h 335"/>
                <a:gd name="T22" fmla="*/ 165 w 335"/>
                <a:gd name="T23" fmla="*/ 190 h 335"/>
                <a:gd name="T24" fmla="*/ 164 w 335"/>
                <a:gd name="T25" fmla="*/ 219 h 335"/>
                <a:gd name="T26" fmla="*/ 136 w 335"/>
                <a:gd name="T27" fmla="*/ 220 h 335"/>
                <a:gd name="T28" fmla="*/ 111 w 335"/>
                <a:gd name="T29" fmla="*/ 220 h 335"/>
                <a:gd name="T30" fmla="*/ 111 w 335"/>
                <a:gd name="T31" fmla="*/ 245 h 335"/>
                <a:gd name="T32" fmla="*/ 110 w 335"/>
                <a:gd name="T33" fmla="*/ 273 h 335"/>
                <a:gd name="T34" fmla="*/ 81 w 335"/>
                <a:gd name="T35" fmla="*/ 274 h 335"/>
                <a:gd name="T36" fmla="*/ 57 w 335"/>
                <a:gd name="T37" fmla="*/ 274 h 335"/>
                <a:gd name="T38" fmla="*/ 57 w 335"/>
                <a:gd name="T39" fmla="*/ 299 h 335"/>
                <a:gd name="T40" fmla="*/ 56 w 335"/>
                <a:gd name="T41" fmla="*/ 327 h 335"/>
                <a:gd name="T42" fmla="*/ 27 w 335"/>
                <a:gd name="T43" fmla="*/ 329 h 335"/>
                <a:gd name="T44" fmla="*/ 2 w 335"/>
                <a:gd name="T45" fmla="*/ 329 h 335"/>
                <a:gd name="T46" fmla="*/ 0 w 335"/>
                <a:gd name="T47" fmla="*/ 326 h 335"/>
                <a:gd name="T48" fmla="*/ 28 w 335"/>
                <a:gd name="T49" fmla="*/ 325 h 335"/>
                <a:gd name="T50" fmla="*/ 53 w 335"/>
                <a:gd name="T51" fmla="*/ 325 h 335"/>
                <a:gd name="T52" fmla="*/ 53 w 335"/>
                <a:gd name="T53" fmla="*/ 300 h 335"/>
                <a:gd name="T54" fmla="*/ 54 w 335"/>
                <a:gd name="T55" fmla="*/ 271 h 335"/>
                <a:gd name="T56" fmla="*/ 83 w 335"/>
                <a:gd name="T57" fmla="*/ 270 h 335"/>
                <a:gd name="T58" fmla="*/ 107 w 335"/>
                <a:gd name="T59" fmla="*/ 270 h 335"/>
                <a:gd name="T60" fmla="*/ 107 w 335"/>
                <a:gd name="T61" fmla="*/ 246 h 335"/>
                <a:gd name="T62" fmla="*/ 108 w 335"/>
                <a:gd name="T63" fmla="*/ 217 h 335"/>
                <a:gd name="T64" fmla="*/ 137 w 335"/>
                <a:gd name="T65" fmla="*/ 216 h 335"/>
                <a:gd name="T66" fmla="*/ 162 w 335"/>
                <a:gd name="T67" fmla="*/ 216 h 335"/>
                <a:gd name="T68" fmla="*/ 162 w 335"/>
                <a:gd name="T69" fmla="*/ 191 h 335"/>
                <a:gd name="T70" fmla="*/ 163 w 335"/>
                <a:gd name="T71" fmla="*/ 163 h 335"/>
                <a:gd name="T72" fmla="*/ 191 w 335"/>
                <a:gd name="T73" fmla="*/ 162 h 335"/>
                <a:gd name="T74" fmla="*/ 216 w 335"/>
                <a:gd name="T75" fmla="*/ 162 h 335"/>
                <a:gd name="T76" fmla="*/ 216 w 335"/>
                <a:gd name="T77" fmla="*/ 137 h 335"/>
                <a:gd name="T78" fmla="*/ 217 w 335"/>
                <a:gd name="T79" fmla="*/ 108 h 335"/>
                <a:gd name="T80" fmla="*/ 246 w 335"/>
                <a:gd name="T81" fmla="*/ 107 h 335"/>
                <a:gd name="T82" fmla="*/ 270 w 335"/>
                <a:gd name="T83" fmla="*/ 107 h 335"/>
                <a:gd name="T84" fmla="*/ 270 w 335"/>
                <a:gd name="T85" fmla="*/ 83 h 335"/>
                <a:gd name="T86" fmla="*/ 271 w 335"/>
                <a:gd name="T87" fmla="*/ 54 h 335"/>
                <a:gd name="T88" fmla="*/ 300 w 335"/>
                <a:gd name="T89" fmla="*/ 53 h 335"/>
                <a:gd name="T90" fmla="*/ 325 w 335"/>
                <a:gd name="T91" fmla="*/ 53 h 335"/>
                <a:gd name="T92" fmla="*/ 325 w 335"/>
                <a:gd name="T93" fmla="*/ 28 h 335"/>
                <a:gd name="T94" fmla="*/ 326 w 335"/>
                <a:gd name="T95" fmla="*/ 0 h 335"/>
                <a:gd name="T96" fmla="*/ 329 w 335"/>
                <a:gd name="T97" fmla="*/ 2 h 335"/>
                <a:gd name="T98" fmla="*/ 329 w 335"/>
                <a:gd name="T99" fmla="*/ 27 h 335"/>
                <a:gd name="T100" fmla="*/ 328 w 335"/>
                <a:gd name="T101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35" h="335">
                  <a:moveTo>
                    <a:pt x="328" y="56"/>
                  </a:moveTo>
                  <a:cubicBezTo>
                    <a:pt x="320" y="63"/>
                    <a:pt x="309" y="60"/>
                    <a:pt x="299" y="57"/>
                  </a:cubicBezTo>
                  <a:cubicBezTo>
                    <a:pt x="289" y="54"/>
                    <a:pt x="280" y="51"/>
                    <a:pt x="274" y="57"/>
                  </a:cubicBezTo>
                  <a:cubicBezTo>
                    <a:pt x="268" y="63"/>
                    <a:pt x="271" y="72"/>
                    <a:pt x="274" y="81"/>
                  </a:cubicBezTo>
                  <a:cubicBezTo>
                    <a:pt x="277" y="92"/>
                    <a:pt x="281" y="102"/>
                    <a:pt x="273" y="110"/>
                  </a:cubicBezTo>
                  <a:cubicBezTo>
                    <a:pt x="265" y="118"/>
                    <a:pt x="255" y="114"/>
                    <a:pt x="245" y="111"/>
                  </a:cubicBezTo>
                  <a:cubicBezTo>
                    <a:pt x="235" y="108"/>
                    <a:pt x="226" y="105"/>
                    <a:pt x="220" y="111"/>
                  </a:cubicBezTo>
                  <a:cubicBezTo>
                    <a:pt x="214" y="117"/>
                    <a:pt x="217" y="126"/>
                    <a:pt x="220" y="136"/>
                  </a:cubicBezTo>
                  <a:cubicBezTo>
                    <a:pt x="223" y="146"/>
                    <a:pt x="226" y="157"/>
                    <a:pt x="219" y="164"/>
                  </a:cubicBezTo>
                  <a:cubicBezTo>
                    <a:pt x="211" y="172"/>
                    <a:pt x="200" y="169"/>
                    <a:pt x="190" y="165"/>
                  </a:cubicBezTo>
                  <a:cubicBezTo>
                    <a:pt x="181" y="162"/>
                    <a:pt x="171" y="160"/>
                    <a:pt x="166" y="166"/>
                  </a:cubicBezTo>
                  <a:cubicBezTo>
                    <a:pt x="160" y="171"/>
                    <a:pt x="162" y="181"/>
                    <a:pt x="165" y="190"/>
                  </a:cubicBezTo>
                  <a:cubicBezTo>
                    <a:pt x="169" y="200"/>
                    <a:pt x="172" y="211"/>
                    <a:pt x="164" y="219"/>
                  </a:cubicBezTo>
                  <a:cubicBezTo>
                    <a:pt x="157" y="226"/>
                    <a:pt x="146" y="223"/>
                    <a:pt x="136" y="220"/>
                  </a:cubicBezTo>
                  <a:cubicBezTo>
                    <a:pt x="126" y="217"/>
                    <a:pt x="117" y="214"/>
                    <a:pt x="111" y="220"/>
                  </a:cubicBezTo>
                  <a:cubicBezTo>
                    <a:pt x="105" y="226"/>
                    <a:pt x="108" y="235"/>
                    <a:pt x="111" y="245"/>
                  </a:cubicBezTo>
                  <a:cubicBezTo>
                    <a:pt x="114" y="255"/>
                    <a:pt x="118" y="265"/>
                    <a:pt x="110" y="273"/>
                  </a:cubicBezTo>
                  <a:cubicBezTo>
                    <a:pt x="102" y="281"/>
                    <a:pt x="92" y="277"/>
                    <a:pt x="81" y="274"/>
                  </a:cubicBezTo>
                  <a:cubicBezTo>
                    <a:pt x="72" y="271"/>
                    <a:pt x="63" y="268"/>
                    <a:pt x="57" y="274"/>
                  </a:cubicBezTo>
                  <a:cubicBezTo>
                    <a:pt x="51" y="280"/>
                    <a:pt x="54" y="289"/>
                    <a:pt x="57" y="299"/>
                  </a:cubicBezTo>
                  <a:cubicBezTo>
                    <a:pt x="60" y="309"/>
                    <a:pt x="63" y="320"/>
                    <a:pt x="56" y="327"/>
                  </a:cubicBezTo>
                  <a:cubicBezTo>
                    <a:pt x="48" y="335"/>
                    <a:pt x="37" y="332"/>
                    <a:pt x="27" y="329"/>
                  </a:cubicBezTo>
                  <a:cubicBezTo>
                    <a:pt x="17" y="326"/>
                    <a:pt x="8" y="323"/>
                    <a:pt x="2" y="329"/>
                  </a:cubicBezTo>
                  <a:cubicBezTo>
                    <a:pt x="0" y="326"/>
                    <a:pt x="0" y="326"/>
                    <a:pt x="0" y="326"/>
                  </a:cubicBezTo>
                  <a:cubicBezTo>
                    <a:pt x="7" y="318"/>
                    <a:pt x="18" y="322"/>
                    <a:pt x="28" y="325"/>
                  </a:cubicBezTo>
                  <a:cubicBezTo>
                    <a:pt x="38" y="328"/>
                    <a:pt x="47" y="331"/>
                    <a:pt x="53" y="325"/>
                  </a:cubicBezTo>
                  <a:cubicBezTo>
                    <a:pt x="59" y="319"/>
                    <a:pt x="56" y="310"/>
                    <a:pt x="53" y="300"/>
                  </a:cubicBezTo>
                  <a:cubicBezTo>
                    <a:pt x="50" y="290"/>
                    <a:pt x="46" y="279"/>
                    <a:pt x="54" y="271"/>
                  </a:cubicBezTo>
                  <a:cubicBezTo>
                    <a:pt x="62" y="264"/>
                    <a:pt x="72" y="267"/>
                    <a:pt x="83" y="270"/>
                  </a:cubicBezTo>
                  <a:cubicBezTo>
                    <a:pt x="92" y="273"/>
                    <a:pt x="101" y="276"/>
                    <a:pt x="107" y="270"/>
                  </a:cubicBezTo>
                  <a:cubicBezTo>
                    <a:pt x="113" y="264"/>
                    <a:pt x="110" y="255"/>
                    <a:pt x="107" y="246"/>
                  </a:cubicBezTo>
                  <a:cubicBezTo>
                    <a:pt x="104" y="235"/>
                    <a:pt x="101" y="225"/>
                    <a:pt x="108" y="217"/>
                  </a:cubicBezTo>
                  <a:cubicBezTo>
                    <a:pt x="116" y="209"/>
                    <a:pt x="127" y="213"/>
                    <a:pt x="137" y="216"/>
                  </a:cubicBezTo>
                  <a:cubicBezTo>
                    <a:pt x="147" y="219"/>
                    <a:pt x="156" y="222"/>
                    <a:pt x="162" y="216"/>
                  </a:cubicBezTo>
                  <a:cubicBezTo>
                    <a:pt x="168" y="210"/>
                    <a:pt x="165" y="201"/>
                    <a:pt x="162" y="191"/>
                  </a:cubicBezTo>
                  <a:cubicBezTo>
                    <a:pt x="158" y="181"/>
                    <a:pt x="155" y="170"/>
                    <a:pt x="163" y="163"/>
                  </a:cubicBezTo>
                  <a:cubicBezTo>
                    <a:pt x="170" y="155"/>
                    <a:pt x="181" y="158"/>
                    <a:pt x="191" y="162"/>
                  </a:cubicBezTo>
                  <a:cubicBezTo>
                    <a:pt x="201" y="165"/>
                    <a:pt x="210" y="168"/>
                    <a:pt x="216" y="162"/>
                  </a:cubicBezTo>
                  <a:cubicBezTo>
                    <a:pt x="222" y="156"/>
                    <a:pt x="219" y="147"/>
                    <a:pt x="216" y="137"/>
                  </a:cubicBezTo>
                  <a:cubicBezTo>
                    <a:pt x="213" y="127"/>
                    <a:pt x="209" y="116"/>
                    <a:pt x="217" y="108"/>
                  </a:cubicBezTo>
                  <a:cubicBezTo>
                    <a:pt x="225" y="101"/>
                    <a:pt x="235" y="104"/>
                    <a:pt x="246" y="107"/>
                  </a:cubicBezTo>
                  <a:cubicBezTo>
                    <a:pt x="255" y="110"/>
                    <a:pt x="264" y="113"/>
                    <a:pt x="270" y="107"/>
                  </a:cubicBezTo>
                  <a:cubicBezTo>
                    <a:pt x="276" y="101"/>
                    <a:pt x="273" y="92"/>
                    <a:pt x="270" y="83"/>
                  </a:cubicBezTo>
                  <a:cubicBezTo>
                    <a:pt x="267" y="72"/>
                    <a:pt x="264" y="62"/>
                    <a:pt x="271" y="54"/>
                  </a:cubicBezTo>
                  <a:cubicBezTo>
                    <a:pt x="279" y="46"/>
                    <a:pt x="290" y="50"/>
                    <a:pt x="300" y="53"/>
                  </a:cubicBezTo>
                  <a:cubicBezTo>
                    <a:pt x="310" y="56"/>
                    <a:pt x="319" y="59"/>
                    <a:pt x="325" y="53"/>
                  </a:cubicBezTo>
                  <a:cubicBezTo>
                    <a:pt x="331" y="47"/>
                    <a:pt x="328" y="38"/>
                    <a:pt x="325" y="28"/>
                  </a:cubicBezTo>
                  <a:cubicBezTo>
                    <a:pt x="322" y="18"/>
                    <a:pt x="318" y="7"/>
                    <a:pt x="326" y="0"/>
                  </a:cubicBezTo>
                  <a:cubicBezTo>
                    <a:pt x="329" y="2"/>
                    <a:pt x="329" y="2"/>
                    <a:pt x="329" y="2"/>
                  </a:cubicBezTo>
                  <a:cubicBezTo>
                    <a:pt x="323" y="8"/>
                    <a:pt x="326" y="17"/>
                    <a:pt x="329" y="27"/>
                  </a:cubicBezTo>
                  <a:cubicBezTo>
                    <a:pt x="332" y="37"/>
                    <a:pt x="335" y="48"/>
                    <a:pt x="328" y="5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7" name="Picture Placeholder 26"/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174880" y="861371"/>
            <a:ext cx="1620000" cy="1618895"/>
          </a:xfrm>
          <a:prstGeom prst="ellipse">
            <a:avLst/>
          </a:prstGeom>
          <a:solidFill>
            <a:srgbClr val="0384DA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Speakers picture</a:t>
            </a:r>
          </a:p>
        </p:txBody>
      </p:sp>
      <p:sp>
        <p:nvSpPr>
          <p:cNvPr id="69" name="Text Placeholder 4">
            <a:extLst>
              <a:ext uri="{FF2B5EF4-FFF2-40B4-BE49-F238E27FC236}">
                <a16:creationId xmlns:a16="http://schemas.microsoft.com/office/drawing/2014/main" id="{3920D92E-DC01-4862-B22E-67E7361C5C6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947165" y="973260"/>
            <a:ext cx="3975672" cy="526350"/>
          </a:xfrm>
          <a:solidFill>
            <a:schemeClr val="bg1">
              <a:lumMod val="95000"/>
              <a:alpha val="90000"/>
            </a:schemeClr>
          </a:solidFill>
        </p:spPr>
        <p:txBody>
          <a:bodyPr lIns="180000" tIns="180000" rIns="180000" bIns="180000" anchor="ctr" anchorCtr="0">
            <a:noAutofit/>
          </a:bodyPr>
          <a:lstStyle>
            <a:lvl1pPr marL="0" indent="0">
              <a:buNone/>
              <a:defRPr sz="2400" cap="all" baseline="0">
                <a:solidFill>
                  <a:srgbClr val="404040"/>
                </a:solidFill>
                <a:latin typeface="+mj-lt"/>
                <a:cs typeface="Segoe UI Light" panose="020B0502040204020203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71" name="Text Placeholder 4">
            <a:extLst>
              <a:ext uri="{FF2B5EF4-FFF2-40B4-BE49-F238E27FC236}">
                <a16:creationId xmlns:a16="http://schemas.microsoft.com/office/drawing/2014/main" id="{EF0E8208-81CF-4DCC-B0E7-90C2E0BA0C2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947165" y="1574682"/>
            <a:ext cx="3972022" cy="350299"/>
          </a:xfrm>
          <a:solidFill>
            <a:schemeClr val="bg1">
              <a:lumMod val="95000"/>
              <a:alpha val="90000"/>
            </a:schemeClr>
          </a:solidFill>
        </p:spPr>
        <p:txBody>
          <a:bodyPr lIns="180000" tIns="180000" rIns="180000" bIns="180000" anchor="ctr" anchorCtr="0">
            <a:noAutofit/>
          </a:bodyPr>
          <a:lstStyle>
            <a:lvl1pPr marL="0" indent="0">
              <a:buNone/>
              <a:defRPr sz="1600" cap="none" baseline="0">
                <a:solidFill>
                  <a:srgbClr val="404040"/>
                </a:solidFill>
                <a:latin typeface="+mj-lt"/>
                <a:cs typeface="Segoe UI Light" panose="020B0502040204020203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Speaker Title</a:t>
            </a:r>
          </a:p>
        </p:txBody>
      </p:sp>
      <p:sp>
        <p:nvSpPr>
          <p:cNvPr id="73" name="Text Placeholder 4">
            <a:extLst>
              <a:ext uri="{FF2B5EF4-FFF2-40B4-BE49-F238E27FC236}">
                <a16:creationId xmlns:a16="http://schemas.microsoft.com/office/drawing/2014/main" id="{28A6F7DF-9B6E-408F-9964-903E17436C2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47165" y="1987648"/>
            <a:ext cx="3972022" cy="350300"/>
          </a:xfrm>
          <a:solidFill>
            <a:schemeClr val="bg1">
              <a:lumMod val="95000"/>
              <a:alpha val="90000"/>
            </a:schemeClr>
          </a:solidFill>
        </p:spPr>
        <p:txBody>
          <a:bodyPr lIns="180000" tIns="180000" rIns="180000" bIns="180000" anchor="ctr" anchorCtr="0">
            <a:noAutofit/>
          </a:bodyPr>
          <a:lstStyle>
            <a:lvl1pPr marL="0" indent="0">
              <a:buNone/>
              <a:defRPr sz="1600" cap="none" baseline="0">
                <a:solidFill>
                  <a:srgbClr val="404040"/>
                </a:solidFill>
                <a:latin typeface="+mj-lt"/>
                <a:cs typeface="Segoe UI Light" panose="020B0502040204020203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Speaker Company</a:t>
            </a:r>
          </a:p>
        </p:txBody>
      </p:sp>
      <p:sp>
        <p:nvSpPr>
          <p:cNvPr id="38" name="Picture Placeholder 26">
            <a:extLst>
              <a:ext uri="{FF2B5EF4-FFF2-40B4-BE49-F238E27FC236}">
                <a16:creationId xmlns:a16="http://schemas.microsoft.com/office/drawing/2014/main" id="{A23D5FED-E5C5-41C5-AC8B-1441BD6C75DA}"/>
              </a:ext>
            </a:extLst>
          </p:cNvPr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6247195" y="848926"/>
            <a:ext cx="1620000" cy="1618895"/>
          </a:xfrm>
          <a:prstGeom prst="ellipse">
            <a:avLst/>
          </a:prstGeom>
          <a:solidFill>
            <a:srgbClr val="0384DA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Speakers picture</a:t>
            </a:r>
          </a:p>
        </p:txBody>
      </p:sp>
      <p:sp>
        <p:nvSpPr>
          <p:cNvPr id="39" name="Text Placeholder 4">
            <a:extLst>
              <a:ext uri="{FF2B5EF4-FFF2-40B4-BE49-F238E27FC236}">
                <a16:creationId xmlns:a16="http://schemas.microsoft.com/office/drawing/2014/main" id="{003984A4-B0BE-42A3-BA13-5AD16686697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019480" y="960815"/>
            <a:ext cx="3975672" cy="526350"/>
          </a:xfrm>
          <a:solidFill>
            <a:schemeClr val="bg1">
              <a:lumMod val="95000"/>
              <a:alpha val="90000"/>
            </a:schemeClr>
          </a:solidFill>
        </p:spPr>
        <p:txBody>
          <a:bodyPr lIns="180000" tIns="180000" rIns="180000" bIns="180000" anchor="ctr" anchorCtr="0">
            <a:noAutofit/>
          </a:bodyPr>
          <a:lstStyle>
            <a:lvl1pPr marL="0" indent="0">
              <a:buNone/>
              <a:defRPr sz="2400" cap="all" baseline="0">
                <a:solidFill>
                  <a:srgbClr val="404040"/>
                </a:solidFill>
                <a:latin typeface="+mj-lt"/>
                <a:cs typeface="Segoe UI Light" panose="020B0502040204020203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40" name="Text Placeholder 4">
            <a:extLst>
              <a:ext uri="{FF2B5EF4-FFF2-40B4-BE49-F238E27FC236}">
                <a16:creationId xmlns:a16="http://schemas.microsoft.com/office/drawing/2014/main" id="{3DE1CCBA-54A5-4A97-AD61-3B8DAF2498D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019480" y="1562237"/>
            <a:ext cx="3972022" cy="350299"/>
          </a:xfrm>
          <a:solidFill>
            <a:schemeClr val="bg1">
              <a:lumMod val="95000"/>
              <a:alpha val="90000"/>
            </a:schemeClr>
          </a:solidFill>
        </p:spPr>
        <p:txBody>
          <a:bodyPr lIns="180000" tIns="180000" rIns="180000" bIns="180000" anchor="ctr" anchorCtr="0">
            <a:noAutofit/>
          </a:bodyPr>
          <a:lstStyle>
            <a:lvl1pPr marL="0" indent="0">
              <a:buNone/>
              <a:defRPr sz="1600" cap="none" baseline="0">
                <a:solidFill>
                  <a:srgbClr val="404040"/>
                </a:solidFill>
                <a:latin typeface="+mj-lt"/>
                <a:cs typeface="Segoe UI Light" panose="020B0502040204020203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Speaker Title</a:t>
            </a:r>
          </a:p>
        </p:txBody>
      </p:sp>
      <p:sp>
        <p:nvSpPr>
          <p:cNvPr id="41" name="Text Placeholder 4">
            <a:extLst>
              <a:ext uri="{FF2B5EF4-FFF2-40B4-BE49-F238E27FC236}">
                <a16:creationId xmlns:a16="http://schemas.microsoft.com/office/drawing/2014/main" id="{AF319B09-340A-4368-B34C-7C9FB5343F1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019480" y="1975203"/>
            <a:ext cx="3972022" cy="350300"/>
          </a:xfrm>
          <a:solidFill>
            <a:schemeClr val="bg1">
              <a:lumMod val="95000"/>
              <a:alpha val="90000"/>
            </a:schemeClr>
          </a:solidFill>
        </p:spPr>
        <p:txBody>
          <a:bodyPr lIns="180000" tIns="180000" rIns="180000" bIns="180000" anchor="ctr" anchorCtr="0">
            <a:noAutofit/>
          </a:bodyPr>
          <a:lstStyle>
            <a:lvl1pPr marL="0" indent="0">
              <a:buNone/>
              <a:defRPr sz="1600" cap="none" baseline="0">
                <a:solidFill>
                  <a:srgbClr val="404040"/>
                </a:solidFill>
                <a:latin typeface="+mj-lt"/>
                <a:cs typeface="Segoe UI Light" panose="020B0502040204020203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Speaker Company</a:t>
            </a:r>
          </a:p>
        </p:txBody>
      </p:sp>
      <p:pic>
        <p:nvPicPr>
          <p:cNvPr id="42" name="Imagen 41">
            <a:extLst>
              <a:ext uri="{FF2B5EF4-FFF2-40B4-BE49-F238E27FC236}">
                <a16:creationId xmlns:a16="http://schemas.microsoft.com/office/drawing/2014/main" id="{348F22AF-1883-40E9-9D21-E3A665B0C98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08616" y="3140974"/>
            <a:ext cx="360000" cy="292679"/>
          </a:xfrm>
          <a:prstGeom prst="rect">
            <a:avLst/>
          </a:prstGeom>
        </p:spPr>
      </p:pic>
      <p:pic>
        <p:nvPicPr>
          <p:cNvPr id="47" name="Imagen 46">
            <a:extLst>
              <a:ext uri="{FF2B5EF4-FFF2-40B4-BE49-F238E27FC236}">
                <a16:creationId xmlns:a16="http://schemas.microsoft.com/office/drawing/2014/main" id="{94292FD1-60B6-4534-91EE-6D615546885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8616" y="2701846"/>
            <a:ext cx="360000" cy="360000"/>
          </a:xfrm>
          <a:prstGeom prst="rect">
            <a:avLst/>
          </a:prstGeom>
        </p:spPr>
      </p:pic>
      <p:grpSp>
        <p:nvGrpSpPr>
          <p:cNvPr id="3" name="Grupo 2">
            <a:extLst>
              <a:ext uri="{FF2B5EF4-FFF2-40B4-BE49-F238E27FC236}">
                <a16:creationId xmlns:a16="http://schemas.microsoft.com/office/drawing/2014/main" id="{C7E97F3F-473F-47F6-B035-B0B15D8977C9}"/>
              </a:ext>
            </a:extLst>
          </p:cNvPr>
          <p:cNvGrpSpPr/>
          <p:nvPr userDrawn="1"/>
        </p:nvGrpSpPr>
        <p:grpSpPr>
          <a:xfrm>
            <a:off x="6926616" y="3558639"/>
            <a:ext cx="324000" cy="324000"/>
            <a:chOff x="6926616" y="3558639"/>
            <a:chExt cx="324000" cy="324000"/>
          </a:xfrm>
        </p:grpSpPr>
        <p:sp>
          <p:nvSpPr>
            <p:cNvPr id="2" name="Rectángulo 1">
              <a:extLst>
                <a:ext uri="{FF2B5EF4-FFF2-40B4-BE49-F238E27FC236}">
                  <a16:creationId xmlns:a16="http://schemas.microsoft.com/office/drawing/2014/main" id="{1A327F06-D9CC-43F7-A309-B5EB32555A65}"/>
                </a:ext>
              </a:extLst>
            </p:cNvPr>
            <p:cNvSpPr/>
            <p:nvPr userDrawn="1"/>
          </p:nvSpPr>
          <p:spPr>
            <a:xfrm>
              <a:off x="6936804" y="3569827"/>
              <a:ext cx="295052" cy="29256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8" name="Freeform 9">
              <a:extLst>
                <a:ext uri="{FF2B5EF4-FFF2-40B4-BE49-F238E27FC236}">
                  <a16:creationId xmlns:a16="http://schemas.microsoft.com/office/drawing/2014/main" id="{27FCAEFF-57E0-4A75-8AC4-E53C241B2FE9}"/>
                </a:ext>
              </a:extLst>
            </p:cNvPr>
            <p:cNvSpPr>
              <a:spLocks noChangeAspect="1" noEditPoints="1"/>
            </p:cNvSpPr>
            <p:nvPr userDrawn="1"/>
          </p:nvSpPr>
          <p:spPr bwMode="auto">
            <a:xfrm>
              <a:off x="6926616" y="3558639"/>
              <a:ext cx="324000" cy="324000"/>
            </a:xfrm>
            <a:custGeom>
              <a:avLst/>
              <a:gdLst>
                <a:gd name="T0" fmla="*/ 333 w 360"/>
                <a:gd name="T1" fmla="*/ 0 h 360"/>
                <a:gd name="T2" fmla="*/ 26 w 360"/>
                <a:gd name="T3" fmla="*/ 0 h 360"/>
                <a:gd name="T4" fmla="*/ 0 w 360"/>
                <a:gd name="T5" fmla="*/ 25 h 360"/>
                <a:gd name="T6" fmla="*/ 0 w 360"/>
                <a:gd name="T7" fmla="*/ 334 h 360"/>
                <a:gd name="T8" fmla="*/ 26 w 360"/>
                <a:gd name="T9" fmla="*/ 360 h 360"/>
                <a:gd name="T10" fmla="*/ 333 w 360"/>
                <a:gd name="T11" fmla="*/ 360 h 360"/>
                <a:gd name="T12" fmla="*/ 360 w 360"/>
                <a:gd name="T13" fmla="*/ 334 h 360"/>
                <a:gd name="T14" fmla="*/ 360 w 360"/>
                <a:gd name="T15" fmla="*/ 25 h 360"/>
                <a:gd name="T16" fmla="*/ 333 w 360"/>
                <a:gd name="T17" fmla="*/ 0 h 360"/>
                <a:gd name="T18" fmla="*/ 109 w 360"/>
                <a:gd name="T19" fmla="*/ 301 h 360"/>
                <a:gd name="T20" fmla="*/ 54 w 360"/>
                <a:gd name="T21" fmla="*/ 301 h 360"/>
                <a:gd name="T22" fmla="*/ 54 w 360"/>
                <a:gd name="T23" fmla="*/ 138 h 360"/>
                <a:gd name="T24" fmla="*/ 109 w 360"/>
                <a:gd name="T25" fmla="*/ 138 h 360"/>
                <a:gd name="T26" fmla="*/ 109 w 360"/>
                <a:gd name="T27" fmla="*/ 301 h 360"/>
                <a:gd name="T28" fmla="*/ 82 w 360"/>
                <a:gd name="T29" fmla="*/ 116 h 360"/>
                <a:gd name="T30" fmla="*/ 81 w 360"/>
                <a:gd name="T31" fmla="*/ 116 h 360"/>
                <a:gd name="T32" fmla="*/ 51 w 360"/>
                <a:gd name="T33" fmla="*/ 88 h 360"/>
                <a:gd name="T34" fmla="*/ 82 w 360"/>
                <a:gd name="T35" fmla="*/ 60 h 360"/>
                <a:gd name="T36" fmla="*/ 112 w 360"/>
                <a:gd name="T37" fmla="*/ 88 h 360"/>
                <a:gd name="T38" fmla="*/ 82 w 360"/>
                <a:gd name="T39" fmla="*/ 116 h 360"/>
                <a:gd name="T40" fmla="*/ 305 w 360"/>
                <a:gd name="T41" fmla="*/ 301 h 360"/>
                <a:gd name="T42" fmla="*/ 251 w 360"/>
                <a:gd name="T43" fmla="*/ 301 h 360"/>
                <a:gd name="T44" fmla="*/ 251 w 360"/>
                <a:gd name="T45" fmla="*/ 214 h 360"/>
                <a:gd name="T46" fmla="*/ 223 w 360"/>
                <a:gd name="T47" fmla="*/ 177 h 360"/>
                <a:gd name="T48" fmla="*/ 195 w 360"/>
                <a:gd name="T49" fmla="*/ 197 h 360"/>
                <a:gd name="T50" fmla="*/ 193 w 360"/>
                <a:gd name="T51" fmla="*/ 210 h 360"/>
                <a:gd name="T52" fmla="*/ 193 w 360"/>
                <a:gd name="T53" fmla="*/ 301 h 360"/>
                <a:gd name="T54" fmla="*/ 139 w 360"/>
                <a:gd name="T55" fmla="*/ 301 h 360"/>
                <a:gd name="T56" fmla="*/ 139 w 360"/>
                <a:gd name="T57" fmla="*/ 138 h 360"/>
                <a:gd name="T58" fmla="*/ 193 w 360"/>
                <a:gd name="T59" fmla="*/ 138 h 360"/>
                <a:gd name="T60" fmla="*/ 193 w 360"/>
                <a:gd name="T61" fmla="*/ 161 h 360"/>
                <a:gd name="T62" fmla="*/ 242 w 360"/>
                <a:gd name="T63" fmla="*/ 135 h 360"/>
                <a:gd name="T64" fmla="*/ 305 w 360"/>
                <a:gd name="T65" fmla="*/ 208 h 360"/>
                <a:gd name="T66" fmla="*/ 305 w 360"/>
                <a:gd name="T67" fmla="*/ 301 h 360"/>
                <a:gd name="T68" fmla="*/ 193 w 360"/>
                <a:gd name="T69" fmla="*/ 162 h 360"/>
                <a:gd name="T70" fmla="*/ 193 w 360"/>
                <a:gd name="T71" fmla="*/ 161 h 360"/>
                <a:gd name="T72" fmla="*/ 193 w 360"/>
                <a:gd name="T73" fmla="*/ 162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60" h="360">
                  <a:moveTo>
                    <a:pt x="333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12" y="0"/>
                    <a:pt x="0" y="11"/>
                    <a:pt x="0" y="25"/>
                  </a:cubicBezTo>
                  <a:cubicBezTo>
                    <a:pt x="0" y="334"/>
                    <a:pt x="0" y="334"/>
                    <a:pt x="0" y="334"/>
                  </a:cubicBezTo>
                  <a:cubicBezTo>
                    <a:pt x="0" y="348"/>
                    <a:pt x="12" y="360"/>
                    <a:pt x="26" y="360"/>
                  </a:cubicBezTo>
                  <a:cubicBezTo>
                    <a:pt x="333" y="360"/>
                    <a:pt x="333" y="360"/>
                    <a:pt x="333" y="360"/>
                  </a:cubicBezTo>
                  <a:cubicBezTo>
                    <a:pt x="348" y="360"/>
                    <a:pt x="360" y="348"/>
                    <a:pt x="360" y="334"/>
                  </a:cubicBezTo>
                  <a:cubicBezTo>
                    <a:pt x="360" y="25"/>
                    <a:pt x="360" y="25"/>
                    <a:pt x="360" y="25"/>
                  </a:cubicBezTo>
                  <a:cubicBezTo>
                    <a:pt x="360" y="11"/>
                    <a:pt x="348" y="0"/>
                    <a:pt x="333" y="0"/>
                  </a:cubicBezTo>
                  <a:close/>
                  <a:moveTo>
                    <a:pt x="109" y="301"/>
                  </a:moveTo>
                  <a:cubicBezTo>
                    <a:pt x="54" y="301"/>
                    <a:pt x="54" y="301"/>
                    <a:pt x="54" y="301"/>
                  </a:cubicBezTo>
                  <a:cubicBezTo>
                    <a:pt x="54" y="138"/>
                    <a:pt x="54" y="138"/>
                    <a:pt x="54" y="138"/>
                  </a:cubicBezTo>
                  <a:cubicBezTo>
                    <a:pt x="109" y="138"/>
                    <a:pt x="109" y="138"/>
                    <a:pt x="109" y="138"/>
                  </a:cubicBezTo>
                  <a:lnTo>
                    <a:pt x="109" y="301"/>
                  </a:lnTo>
                  <a:close/>
                  <a:moveTo>
                    <a:pt x="82" y="116"/>
                  </a:moveTo>
                  <a:cubicBezTo>
                    <a:pt x="81" y="116"/>
                    <a:pt x="81" y="116"/>
                    <a:pt x="81" y="116"/>
                  </a:cubicBezTo>
                  <a:cubicBezTo>
                    <a:pt x="63" y="116"/>
                    <a:pt x="51" y="104"/>
                    <a:pt x="51" y="88"/>
                  </a:cubicBezTo>
                  <a:cubicBezTo>
                    <a:pt x="51" y="72"/>
                    <a:pt x="63" y="60"/>
                    <a:pt x="82" y="60"/>
                  </a:cubicBezTo>
                  <a:cubicBezTo>
                    <a:pt x="101" y="60"/>
                    <a:pt x="112" y="72"/>
                    <a:pt x="112" y="88"/>
                  </a:cubicBezTo>
                  <a:cubicBezTo>
                    <a:pt x="112" y="104"/>
                    <a:pt x="101" y="116"/>
                    <a:pt x="82" y="116"/>
                  </a:cubicBezTo>
                  <a:close/>
                  <a:moveTo>
                    <a:pt x="305" y="301"/>
                  </a:moveTo>
                  <a:cubicBezTo>
                    <a:pt x="251" y="301"/>
                    <a:pt x="251" y="301"/>
                    <a:pt x="251" y="301"/>
                  </a:cubicBezTo>
                  <a:cubicBezTo>
                    <a:pt x="251" y="214"/>
                    <a:pt x="251" y="214"/>
                    <a:pt x="251" y="214"/>
                  </a:cubicBezTo>
                  <a:cubicBezTo>
                    <a:pt x="251" y="192"/>
                    <a:pt x="243" y="177"/>
                    <a:pt x="223" y="177"/>
                  </a:cubicBezTo>
                  <a:cubicBezTo>
                    <a:pt x="208" y="177"/>
                    <a:pt x="199" y="187"/>
                    <a:pt x="195" y="197"/>
                  </a:cubicBezTo>
                  <a:cubicBezTo>
                    <a:pt x="194" y="200"/>
                    <a:pt x="193" y="205"/>
                    <a:pt x="193" y="210"/>
                  </a:cubicBezTo>
                  <a:cubicBezTo>
                    <a:pt x="193" y="301"/>
                    <a:pt x="193" y="301"/>
                    <a:pt x="193" y="301"/>
                  </a:cubicBezTo>
                  <a:cubicBezTo>
                    <a:pt x="139" y="301"/>
                    <a:pt x="139" y="301"/>
                    <a:pt x="139" y="301"/>
                  </a:cubicBezTo>
                  <a:cubicBezTo>
                    <a:pt x="139" y="301"/>
                    <a:pt x="140" y="154"/>
                    <a:pt x="139" y="138"/>
                  </a:cubicBezTo>
                  <a:cubicBezTo>
                    <a:pt x="193" y="138"/>
                    <a:pt x="193" y="138"/>
                    <a:pt x="193" y="138"/>
                  </a:cubicBezTo>
                  <a:cubicBezTo>
                    <a:pt x="193" y="161"/>
                    <a:pt x="193" y="161"/>
                    <a:pt x="193" y="161"/>
                  </a:cubicBezTo>
                  <a:cubicBezTo>
                    <a:pt x="201" y="150"/>
                    <a:pt x="213" y="135"/>
                    <a:pt x="242" y="135"/>
                  </a:cubicBezTo>
                  <a:cubicBezTo>
                    <a:pt x="278" y="135"/>
                    <a:pt x="305" y="158"/>
                    <a:pt x="305" y="208"/>
                  </a:cubicBezTo>
                  <a:lnTo>
                    <a:pt x="305" y="301"/>
                  </a:lnTo>
                  <a:close/>
                  <a:moveTo>
                    <a:pt x="193" y="162"/>
                  </a:moveTo>
                  <a:cubicBezTo>
                    <a:pt x="193" y="162"/>
                    <a:pt x="193" y="162"/>
                    <a:pt x="193" y="161"/>
                  </a:cubicBezTo>
                  <a:cubicBezTo>
                    <a:pt x="193" y="162"/>
                    <a:pt x="193" y="162"/>
                    <a:pt x="193" y="162"/>
                  </a:cubicBezTo>
                  <a:close/>
                </a:path>
              </a:pathLst>
            </a:custGeom>
            <a:solidFill>
              <a:srgbClr val="0097B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49" name="Text Placeholder 4">
            <a:extLst>
              <a:ext uri="{FF2B5EF4-FFF2-40B4-BE49-F238E27FC236}">
                <a16:creationId xmlns:a16="http://schemas.microsoft.com/office/drawing/2014/main" id="{7E4FB6F8-343E-430A-AD50-592228AF6E0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362014" y="2693406"/>
            <a:ext cx="4629488" cy="360000"/>
          </a:xfrm>
          <a:solidFill>
            <a:schemeClr val="bg1">
              <a:lumMod val="95000"/>
              <a:alpha val="90000"/>
            </a:schemeClr>
          </a:solidFill>
        </p:spPr>
        <p:txBody>
          <a:bodyPr lIns="180000" tIns="180000" rIns="180000" bIns="180000" anchor="ctr" anchorCtr="0">
            <a:noAutofit/>
          </a:bodyPr>
          <a:lstStyle>
            <a:lvl1pPr marL="0" indent="0">
              <a:buNone/>
              <a:defRPr sz="1400" cap="none" baseline="0">
                <a:solidFill>
                  <a:srgbClr val="404040"/>
                </a:solidFill>
                <a:latin typeface="+mj-lt"/>
                <a:cs typeface="Segoe UI Light" panose="020B0502040204020203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Speaker Blog</a:t>
            </a:r>
          </a:p>
        </p:txBody>
      </p:sp>
      <p:sp>
        <p:nvSpPr>
          <p:cNvPr id="50" name="Text Placeholder 4">
            <a:extLst>
              <a:ext uri="{FF2B5EF4-FFF2-40B4-BE49-F238E27FC236}">
                <a16:creationId xmlns:a16="http://schemas.microsoft.com/office/drawing/2014/main" id="{9B46BC94-52A5-4D27-97C8-1F01DCF39E6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361967" y="3120546"/>
            <a:ext cx="4629487" cy="360000"/>
          </a:xfrm>
          <a:solidFill>
            <a:schemeClr val="bg1">
              <a:lumMod val="95000"/>
              <a:alpha val="90000"/>
            </a:schemeClr>
          </a:solidFill>
        </p:spPr>
        <p:txBody>
          <a:bodyPr lIns="180000" tIns="180000" rIns="180000" bIns="180000" anchor="ctr" anchorCtr="0">
            <a:noAutofit/>
          </a:bodyPr>
          <a:lstStyle>
            <a:lvl1pPr marL="0" indent="0">
              <a:buNone/>
              <a:defRPr sz="1400" cap="none" baseline="0">
                <a:solidFill>
                  <a:srgbClr val="404040"/>
                </a:solidFill>
                <a:latin typeface="+mj-lt"/>
                <a:cs typeface="Segoe UI Light" panose="020B0502040204020203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Speaker Twitter</a:t>
            </a:r>
          </a:p>
        </p:txBody>
      </p:sp>
      <p:sp>
        <p:nvSpPr>
          <p:cNvPr id="51" name="Text Placeholder 4">
            <a:extLst>
              <a:ext uri="{FF2B5EF4-FFF2-40B4-BE49-F238E27FC236}">
                <a16:creationId xmlns:a16="http://schemas.microsoft.com/office/drawing/2014/main" id="{37700ABB-A2A1-4046-A53B-6B8A38FA3B6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361968" y="3540639"/>
            <a:ext cx="4629486" cy="360000"/>
          </a:xfrm>
          <a:solidFill>
            <a:schemeClr val="bg1">
              <a:lumMod val="95000"/>
              <a:alpha val="90000"/>
            </a:schemeClr>
          </a:solidFill>
        </p:spPr>
        <p:txBody>
          <a:bodyPr lIns="180000" tIns="180000" rIns="180000" bIns="180000" anchor="ctr" anchorCtr="0">
            <a:noAutofit/>
          </a:bodyPr>
          <a:lstStyle>
            <a:lvl1pPr marL="0" indent="0">
              <a:buNone/>
              <a:defRPr sz="1400" cap="none" baseline="0">
                <a:solidFill>
                  <a:srgbClr val="404040"/>
                </a:solidFill>
                <a:latin typeface="+mj-lt"/>
                <a:cs typeface="Segoe UI Light" panose="020B0502040204020203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Speaker LinkedIn</a:t>
            </a:r>
          </a:p>
        </p:txBody>
      </p:sp>
      <p:sp>
        <p:nvSpPr>
          <p:cNvPr id="52" name="Text Placeholder 4">
            <a:extLst>
              <a:ext uri="{FF2B5EF4-FFF2-40B4-BE49-F238E27FC236}">
                <a16:creationId xmlns:a16="http://schemas.microsoft.com/office/drawing/2014/main" id="{D00D689D-F601-4848-8AB1-F672AD6676D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362013" y="3961155"/>
            <a:ext cx="4629441" cy="1080000"/>
          </a:xfrm>
          <a:solidFill>
            <a:schemeClr val="bg1">
              <a:lumMod val="95000"/>
              <a:alpha val="90000"/>
            </a:schemeClr>
          </a:solidFill>
        </p:spPr>
        <p:txBody>
          <a:bodyPr lIns="180000" tIns="180000" rIns="180000" bIns="180000" anchor="t" anchorCtr="0">
            <a:noAutofit/>
          </a:bodyPr>
          <a:lstStyle>
            <a:lvl1pPr marL="0" indent="0">
              <a:buNone/>
              <a:defRPr sz="1400" cap="none" baseline="0">
                <a:solidFill>
                  <a:srgbClr val="404040"/>
                </a:solidFill>
                <a:latin typeface="+mj-lt"/>
                <a:cs typeface="Segoe UI Light" panose="020B0502040204020203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About me…</a:t>
            </a:r>
          </a:p>
        </p:txBody>
      </p:sp>
      <p:pic>
        <p:nvPicPr>
          <p:cNvPr id="60" name="Imagen 59">
            <a:extLst>
              <a:ext uri="{FF2B5EF4-FFF2-40B4-BE49-F238E27FC236}">
                <a16:creationId xmlns:a16="http://schemas.microsoft.com/office/drawing/2014/main" id="{76388F64-5346-4134-894B-C2BAB4F27B6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7378" y="3140949"/>
            <a:ext cx="360000" cy="292679"/>
          </a:xfrm>
          <a:prstGeom prst="rect">
            <a:avLst/>
          </a:prstGeom>
        </p:spPr>
      </p:pic>
      <p:pic>
        <p:nvPicPr>
          <p:cNvPr id="61" name="Imagen 60">
            <a:extLst>
              <a:ext uri="{FF2B5EF4-FFF2-40B4-BE49-F238E27FC236}">
                <a16:creationId xmlns:a16="http://schemas.microsoft.com/office/drawing/2014/main" id="{AF2BCE2B-36FA-45E9-A508-4B9A469D1E0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378" y="2701821"/>
            <a:ext cx="360000" cy="360000"/>
          </a:xfrm>
          <a:prstGeom prst="rect">
            <a:avLst/>
          </a:prstGeom>
        </p:spPr>
      </p:pic>
      <p:sp>
        <p:nvSpPr>
          <p:cNvPr id="62" name="Freeform 9">
            <a:extLst>
              <a:ext uri="{FF2B5EF4-FFF2-40B4-BE49-F238E27FC236}">
                <a16:creationId xmlns:a16="http://schemas.microsoft.com/office/drawing/2014/main" id="{0C1F2F93-B0CD-4DE2-87E2-09636502E049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855378" y="3558614"/>
            <a:ext cx="324000" cy="324000"/>
          </a:xfrm>
          <a:custGeom>
            <a:avLst/>
            <a:gdLst>
              <a:gd name="T0" fmla="*/ 333 w 360"/>
              <a:gd name="T1" fmla="*/ 0 h 360"/>
              <a:gd name="T2" fmla="*/ 26 w 360"/>
              <a:gd name="T3" fmla="*/ 0 h 360"/>
              <a:gd name="T4" fmla="*/ 0 w 360"/>
              <a:gd name="T5" fmla="*/ 25 h 360"/>
              <a:gd name="T6" fmla="*/ 0 w 360"/>
              <a:gd name="T7" fmla="*/ 334 h 360"/>
              <a:gd name="T8" fmla="*/ 26 w 360"/>
              <a:gd name="T9" fmla="*/ 360 h 360"/>
              <a:gd name="T10" fmla="*/ 333 w 360"/>
              <a:gd name="T11" fmla="*/ 360 h 360"/>
              <a:gd name="T12" fmla="*/ 360 w 360"/>
              <a:gd name="T13" fmla="*/ 334 h 360"/>
              <a:gd name="T14" fmla="*/ 360 w 360"/>
              <a:gd name="T15" fmla="*/ 25 h 360"/>
              <a:gd name="T16" fmla="*/ 333 w 360"/>
              <a:gd name="T17" fmla="*/ 0 h 360"/>
              <a:gd name="T18" fmla="*/ 109 w 360"/>
              <a:gd name="T19" fmla="*/ 301 h 360"/>
              <a:gd name="T20" fmla="*/ 54 w 360"/>
              <a:gd name="T21" fmla="*/ 301 h 360"/>
              <a:gd name="T22" fmla="*/ 54 w 360"/>
              <a:gd name="T23" fmla="*/ 138 h 360"/>
              <a:gd name="T24" fmla="*/ 109 w 360"/>
              <a:gd name="T25" fmla="*/ 138 h 360"/>
              <a:gd name="T26" fmla="*/ 109 w 360"/>
              <a:gd name="T27" fmla="*/ 301 h 360"/>
              <a:gd name="T28" fmla="*/ 82 w 360"/>
              <a:gd name="T29" fmla="*/ 116 h 360"/>
              <a:gd name="T30" fmla="*/ 81 w 360"/>
              <a:gd name="T31" fmla="*/ 116 h 360"/>
              <a:gd name="T32" fmla="*/ 51 w 360"/>
              <a:gd name="T33" fmla="*/ 88 h 360"/>
              <a:gd name="T34" fmla="*/ 82 w 360"/>
              <a:gd name="T35" fmla="*/ 60 h 360"/>
              <a:gd name="T36" fmla="*/ 112 w 360"/>
              <a:gd name="T37" fmla="*/ 88 h 360"/>
              <a:gd name="T38" fmla="*/ 82 w 360"/>
              <a:gd name="T39" fmla="*/ 116 h 360"/>
              <a:gd name="T40" fmla="*/ 305 w 360"/>
              <a:gd name="T41" fmla="*/ 301 h 360"/>
              <a:gd name="T42" fmla="*/ 251 w 360"/>
              <a:gd name="T43" fmla="*/ 301 h 360"/>
              <a:gd name="T44" fmla="*/ 251 w 360"/>
              <a:gd name="T45" fmla="*/ 214 h 360"/>
              <a:gd name="T46" fmla="*/ 223 w 360"/>
              <a:gd name="T47" fmla="*/ 177 h 360"/>
              <a:gd name="T48" fmla="*/ 195 w 360"/>
              <a:gd name="T49" fmla="*/ 197 h 360"/>
              <a:gd name="T50" fmla="*/ 193 w 360"/>
              <a:gd name="T51" fmla="*/ 210 h 360"/>
              <a:gd name="T52" fmla="*/ 193 w 360"/>
              <a:gd name="T53" fmla="*/ 301 h 360"/>
              <a:gd name="T54" fmla="*/ 139 w 360"/>
              <a:gd name="T55" fmla="*/ 301 h 360"/>
              <a:gd name="T56" fmla="*/ 139 w 360"/>
              <a:gd name="T57" fmla="*/ 138 h 360"/>
              <a:gd name="T58" fmla="*/ 193 w 360"/>
              <a:gd name="T59" fmla="*/ 138 h 360"/>
              <a:gd name="T60" fmla="*/ 193 w 360"/>
              <a:gd name="T61" fmla="*/ 161 h 360"/>
              <a:gd name="T62" fmla="*/ 242 w 360"/>
              <a:gd name="T63" fmla="*/ 135 h 360"/>
              <a:gd name="T64" fmla="*/ 305 w 360"/>
              <a:gd name="T65" fmla="*/ 208 h 360"/>
              <a:gd name="T66" fmla="*/ 305 w 360"/>
              <a:gd name="T67" fmla="*/ 301 h 360"/>
              <a:gd name="T68" fmla="*/ 193 w 360"/>
              <a:gd name="T69" fmla="*/ 162 h 360"/>
              <a:gd name="T70" fmla="*/ 193 w 360"/>
              <a:gd name="T71" fmla="*/ 161 h 360"/>
              <a:gd name="T72" fmla="*/ 193 w 360"/>
              <a:gd name="T73" fmla="*/ 162 h 3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360" h="360">
                <a:moveTo>
                  <a:pt x="333" y="0"/>
                </a:moveTo>
                <a:cubicBezTo>
                  <a:pt x="26" y="0"/>
                  <a:pt x="26" y="0"/>
                  <a:pt x="26" y="0"/>
                </a:cubicBezTo>
                <a:cubicBezTo>
                  <a:pt x="12" y="0"/>
                  <a:pt x="0" y="11"/>
                  <a:pt x="0" y="25"/>
                </a:cubicBezTo>
                <a:cubicBezTo>
                  <a:pt x="0" y="334"/>
                  <a:pt x="0" y="334"/>
                  <a:pt x="0" y="334"/>
                </a:cubicBezTo>
                <a:cubicBezTo>
                  <a:pt x="0" y="348"/>
                  <a:pt x="12" y="360"/>
                  <a:pt x="26" y="360"/>
                </a:cubicBezTo>
                <a:cubicBezTo>
                  <a:pt x="333" y="360"/>
                  <a:pt x="333" y="360"/>
                  <a:pt x="333" y="360"/>
                </a:cubicBezTo>
                <a:cubicBezTo>
                  <a:pt x="348" y="360"/>
                  <a:pt x="360" y="348"/>
                  <a:pt x="360" y="334"/>
                </a:cubicBezTo>
                <a:cubicBezTo>
                  <a:pt x="360" y="25"/>
                  <a:pt x="360" y="25"/>
                  <a:pt x="360" y="25"/>
                </a:cubicBezTo>
                <a:cubicBezTo>
                  <a:pt x="360" y="11"/>
                  <a:pt x="348" y="0"/>
                  <a:pt x="333" y="0"/>
                </a:cubicBezTo>
                <a:close/>
                <a:moveTo>
                  <a:pt x="109" y="301"/>
                </a:moveTo>
                <a:cubicBezTo>
                  <a:pt x="54" y="301"/>
                  <a:pt x="54" y="301"/>
                  <a:pt x="54" y="301"/>
                </a:cubicBezTo>
                <a:cubicBezTo>
                  <a:pt x="54" y="138"/>
                  <a:pt x="54" y="138"/>
                  <a:pt x="54" y="138"/>
                </a:cubicBezTo>
                <a:cubicBezTo>
                  <a:pt x="109" y="138"/>
                  <a:pt x="109" y="138"/>
                  <a:pt x="109" y="138"/>
                </a:cubicBezTo>
                <a:lnTo>
                  <a:pt x="109" y="301"/>
                </a:lnTo>
                <a:close/>
                <a:moveTo>
                  <a:pt x="82" y="116"/>
                </a:moveTo>
                <a:cubicBezTo>
                  <a:pt x="81" y="116"/>
                  <a:pt x="81" y="116"/>
                  <a:pt x="81" y="116"/>
                </a:cubicBezTo>
                <a:cubicBezTo>
                  <a:pt x="63" y="116"/>
                  <a:pt x="51" y="104"/>
                  <a:pt x="51" y="88"/>
                </a:cubicBezTo>
                <a:cubicBezTo>
                  <a:pt x="51" y="72"/>
                  <a:pt x="63" y="60"/>
                  <a:pt x="82" y="60"/>
                </a:cubicBezTo>
                <a:cubicBezTo>
                  <a:pt x="101" y="60"/>
                  <a:pt x="112" y="72"/>
                  <a:pt x="112" y="88"/>
                </a:cubicBezTo>
                <a:cubicBezTo>
                  <a:pt x="112" y="104"/>
                  <a:pt x="101" y="116"/>
                  <a:pt x="82" y="116"/>
                </a:cubicBezTo>
                <a:close/>
                <a:moveTo>
                  <a:pt x="305" y="301"/>
                </a:moveTo>
                <a:cubicBezTo>
                  <a:pt x="251" y="301"/>
                  <a:pt x="251" y="301"/>
                  <a:pt x="251" y="301"/>
                </a:cubicBezTo>
                <a:cubicBezTo>
                  <a:pt x="251" y="214"/>
                  <a:pt x="251" y="214"/>
                  <a:pt x="251" y="214"/>
                </a:cubicBezTo>
                <a:cubicBezTo>
                  <a:pt x="251" y="192"/>
                  <a:pt x="243" y="177"/>
                  <a:pt x="223" y="177"/>
                </a:cubicBezTo>
                <a:cubicBezTo>
                  <a:pt x="208" y="177"/>
                  <a:pt x="199" y="187"/>
                  <a:pt x="195" y="197"/>
                </a:cubicBezTo>
                <a:cubicBezTo>
                  <a:pt x="194" y="200"/>
                  <a:pt x="193" y="205"/>
                  <a:pt x="193" y="210"/>
                </a:cubicBezTo>
                <a:cubicBezTo>
                  <a:pt x="193" y="301"/>
                  <a:pt x="193" y="301"/>
                  <a:pt x="193" y="301"/>
                </a:cubicBezTo>
                <a:cubicBezTo>
                  <a:pt x="139" y="301"/>
                  <a:pt x="139" y="301"/>
                  <a:pt x="139" y="301"/>
                </a:cubicBezTo>
                <a:cubicBezTo>
                  <a:pt x="139" y="301"/>
                  <a:pt x="140" y="154"/>
                  <a:pt x="139" y="138"/>
                </a:cubicBezTo>
                <a:cubicBezTo>
                  <a:pt x="193" y="138"/>
                  <a:pt x="193" y="138"/>
                  <a:pt x="193" y="138"/>
                </a:cubicBezTo>
                <a:cubicBezTo>
                  <a:pt x="193" y="161"/>
                  <a:pt x="193" y="161"/>
                  <a:pt x="193" y="161"/>
                </a:cubicBezTo>
                <a:cubicBezTo>
                  <a:pt x="201" y="150"/>
                  <a:pt x="213" y="135"/>
                  <a:pt x="242" y="135"/>
                </a:cubicBezTo>
                <a:cubicBezTo>
                  <a:pt x="278" y="135"/>
                  <a:pt x="305" y="158"/>
                  <a:pt x="305" y="208"/>
                </a:cubicBezTo>
                <a:lnTo>
                  <a:pt x="305" y="301"/>
                </a:lnTo>
                <a:close/>
                <a:moveTo>
                  <a:pt x="193" y="162"/>
                </a:moveTo>
                <a:cubicBezTo>
                  <a:pt x="193" y="162"/>
                  <a:pt x="193" y="162"/>
                  <a:pt x="193" y="161"/>
                </a:cubicBezTo>
                <a:cubicBezTo>
                  <a:pt x="193" y="162"/>
                  <a:pt x="193" y="162"/>
                  <a:pt x="193" y="162"/>
                </a:cubicBezTo>
                <a:close/>
              </a:path>
            </a:pathLst>
          </a:custGeom>
          <a:solidFill>
            <a:srgbClr val="0097BD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66" name="Text Placeholder 4">
            <a:extLst>
              <a:ext uri="{FF2B5EF4-FFF2-40B4-BE49-F238E27FC236}">
                <a16:creationId xmlns:a16="http://schemas.microsoft.com/office/drawing/2014/main" id="{12C9FA2F-7F70-4109-AD82-A47080A6109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290776" y="2693381"/>
            <a:ext cx="4629488" cy="360000"/>
          </a:xfrm>
          <a:solidFill>
            <a:schemeClr val="bg1">
              <a:lumMod val="95000"/>
              <a:alpha val="90000"/>
            </a:schemeClr>
          </a:solidFill>
        </p:spPr>
        <p:txBody>
          <a:bodyPr lIns="180000" tIns="180000" rIns="180000" bIns="180000" anchor="ctr" anchorCtr="0">
            <a:noAutofit/>
          </a:bodyPr>
          <a:lstStyle>
            <a:lvl1pPr marL="0" indent="0">
              <a:buNone/>
              <a:defRPr sz="1400" cap="none" baseline="0">
                <a:solidFill>
                  <a:srgbClr val="404040"/>
                </a:solidFill>
                <a:latin typeface="+mj-lt"/>
                <a:cs typeface="Segoe UI Light" panose="020B0502040204020203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Speaker Blog</a:t>
            </a:r>
          </a:p>
        </p:txBody>
      </p:sp>
      <p:sp>
        <p:nvSpPr>
          <p:cNvPr id="67" name="Text Placeholder 4">
            <a:extLst>
              <a:ext uri="{FF2B5EF4-FFF2-40B4-BE49-F238E27FC236}">
                <a16:creationId xmlns:a16="http://schemas.microsoft.com/office/drawing/2014/main" id="{9F4D0BDA-BFAF-4270-ABCA-C629266BBC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290729" y="3120521"/>
            <a:ext cx="4629487" cy="360000"/>
          </a:xfrm>
          <a:solidFill>
            <a:schemeClr val="bg1">
              <a:lumMod val="95000"/>
              <a:alpha val="90000"/>
            </a:schemeClr>
          </a:solidFill>
        </p:spPr>
        <p:txBody>
          <a:bodyPr lIns="180000" tIns="180000" rIns="180000" bIns="180000" anchor="ctr" anchorCtr="0">
            <a:noAutofit/>
          </a:bodyPr>
          <a:lstStyle>
            <a:lvl1pPr marL="0" indent="0">
              <a:buNone/>
              <a:defRPr sz="1400" cap="none" baseline="0">
                <a:solidFill>
                  <a:srgbClr val="404040"/>
                </a:solidFill>
                <a:latin typeface="+mj-lt"/>
                <a:cs typeface="Segoe UI Light" panose="020B0502040204020203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Speaker Twitter</a:t>
            </a:r>
          </a:p>
        </p:txBody>
      </p:sp>
      <p:sp>
        <p:nvSpPr>
          <p:cNvPr id="68" name="Text Placeholder 4">
            <a:extLst>
              <a:ext uri="{FF2B5EF4-FFF2-40B4-BE49-F238E27FC236}">
                <a16:creationId xmlns:a16="http://schemas.microsoft.com/office/drawing/2014/main" id="{107B232F-D81F-41BE-9C8B-3F621FC0960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290730" y="3540614"/>
            <a:ext cx="4629486" cy="360000"/>
          </a:xfrm>
          <a:solidFill>
            <a:schemeClr val="bg1">
              <a:lumMod val="95000"/>
              <a:alpha val="90000"/>
            </a:schemeClr>
          </a:solidFill>
        </p:spPr>
        <p:txBody>
          <a:bodyPr lIns="180000" tIns="180000" rIns="180000" bIns="180000" anchor="ctr" anchorCtr="0">
            <a:noAutofit/>
          </a:bodyPr>
          <a:lstStyle>
            <a:lvl1pPr marL="0" indent="0">
              <a:buNone/>
              <a:defRPr sz="1400" cap="none" baseline="0">
                <a:solidFill>
                  <a:srgbClr val="404040"/>
                </a:solidFill>
                <a:latin typeface="+mj-lt"/>
                <a:cs typeface="Segoe UI Light" panose="020B0502040204020203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Speaker LinkedIn</a:t>
            </a:r>
          </a:p>
        </p:txBody>
      </p:sp>
      <p:pic>
        <p:nvPicPr>
          <p:cNvPr id="54" name="Gráfico 53">
            <a:extLst>
              <a:ext uri="{FF2B5EF4-FFF2-40B4-BE49-F238E27FC236}">
                <a16:creationId xmlns:a16="http://schemas.microsoft.com/office/drawing/2014/main" id="{D8671AF0-4899-4857-A2ED-93DC9DBD361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73143" y="6264475"/>
            <a:ext cx="1680299" cy="514995"/>
          </a:xfrm>
          <a:prstGeom prst="rect">
            <a:avLst/>
          </a:prstGeom>
        </p:spPr>
      </p:pic>
      <p:grpSp>
        <p:nvGrpSpPr>
          <p:cNvPr id="64" name="Grupo 63">
            <a:extLst>
              <a:ext uri="{FF2B5EF4-FFF2-40B4-BE49-F238E27FC236}">
                <a16:creationId xmlns:a16="http://schemas.microsoft.com/office/drawing/2014/main" id="{796FD1F2-2320-4504-831A-6ACB1A5DE189}"/>
              </a:ext>
            </a:extLst>
          </p:cNvPr>
          <p:cNvGrpSpPr/>
          <p:nvPr userDrawn="1"/>
        </p:nvGrpSpPr>
        <p:grpSpPr>
          <a:xfrm>
            <a:off x="9813631" y="6311629"/>
            <a:ext cx="2305226" cy="464331"/>
            <a:chOff x="9955553" y="5742544"/>
            <a:chExt cx="2305226" cy="464331"/>
          </a:xfrm>
        </p:grpSpPr>
        <p:sp>
          <p:nvSpPr>
            <p:cNvPr id="65" name="CuadroTexto 64">
              <a:extLst>
                <a:ext uri="{FF2B5EF4-FFF2-40B4-BE49-F238E27FC236}">
                  <a16:creationId xmlns:a16="http://schemas.microsoft.com/office/drawing/2014/main" id="{E3AFCCF9-9729-4FC7-959B-1BBD7F0C66A3}"/>
                </a:ext>
              </a:extLst>
            </p:cNvPr>
            <p:cNvSpPr txBox="1"/>
            <p:nvPr userDrawn="1"/>
          </p:nvSpPr>
          <p:spPr>
            <a:xfrm>
              <a:off x="10253731" y="5742544"/>
              <a:ext cx="2007048" cy="464331"/>
            </a:xfrm>
            <a:prstGeom prst="rect">
              <a:avLst/>
            </a:prstGeom>
            <a:noFill/>
          </p:spPr>
          <p:txBody>
            <a:bodyPr wrap="square" lIns="180000" tIns="108000" rIns="180000" bIns="108000" rtlCol="0" anchor="ctr" anchorCtr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s-ES" sz="1600" i="0" spc="-7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ea typeface="Cambria" panose="02040503050406030204" pitchFamily="18" charset="0"/>
                  <a:cs typeface="Segoe UI" panose="020B0502040204020203" pitchFamily="34" charset="0"/>
                </a:rPr>
                <a:t>#</a:t>
              </a:r>
              <a:r>
                <a:rPr lang="en-US" sz="1600" i="0" spc="-70" noProof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ea typeface="Cambria" panose="02040503050406030204" pitchFamily="18" charset="0"/>
                  <a:cs typeface="Segoe UI" panose="020B0502040204020203" pitchFamily="34" charset="0"/>
                </a:rPr>
                <a:t>M365MADVirtual</a:t>
              </a:r>
            </a:p>
          </p:txBody>
        </p:sp>
        <p:pic>
          <p:nvPicPr>
            <p:cNvPr id="70" name="Imagen 69">
              <a:extLst>
                <a:ext uri="{FF2B5EF4-FFF2-40B4-BE49-F238E27FC236}">
                  <a16:creationId xmlns:a16="http://schemas.microsoft.com/office/drawing/2014/main" id="{455A0C08-40C4-4460-9CF3-3F9A91D7DA6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9955553" y="5852050"/>
              <a:ext cx="348003" cy="282925"/>
            </a:xfrm>
            <a:prstGeom prst="rect">
              <a:avLst/>
            </a:prstGeom>
          </p:spPr>
        </p:pic>
      </p:grpSp>
      <p:sp>
        <p:nvSpPr>
          <p:cNvPr id="74" name="Text Placeholder 4">
            <a:extLst>
              <a:ext uri="{FF2B5EF4-FFF2-40B4-BE49-F238E27FC236}">
                <a16:creationId xmlns:a16="http://schemas.microsoft.com/office/drawing/2014/main" id="{3815BB62-8DA8-4ADE-8D16-0D311C3EFA1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289746" y="3952623"/>
            <a:ext cx="4629441" cy="1080000"/>
          </a:xfrm>
          <a:solidFill>
            <a:schemeClr val="bg1">
              <a:lumMod val="95000"/>
              <a:alpha val="90000"/>
            </a:schemeClr>
          </a:solidFill>
        </p:spPr>
        <p:txBody>
          <a:bodyPr lIns="180000" tIns="180000" rIns="180000" bIns="180000" anchor="t" anchorCtr="0">
            <a:noAutofit/>
          </a:bodyPr>
          <a:lstStyle>
            <a:lvl1pPr marL="0" indent="0">
              <a:buNone/>
              <a:defRPr sz="1400" cap="none" baseline="0">
                <a:solidFill>
                  <a:srgbClr val="404040"/>
                </a:solidFill>
                <a:latin typeface="+mj-lt"/>
                <a:cs typeface="Segoe UI Light" panose="020B0502040204020203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About me…</a:t>
            </a:r>
          </a:p>
        </p:txBody>
      </p:sp>
    </p:spTree>
    <p:extLst>
      <p:ext uri="{BB962C8B-B14F-4D97-AF65-F5344CB8AC3E}">
        <p14:creationId xmlns:p14="http://schemas.microsoft.com/office/powerpoint/2010/main" val="146041318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ff Extra info (Left. Alternativ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">
            <a:extLst>
              <a:ext uri="{FF2B5EF4-FFF2-40B4-BE49-F238E27FC236}">
                <a16:creationId xmlns:a16="http://schemas.microsoft.com/office/drawing/2014/main" id="{0595DE8B-26FF-460D-9466-BD84ABE71D4C}"/>
              </a:ext>
            </a:extLst>
          </p:cNvPr>
          <p:cNvGrpSpPr/>
          <p:nvPr userDrawn="1"/>
        </p:nvGrpSpPr>
        <p:grpSpPr>
          <a:xfrm>
            <a:off x="-1313704" y="-712800"/>
            <a:ext cx="4981868" cy="3747927"/>
            <a:chOff x="2432790" y="730250"/>
            <a:chExt cx="7132330" cy="5365749"/>
          </a:xfrm>
          <a:solidFill>
            <a:srgbClr val="EEEEEE"/>
          </a:solidFill>
        </p:grpSpPr>
        <p:sp>
          <p:nvSpPr>
            <p:cNvPr id="47" name="Freeform 5">
              <a:extLst>
                <a:ext uri="{FF2B5EF4-FFF2-40B4-BE49-F238E27FC236}">
                  <a16:creationId xmlns:a16="http://schemas.microsoft.com/office/drawing/2014/main" id="{A8A0E1E8-BDF0-41D2-981C-FCF425409304}"/>
                </a:ext>
              </a:extLst>
            </p:cNvPr>
            <p:cNvSpPr>
              <a:spLocks/>
            </p:cNvSpPr>
            <p:nvPr/>
          </p:nvSpPr>
          <p:spPr bwMode="auto">
            <a:xfrm>
              <a:off x="3363912" y="800101"/>
              <a:ext cx="5110162" cy="5078412"/>
            </a:xfrm>
            <a:custGeom>
              <a:avLst/>
              <a:gdLst>
                <a:gd name="T0" fmla="*/ 1670 w 2447"/>
                <a:gd name="T1" fmla="*/ 937 h 2432"/>
                <a:gd name="T2" fmla="*/ 1589 w 2447"/>
                <a:gd name="T3" fmla="*/ 957 h 2432"/>
                <a:gd name="T4" fmla="*/ 1551 w 2447"/>
                <a:gd name="T5" fmla="*/ 930 h 2432"/>
                <a:gd name="T6" fmla="*/ 1550 w 2447"/>
                <a:gd name="T7" fmla="*/ 929 h 2432"/>
                <a:gd name="T8" fmla="*/ 1423 w 2447"/>
                <a:gd name="T9" fmla="*/ 929 h 2432"/>
                <a:gd name="T10" fmla="*/ 1311 w 2447"/>
                <a:gd name="T11" fmla="*/ 1041 h 2432"/>
                <a:gd name="T12" fmla="*/ 1183 w 2447"/>
                <a:gd name="T13" fmla="*/ 1041 h 2432"/>
                <a:gd name="T14" fmla="*/ 1183 w 2447"/>
                <a:gd name="T15" fmla="*/ 913 h 2432"/>
                <a:gd name="T16" fmla="*/ 1550 w 2447"/>
                <a:gd name="T17" fmla="*/ 546 h 2432"/>
                <a:gd name="T18" fmla="*/ 1555 w 2447"/>
                <a:gd name="T19" fmla="*/ 423 h 2432"/>
                <a:gd name="T20" fmla="*/ 1555 w 2447"/>
                <a:gd name="T21" fmla="*/ 423 h 2432"/>
                <a:gd name="T22" fmla="*/ 1523 w 2447"/>
                <a:gd name="T23" fmla="*/ 380 h 2432"/>
                <a:gd name="T24" fmla="*/ 1543 w 2447"/>
                <a:gd name="T25" fmla="*/ 299 h 2432"/>
                <a:gd name="T26" fmla="*/ 1678 w 2447"/>
                <a:gd name="T27" fmla="*/ 163 h 2432"/>
                <a:gd name="T28" fmla="*/ 1678 w 2447"/>
                <a:gd name="T29" fmla="*/ 36 h 2432"/>
                <a:gd name="T30" fmla="*/ 1550 w 2447"/>
                <a:gd name="T31" fmla="*/ 36 h 2432"/>
                <a:gd name="T32" fmla="*/ 1462 w 2447"/>
                <a:gd name="T33" fmla="*/ 124 h 2432"/>
                <a:gd name="T34" fmla="*/ 1381 w 2447"/>
                <a:gd name="T35" fmla="*/ 143 h 2432"/>
                <a:gd name="T36" fmla="*/ 1348 w 2447"/>
                <a:gd name="T37" fmla="*/ 121 h 2432"/>
                <a:gd name="T38" fmla="*/ 1343 w 2447"/>
                <a:gd name="T39" fmla="*/ 115 h 2432"/>
                <a:gd name="T40" fmla="*/ 1215 w 2447"/>
                <a:gd name="T41" fmla="*/ 115 h 2432"/>
                <a:gd name="T42" fmla="*/ 35 w 2447"/>
                <a:gd name="T43" fmla="*/ 1296 h 2432"/>
                <a:gd name="T44" fmla="*/ 35 w 2447"/>
                <a:gd name="T45" fmla="*/ 1424 h 2432"/>
                <a:gd name="T46" fmla="*/ 162 w 2447"/>
                <a:gd name="T47" fmla="*/ 1424 h 2432"/>
                <a:gd name="T48" fmla="*/ 266 w 2447"/>
                <a:gd name="T49" fmla="*/ 1320 h 2432"/>
                <a:gd name="T50" fmla="*/ 394 w 2447"/>
                <a:gd name="T51" fmla="*/ 1320 h 2432"/>
                <a:gd name="T52" fmla="*/ 394 w 2447"/>
                <a:gd name="T53" fmla="*/ 1447 h 2432"/>
                <a:gd name="T54" fmla="*/ 178 w 2447"/>
                <a:gd name="T55" fmla="*/ 1663 h 2432"/>
                <a:gd name="T56" fmla="*/ 178 w 2447"/>
                <a:gd name="T57" fmla="*/ 1790 h 2432"/>
                <a:gd name="T58" fmla="*/ 306 w 2447"/>
                <a:gd name="T59" fmla="*/ 1790 h 2432"/>
                <a:gd name="T60" fmla="*/ 497 w 2447"/>
                <a:gd name="T61" fmla="*/ 1599 h 2432"/>
                <a:gd name="T62" fmla="*/ 625 w 2447"/>
                <a:gd name="T63" fmla="*/ 1599 h 2432"/>
                <a:gd name="T64" fmla="*/ 625 w 2447"/>
                <a:gd name="T65" fmla="*/ 1727 h 2432"/>
                <a:gd name="T66" fmla="*/ 178 w 2447"/>
                <a:gd name="T67" fmla="*/ 2173 h 2432"/>
                <a:gd name="T68" fmla="*/ 178 w 2447"/>
                <a:gd name="T69" fmla="*/ 2301 h 2432"/>
                <a:gd name="T70" fmla="*/ 306 w 2447"/>
                <a:gd name="T71" fmla="*/ 2301 h 2432"/>
                <a:gd name="T72" fmla="*/ 673 w 2447"/>
                <a:gd name="T73" fmla="*/ 1934 h 2432"/>
                <a:gd name="T74" fmla="*/ 801 w 2447"/>
                <a:gd name="T75" fmla="*/ 1934 h 2432"/>
                <a:gd name="T76" fmla="*/ 801 w 2447"/>
                <a:gd name="T77" fmla="*/ 2062 h 2432"/>
                <a:gd name="T78" fmla="*/ 815 w 2447"/>
                <a:gd name="T79" fmla="*/ 2047 h 2432"/>
                <a:gd name="T80" fmla="*/ 815 w 2447"/>
                <a:gd name="T81" fmla="*/ 2175 h 2432"/>
                <a:gd name="T82" fmla="*/ 942 w 2447"/>
                <a:gd name="T83" fmla="*/ 2175 h 2432"/>
                <a:gd name="T84" fmla="*/ 968 w 2447"/>
                <a:gd name="T85" fmla="*/ 2149 h 2432"/>
                <a:gd name="T86" fmla="*/ 1096 w 2447"/>
                <a:gd name="T87" fmla="*/ 2149 h 2432"/>
                <a:gd name="T88" fmla="*/ 1096 w 2447"/>
                <a:gd name="T89" fmla="*/ 2277 h 2432"/>
                <a:gd name="T90" fmla="*/ 1104 w 2447"/>
                <a:gd name="T91" fmla="*/ 2269 h 2432"/>
                <a:gd name="T92" fmla="*/ 1104 w 2447"/>
                <a:gd name="T93" fmla="*/ 2397 h 2432"/>
                <a:gd name="T94" fmla="*/ 1231 w 2447"/>
                <a:gd name="T95" fmla="*/ 2397 h 2432"/>
                <a:gd name="T96" fmla="*/ 2412 w 2447"/>
                <a:gd name="T97" fmla="*/ 1216 h 2432"/>
                <a:gd name="T98" fmla="*/ 2412 w 2447"/>
                <a:gd name="T99" fmla="*/ 1089 h 2432"/>
                <a:gd name="T100" fmla="*/ 2284 w 2447"/>
                <a:gd name="T101" fmla="*/ 1089 h 2432"/>
                <a:gd name="T102" fmla="*/ 2252 w 2447"/>
                <a:gd name="T103" fmla="*/ 1120 h 2432"/>
                <a:gd name="T104" fmla="*/ 2125 w 2447"/>
                <a:gd name="T105" fmla="*/ 1120 h 2432"/>
                <a:gd name="T106" fmla="*/ 2125 w 2447"/>
                <a:gd name="T107" fmla="*/ 993 h 2432"/>
                <a:gd name="T108" fmla="*/ 2334 w 2447"/>
                <a:gd name="T109" fmla="*/ 784 h 2432"/>
                <a:gd name="T110" fmla="*/ 2334 w 2447"/>
                <a:gd name="T111" fmla="*/ 656 h 2432"/>
                <a:gd name="T112" fmla="*/ 2206 w 2447"/>
                <a:gd name="T113" fmla="*/ 656 h 2432"/>
                <a:gd name="T114" fmla="*/ 2196 w 2447"/>
                <a:gd name="T115" fmla="*/ 666 h 2432"/>
                <a:gd name="T116" fmla="*/ 2123 w 2447"/>
                <a:gd name="T117" fmla="*/ 678 h 2432"/>
                <a:gd name="T118" fmla="*/ 2088 w 2447"/>
                <a:gd name="T119" fmla="*/ 653 h 2432"/>
                <a:gd name="T120" fmla="*/ 2085 w 2447"/>
                <a:gd name="T121" fmla="*/ 650 h 2432"/>
                <a:gd name="T122" fmla="*/ 1957 w 2447"/>
                <a:gd name="T123" fmla="*/ 650 h 2432"/>
                <a:gd name="T124" fmla="*/ 1670 w 2447"/>
                <a:gd name="T125" fmla="*/ 937 h 24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447" h="2432">
                  <a:moveTo>
                    <a:pt x="1670" y="937"/>
                  </a:moveTo>
                  <a:cubicBezTo>
                    <a:pt x="1635" y="970"/>
                    <a:pt x="1604" y="963"/>
                    <a:pt x="1589" y="957"/>
                  </a:cubicBezTo>
                  <a:cubicBezTo>
                    <a:pt x="1569" y="948"/>
                    <a:pt x="1564" y="942"/>
                    <a:pt x="1551" y="930"/>
                  </a:cubicBezTo>
                  <a:cubicBezTo>
                    <a:pt x="1551" y="930"/>
                    <a:pt x="1551" y="929"/>
                    <a:pt x="1550" y="929"/>
                  </a:cubicBezTo>
                  <a:cubicBezTo>
                    <a:pt x="1515" y="894"/>
                    <a:pt x="1458" y="894"/>
                    <a:pt x="1423" y="929"/>
                  </a:cubicBezTo>
                  <a:cubicBezTo>
                    <a:pt x="1311" y="1041"/>
                    <a:pt x="1311" y="1041"/>
                    <a:pt x="1311" y="1041"/>
                  </a:cubicBezTo>
                  <a:cubicBezTo>
                    <a:pt x="1276" y="1076"/>
                    <a:pt x="1219" y="1076"/>
                    <a:pt x="1183" y="1041"/>
                  </a:cubicBezTo>
                  <a:cubicBezTo>
                    <a:pt x="1148" y="1005"/>
                    <a:pt x="1148" y="948"/>
                    <a:pt x="1183" y="913"/>
                  </a:cubicBezTo>
                  <a:cubicBezTo>
                    <a:pt x="1550" y="546"/>
                    <a:pt x="1550" y="546"/>
                    <a:pt x="1550" y="546"/>
                  </a:cubicBezTo>
                  <a:cubicBezTo>
                    <a:pt x="1584" y="512"/>
                    <a:pt x="1585" y="459"/>
                    <a:pt x="1555" y="423"/>
                  </a:cubicBezTo>
                  <a:cubicBezTo>
                    <a:pt x="1555" y="423"/>
                    <a:pt x="1555" y="423"/>
                    <a:pt x="1555" y="423"/>
                  </a:cubicBezTo>
                  <a:cubicBezTo>
                    <a:pt x="1539" y="406"/>
                    <a:pt x="1533" y="402"/>
                    <a:pt x="1523" y="380"/>
                  </a:cubicBezTo>
                  <a:cubicBezTo>
                    <a:pt x="1516" y="365"/>
                    <a:pt x="1510" y="334"/>
                    <a:pt x="1543" y="299"/>
                  </a:cubicBezTo>
                  <a:cubicBezTo>
                    <a:pt x="1678" y="163"/>
                    <a:pt x="1678" y="163"/>
                    <a:pt x="1678" y="163"/>
                  </a:cubicBezTo>
                  <a:cubicBezTo>
                    <a:pt x="1713" y="128"/>
                    <a:pt x="1713" y="71"/>
                    <a:pt x="1678" y="36"/>
                  </a:cubicBezTo>
                  <a:cubicBezTo>
                    <a:pt x="1643" y="0"/>
                    <a:pt x="1586" y="0"/>
                    <a:pt x="1550" y="36"/>
                  </a:cubicBezTo>
                  <a:cubicBezTo>
                    <a:pt x="1462" y="124"/>
                    <a:pt x="1462" y="124"/>
                    <a:pt x="1462" y="124"/>
                  </a:cubicBezTo>
                  <a:cubicBezTo>
                    <a:pt x="1427" y="156"/>
                    <a:pt x="1396" y="150"/>
                    <a:pt x="1381" y="143"/>
                  </a:cubicBezTo>
                  <a:cubicBezTo>
                    <a:pt x="1364" y="136"/>
                    <a:pt x="1358" y="130"/>
                    <a:pt x="1348" y="121"/>
                  </a:cubicBezTo>
                  <a:cubicBezTo>
                    <a:pt x="1346" y="119"/>
                    <a:pt x="1345" y="117"/>
                    <a:pt x="1343" y="115"/>
                  </a:cubicBezTo>
                  <a:cubicBezTo>
                    <a:pt x="1308" y="80"/>
                    <a:pt x="1251" y="80"/>
                    <a:pt x="1215" y="115"/>
                  </a:cubicBezTo>
                  <a:cubicBezTo>
                    <a:pt x="35" y="1296"/>
                    <a:pt x="35" y="1296"/>
                    <a:pt x="35" y="1296"/>
                  </a:cubicBezTo>
                  <a:cubicBezTo>
                    <a:pt x="0" y="1331"/>
                    <a:pt x="0" y="1388"/>
                    <a:pt x="35" y="1424"/>
                  </a:cubicBezTo>
                  <a:cubicBezTo>
                    <a:pt x="70" y="1459"/>
                    <a:pt x="127" y="1459"/>
                    <a:pt x="162" y="1424"/>
                  </a:cubicBezTo>
                  <a:cubicBezTo>
                    <a:pt x="266" y="1320"/>
                    <a:pt x="266" y="1320"/>
                    <a:pt x="266" y="1320"/>
                  </a:cubicBezTo>
                  <a:cubicBezTo>
                    <a:pt x="301" y="1285"/>
                    <a:pt x="359" y="1285"/>
                    <a:pt x="394" y="1320"/>
                  </a:cubicBezTo>
                  <a:cubicBezTo>
                    <a:pt x="429" y="1355"/>
                    <a:pt x="429" y="1412"/>
                    <a:pt x="394" y="1447"/>
                  </a:cubicBezTo>
                  <a:cubicBezTo>
                    <a:pt x="178" y="1663"/>
                    <a:pt x="178" y="1663"/>
                    <a:pt x="178" y="1663"/>
                  </a:cubicBezTo>
                  <a:cubicBezTo>
                    <a:pt x="143" y="1698"/>
                    <a:pt x="143" y="1755"/>
                    <a:pt x="178" y="1790"/>
                  </a:cubicBezTo>
                  <a:cubicBezTo>
                    <a:pt x="214" y="1826"/>
                    <a:pt x="271" y="1826"/>
                    <a:pt x="306" y="1790"/>
                  </a:cubicBezTo>
                  <a:cubicBezTo>
                    <a:pt x="497" y="1599"/>
                    <a:pt x="497" y="1599"/>
                    <a:pt x="497" y="1599"/>
                  </a:cubicBezTo>
                  <a:cubicBezTo>
                    <a:pt x="533" y="1564"/>
                    <a:pt x="590" y="1564"/>
                    <a:pt x="625" y="1599"/>
                  </a:cubicBezTo>
                  <a:cubicBezTo>
                    <a:pt x="660" y="1634"/>
                    <a:pt x="660" y="1691"/>
                    <a:pt x="625" y="1727"/>
                  </a:cubicBezTo>
                  <a:cubicBezTo>
                    <a:pt x="178" y="2173"/>
                    <a:pt x="178" y="2173"/>
                    <a:pt x="178" y="2173"/>
                  </a:cubicBezTo>
                  <a:cubicBezTo>
                    <a:pt x="143" y="2209"/>
                    <a:pt x="143" y="2266"/>
                    <a:pt x="178" y="2301"/>
                  </a:cubicBezTo>
                  <a:cubicBezTo>
                    <a:pt x="214" y="2336"/>
                    <a:pt x="271" y="2336"/>
                    <a:pt x="306" y="2301"/>
                  </a:cubicBezTo>
                  <a:cubicBezTo>
                    <a:pt x="673" y="1934"/>
                    <a:pt x="673" y="1934"/>
                    <a:pt x="673" y="1934"/>
                  </a:cubicBezTo>
                  <a:cubicBezTo>
                    <a:pt x="708" y="1899"/>
                    <a:pt x="765" y="1899"/>
                    <a:pt x="801" y="1934"/>
                  </a:cubicBezTo>
                  <a:cubicBezTo>
                    <a:pt x="836" y="1969"/>
                    <a:pt x="836" y="2026"/>
                    <a:pt x="801" y="2062"/>
                  </a:cubicBezTo>
                  <a:cubicBezTo>
                    <a:pt x="815" y="2047"/>
                    <a:pt x="815" y="2047"/>
                    <a:pt x="815" y="2047"/>
                  </a:cubicBezTo>
                  <a:cubicBezTo>
                    <a:pt x="779" y="2083"/>
                    <a:pt x="779" y="2140"/>
                    <a:pt x="815" y="2175"/>
                  </a:cubicBezTo>
                  <a:cubicBezTo>
                    <a:pt x="850" y="2210"/>
                    <a:pt x="907" y="2210"/>
                    <a:pt x="942" y="2175"/>
                  </a:cubicBezTo>
                  <a:cubicBezTo>
                    <a:pt x="968" y="2149"/>
                    <a:pt x="968" y="2149"/>
                    <a:pt x="968" y="2149"/>
                  </a:cubicBezTo>
                  <a:cubicBezTo>
                    <a:pt x="1003" y="2114"/>
                    <a:pt x="1060" y="2114"/>
                    <a:pt x="1096" y="2149"/>
                  </a:cubicBezTo>
                  <a:cubicBezTo>
                    <a:pt x="1131" y="2185"/>
                    <a:pt x="1131" y="2242"/>
                    <a:pt x="1096" y="2277"/>
                  </a:cubicBezTo>
                  <a:cubicBezTo>
                    <a:pt x="1104" y="2269"/>
                    <a:pt x="1104" y="2269"/>
                    <a:pt x="1104" y="2269"/>
                  </a:cubicBezTo>
                  <a:cubicBezTo>
                    <a:pt x="1068" y="2304"/>
                    <a:pt x="1068" y="2361"/>
                    <a:pt x="1104" y="2397"/>
                  </a:cubicBezTo>
                  <a:cubicBezTo>
                    <a:pt x="1139" y="2432"/>
                    <a:pt x="1196" y="2432"/>
                    <a:pt x="1231" y="2397"/>
                  </a:cubicBezTo>
                  <a:cubicBezTo>
                    <a:pt x="2412" y="1216"/>
                    <a:pt x="2412" y="1216"/>
                    <a:pt x="2412" y="1216"/>
                  </a:cubicBezTo>
                  <a:cubicBezTo>
                    <a:pt x="2447" y="1181"/>
                    <a:pt x="2447" y="1124"/>
                    <a:pt x="2412" y="1089"/>
                  </a:cubicBezTo>
                  <a:cubicBezTo>
                    <a:pt x="2377" y="1053"/>
                    <a:pt x="2319" y="1053"/>
                    <a:pt x="2284" y="1089"/>
                  </a:cubicBezTo>
                  <a:cubicBezTo>
                    <a:pt x="2252" y="1120"/>
                    <a:pt x="2252" y="1120"/>
                    <a:pt x="2252" y="1120"/>
                  </a:cubicBezTo>
                  <a:cubicBezTo>
                    <a:pt x="2217" y="1156"/>
                    <a:pt x="2160" y="1156"/>
                    <a:pt x="2125" y="1120"/>
                  </a:cubicBezTo>
                  <a:cubicBezTo>
                    <a:pt x="2089" y="1085"/>
                    <a:pt x="2089" y="1028"/>
                    <a:pt x="2125" y="993"/>
                  </a:cubicBezTo>
                  <a:cubicBezTo>
                    <a:pt x="2334" y="784"/>
                    <a:pt x="2334" y="784"/>
                    <a:pt x="2334" y="784"/>
                  </a:cubicBezTo>
                  <a:cubicBezTo>
                    <a:pt x="2369" y="748"/>
                    <a:pt x="2369" y="691"/>
                    <a:pt x="2334" y="656"/>
                  </a:cubicBezTo>
                  <a:cubicBezTo>
                    <a:pt x="2299" y="621"/>
                    <a:pt x="2241" y="621"/>
                    <a:pt x="2206" y="656"/>
                  </a:cubicBezTo>
                  <a:cubicBezTo>
                    <a:pt x="2196" y="666"/>
                    <a:pt x="2196" y="666"/>
                    <a:pt x="2196" y="666"/>
                  </a:cubicBezTo>
                  <a:cubicBezTo>
                    <a:pt x="2164" y="690"/>
                    <a:pt x="2137" y="684"/>
                    <a:pt x="2123" y="678"/>
                  </a:cubicBezTo>
                  <a:cubicBezTo>
                    <a:pt x="2105" y="670"/>
                    <a:pt x="2100" y="664"/>
                    <a:pt x="2088" y="653"/>
                  </a:cubicBezTo>
                  <a:cubicBezTo>
                    <a:pt x="2087" y="652"/>
                    <a:pt x="2086" y="651"/>
                    <a:pt x="2085" y="650"/>
                  </a:cubicBezTo>
                  <a:cubicBezTo>
                    <a:pt x="2049" y="615"/>
                    <a:pt x="1992" y="615"/>
                    <a:pt x="1957" y="650"/>
                  </a:cubicBezTo>
                  <a:lnTo>
                    <a:pt x="1670" y="93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6">
              <a:extLst>
                <a:ext uri="{FF2B5EF4-FFF2-40B4-BE49-F238E27FC236}">
                  <a16:creationId xmlns:a16="http://schemas.microsoft.com/office/drawing/2014/main" id="{51151F77-EEE4-4D0A-8CA7-081719E01967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5702" y="2195512"/>
              <a:ext cx="700088" cy="700088"/>
            </a:xfrm>
            <a:custGeom>
              <a:avLst/>
              <a:gdLst>
                <a:gd name="T0" fmla="*/ 328 w 335"/>
                <a:gd name="T1" fmla="*/ 56 h 335"/>
                <a:gd name="T2" fmla="*/ 299 w 335"/>
                <a:gd name="T3" fmla="*/ 57 h 335"/>
                <a:gd name="T4" fmla="*/ 274 w 335"/>
                <a:gd name="T5" fmla="*/ 57 h 335"/>
                <a:gd name="T6" fmla="*/ 274 w 335"/>
                <a:gd name="T7" fmla="*/ 81 h 335"/>
                <a:gd name="T8" fmla="*/ 273 w 335"/>
                <a:gd name="T9" fmla="*/ 110 h 335"/>
                <a:gd name="T10" fmla="*/ 245 w 335"/>
                <a:gd name="T11" fmla="*/ 111 h 335"/>
                <a:gd name="T12" fmla="*/ 220 w 335"/>
                <a:gd name="T13" fmla="*/ 111 h 335"/>
                <a:gd name="T14" fmla="*/ 220 w 335"/>
                <a:gd name="T15" fmla="*/ 136 h 335"/>
                <a:gd name="T16" fmla="*/ 219 w 335"/>
                <a:gd name="T17" fmla="*/ 164 h 335"/>
                <a:gd name="T18" fmla="*/ 190 w 335"/>
                <a:gd name="T19" fmla="*/ 165 h 335"/>
                <a:gd name="T20" fmla="*/ 166 w 335"/>
                <a:gd name="T21" fmla="*/ 166 h 335"/>
                <a:gd name="T22" fmla="*/ 165 w 335"/>
                <a:gd name="T23" fmla="*/ 190 h 335"/>
                <a:gd name="T24" fmla="*/ 164 w 335"/>
                <a:gd name="T25" fmla="*/ 219 h 335"/>
                <a:gd name="T26" fmla="*/ 136 w 335"/>
                <a:gd name="T27" fmla="*/ 220 h 335"/>
                <a:gd name="T28" fmla="*/ 111 w 335"/>
                <a:gd name="T29" fmla="*/ 220 h 335"/>
                <a:gd name="T30" fmla="*/ 111 w 335"/>
                <a:gd name="T31" fmla="*/ 245 h 335"/>
                <a:gd name="T32" fmla="*/ 110 w 335"/>
                <a:gd name="T33" fmla="*/ 273 h 335"/>
                <a:gd name="T34" fmla="*/ 81 w 335"/>
                <a:gd name="T35" fmla="*/ 274 h 335"/>
                <a:gd name="T36" fmla="*/ 57 w 335"/>
                <a:gd name="T37" fmla="*/ 274 h 335"/>
                <a:gd name="T38" fmla="*/ 57 w 335"/>
                <a:gd name="T39" fmla="*/ 299 h 335"/>
                <a:gd name="T40" fmla="*/ 56 w 335"/>
                <a:gd name="T41" fmla="*/ 327 h 335"/>
                <a:gd name="T42" fmla="*/ 27 w 335"/>
                <a:gd name="T43" fmla="*/ 329 h 335"/>
                <a:gd name="T44" fmla="*/ 2 w 335"/>
                <a:gd name="T45" fmla="*/ 329 h 335"/>
                <a:gd name="T46" fmla="*/ 0 w 335"/>
                <a:gd name="T47" fmla="*/ 326 h 335"/>
                <a:gd name="T48" fmla="*/ 28 w 335"/>
                <a:gd name="T49" fmla="*/ 325 h 335"/>
                <a:gd name="T50" fmla="*/ 53 w 335"/>
                <a:gd name="T51" fmla="*/ 325 h 335"/>
                <a:gd name="T52" fmla="*/ 53 w 335"/>
                <a:gd name="T53" fmla="*/ 300 h 335"/>
                <a:gd name="T54" fmla="*/ 54 w 335"/>
                <a:gd name="T55" fmla="*/ 271 h 335"/>
                <a:gd name="T56" fmla="*/ 83 w 335"/>
                <a:gd name="T57" fmla="*/ 270 h 335"/>
                <a:gd name="T58" fmla="*/ 107 w 335"/>
                <a:gd name="T59" fmla="*/ 270 h 335"/>
                <a:gd name="T60" fmla="*/ 107 w 335"/>
                <a:gd name="T61" fmla="*/ 246 h 335"/>
                <a:gd name="T62" fmla="*/ 108 w 335"/>
                <a:gd name="T63" fmla="*/ 217 h 335"/>
                <a:gd name="T64" fmla="*/ 137 w 335"/>
                <a:gd name="T65" fmla="*/ 216 h 335"/>
                <a:gd name="T66" fmla="*/ 162 w 335"/>
                <a:gd name="T67" fmla="*/ 216 h 335"/>
                <a:gd name="T68" fmla="*/ 162 w 335"/>
                <a:gd name="T69" fmla="*/ 191 h 335"/>
                <a:gd name="T70" fmla="*/ 163 w 335"/>
                <a:gd name="T71" fmla="*/ 163 h 335"/>
                <a:gd name="T72" fmla="*/ 191 w 335"/>
                <a:gd name="T73" fmla="*/ 162 h 335"/>
                <a:gd name="T74" fmla="*/ 216 w 335"/>
                <a:gd name="T75" fmla="*/ 162 h 335"/>
                <a:gd name="T76" fmla="*/ 216 w 335"/>
                <a:gd name="T77" fmla="*/ 137 h 335"/>
                <a:gd name="T78" fmla="*/ 217 w 335"/>
                <a:gd name="T79" fmla="*/ 108 h 335"/>
                <a:gd name="T80" fmla="*/ 246 w 335"/>
                <a:gd name="T81" fmla="*/ 107 h 335"/>
                <a:gd name="T82" fmla="*/ 270 w 335"/>
                <a:gd name="T83" fmla="*/ 107 h 335"/>
                <a:gd name="T84" fmla="*/ 270 w 335"/>
                <a:gd name="T85" fmla="*/ 83 h 335"/>
                <a:gd name="T86" fmla="*/ 271 w 335"/>
                <a:gd name="T87" fmla="*/ 54 h 335"/>
                <a:gd name="T88" fmla="*/ 300 w 335"/>
                <a:gd name="T89" fmla="*/ 53 h 335"/>
                <a:gd name="T90" fmla="*/ 325 w 335"/>
                <a:gd name="T91" fmla="*/ 53 h 335"/>
                <a:gd name="T92" fmla="*/ 325 w 335"/>
                <a:gd name="T93" fmla="*/ 28 h 335"/>
                <a:gd name="T94" fmla="*/ 326 w 335"/>
                <a:gd name="T95" fmla="*/ 0 h 335"/>
                <a:gd name="T96" fmla="*/ 329 w 335"/>
                <a:gd name="T97" fmla="*/ 2 h 335"/>
                <a:gd name="T98" fmla="*/ 329 w 335"/>
                <a:gd name="T99" fmla="*/ 27 h 335"/>
                <a:gd name="T100" fmla="*/ 328 w 335"/>
                <a:gd name="T101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35" h="335">
                  <a:moveTo>
                    <a:pt x="328" y="56"/>
                  </a:moveTo>
                  <a:cubicBezTo>
                    <a:pt x="320" y="63"/>
                    <a:pt x="309" y="60"/>
                    <a:pt x="299" y="57"/>
                  </a:cubicBezTo>
                  <a:cubicBezTo>
                    <a:pt x="289" y="54"/>
                    <a:pt x="280" y="51"/>
                    <a:pt x="274" y="57"/>
                  </a:cubicBezTo>
                  <a:cubicBezTo>
                    <a:pt x="268" y="63"/>
                    <a:pt x="271" y="72"/>
                    <a:pt x="274" y="81"/>
                  </a:cubicBezTo>
                  <a:cubicBezTo>
                    <a:pt x="277" y="92"/>
                    <a:pt x="281" y="102"/>
                    <a:pt x="273" y="110"/>
                  </a:cubicBezTo>
                  <a:cubicBezTo>
                    <a:pt x="265" y="118"/>
                    <a:pt x="255" y="114"/>
                    <a:pt x="245" y="111"/>
                  </a:cubicBezTo>
                  <a:cubicBezTo>
                    <a:pt x="235" y="108"/>
                    <a:pt x="226" y="105"/>
                    <a:pt x="220" y="111"/>
                  </a:cubicBezTo>
                  <a:cubicBezTo>
                    <a:pt x="214" y="117"/>
                    <a:pt x="217" y="126"/>
                    <a:pt x="220" y="136"/>
                  </a:cubicBezTo>
                  <a:cubicBezTo>
                    <a:pt x="223" y="146"/>
                    <a:pt x="226" y="157"/>
                    <a:pt x="219" y="164"/>
                  </a:cubicBezTo>
                  <a:cubicBezTo>
                    <a:pt x="211" y="172"/>
                    <a:pt x="200" y="169"/>
                    <a:pt x="190" y="165"/>
                  </a:cubicBezTo>
                  <a:cubicBezTo>
                    <a:pt x="181" y="162"/>
                    <a:pt x="171" y="160"/>
                    <a:pt x="166" y="166"/>
                  </a:cubicBezTo>
                  <a:cubicBezTo>
                    <a:pt x="160" y="171"/>
                    <a:pt x="162" y="181"/>
                    <a:pt x="165" y="190"/>
                  </a:cubicBezTo>
                  <a:cubicBezTo>
                    <a:pt x="169" y="200"/>
                    <a:pt x="172" y="211"/>
                    <a:pt x="164" y="219"/>
                  </a:cubicBezTo>
                  <a:cubicBezTo>
                    <a:pt x="157" y="226"/>
                    <a:pt x="146" y="223"/>
                    <a:pt x="136" y="220"/>
                  </a:cubicBezTo>
                  <a:cubicBezTo>
                    <a:pt x="126" y="217"/>
                    <a:pt x="117" y="214"/>
                    <a:pt x="111" y="220"/>
                  </a:cubicBezTo>
                  <a:cubicBezTo>
                    <a:pt x="105" y="226"/>
                    <a:pt x="108" y="235"/>
                    <a:pt x="111" y="245"/>
                  </a:cubicBezTo>
                  <a:cubicBezTo>
                    <a:pt x="114" y="255"/>
                    <a:pt x="118" y="265"/>
                    <a:pt x="110" y="273"/>
                  </a:cubicBezTo>
                  <a:cubicBezTo>
                    <a:pt x="102" y="281"/>
                    <a:pt x="92" y="277"/>
                    <a:pt x="81" y="274"/>
                  </a:cubicBezTo>
                  <a:cubicBezTo>
                    <a:pt x="72" y="271"/>
                    <a:pt x="63" y="268"/>
                    <a:pt x="57" y="274"/>
                  </a:cubicBezTo>
                  <a:cubicBezTo>
                    <a:pt x="51" y="280"/>
                    <a:pt x="54" y="289"/>
                    <a:pt x="57" y="299"/>
                  </a:cubicBezTo>
                  <a:cubicBezTo>
                    <a:pt x="60" y="309"/>
                    <a:pt x="63" y="320"/>
                    <a:pt x="56" y="327"/>
                  </a:cubicBezTo>
                  <a:cubicBezTo>
                    <a:pt x="48" y="335"/>
                    <a:pt x="37" y="332"/>
                    <a:pt x="27" y="329"/>
                  </a:cubicBezTo>
                  <a:cubicBezTo>
                    <a:pt x="17" y="326"/>
                    <a:pt x="8" y="323"/>
                    <a:pt x="2" y="329"/>
                  </a:cubicBezTo>
                  <a:cubicBezTo>
                    <a:pt x="0" y="326"/>
                    <a:pt x="0" y="326"/>
                    <a:pt x="0" y="326"/>
                  </a:cubicBezTo>
                  <a:cubicBezTo>
                    <a:pt x="7" y="318"/>
                    <a:pt x="18" y="322"/>
                    <a:pt x="28" y="325"/>
                  </a:cubicBezTo>
                  <a:cubicBezTo>
                    <a:pt x="38" y="328"/>
                    <a:pt x="47" y="331"/>
                    <a:pt x="53" y="325"/>
                  </a:cubicBezTo>
                  <a:cubicBezTo>
                    <a:pt x="59" y="319"/>
                    <a:pt x="56" y="310"/>
                    <a:pt x="53" y="300"/>
                  </a:cubicBezTo>
                  <a:cubicBezTo>
                    <a:pt x="50" y="290"/>
                    <a:pt x="46" y="279"/>
                    <a:pt x="54" y="271"/>
                  </a:cubicBezTo>
                  <a:cubicBezTo>
                    <a:pt x="62" y="264"/>
                    <a:pt x="72" y="267"/>
                    <a:pt x="83" y="270"/>
                  </a:cubicBezTo>
                  <a:cubicBezTo>
                    <a:pt x="92" y="273"/>
                    <a:pt x="101" y="276"/>
                    <a:pt x="107" y="270"/>
                  </a:cubicBezTo>
                  <a:cubicBezTo>
                    <a:pt x="113" y="264"/>
                    <a:pt x="110" y="255"/>
                    <a:pt x="107" y="246"/>
                  </a:cubicBezTo>
                  <a:cubicBezTo>
                    <a:pt x="104" y="235"/>
                    <a:pt x="101" y="225"/>
                    <a:pt x="108" y="217"/>
                  </a:cubicBezTo>
                  <a:cubicBezTo>
                    <a:pt x="116" y="209"/>
                    <a:pt x="127" y="213"/>
                    <a:pt x="137" y="216"/>
                  </a:cubicBezTo>
                  <a:cubicBezTo>
                    <a:pt x="147" y="219"/>
                    <a:pt x="156" y="222"/>
                    <a:pt x="162" y="216"/>
                  </a:cubicBezTo>
                  <a:cubicBezTo>
                    <a:pt x="168" y="210"/>
                    <a:pt x="165" y="201"/>
                    <a:pt x="162" y="191"/>
                  </a:cubicBezTo>
                  <a:cubicBezTo>
                    <a:pt x="158" y="181"/>
                    <a:pt x="155" y="170"/>
                    <a:pt x="163" y="163"/>
                  </a:cubicBezTo>
                  <a:cubicBezTo>
                    <a:pt x="170" y="155"/>
                    <a:pt x="181" y="158"/>
                    <a:pt x="191" y="162"/>
                  </a:cubicBezTo>
                  <a:cubicBezTo>
                    <a:pt x="201" y="165"/>
                    <a:pt x="210" y="168"/>
                    <a:pt x="216" y="162"/>
                  </a:cubicBezTo>
                  <a:cubicBezTo>
                    <a:pt x="222" y="156"/>
                    <a:pt x="219" y="147"/>
                    <a:pt x="216" y="137"/>
                  </a:cubicBezTo>
                  <a:cubicBezTo>
                    <a:pt x="213" y="127"/>
                    <a:pt x="209" y="116"/>
                    <a:pt x="217" y="108"/>
                  </a:cubicBezTo>
                  <a:cubicBezTo>
                    <a:pt x="225" y="101"/>
                    <a:pt x="235" y="104"/>
                    <a:pt x="246" y="107"/>
                  </a:cubicBezTo>
                  <a:cubicBezTo>
                    <a:pt x="255" y="110"/>
                    <a:pt x="264" y="113"/>
                    <a:pt x="270" y="107"/>
                  </a:cubicBezTo>
                  <a:cubicBezTo>
                    <a:pt x="276" y="101"/>
                    <a:pt x="273" y="92"/>
                    <a:pt x="270" y="83"/>
                  </a:cubicBezTo>
                  <a:cubicBezTo>
                    <a:pt x="267" y="72"/>
                    <a:pt x="264" y="62"/>
                    <a:pt x="271" y="54"/>
                  </a:cubicBezTo>
                  <a:cubicBezTo>
                    <a:pt x="279" y="46"/>
                    <a:pt x="290" y="50"/>
                    <a:pt x="300" y="53"/>
                  </a:cubicBezTo>
                  <a:cubicBezTo>
                    <a:pt x="310" y="56"/>
                    <a:pt x="319" y="59"/>
                    <a:pt x="325" y="53"/>
                  </a:cubicBezTo>
                  <a:cubicBezTo>
                    <a:pt x="331" y="47"/>
                    <a:pt x="328" y="38"/>
                    <a:pt x="325" y="28"/>
                  </a:cubicBezTo>
                  <a:cubicBezTo>
                    <a:pt x="322" y="18"/>
                    <a:pt x="318" y="7"/>
                    <a:pt x="326" y="0"/>
                  </a:cubicBezTo>
                  <a:cubicBezTo>
                    <a:pt x="329" y="2"/>
                    <a:pt x="329" y="2"/>
                    <a:pt x="329" y="2"/>
                  </a:cubicBezTo>
                  <a:cubicBezTo>
                    <a:pt x="323" y="8"/>
                    <a:pt x="326" y="17"/>
                    <a:pt x="329" y="27"/>
                  </a:cubicBezTo>
                  <a:cubicBezTo>
                    <a:pt x="332" y="37"/>
                    <a:pt x="335" y="48"/>
                    <a:pt x="328" y="5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7">
              <a:extLst>
                <a:ext uri="{FF2B5EF4-FFF2-40B4-BE49-F238E27FC236}">
                  <a16:creationId xmlns:a16="http://schemas.microsoft.com/office/drawing/2014/main" id="{4FD34E27-A2D6-4716-8326-CBEAD1EF6DA2}"/>
                </a:ext>
              </a:extLst>
            </p:cNvPr>
            <p:cNvSpPr>
              <a:spLocks/>
            </p:cNvSpPr>
            <p:nvPr/>
          </p:nvSpPr>
          <p:spPr bwMode="auto">
            <a:xfrm>
              <a:off x="3878262" y="5394324"/>
              <a:ext cx="701675" cy="701675"/>
            </a:xfrm>
            <a:custGeom>
              <a:avLst/>
              <a:gdLst>
                <a:gd name="T0" fmla="*/ 8 w 336"/>
                <a:gd name="T1" fmla="*/ 280 h 336"/>
                <a:gd name="T2" fmla="*/ 36 w 336"/>
                <a:gd name="T3" fmla="*/ 279 h 336"/>
                <a:gd name="T4" fmla="*/ 61 w 336"/>
                <a:gd name="T5" fmla="*/ 279 h 336"/>
                <a:gd name="T6" fmla="*/ 61 w 336"/>
                <a:gd name="T7" fmla="*/ 254 h 336"/>
                <a:gd name="T8" fmla="*/ 62 w 336"/>
                <a:gd name="T9" fmla="*/ 225 h 336"/>
                <a:gd name="T10" fmla="*/ 91 w 336"/>
                <a:gd name="T11" fmla="*/ 224 h 336"/>
                <a:gd name="T12" fmla="*/ 115 w 336"/>
                <a:gd name="T13" fmla="*/ 224 h 336"/>
                <a:gd name="T14" fmla="*/ 115 w 336"/>
                <a:gd name="T15" fmla="*/ 200 h 336"/>
                <a:gd name="T16" fmla="*/ 117 w 336"/>
                <a:gd name="T17" fmla="*/ 171 h 336"/>
                <a:gd name="T18" fmla="*/ 145 w 336"/>
                <a:gd name="T19" fmla="*/ 170 h 336"/>
                <a:gd name="T20" fmla="*/ 170 w 336"/>
                <a:gd name="T21" fmla="*/ 170 h 336"/>
                <a:gd name="T22" fmla="*/ 170 w 336"/>
                <a:gd name="T23" fmla="*/ 145 h 336"/>
                <a:gd name="T24" fmla="*/ 171 w 336"/>
                <a:gd name="T25" fmla="*/ 117 h 336"/>
                <a:gd name="T26" fmla="*/ 199 w 336"/>
                <a:gd name="T27" fmla="*/ 116 h 336"/>
                <a:gd name="T28" fmla="*/ 224 w 336"/>
                <a:gd name="T29" fmla="*/ 115 h 336"/>
                <a:gd name="T30" fmla="*/ 224 w 336"/>
                <a:gd name="T31" fmla="*/ 91 h 336"/>
                <a:gd name="T32" fmla="*/ 225 w 336"/>
                <a:gd name="T33" fmla="*/ 62 h 336"/>
                <a:gd name="T34" fmla="*/ 254 w 336"/>
                <a:gd name="T35" fmla="*/ 61 h 336"/>
                <a:gd name="T36" fmla="*/ 278 w 336"/>
                <a:gd name="T37" fmla="*/ 61 h 336"/>
                <a:gd name="T38" fmla="*/ 279 w 336"/>
                <a:gd name="T39" fmla="*/ 36 h 336"/>
                <a:gd name="T40" fmla="*/ 280 w 336"/>
                <a:gd name="T41" fmla="*/ 8 h 336"/>
                <a:gd name="T42" fmla="*/ 308 w 336"/>
                <a:gd name="T43" fmla="*/ 7 h 336"/>
                <a:gd name="T44" fmla="*/ 333 w 336"/>
                <a:gd name="T45" fmla="*/ 7 h 336"/>
                <a:gd name="T46" fmla="*/ 336 w 336"/>
                <a:gd name="T47" fmla="*/ 10 h 336"/>
                <a:gd name="T48" fmla="*/ 307 w 336"/>
                <a:gd name="T49" fmla="*/ 11 h 336"/>
                <a:gd name="T50" fmla="*/ 282 w 336"/>
                <a:gd name="T51" fmla="*/ 11 h 336"/>
                <a:gd name="T52" fmla="*/ 282 w 336"/>
                <a:gd name="T53" fmla="*/ 35 h 336"/>
                <a:gd name="T54" fmla="*/ 281 w 336"/>
                <a:gd name="T55" fmla="*/ 64 h 336"/>
                <a:gd name="T56" fmla="*/ 253 w 336"/>
                <a:gd name="T57" fmla="*/ 65 h 336"/>
                <a:gd name="T58" fmla="*/ 228 w 336"/>
                <a:gd name="T59" fmla="*/ 65 h 336"/>
                <a:gd name="T60" fmla="*/ 228 w 336"/>
                <a:gd name="T61" fmla="*/ 90 h 336"/>
                <a:gd name="T62" fmla="*/ 227 w 336"/>
                <a:gd name="T63" fmla="*/ 118 h 336"/>
                <a:gd name="T64" fmla="*/ 198 w 336"/>
                <a:gd name="T65" fmla="*/ 119 h 336"/>
                <a:gd name="T66" fmla="*/ 174 w 336"/>
                <a:gd name="T67" fmla="*/ 119 h 336"/>
                <a:gd name="T68" fmla="*/ 174 w 336"/>
                <a:gd name="T69" fmla="*/ 144 h 336"/>
                <a:gd name="T70" fmla="*/ 173 w 336"/>
                <a:gd name="T71" fmla="*/ 173 h 336"/>
                <a:gd name="T72" fmla="*/ 144 w 336"/>
                <a:gd name="T73" fmla="*/ 174 h 336"/>
                <a:gd name="T74" fmla="*/ 119 w 336"/>
                <a:gd name="T75" fmla="*/ 174 h 336"/>
                <a:gd name="T76" fmla="*/ 119 w 336"/>
                <a:gd name="T77" fmla="*/ 198 h 336"/>
                <a:gd name="T78" fmla="*/ 118 w 336"/>
                <a:gd name="T79" fmla="*/ 227 h 336"/>
                <a:gd name="T80" fmla="*/ 90 w 336"/>
                <a:gd name="T81" fmla="*/ 228 h 336"/>
                <a:gd name="T82" fmla="*/ 65 w 336"/>
                <a:gd name="T83" fmla="*/ 228 h 336"/>
                <a:gd name="T84" fmla="*/ 65 w 336"/>
                <a:gd name="T85" fmla="*/ 253 h 336"/>
                <a:gd name="T86" fmla="*/ 64 w 336"/>
                <a:gd name="T87" fmla="*/ 281 h 336"/>
                <a:gd name="T88" fmla="*/ 35 w 336"/>
                <a:gd name="T89" fmla="*/ 282 h 336"/>
                <a:gd name="T90" fmla="*/ 11 w 336"/>
                <a:gd name="T91" fmla="*/ 283 h 336"/>
                <a:gd name="T92" fmla="*/ 10 w 336"/>
                <a:gd name="T93" fmla="*/ 307 h 336"/>
                <a:gd name="T94" fmla="*/ 9 w 336"/>
                <a:gd name="T95" fmla="*/ 336 h 336"/>
                <a:gd name="T96" fmla="*/ 7 w 336"/>
                <a:gd name="T97" fmla="*/ 333 h 336"/>
                <a:gd name="T98" fmla="*/ 7 w 336"/>
                <a:gd name="T99" fmla="*/ 308 h 336"/>
                <a:gd name="T100" fmla="*/ 8 w 336"/>
                <a:gd name="T101" fmla="*/ 280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36" h="336">
                  <a:moveTo>
                    <a:pt x="8" y="280"/>
                  </a:moveTo>
                  <a:cubicBezTo>
                    <a:pt x="15" y="272"/>
                    <a:pt x="26" y="275"/>
                    <a:pt x="36" y="279"/>
                  </a:cubicBezTo>
                  <a:cubicBezTo>
                    <a:pt x="46" y="282"/>
                    <a:pt x="55" y="285"/>
                    <a:pt x="61" y="279"/>
                  </a:cubicBezTo>
                  <a:cubicBezTo>
                    <a:pt x="67" y="273"/>
                    <a:pt x="64" y="264"/>
                    <a:pt x="61" y="254"/>
                  </a:cubicBezTo>
                  <a:cubicBezTo>
                    <a:pt x="58" y="244"/>
                    <a:pt x="54" y="233"/>
                    <a:pt x="62" y="225"/>
                  </a:cubicBezTo>
                  <a:cubicBezTo>
                    <a:pt x="70" y="218"/>
                    <a:pt x="80" y="221"/>
                    <a:pt x="91" y="224"/>
                  </a:cubicBezTo>
                  <a:cubicBezTo>
                    <a:pt x="100" y="227"/>
                    <a:pt x="109" y="230"/>
                    <a:pt x="115" y="224"/>
                  </a:cubicBezTo>
                  <a:cubicBezTo>
                    <a:pt x="121" y="218"/>
                    <a:pt x="118" y="209"/>
                    <a:pt x="115" y="200"/>
                  </a:cubicBezTo>
                  <a:cubicBezTo>
                    <a:pt x="112" y="189"/>
                    <a:pt x="109" y="179"/>
                    <a:pt x="117" y="171"/>
                  </a:cubicBezTo>
                  <a:cubicBezTo>
                    <a:pt x="124" y="163"/>
                    <a:pt x="135" y="167"/>
                    <a:pt x="145" y="170"/>
                  </a:cubicBezTo>
                  <a:cubicBezTo>
                    <a:pt x="155" y="173"/>
                    <a:pt x="164" y="176"/>
                    <a:pt x="170" y="170"/>
                  </a:cubicBezTo>
                  <a:cubicBezTo>
                    <a:pt x="176" y="164"/>
                    <a:pt x="173" y="155"/>
                    <a:pt x="170" y="145"/>
                  </a:cubicBezTo>
                  <a:cubicBezTo>
                    <a:pt x="167" y="135"/>
                    <a:pt x="163" y="124"/>
                    <a:pt x="171" y="117"/>
                  </a:cubicBezTo>
                  <a:cubicBezTo>
                    <a:pt x="179" y="109"/>
                    <a:pt x="189" y="112"/>
                    <a:pt x="199" y="116"/>
                  </a:cubicBezTo>
                  <a:cubicBezTo>
                    <a:pt x="209" y="119"/>
                    <a:pt x="218" y="121"/>
                    <a:pt x="224" y="115"/>
                  </a:cubicBezTo>
                  <a:cubicBezTo>
                    <a:pt x="230" y="110"/>
                    <a:pt x="227" y="100"/>
                    <a:pt x="224" y="91"/>
                  </a:cubicBezTo>
                  <a:cubicBezTo>
                    <a:pt x="221" y="81"/>
                    <a:pt x="218" y="70"/>
                    <a:pt x="225" y="62"/>
                  </a:cubicBezTo>
                  <a:cubicBezTo>
                    <a:pt x="233" y="55"/>
                    <a:pt x="244" y="58"/>
                    <a:pt x="254" y="61"/>
                  </a:cubicBezTo>
                  <a:cubicBezTo>
                    <a:pt x="263" y="64"/>
                    <a:pt x="273" y="67"/>
                    <a:pt x="278" y="61"/>
                  </a:cubicBezTo>
                  <a:cubicBezTo>
                    <a:pt x="284" y="55"/>
                    <a:pt x="282" y="46"/>
                    <a:pt x="279" y="36"/>
                  </a:cubicBezTo>
                  <a:cubicBezTo>
                    <a:pt x="275" y="26"/>
                    <a:pt x="272" y="15"/>
                    <a:pt x="280" y="8"/>
                  </a:cubicBezTo>
                  <a:cubicBezTo>
                    <a:pt x="287" y="0"/>
                    <a:pt x="298" y="4"/>
                    <a:pt x="308" y="7"/>
                  </a:cubicBezTo>
                  <a:cubicBezTo>
                    <a:pt x="318" y="10"/>
                    <a:pt x="327" y="13"/>
                    <a:pt x="333" y="7"/>
                  </a:cubicBezTo>
                  <a:cubicBezTo>
                    <a:pt x="336" y="10"/>
                    <a:pt x="336" y="10"/>
                    <a:pt x="336" y="10"/>
                  </a:cubicBezTo>
                  <a:cubicBezTo>
                    <a:pt x="328" y="17"/>
                    <a:pt x="317" y="14"/>
                    <a:pt x="307" y="11"/>
                  </a:cubicBezTo>
                  <a:cubicBezTo>
                    <a:pt x="297" y="8"/>
                    <a:pt x="288" y="5"/>
                    <a:pt x="282" y="11"/>
                  </a:cubicBezTo>
                  <a:cubicBezTo>
                    <a:pt x="276" y="17"/>
                    <a:pt x="279" y="26"/>
                    <a:pt x="282" y="35"/>
                  </a:cubicBezTo>
                  <a:cubicBezTo>
                    <a:pt x="286" y="46"/>
                    <a:pt x="289" y="56"/>
                    <a:pt x="281" y="64"/>
                  </a:cubicBezTo>
                  <a:cubicBezTo>
                    <a:pt x="274" y="72"/>
                    <a:pt x="263" y="68"/>
                    <a:pt x="253" y="65"/>
                  </a:cubicBezTo>
                  <a:cubicBezTo>
                    <a:pt x="243" y="62"/>
                    <a:pt x="234" y="59"/>
                    <a:pt x="228" y="65"/>
                  </a:cubicBezTo>
                  <a:cubicBezTo>
                    <a:pt x="222" y="71"/>
                    <a:pt x="225" y="80"/>
                    <a:pt x="228" y="90"/>
                  </a:cubicBezTo>
                  <a:cubicBezTo>
                    <a:pt x="231" y="100"/>
                    <a:pt x="235" y="111"/>
                    <a:pt x="227" y="118"/>
                  </a:cubicBezTo>
                  <a:cubicBezTo>
                    <a:pt x="219" y="126"/>
                    <a:pt x="209" y="123"/>
                    <a:pt x="198" y="119"/>
                  </a:cubicBezTo>
                  <a:cubicBezTo>
                    <a:pt x="189" y="116"/>
                    <a:pt x="180" y="113"/>
                    <a:pt x="174" y="119"/>
                  </a:cubicBezTo>
                  <a:cubicBezTo>
                    <a:pt x="168" y="125"/>
                    <a:pt x="171" y="134"/>
                    <a:pt x="174" y="144"/>
                  </a:cubicBezTo>
                  <a:cubicBezTo>
                    <a:pt x="177" y="154"/>
                    <a:pt x="180" y="165"/>
                    <a:pt x="173" y="173"/>
                  </a:cubicBezTo>
                  <a:cubicBezTo>
                    <a:pt x="165" y="180"/>
                    <a:pt x="154" y="177"/>
                    <a:pt x="144" y="174"/>
                  </a:cubicBezTo>
                  <a:cubicBezTo>
                    <a:pt x="134" y="171"/>
                    <a:pt x="125" y="168"/>
                    <a:pt x="119" y="174"/>
                  </a:cubicBezTo>
                  <a:cubicBezTo>
                    <a:pt x="113" y="180"/>
                    <a:pt x="116" y="189"/>
                    <a:pt x="119" y="198"/>
                  </a:cubicBezTo>
                  <a:cubicBezTo>
                    <a:pt x="122" y="209"/>
                    <a:pt x="126" y="219"/>
                    <a:pt x="118" y="227"/>
                  </a:cubicBezTo>
                  <a:cubicBezTo>
                    <a:pt x="111" y="235"/>
                    <a:pt x="100" y="231"/>
                    <a:pt x="90" y="228"/>
                  </a:cubicBezTo>
                  <a:cubicBezTo>
                    <a:pt x="80" y="225"/>
                    <a:pt x="71" y="222"/>
                    <a:pt x="65" y="228"/>
                  </a:cubicBezTo>
                  <a:cubicBezTo>
                    <a:pt x="59" y="234"/>
                    <a:pt x="62" y="243"/>
                    <a:pt x="65" y="253"/>
                  </a:cubicBezTo>
                  <a:cubicBezTo>
                    <a:pt x="68" y="263"/>
                    <a:pt x="71" y="274"/>
                    <a:pt x="64" y="281"/>
                  </a:cubicBezTo>
                  <a:cubicBezTo>
                    <a:pt x="56" y="289"/>
                    <a:pt x="45" y="286"/>
                    <a:pt x="35" y="282"/>
                  </a:cubicBezTo>
                  <a:cubicBezTo>
                    <a:pt x="26" y="279"/>
                    <a:pt x="17" y="277"/>
                    <a:pt x="11" y="283"/>
                  </a:cubicBezTo>
                  <a:cubicBezTo>
                    <a:pt x="5" y="288"/>
                    <a:pt x="7" y="298"/>
                    <a:pt x="10" y="307"/>
                  </a:cubicBezTo>
                  <a:cubicBezTo>
                    <a:pt x="14" y="317"/>
                    <a:pt x="17" y="328"/>
                    <a:pt x="9" y="336"/>
                  </a:cubicBezTo>
                  <a:cubicBezTo>
                    <a:pt x="7" y="333"/>
                    <a:pt x="7" y="333"/>
                    <a:pt x="7" y="333"/>
                  </a:cubicBezTo>
                  <a:cubicBezTo>
                    <a:pt x="13" y="327"/>
                    <a:pt x="10" y="318"/>
                    <a:pt x="7" y="308"/>
                  </a:cubicBezTo>
                  <a:cubicBezTo>
                    <a:pt x="3" y="298"/>
                    <a:pt x="0" y="287"/>
                    <a:pt x="8" y="28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8">
              <a:extLst>
                <a:ext uri="{FF2B5EF4-FFF2-40B4-BE49-F238E27FC236}">
                  <a16:creationId xmlns:a16="http://schemas.microsoft.com/office/drawing/2014/main" id="{9BFAB116-9826-4C72-A9B3-9052A0CBE6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70637" y="1084263"/>
              <a:ext cx="1590675" cy="1590675"/>
            </a:xfrm>
            <a:custGeom>
              <a:avLst/>
              <a:gdLst>
                <a:gd name="T0" fmla="*/ 727 w 762"/>
                <a:gd name="T1" fmla="*/ 35 h 762"/>
                <a:gd name="T2" fmla="*/ 727 w 762"/>
                <a:gd name="T3" fmla="*/ 163 h 762"/>
                <a:gd name="T4" fmla="*/ 163 w 762"/>
                <a:gd name="T5" fmla="*/ 727 h 762"/>
                <a:gd name="T6" fmla="*/ 36 w 762"/>
                <a:gd name="T7" fmla="*/ 727 h 762"/>
                <a:gd name="T8" fmla="*/ 36 w 762"/>
                <a:gd name="T9" fmla="*/ 727 h 762"/>
                <a:gd name="T10" fmla="*/ 36 w 762"/>
                <a:gd name="T11" fmla="*/ 599 h 762"/>
                <a:gd name="T12" fmla="*/ 599 w 762"/>
                <a:gd name="T13" fmla="*/ 35 h 762"/>
                <a:gd name="T14" fmla="*/ 727 w 762"/>
                <a:gd name="T15" fmla="*/ 35 h 7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62" h="762">
                  <a:moveTo>
                    <a:pt x="727" y="35"/>
                  </a:moveTo>
                  <a:cubicBezTo>
                    <a:pt x="762" y="71"/>
                    <a:pt x="762" y="128"/>
                    <a:pt x="727" y="163"/>
                  </a:cubicBezTo>
                  <a:cubicBezTo>
                    <a:pt x="163" y="727"/>
                    <a:pt x="163" y="727"/>
                    <a:pt x="163" y="727"/>
                  </a:cubicBezTo>
                  <a:cubicBezTo>
                    <a:pt x="128" y="762"/>
                    <a:pt x="71" y="762"/>
                    <a:pt x="36" y="727"/>
                  </a:cubicBezTo>
                  <a:cubicBezTo>
                    <a:pt x="36" y="727"/>
                    <a:pt x="36" y="727"/>
                    <a:pt x="36" y="727"/>
                  </a:cubicBezTo>
                  <a:cubicBezTo>
                    <a:pt x="0" y="691"/>
                    <a:pt x="0" y="634"/>
                    <a:pt x="36" y="599"/>
                  </a:cubicBezTo>
                  <a:cubicBezTo>
                    <a:pt x="599" y="35"/>
                    <a:pt x="599" y="35"/>
                    <a:pt x="599" y="35"/>
                  </a:cubicBezTo>
                  <a:cubicBezTo>
                    <a:pt x="635" y="0"/>
                    <a:pt x="692" y="0"/>
                    <a:pt x="727" y="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9">
              <a:extLst>
                <a:ext uri="{FF2B5EF4-FFF2-40B4-BE49-F238E27FC236}">
                  <a16:creationId xmlns:a16="http://schemas.microsoft.com/office/drawing/2014/main" id="{A881A77E-1B1C-4028-9503-38B6D9F12F1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06592" y="1171575"/>
              <a:ext cx="950913" cy="954088"/>
            </a:xfrm>
            <a:custGeom>
              <a:avLst/>
              <a:gdLst>
                <a:gd name="T0" fmla="*/ 421 w 456"/>
                <a:gd name="T1" fmla="*/ 35 h 457"/>
                <a:gd name="T2" fmla="*/ 421 w 456"/>
                <a:gd name="T3" fmla="*/ 163 h 457"/>
                <a:gd name="T4" fmla="*/ 162 w 456"/>
                <a:gd name="T5" fmla="*/ 422 h 457"/>
                <a:gd name="T6" fmla="*/ 35 w 456"/>
                <a:gd name="T7" fmla="*/ 422 h 457"/>
                <a:gd name="T8" fmla="*/ 35 w 456"/>
                <a:gd name="T9" fmla="*/ 422 h 457"/>
                <a:gd name="T10" fmla="*/ 35 w 456"/>
                <a:gd name="T11" fmla="*/ 294 h 457"/>
                <a:gd name="T12" fmla="*/ 294 w 456"/>
                <a:gd name="T13" fmla="*/ 35 h 457"/>
                <a:gd name="T14" fmla="*/ 421 w 456"/>
                <a:gd name="T15" fmla="*/ 35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6" h="457">
                  <a:moveTo>
                    <a:pt x="421" y="35"/>
                  </a:moveTo>
                  <a:cubicBezTo>
                    <a:pt x="456" y="71"/>
                    <a:pt x="456" y="128"/>
                    <a:pt x="421" y="163"/>
                  </a:cubicBezTo>
                  <a:cubicBezTo>
                    <a:pt x="162" y="422"/>
                    <a:pt x="162" y="422"/>
                    <a:pt x="162" y="422"/>
                  </a:cubicBezTo>
                  <a:cubicBezTo>
                    <a:pt x="127" y="457"/>
                    <a:pt x="70" y="457"/>
                    <a:pt x="35" y="422"/>
                  </a:cubicBezTo>
                  <a:cubicBezTo>
                    <a:pt x="35" y="422"/>
                    <a:pt x="35" y="422"/>
                    <a:pt x="35" y="422"/>
                  </a:cubicBezTo>
                  <a:cubicBezTo>
                    <a:pt x="0" y="387"/>
                    <a:pt x="0" y="329"/>
                    <a:pt x="35" y="294"/>
                  </a:cubicBezTo>
                  <a:cubicBezTo>
                    <a:pt x="294" y="35"/>
                    <a:pt x="294" y="35"/>
                    <a:pt x="294" y="35"/>
                  </a:cubicBezTo>
                  <a:cubicBezTo>
                    <a:pt x="329" y="0"/>
                    <a:pt x="386" y="0"/>
                    <a:pt x="421" y="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10">
              <a:extLst>
                <a:ext uri="{FF2B5EF4-FFF2-40B4-BE49-F238E27FC236}">
                  <a16:creationId xmlns:a16="http://schemas.microsoft.com/office/drawing/2014/main" id="{DBC86BAD-52A2-4A11-A112-2795F640FF03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3324" y="1357313"/>
              <a:ext cx="1344612" cy="1343025"/>
            </a:xfrm>
            <a:custGeom>
              <a:avLst/>
              <a:gdLst>
                <a:gd name="T0" fmla="*/ 609 w 644"/>
                <a:gd name="T1" fmla="*/ 35 h 643"/>
                <a:gd name="T2" fmla="*/ 609 w 644"/>
                <a:gd name="T3" fmla="*/ 163 h 643"/>
                <a:gd name="T4" fmla="*/ 163 w 644"/>
                <a:gd name="T5" fmla="*/ 608 h 643"/>
                <a:gd name="T6" fmla="*/ 36 w 644"/>
                <a:gd name="T7" fmla="*/ 608 h 643"/>
                <a:gd name="T8" fmla="*/ 36 w 644"/>
                <a:gd name="T9" fmla="*/ 608 h 643"/>
                <a:gd name="T10" fmla="*/ 36 w 644"/>
                <a:gd name="T11" fmla="*/ 481 h 643"/>
                <a:gd name="T12" fmla="*/ 481 w 644"/>
                <a:gd name="T13" fmla="*/ 35 h 643"/>
                <a:gd name="T14" fmla="*/ 609 w 644"/>
                <a:gd name="T15" fmla="*/ 35 h 6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44" h="643">
                  <a:moveTo>
                    <a:pt x="609" y="35"/>
                  </a:moveTo>
                  <a:cubicBezTo>
                    <a:pt x="644" y="70"/>
                    <a:pt x="644" y="127"/>
                    <a:pt x="609" y="163"/>
                  </a:cubicBezTo>
                  <a:cubicBezTo>
                    <a:pt x="163" y="608"/>
                    <a:pt x="163" y="608"/>
                    <a:pt x="163" y="608"/>
                  </a:cubicBezTo>
                  <a:cubicBezTo>
                    <a:pt x="128" y="643"/>
                    <a:pt x="71" y="643"/>
                    <a:pt x="36" y="608"/>
                  </a:cubicBezTo>
                  <a:cubicBezTo>
                    <a:pt x="36" y="608"/>
                    <a:pt x="36" y="608"/>
                    <a:pt x="36" y="608"/>
                  </a:cubicBezTo>
                  <a:cubicBezTo>
                    <a:pt x="0" y="573"/>
                    <a:pt x="0" y="516"/>
                    <a:pt x="36" y="481"/>
                  </a:cubicBezTo>
                  <a:cubicBezTo>
                    <a:pt x="481" y="35"/>
                    <a:pt x="481" y="35"/>
                    <a:pt x="481" y="35"/>
                  </a:cubicBezTo>
                  <a:cubicBezTo>
                    <a:pt x="516" y="0"/>
                    <a:pt x="573" y="0"/>
                    <a:pt x="609" y="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11">
              <a:extLst>
                <a:ext uri="{FF2B5EF4-FFF2-40B4-BE49-F238E27FC236}">
                  <a16:creationId xmlns:a16="http://schemas.microsoft.com/office/drawing/2014/main" id="{984A955E-4DF4-4C36-946E-C5EA57E84D69}"/>
                </a:ext>
              </a:extLst>
            </p:cNvPr>
            <p:cNvSpPr>
              <a:spLocks/>
            </p:cNvSpPr>
            <p:nvPr/>
          </p:nvSpPr>
          <p:spPr bwMode="auto">
            <a:xfrm>
              <a:off x="6724649" y="4189412"/>
              <a:ext cx="1344612" cy="1343025"/>
            </a:xfrm>
            <a:custGeom>
              <a:avLst/>
              <a:gdLst>
                <a:gd name="T0" fmla="*/ 609 w 644"/>
                <a:gd name="T1" fmla="*/ 35 h 643"/>
                <a:gd name="T2" fmla="*/ 609 w 644"/>
                <a:gd name="T3" fmla="*/ 163 h 643"/>
                <a:gd name="T4" fmla="*/ 163 w 644"/>
                <a:gd name="T5" fmla="*/ 608 h 643"/>
                <a:gd name="T6" fmla="*/ 35 w 644"/>
                <a:gd name="T7" fmla="*/ 608 h 643"/>
                <a:gd name="T8" fmla="*/ 35 w 644"/>
                <a:gd name="T9" fmla="*/ 608 h 643"/>
                <a:gd name="T10" fmla="*/ 35 w 644"/>
                <a:gd name="T11" fmla="*/ 480 h 643"/>
                <a:gd name="T12" fmla="*/ 481 w 644"/>
                <a:gd name="T13" fmla="*/ 35 h 643"/>
                <a:gd name="T14" fmla="*/ 609 w 644"/>
                <a:gd name="T15" fmla="*/ 35 h 6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44" h="643">
                  <a:moveTo>
                    <a:pt x="609" y="35"/>
                  </a:moveTo>
                  <a:cubicBezTo>
                    <a:pt x="644" y="70"/>
                    <a:pt x="644" y="127"/>
                    <a:pt x="609" y="163"/>
                  </a:cubicBezTo>
                  <a:cubicBezTo>
                    <a:pt x="163" y="608"/>
                    <a:pt x="163" y="608"/>
                    <a:pt x="163" y="608"/>
                  </a:cubicBezTo>
                  <a:cubicBezTo>
                    <a:pt x="128" y="643"/>
                    <a:pt x="71" y="643"/>
                    <a:pt x="35" y="608"/>
                  </a:cubicBezTo>
                  <a:cubicBezTo>
                    <a:pt x="35" y="608"/>
                    <a:pt x="35" y="608"/>
                    <a:pt x="35" y="608"/>
                  </a:cubicBezTo>
                  <a:cubicBezTo>
                    <a:pt x="0" y="573"/>
                    <a:pt x="0" y="516"/>
                    <a:pt x="35" y="480"/>
                  </a:cubicBezTo>
                  <a:cubicBezTo>
                    <a:pt x="481" y="35"/>
                    <a:pt x="481" y="35"/>
                    <a:pt x="481" y="35"/>
                  </a:cubicBezTo>
                  <a:cubicBezTo>
                    <a:pt x="516" y="0"/>
                    <a:pt x="573" y="0"/>
                    <a:pt x="609" y="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12">
              <a:extLst>
                <a:ext uri="{FF2B5EF4-FFF2-40B4-BE49-F238E27FC236}">
                  <a16:creationId xmlns:a16="http://schemas.microsoft.com/office/drawing/2014/main" id="{C8825447-678A-4CF1-BB74-DF701C709B29}"/>
                </a:ext>
              </a:extLst>
            </p:cNvPr>
            <p:cNvSpPr>
              <a:spLocks/>
            </p:cNvSpPr>
            <p:nvPr/>
          </p:nvSpPr>
          <p:spPr bwMode="auto">
            <a:xfrm>
              <a:off x="2933698" y="3802585"/>
              <a:ext cx="430213" cy="430213"/>
            </a:xfrm>
            <a:custGeom>
              <a:avLst/>
              <a:gdLst>
                <a:gd name="T0" fmla="*/ 170 w 206"/>
                <a:gd name="T1" fmla="*/ 37 h 206"/>
                <a:gd name="T2" fmla="*/ 170 w 206"/>
                <a:gd name="T3" fmla="*/ 170 h 206"/>
                <a:gd name="T4" fmla="*/ 37 w 206"/>
                <a:gd name="T5" fmla="*/ 170 h 206"/>
                <a:gd name="T6" fmla="*/ 37 w 206"/>
                <a:gd name="T7" fmla="*/ 37 h 206"/>
                <a:gd name="T8" fmla="*/ 170 w 206"/>
                <a:gd name="T9" fmla="*/ 37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206">
                  <a:moveTo>
                    <a:pt x="170" y="37"/>
                  </a:moveTo>
                  <a:cubicBezTo>
                    <a:pt x="206" y="74"/>
                    <a:pt x="206" y="133"/>
                    <a:pt x="170" y="170"/>
                  </a:cubicBezTo>
                  <a:cubicBezTo>
                    <a:pt x="133" y="206"/>
                    <a:pt x="73" y="206"/>
                    <a:pt x="37" y="170"/>
                  </a:cubicBezTo>
                  <a:cubicBezTo>
                    <a:pt x="0" y="133"/>
                    <a:pt x="0" y="74"/>
                    <a:pt x="37" y="37"/>
                  </a:cubicBezTo>
                  <a:cubicBezTo>
                    <a:pt x="73" y="0"/>
                    <a:pt x="133" y="0"/>
                    <a:pt x="170" y="3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13">
              <a:extLst>
                <a:ext uri="{FF2B5EF4-FFF2-40B4-BE49-F238E27FC236}">
                  <a16:creationId xmlns:a16="http://schemas.microsoft.com/office/drawing/2014/main" id="{E541F802-FCF8-4059-A569-53517DF04BC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80158" y="948820"/>
              <a:ext cx="330055" cy="301354"/>
            </a:xfrm>
            <a:custGeom>
              <a:avLst/>
              <a:gdLst>
                <a:gd name="T0" fmla="*/ 123 w 245"/>
                <a:gd name="T1" fmla="*/ 223 h 223"/>
                <a:gd name="T2" fmla="*/ 44 w 245"/>
                <a:gd name="T3" fmla="*/ 190 h 223"/>
                <a:gd name="T4" fmla="*/ 44 w 245"/>
                <a:gd name="T5" fmla="*/ 32 h 223"/>
                <a:gd name="T6" fmla="*/ 123 w 245"/>
                <a:gd name="T7" fmla="*/ 0 h 223"/>
                <a:gd name="T8" fmla="*/ 202 w 245"/>
                <a:gd name="T9" fmla="*/ 32 h 223"/>
                <a:gd name="T10" fmla="*/ 202 w 245"/>
                <a:gd name="T11" fmla="*/ 32 h 223"/>
                <a:gd name="T12" fmla="*/ 202 w 245"/>
                <a:gd name="T13" fmla="*/ 190 h 223"/>
                <a:gd name="T14" fmla="*/ 123 w 245"/>
                <a:gd name="T15" fmla="*/ 223 h 223"/>
                <a:gd name="T16" fmla="*/ 123 w 245"/>
                <a:gd name="T17" fmla="*/ 36 h 223"/>
                <a:gd name="T18" fmla="*/ 69 w 245"/>
                <a:gd name="T19" fmla="*/ 58 h 223"/>
                <a:gd name="T20" fmla="*/ 69 w 245"/>
                <a:gd name="T21" fmla="*/ 165 h 223"/>
                <a:gd name="T22" fmla="*/ 123 w 245"/>
                <a:gd name="T23" fmla="*/ 187 h 223"/>
                <a:gd name="T24" fmla="*/ 176 w 245"/>
                <a:gd name="T25" fmla="*/ 165 h 223"/>
                <a:gd name="T26" fmla="*/ 176 w 245"/>
                <a:gd name="T27" fmla="*/ 58 h 223"/>
                <a:gd name="T28" fmla="*/ 123 w 245"/>
                <a:gd name="T29" fmla="*/ 36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5" h="223">
                  <a:moveTo>
                    <a:pt x="123" y="223"/>
                  </a:moveTo>
                  <a:cubicBezTo>
                    <a:pt x="93" y="223"/>
                    <a:pt x="65" y="212"/>
                    <a:pt x="44" y="190"/>
                  </a:cubicBezTo>
                  <a:cubicBezTo>
                    <a:pt x="0" y="147"/>
                    <a:pt x="0" y="76"/>
                    <a:pt x="44" y="32"/>
                  </a:cubicBezTo>
                  <a:cubicBezTo>
                    <a:pt x="65" y="11"/>
                    <a:pt x="93" y="0"/>
                    <a:pt x="123" y="0"/>
                  </a:cubicBezTo>
                  <a:cubicBezTo>
                    <a:pt x="153" y="0"/>
                    <a:pt x="181" y="11"/>
                    <a:pt x="202" y="32"/>
                  </a:cubicBezTo>
                  <a:cubicBezTo>
                    <a:pt x="202" y="32"/>
                    <a:pt x="202" y="32"/>
                    <a:pt x="202" y="32"/>
                  </a:cubicBezTo>
                  <a:cubicBezTo>
                    <a:pt x="245" y="76"/>
                    <a:pt x="245" y="147"/>
                    <a:pt x="202" y="190"/>
                  </a:cubicBezTo>
                  <a:cubicBezTo>
                    <a:pt x="181" y="212"/>
                    <a:pt x="153" y="223"/>
                    <a:pt x="123" y="223"/>
                  </a:cubicBezTo>
                  <a:close/>
                  <a:moveTo>
                    <a:pt x="123" y="36"/>
                  </a:moveTo>
                  <a:cubicBezTo>
                    <a:pt x="103" y="36"/>
                    <a:pt x="84" y="43"/>
                    <a:pt x="69" y="58"/>
                  </a:cubicBezTo>
                  <a:cubicBezTo>
                    <a:pt x="40" y="87"/>
                    <a:pt x="40" y="135"/>
                    <a:pt x="69" y="165"/>
                  </a:cubicBezTo>
                  <a:cubicBezTo>
                    <a:pt x="84" y="179"/>
                    <a:pt x="103" y="187"/>
                    <a:pt x="123" y="187"/>
                  </a:cubicBezTo>
                  <a:cubicBezTo>
                    <a:pt x="143" y="187"/>
                    <a:pt x="162" y="179"/>
                    <a:pt x="176" y="165"/>
                  </a:cubicBezTo>
                  <a:cubicBezTo>
                    <a:pt x="206" y="135"/>
                    <a:pt x="206" y="87"/>
                    <a:pt x="176" y="58"/>
                  </a:cubicBezTo>
                  <a:cubicBezTo>
                    <a:pt x="162" y="43"/>
                    <a:pt x="143" y="36"/>
                    <a:pt x="123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15">
              <a:extLst>
                <a:ext uri="{FF2B5EF4-FFF2-40B4-BE49-F238E27FC236}">
                  <a16:creationId xmlns:a16="http://schemas.microsoft.com/office/drawing/2014/main" id="{E98D86F2-38E0-49FC-8315-D0E555950BD6}"/>
                </a:ext>
              </a:extLst>
            </p:cNvPr>
            <p:cNvSpPr>
              <a:spLocks/>
            </p:cNvSpPr>
            <p:nvPr/>
          </p:nvSpPr>
          <p:spPr bwMode="auto">
            <a:xfrm>
              <a:off x="7873998" y="730250"/>
              <a:ext cx="430213" cy="430213"/>
            </a:xfrm>
            <a:custGeom>
              <a:avLst/>
              <a:gdLst>
                <a:gd name="T0" fmla="*/ 169 w 206"/>
                <a:gd name="T1" fmla="*/ 37 h 206"/>
                <a:gd name="T2" fmla="*/ 169 w 206"/>
                <a:gd name="T3" fmla="*/ 170 h 206"/>
                <a:gd name="T4" fmla="*/ 37 w 206"/>
                <a:gd name="T5" fmla="*/ 170 h 206"/>
                <a:gd name="T6" fmla="*/ 37 w 206"/>
                <a:gd name="T7" fmla="*/ 37 h 206"/>
                <a:gd name="T8" fmla="*/ 169 w 206"/>
                <a:gd name="T9" fmla="*/ 37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206">
                  <a:moveTo>
                    <a:pt x="169" y="37"/>
                  </a:moveTo>
                  <a:cubicBezTo>
                    <a:pt x="206" y="74"/>
                    <a:pt x="206" y="133"/>
                    <a:pt x="169" y="170"/>
                  </a:cubicBezTo>
                  <a:cubicBezTo>
                    <a:pt x="133" y="206"/>
                    <a:pt x="73" y="206"/>
                    <a:pt x="37" y="170"/>
                  </a:cubicBezTo>
                  <a:cubicBezTo>
                    <a:pt x="0" y="133"/>
                    <a:pt x="0" y="74"/>
                    <a:pt x="37" y="37"/>
                  </a:cubicBezTo>
                  <a:cubicBezTo>
                    <a:pt x="73" y="0"/>
                    <a:pt x="133" y="0"/>
                    <a:pt x="169" y="3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16">
              <a:extLst>
                <a:ext uri="{FF2B5EF4-FFF2-40B4-BE49-F238E27FC236}">
                  <a16:creationId xmlns:a16="http://schemas.microsoft.com/office/drawing/2014/main" id="{24F8DEB2-0F00-4E41-B390-F0FBAEAA617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5237" y="5465761"/>
              <a:ext cx="430213" cy="430213"/>
            </a:xfrm>
            <a:custGeom>
              <a:avLst/>
              <a:gdLst>
                <a:gd name="T0" fmla="*/ 170 w 206"/>
                <a:gd name="T1" fmla="*/ 37 h 206"/>
                <a:gd name="T2" fmla="*/ 170 w 206"/>
                <a:gd name="T3" fmla="*/ 170 h 206"/>
                <a:gd name="T4" fmla="*/ 37 w 206"/>
                <a:gd name="T5" fmla="*/ 170 h 206"/>
                <a:gd name="T6" fmla="*/ 37 w 206"/>
                <a:gd name="T7" fmla="*/ 37 h 206"/>
                <a:gd name="T8" fmla="*/ 170 w 206"/>
                <a:gd name="T9" fmla="*/ 37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206">
                  <a:moveTo>
                    <a:pt x="170" y="37"/>
                  </a:moveTo>
                  <a:cubicBezTo>
                    <a:pt x="206" y="74"/>
                    <a:pt x="206" y="133"/>
                    <a:pt x="170" y="170"/>
                  </a:cubicBezTo>
                  <a:cubicBezTo>
                    <a:pt x="133" y="206"/>
                    <a:pt x="73" y="206"/>
                    <a:pt x="37" y="170"/>
                  </a:cubicBezTo>
                  <a:cubicBezTo>
                    <a:pt x="0" y="133"/>
                    <a:pt x="0" y="74"/>
                    <a:pt x="37" y="37"/>
                  </a:cubicBezTo>
                  <a:cubicBezTo>
                    <a:pt x="73" y="0"/>
                    <a:pt x="133" y="0"/>
                    <a:pt x="170" y="3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13">
              <a:extLst>
                <a:ext uri="{FF2B5EF4-FFF2-40B4-BE49-F238E27FC236}">
                  <a16:creationId xmlns:a16="http://schemas.microsoft.com/office/drawing/2014/main" id="{3804A3F0-B994-46B5-8230-D1464A47464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51425" y="5585890"/>
              <a:ext cx="330055" cy="301354"/>
            </a:xfrm>
            <a:custGeom>
              <a:avLst/>
              <a:gdLst>
                <a:gd name="T0" fmla="*/ 123 w 245"/>
                <a:gd name="T1" fmla="*/ 223 h 223"/>
                <a:gd name="T2" fmla="*/ 44 w 245"/>
                <a:gd name="T3" fmla="*/ 190 h 223"/>
                <a:gd name="T4" fmla="*/ 44 w 245"/>
                <a:gd name="T5" fmla="*/ 32 h 223"/>
                <a:gd name="T6" fmla="*/ 123 w 245"/>
                <a:gd name="T7" fmla="*/ 0 h 223"/>
                <a:gd name="T8" fmla="*/ 202 w 245"/>
                <a:gd name="T9" fmla="*/ 32 h 223"/>
                <a:gd name="T10" fmla="*/ 202 w 245"/>
                <a:gd name="T11" fmla="*/ 32 h 223"/>
                <a:gd name="T12" fmla="*/ 202 w 245"/>
                <a:gd name="T13" fmla="*/ 190 h 223"/>
                <a:gd name="T14" fmla="*/ 123 w 245"/>
                <a:gd name="T15" fmla="*/ 223 h 223"/>
                <a:gd name="T16" fmla="*/ 123 w 245"/>
                <a:gd name="T17" fmla="*/ 36 h 223"/>
                <a:gd name="T18" fmla="*/ 69 w 245"/>
                <a:gd name="T19" fmla="*/ 58 h 223"/>
                <a:gd name="T20" fmla="*/ 69 w 245"/>
                <a:gd name="T21" fmla="*/ 165 h 223"/>
                <a:gd name="T22" fmla="*/ 123 w 245"/>
                <a:gd name="T23" fmla="*/ 187 h 223"/>
                <a:gd name="T24" fmla="*/ 176 w 245"/>
                <a:gd name="T25" fmla="*/ 165 h 223"/>
                <a:gd name="T26" fmla="*/ 176 w 245"/>
                <a:gd name="T27" fmla="*/ 58 h 223"/>
                <a:gd name="T28" fmla="*/ 123 w 245"/>
                <a:gd name="T29" fmla="*/ 36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5" h="223">
                  <a:moveTo>
                    <a:pt x="123" y="223"/>
                  </a:moveTo>
                  <a:cubicBezTo>
                    <a:pt x="93" y="223"/>
                    <a:pt x="65" y="212"/>
                    <a:pt x="44" y="190"/>
                  </a:cubicBezTo>
                  <a:cubicBezTo>
                    <a:pt x="0" y="147"/>
                    <a:pt x="0" y="76"/>
                    <a:pt x="44" y="32"/>
                  </a:cubicBezTo>
                  <a:cubicBezTo>
                    <a:pt x="65" y="11"/>
                    <a:pt x="93" y="0"/>
                    <a:pt x="123" y="0"/>
                  </a:cubicBezTo>
                  <a:cubicBezTo>
                    <a:pt x="153" y="0"/>
                    <a:pt x="181" y="11"/>
                    <a:pt x="202" y="32"/>
                  </a:cubicBezTo>
                  <a:cubicBezTo>
                    <a:pt x="202" y="32"/>
                    <a:pt x="202" y="32"/>
                    <a:pt x="202" y="32"/>
                  </a:cubicBezTo>
                  <a:cubicBezTo>
                    <a:pt x="245" y="76"/>
                    <a:pt x="245" y="147"/>
                    <a:pt x="202" y="190"/>
                  </a:cubicBezTo>
                  <a:cubicBezTo>
                    <a:pt x="181" y="212"/>
                    <a:pt x="153" y="223"/>
                    <a:pt x="123" y="223"/>
                  </a:cubicBezTo>
                  <a:close/>
                  <a:moveTo>
                    <a:pt x="123" y="36"/>
                  </a:moveTo>
                  <a:cubicBezTo>
                    <a:pt x="103" y="36"/>
                    <a:pt x="84" y="43"/>
                    <a:pt x="69" y="58"/>
                  </a:cubicBezTo>
                  <a:cubicBezTo>
                    <a:pt x="40" y="87"/>
                    <a:pt x="40" y="135"/>
                    <a:pt x="69" y="165"/>
                  </a:cubicBezTo>
                  <a:cubicBezTo>
                    <a:pt x="84" y="179"/>
                    <a:pt x="103" y="187"/>
                    <a:pt x="123" y="187"/>
                  </a:cubicBezTo>
                  <a:cubicBezTo>
                    <a:pt x="143" y="187"/>
                    <a:pt x="162" y="179"/>
                    <a:pt x="176" y="165"/>
                  </a:cubicBezTo>
                  <a:cubicBezTo>
                    <a:pt x="206" y="135"/>
                    <a:pt x="206" y="87"/>
                    <a:pt x="176" y="58"/>
                  </a:cubicBezTo>
                  <a:cubicBezTo>
                    <a:pt x="162" y="43"/>
                    <a:pt x="143" y="36"/>
                    <a:pt x="123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9">
              <a:extLst>
                <a:ext uri="{FF2B5EF4-FFF2-40B4-BE49-F238E27FC236}">
                  <a16:creationId xmlns:a16="http://schemas.microsoft.com/office/drawing/2014/main" id="{BCE2BE1F-4039-473D-BAF0-FE1B093111EF}"/>
                </a:ext>
              </a:extLst>
            </p:cNvPr>
            <p:cNvSpPr>
              <a:spLocks/>
            </p:cNvSpPr>
            <p:nvPr/>
          </p:nvSpPr>
          <p:spPr bwMode="auto">
            <a:xfrm>
              <a:off x="8183994" y="3779475"/>
              <a:ext cx="950913" cy="954088"/>
            </a:xfrm>
            <a:custGeom>
              <a:avLst/>
              <a:gdLst>
                <a:gd name="T0" fmla="*/ 421 w 456"/>
                <a:gd name="T1" fmla="*/ 35 h 457"/>
                <a:gd name="T2" fmla="*/ 421 w 456"/>
                <a:gd name="T3" fmla="*/ 163 h 457"/>
                <a:gd name="T4" fmla="*/ 162 w 456"/>
                <a:gd name="T5" fmla="*/ 422 h 457"/>
                <a:gd name="T6" fmla="*/ 35 w 456"/>
                <a:gd name="T7" fmla="*/ 422 h 457"/>
                <a:gd name="T8" fmla="*/ 35 w 456"/>
                <a:gd name="T9" fmla="*/ 422 h 457"/>
                <a:gd name="T10" fmla="*/ 35 w 456"/>
                <a:gd name="T11" fmla="*/ 294 h 457"/>
                <a:gd name="T12" fmla="*/ 294 w 456"/>
                <a:gd name="T13" fmla="*/ 35 h 457"/>
                <a:gd name="T14" fmla="*/ 421 w 456"/>
                <a:gd name="T15" fmla="*/ 35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6" h="457">
                  <a:moveTo>
                    <a:pt x="421" y="35"/>
                  </a:moveTo>
                  <a:cubicBezTo>
                    <a:pt x="456" y="71"/>
                    <a:pt x="456" y="128"/>
                    <a:pt x="421" y="163"/>
                  </a:cubicBezTo>
                  <a:cubicBezTo>
                    <a:pt x="162" y="422"/>
                    <a:pt x="162" y="422"/>
                    <a:pt x="162" y="422"/>
                  </a:cubicBezTo>
                  <a:cubicBezTo>
                    <a:pt x="127" y="457"/>
                    <a:pt x="70" y="457"/>
                    <a:pt x="35" y="422"/>
                  </a:cubicBezTo>
                  <a:cubicBezTo>
                    <a:pt x="35" y="422"/>
                    <a:pt x="35" y="422"/>
                    <a:pt x="35" y="422"/>
                  </a:cubicBezTo>
                  <a:cubicBezTo>
                    <a:pt x="0" y="387"/>
                    <a:pt x="0" y="329"/>
                    <a:pt x="35" y="294"/>
                  </a:cubicBezTo>
                  <a:cubicBezTo>
                    <a:pt x="294" y="35"/>
                    <a:pt x="294" y="35"/>
                    <a:pt x="294" y="35"/>
                  </a:cubicBezTo>
                  <a:cubicBezTo>
                    <a:pt x="329" y="0"/>
                    <a:pt x="386" y="0"/>
                    <a:pt x="421" y="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15">
              <a:extLst>
                <a:ext uri="{FF2B5EF4-FFF2-40B4-BE49-F238E27FC236}">
                  <a16:creationId xmlns:a16="http://schemas.microsoft.com/office/drawing/2014/main" id="{163197F1-68F2-492C-BCD8-F4AE3308C52F}"/>
                </a:ext>
              </a:extLst>
            </p:cNvPr>
            <p:cNvSpPr>
              <a:spLocks/>
            </p:cNvSpPr>
            <p:nvPr/>
          </p:nvSpPr>
          <p:spPr bwMode="auto">
            <a:xfrm>
              <a:off x="9134907" y="3349262"/>
              <a:ext cx="430213" cy="430213"/>
            </a:xfrm>
            <a:custGeom>
              <a:avLst/>
              <a:gdLst>
                <a:gd name="T0" fmla="*/ 169 w 206"/>
                <a:gd name="T1" fmla="*/ 37 h 206"/>
                <a:gd name="T2" fmla="*/ 169 w 206"/>
                <a:gd name="T3" fmla="*/ 170 h 206"/>
                <a:gd name="T4" fmla="*/ 37 w 206"/>
                <a:gd name="T5" fmla="*/ 170 h 206"/>
                <a:gd name="T6" fmla="*/ 37 w 206"/>
                <a:gd name="T7" fmla="*/ 37 h 206"/>
                <a:gd name="T8" fmla="*/ 169 w 206"/>
                <a:gd name="T9" fmla="*/ 37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206">
                  <a:moveTo>
                    <a:pt x="169" y="37"/>
                  </a:moveTo>
                  <a:cubicBezTo>
                    <a:pt x="206" y="74"/>
                    <a:pt x="206" y="133"/>
                    <a:pt x="169" y="170"/>
                  </a:cubicBezTo>
                  <a:cubicBezTo>
                    <a:pt x="133" y="206"/>
                    <a:pt x="73" y="206"/>
                    <a:pt x="37" y="170"/>
                  </a:cubicBezTo>
                  <a:cubicBezTo>
                    <a:pt x="0" y="133"/>
                    <a:pt x="0" y="74"/>
                    <a:pt x="37" y="37"/>
                  </a:cubicBezTo>
                  <a:cubicBezTo>
                    <a:pt x="73" y="0"/>
                    <a:pt x="133" y="0"/>
                    <a:pt x="169" y="3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9">
              <a:extLst>
                <a:ext uri="{FF2B5EF4-FFF2-40B4-BE49-F238E27FC236}">
                  <a16:creationId xmlns:a16="http://schemas.microsoft.com/office/drawing/2014/main" id="{1A826494-9CE3-4C8A-BFB3-D0B8BC950AD4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4576" y="1879599"/>
              <a:ext cx="950913" cy="954088"/>
            </a:xfrm>
            <a:custGeom>
              <a:avLst/>
              <a:gdLst>
                <a:gd name="T0" fmla="*/ 421 w 456"/>
                <a:gd name="T1" fmla="*/ 35 h 457"/>
                <a:gd name="T2" fmla="*/ 421 w 456"/>
                <a:gd name="T3" fmla="*/ 163 h 457"/>
                <a:gd name="T4" fmla="*/ 162 w 456"/>
                <a:gd name="T5" fmla="*/ 422 h 457"/>
                <a:gd name="T6" fmla="*/ 35 w 456"/>
                <a:gd name="T7" fmla="*/ 422 h 457"/>
                <a:gd name="T8" fmla="*/ 35 w 456"/>
                <a:gd name="T9" fmla="*/ 422 h 457"/>
                <a:gd name="T10" fmla="*/ 35 w 456"/>
                <a:gd name="T11" fmla="*/ 294 h 457"/>
                <a:gd name="T12" fmla="*/ 294 w 456"/>
                <a:gd name="T13" fmla="*/ 35 h 457"/>
                <a:gd name="T14" fmla="*/ 421 w 456"/>
                <a:gd name="T15" fmla="*/ 35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6" h="457">
                  <a:moveTo>
                    <a:pt x="421" y="35"/>
                  </a:moveTo>
                  <a:cubicBezTo>
                    <a:pt x="456" y="71"/>
                    <a:pt x="456" y="128"/>
                    <a:pt x="421" y="163"/>
                  </a:cubicBezTo>
                  <a:cubicBezTo>
                    <a:pt x="162" y="422"/>
                    <a:pt x="162" y="422"/>
                    <a:pt x="162" y="422"/>
                  </a:cubicBezTo>
                  <a:cubicBezTo>
                    <a:pt x="127" y="457"/>
                    <a:pt x="70" y="457"/>
                    <a:pt x="35" y="422"/>
                  </a:cubicBezTo>
                  <a:cubicBezTo>
                    <a:pt x="35" y="422"/>
                    <a:pt x="35" y="422"/>
                    <a:pt x="35" y="422"/>
                  </a:cubicBezTo>
                  <a:cubicBezTo>
                    <a:pt x="0" y="387"/>
                    <a:pt x="0" y="329"/>
                    <a:pt x="35" y="294"/>
                  </a:cubicBezTo>
                  <a:cubicBezTo>
                    <a:pt x="294" y="35"/>
                    <a:pt x="294" y="35"/>
                    <a:pt x="294" y="35"/>
                  </a:cubicBezTo>
                  <a:cubicBezTo>
                    <a:pt x="329" y="0"/>
                    <a:pt x="386" y="0"/>
                    <a:pt x="421" y="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13">
              <a:extLst>
                <a:ext uri="{FF2B5EF4-FFF2-40B4-BE49-F238E27FC236}">
                  <a16:creationId xmlns:a16="http://schemas.microsoft.com/office/drawing/2014/main" id="{2E70264D-EA88-49FD-B3DA-D920FB3FA69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32790" y="2824939"/>
              <a:ext cx="330055" cy="301354"/>
            </a:xfrm>
            <a:custGeom>
              <a:avLst/>
              <a:gdLst>
                <a:gd name="T0" fmla="*/ 123 w 245"/>
                <a:gd name="T1" fmla="*/ 223 h 223"/>
                <a:gd name="T2" fmla="*/ 44 w 245"/>
                <a:gd name="T3" fmla="*/ 190 h 223"/>
                <a:gd name="T4" fmla="*/ 44 w 245"/>
                <a:gd name="T5" fmla="*/ 32 h 223"/>
                <a:gd name="T6" fmla="*/ 123 w 245"/>
                <a:gd name="T7" fmla="*/ 0 h 223"/>
                <a:gd name="T8" fmla="*/ 202 w 245"/>
                <a:gd name="T9" fmla="*/ 32 h 223"/>
                <a:gd name="T10" fmla="*/ 202 w 245"/>
                <a:gd name="T11" fmla="*/ 32 h 223"/>
                <a:gd name="T12" fmla="*/ 202 w 245"/>
                <a:gd name="T13" fmla="*/ 190 h 223"/>
                <a:gd name="T14" fmla="*/ 123 w 245"/>
                <a:gd name="T15" fmla="*/ 223 h 223"/>
                <a:gd name="T16" fmla="*/ 123 w 245"/>
                <a:gd name="T17" fmla="*/ 36 h 223"/>
                <a:gd name="T18" fmla="*/ 69 w 245"/>
                <a:gd name="T19" fmla="*/ 58 h 223"/>
                <a:gd name="T20" fmla="*/ 69 w 245"/>
                <a:gd name="T21" fmla="*/ 165 h 223"/>
                <a:gd name="T22" fmla="*/ 123 w 245"/>
                <a:gd name="T23" fmla="*/ 187 h 223"/>
                <a:gd name="T24" fmla="*/ 176 w 245"/>
                <a:gd name="T25" fmla="*/ 165 h 223"/>
                <a:gd name="T26" fmla="*/ 176 w 245"/>
                <a:gd name="T27" fmla="*/ 58 h 223"/>
                <a:gd name="T28" fmla="*/ 123 w 245"/>
                <a:gd name="T29" fmla="*/ 36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5" h="223">
                  <a:moveTo>
                    <a:pt x="123" y="223"/>
                  </a:moveTo>
                  <a:cubicBezTo>
                    <a:pt x="93" y="223"/>
                    <a:pt x="65" y="212"/>
                    <a:pt x="44" y="190"/>
                  </a:cubicBezTo>
                  <a:cubicBezTo>
                    <a:pt x="0" y="147"/>
                    <a:pt x="0" y="76"/>
                    <a:pt x="44" y="32"/>
                  </a:cubicBezTo>
                  <a:cubicBezTo>
                    <a:pt x="65" y="11"/>
                    <a:pt x="93" y="0"/>
                    <a:pt x="123" y="0"/>
                  </a:cubicBezTo>
                  <a:cubicBezTo>
                    <a:pt x="153" y="0"/>
                    <a:pt x="181" y="11"/>
                    <a:pt x="202" y="32"/>
                  </a:cubicBezTo>
                  <a:cubicBezTo>
                    <a:pt x="202" y="32"/>
                    <a:pt x="202" y="32"/>
                    <a:pt x="202" y="32"/>
                  </a:cubicBezTo>
                  <a:cubicBezTo>
                    <a:pt x="245" y="76"/>
                    <a:pt x="245" y="147"/>
                    <a:pt x="202" y="190"/>
                  </a:cubicBezTo>
                  <a:cubicBezTo>
                    <a:pt x="181" y="212"/>
                    <a:pt x="153" y="223"/>
                    <a:pt x="123" y="223"/>
                  </a:cubicBezTo>
                  <a:close/>
                  <a:moveTo>
                    <a:pt x="123" y="36"/>
                  </a:moveTo>
                  <a:cubicBezTo>
                    <a:pt x="103" y="36"/>
                    <a:pt x="84" y="43"/>
                    <a:pt x="69" y="58"/>
                  </a:cubicBezTo>
                  <a:cubicBezTo>
                    <a:pt x="40" y="87"/>
                    <a:pt x="40" y="135"/>
                    <a:pt x="69" y="165"/>
                  </a:cubicBezTo>
                  <a:cubicBezTo>
                    <a:pt x="84" y="179"/>
                    <a:pt x="103" y="187"/>
                    <a:pt x="123" y="187"/>
                  </a:cubicBezTo>
                  <a:cubicBezTo>
                    <a:pt x="143" y="187"/>
                    <a:pt x="162" y="179"/>
                    <a:pt x="176" y="165"/>
                  </a:cubicBezTo>
                  <a:cubicBezTo>
                    <a:pt x="206" y="135"/>
                    <a:pt x="206" y="87"/>
                    <a:pt x="176" y="58"/>
                  </a:cubicBezTo>
                  <a:cubicBezTo>
                    <a:pt x="162" y="43"/>
                    <a:pt x="143" y="36"/>
                    <a:pt x="123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6">
              <a:extLst>
                <a:ext uri="{FF2B5EF4-FFF2-40B4-BE49-F238E27FC236}">
                  <a16:creationId xmlns:a16="http://schemas.microsoft.com/office/drawing/2014/main" id="{15EC6303-53A7-474E-B228-484AFAF74D49}"/>
                </a:ext>
              </a:extLst>
            </p:cNvPr>
            <p:cNvSpPr>
              <a:spLocks/>
            </p:cNvSpPr>
            <p:nvPr/>
          </p:nvSpPr>
          <p:spPr bwMode="auto">
            <a:xfrm>
              <a:off x="7440141" y="4765674"/>
              <a:ext cx="700088" cy="700088"/>
            </a:xfrm>
            <a:custGeom>
              <a:avLst/>
              <a:gdLst>
                <a:gd name="T0" fmla="*/ 328 w 335"/>
                <a:gd name="T1" fmla="*/ 56 h 335"/>
                <a:gd name="T2" fmla="*/ 299 w 335"/>
                <a:gd name="T3" fmla="*/ 57 h 335"/>
                <a:gd name="T4" fmla="*/ 274 w 335"/>
                <a:gd name="T5" fmla="*/ 57 h 335"/>
                <a:gd name="T6" fmla="*/ 274 w 335"/>
                <a:gd name="T7" fmla="*/ 81 h 335"/>
                <a:gd name="T8" fmla="*/ 273 w 335"/>
                <a:gd name="T9" fmla="*/ 110 h 335"/>
                <a:gd name="T10" fmla="*/ 245 w 335"/>
                <a:gd name="T11" fmla="*/ 111 h 335"/>
                <a:gd name="T12" fmla="*/ 220 w 335"/>
                <a:gd name="T13" fmla="*/ 111 h 335"/>
                <a:gd name="T14" fmla="*/ 220 w 335"/>
                <a:gd name="T15" fmla="*/ 136 h 335"/>
                <a:gd name="T16" fmla="*/ 219 w 335"/>
                <a:gd name="T17" fmla="*/ 164 h 335"/>
                <a:gd name="T18" fmla="*/ 190 w 335"/>
                <a:gd name="T19" fmla="*/ 165 h 335"/>
                <a:gd name="T20" fmla="*/ 166 w 335"/>
                <a:gd name="T21" fmla="*/ 166 h 335"/>
                <a:gd name="T22" fmla="*/ 165 w 335"/>
                <a:gd name="T23" fmla="*/ 190 h 335"/>
                <a:gd name="T24" fmla="*/ 164 w 335"/>
                <a:gd name="T25" fmla="*/ 219 h 335"/>
                <a:gd name="T26" fmla="*/ 136 w 335"/>
                <a:gd name="T27" fmla="*/ 220 h 335"/>
                <a:gd name="T28" fmla="*/ 111 w 335"/>
                <a:gd name="T29" fmla="*/ 220 h 335"/>
                <a:gd name="T30" fmla="*/ 111 w 335"/>
                <a:gd name="T31" fmla="*/ 245 h 335"/>
                <a:gd name="T32" fmla="*/ 110 w 335"/>
                <a:gd name="T33" fmla="*/ 273 h 335"/>
                <a:gd name="T34" fmla="*/ 81 w 335"/>
                <a:gd name="T35" fmla="*/ 274 h 335"/>
                <a:gd name="T36" fmla="*/ 57 w 335"/>
                <a:gd name="T37" fmla="*/ 274 h 335"/>
                <a:gd name="T38" fmla="*/ 57 w 335"/>
                <a:gd name="T39" fmla="*/ 299 h 335"/>
                <a:gd name="T40" fmla="*/ 56 w 335"/>
                <a:gd name="T41" fmla="*/ 327 h 335"/>
                <a:gd name="T42" fmla="*/ 27 w 335"/>
                <a:gd name="T43" fmla="*/ 329 h 335"/>
                <a:gd name="T44" fmla="*/ 2 w 335"/>
                <a:gd name="T45" fmla="*/ 329 h 335"/>
                <a:gd name="T46" fmla="*/ 0 w 335"/>
                <a:gd name="T47" fmla="*/ 326 h 335"/>
                <a:gd name="T48" fmla="*/ 28 w 335"/>
                <a:gd name="T49" fmla="*/ 325 h 335"/>
                <a:gd name="T50" fmla="*/ 53 w 335"/>
                <a:gd name="T51" fmla="*/ 325 h 335"/>
                <a:gd name="T52" fmla="*/ 53 w 335"/>
                <a:gd name="T53" fmla="*/ 300 h 335"/>
                <a:gd name="T54" fmla="*/ 54 w 335"/>
                <a:gd name="T55" fmla="*/ 271 h 335"/>
                <a:gd name="T56" fmla="*/ 83 w 335"/>
                <a:gd name="T57" fmla="*/ 270 h 335"/>
                <a:gd name="T58" fmla="*/ 107 w 335"/>
                <a:gd name="T59" fmla="*/ 270 h 335"/>
                <a:gd name="T60" fmla="*/ 107 w 335"/>
                <a:gd name="T61" fmla="*/ 246 h 335"/>
                <a:gd name="T62" fmla="*/ 108 w 335"/>
                <a:gd name="T63" fmla="*/ 217 h 335"/>
                <a:gd name="T64" fmla="*/ 137 w 335"/>
                <a:gd name="T65" fmla="*/ 216 h 335"/>
                <a:gd name="T66" fmla="*/ 162 w 335"/>
                <a:gd name="T67" fmla="*/ 216 h 335"/>
                <a:gd name="T68" fmla="*/ 162 w 335"/>
                <a:gd name="T69" fmla="*/ 191 h 335"/>
                <a:gd name="T70" fmla="*/ 163 w 335"/>
                <a:gd name="T71" fmla="*/ 163 h 335"/>
                <a:gd name="T72" fmla="*/ 191 w 335"/>
                <a:gd name="T73" fmla="*/ 162 h 335"/>
                <a:gd name="T74" fmla="*/ 216 w 335"/>
                <a:gd name="T75" fmla="*/ 162 h 335"/>
                <a:gd name="T76" fmla="*/ 216 w 335"/>
                <a:gd name="T77" fmla="*/ 137 h 335"/>
                <a:gd name="T78" fmla="*/ 217 w 335"/>
                <a:gd name="T79" fmla="*/ 108 h 335"/>
                <a:gd name="T80" fmla="*/ 246 w 335"/>
                <a:gd name="T81" fmla="*/ 107 h 335"/>
                <a:gd name="T82" fmla="*/ 270 w 335"/>
                <a:gd name="T83" fmla="*/ 107 h 335"/>
                <a:gd name="T84" fmla="*/ 270 w 335"/>
                <a:gd name="T85" fmla="*/ 83 h 335"/>
                <a:gd name="T86" fmla="*/ 271 w 335"/>
                <a:gd name="T87" fmla="*/ 54 h 335"/>
                <a:gd name="T88" fmla="*/ 300 w 335"/>
                <a:gd name="T89" fmla="*/ 53 h 335"/>
                <a:gd name="T90" fmla="*/ 325 w 335"/>
                <a:gd name="T91" fmla="*/ 53 h 335"/>
                <a:gd name="T92" fmla="*/ 325 w 335"/>
                <a:gd name="T93" fmla="*/ 28 h 335"/>
                <a:gd name="T94" fmla="*/ 326 w 335"/>
                <a:gd name="T95" fmla="*/ 0 h 335"/>
                <a:gd name="T96" fmla="*/ 329 w 335"/>
                <a:gd name="T97" fmla="*/ 2 h 335"/>
                <a:gd name="T98" fmla="*/ 329 w 335"/>
                <a:gd name="T99" fmla="*/ 27 h 335"/>
                <a:gd name="T100" fmla="*/ 328 w 335"/>
                <a:gd name="T101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35" h="335">
                  <a:moveTo>
                    <a:pt x="328" y="56"/>
                  </a:moveTo>
                  <a:cubicBezTo>
                    <a:pt x="320" y="63"/>
                    <a:pt x="309" y="60"/>
                    <a:pt x="299" y="57"/>
                  </a:cubicBezTo>
                  <a:cubicBezTo>
                    <a:pt x="289" y="54"/>
                    <a:pt x="280" y="51"/>
                    <a:pt x="274" y="57"/>
                  </a:cubicBezTo>
                  <a:cubicBezTo>
                    <a:pt x="268" y="63"/>
                    <a:pt x="271" y="72"/>
                    <a:pt x="274" y="81"/>
                  </a:cubicBezTo>
                  <a:cubicBezTo>
                    <a:pt x="277" y="92"/>
                    <a:pt x="281" y="102"/>
                    <a:pt x="273" y="110"/>
                  </a:cubicBezTo>
                  <a:cubicBezTo>
                    <a:pt x="265" y="118"/>
                    <a:pt x="255" y="114"/>
                    <a:pt x="245" y="111"/>
                  </a:cubicBezTo>
                  <a:cubicBezTo>
                    <a:pt x="235" y="108"/>
                    <a:pt x="226" y="105"/>
                    <a:pt x="220" y="111"/>
                  </a:cubicBezTo>
                  <a:cubicBezTo>
                    <a:pt x="214" y="117"/>
                    <a:pt x="217" y="126"/>
                    <a:pt x="220" y="136"/>
                  </a:cubicBezTo>
                  <a:cubicBezTo>
                    <a:pt x="223" y="146"/>
                    <a:pt x="226" y="157"/>
                    <a:pt x="219" y="164"/>
                  </a:cubicBezTo>
                  <a:cubicBezTo>
                    <a:pt x="211" y="172"/>
                    <a:pt x="200" y="169"/>
                    <a:pt x="190" y="165"/>
                  </a:cubicBezTo>
                  <a:cubicBezTo>
                    <a:pt x="181" y="162"/>
                    <a:pt x="171" y="160"/>
                    <a:pt x="166" y="166"/>
                  </a:cubicBezTo>
                  <a:cubicBezTo>
                    <a:pt x="160" y="171"/>
                    <a:pt x="162" y="181"/>
                    <a:pt x="165" y="190"/>
                  </a:cubicBezTo>
                  <a:cubicBezTo>
                    <a:pt x="169" y="200"/>
                    <a:pt x="172" y="211"/>
                    <a:pt x="164" y="219"/>
                  </a:cubicBezTo>
                  <a:cubicBezTo>
                    <a:pt x="157" y="226"/>
                    <a:pt x="146" y="223"/>
                    <a:pt x="136" y="220"/>
                  </a:cubicBezTo>
                  <a:cubicBezTo>
                    <a:pt x="126" y="217"/>
                    <a:pt x="117" y="214"/>
                    <a:pt x="111" y="220"/>
                  </a:cubicBezTo>
                  <a:cubicBezTo>
                    <a:pt x="105" y="226"/>
                    <a:pt x="108" y="235"/>
                    <a:pt x="111" y="245"/>
                  </a:cubicBezTo>
                  <a:cubicBezTo>
                    <a:pt x="114" y="255"/>
                    <a:pt x="118" y="265"/>
                    <a:pt x="110" y="273"/>
                  </a:cubicBezTo>
                  <a:cubicBezTo>
                    <a:pt x="102" y="281"/>
                    <a:pt x="92" y="277"/>
                    <a:pt x="81" y="274"/>
                  </a:cubicBezTo>
                  <a:cubicBezTo>
                    <a:pt x="72" y="271"/>
                    <a:pt x="63" y="268"/>
                    <a:pt x="57" y="274"/>
                  </a:cubicBezTo>
                  <a:cubicBezTo>
                    <a:pt x="51" y="280"/>
                    <a:pt x="54" y="289"/>
                    <a:pt x="57" y="299"/>
                  </a:cubicBezTo>
                  <a:cubicBezTo>
                    <a:pt x="60" y="309"/>
                    <a:pt x="63" y="320"/>
                    <a:pt x="56" y="327"/>
                  </a:cubicBezTo>
                  <a:cubicBezTo>
                    <a:pt x="48" y="335"/>
                    <a:pt x="37" y="332"/>
                    <a:pt x="27" y="329"/>
                  </a:cubicBezTo>
                  <a:cubicBezTo>
                    <a:pt x="17" y="326"/>
                    <a:pt x="8" y="323"/>
                    <a:pt x="2" y="329"/>
                  </a:cubicBezTo>
                  <a:cubicBezTo>
                    <a:pt x="0" y="326"/>
                    <a:pt x="0" y="326"/>
                    <a:pt x="0" y="326"/>
                  </a:cubicBezTo>
                  <a:cubicBezTo>
                    <a:pt x="7" y="318"/>
                    <a:pt x="18" y="322"/>
                    <a:pt x="28" y="325"/>
                  </a:cubicBezTo>
                  <a:cubicBezTo>
                    <a:pt x="38" y="328"/>
                    <a:pt x="47" y="331"/>
                    <a:pt x="53" y="325"/>
                  </a:cubicBezTo>
                  <a:cubicBezTo>
                    <a:pt x="59" y="319"/>
                    <a:pt x="56" y="310"/>
                    <a:pt x="53" y="300"/>
                  </a:cubicBezTo>
                  <a:cubicBezTo>
                    <a:pt x="50" y="290"/>
                    <a:pt x="46" y="279"/>
                    <a:pt x="54" y="271"/>
                  </a:cubicBezTo>
                  <a:cubicBezTo>
                    <a:pt x="62" y="264"/>
                    <a:pt x="72" y="267"/>
                    <a:pt x="83" y="270"/>
                  </a:cubicBezTo>
                  <a:cubicBezTo>
                    <a:pt x="92" y="273"/>
                    <a:pt x="101" y="276"/>
                    <a:pt x="107" y="270"/>
                  </a:cubicBezTo>
                  <a:cubicBezTo>
                    <a:pt x="113" y="264"/>
                    <a:pt x="110" y="255"/>
                    <a:pt x="107" y="246"/>
                  </a:cubicBezTo>
                  <a:cubicBezTo>
                    <a:pt x="104" y="235"/>
                    <a:pt x="101" y="225"/>
                    <a:pt x="108" y="217"/>
                  </a:cubicBezTo>
                  <a:cubicBezTo>
                    <a:pt x="116" y="209"/>
                    <a:pt x="127" y="213"/>
                    <a:pt x="137" y="216"/>
                  </a:cubicBezTo>
                  <a:cubicBezTo>
                    <a:pt x="147" y="219"/>
                    <a:pt x="156" y="222"/>
                    <a:pt x="162" y="216"/>
                  </a:cubicBezTo>
                  <a:cubicBezTo>
                    <a:pt x="168" y="210"/>
                    <a:pt x="165" y="201"/>
                    <a:pt x="162" y="191"/>
                  </a:cubicBezTo>
                  <a:cubicBezTo>
                    <a:pt x="158" y="181"/>
                    <a:pt x="155" y="170"/>
                    <a:pt x="163" y="163"/>
                  </a:cubicBezTo>
                  <a:cubicBezTo>
                    <a:pt x="170" y="155"/>
                    <a:pt x="181" y="158"/>
                    <a:pt x="191" y="162"/>
                  </a:cubicBezTo>
                  <a:cubicBezTo>
                    <a:pt x="201" y="165"/>
                    <a:pt x="210" y="168"/>
                    <a:pt x="216" y="162"/>
                  </a:cubicBezTo>
                  <a:cubicBezTo>
                    <a:pt x="222" y="156"/>
                    <a:pt x="219" y="147"/>
                    <a:pt x="216" y="137"/>
                  </a:cubicBezTo>
                  <a:cubicBezTo>
                    <a:pt x="213" y="127"/>
                    <a:pt x="209" y="116"/>
                    <a:pt x="217" y="108"/>
                  </a:cubicBezTo>
                  <a:cubicBezTo>
                    <a:pt x="225" y="101"/>
                    <a:pt x="235" y="104"/>
                    <a:pt x="246" y="107"/>
                  </a:cubicBezTo>
                  <a:cubicBezTo>
                    <a:pt x="255" y="110"/>
                    <a:pt x="264" y="113"/>
                    <a:pt x="270" y="107"/>
                  </a:cubicBezTo>
                  <a:cubicBezTo>
                    <a:pt x="276" y="101"/>
                    <a:pt x="273" y="92"/>
                    <a:pt x="270" y="83"/>
                  </a:cubicBezTo>
                  <a:cubicBezTo>
                    <a:pt x="267" y="72"/>
                    <a:pt x="264" y="62"/>
                    <a:pt x="271" y="54"/>
                  </a:cubicBezTo>
                  <a:cubicBezTo>
                    <a:pt x="279" y="46"/>
                    <a:pt x="290" y="50"/>
                    <a:pt x="300" y="53"/>
                  </a:cubicBezTo>
                  <a:cubicBezTo>
                    <a:pt x="310" y="56"/>
                    <a:pt x="319" y="59"/>
                    <a:pt x="325" y="53"/>
                  </a:cubicBezTo>
                  <a:cubicBezTo>
                    <a:pt x="331" y="47"/>
                    <a:pt x="328" y="38"/>
                    <a:pt x="325" y="28"/>
                  </a:cubicBezTo>
                  <a:cubicBezTo>
                    <a:pt x="322" y="18"/>
                    <a:pt x="318" y="7"/>
                    <a:pt x="326" y="0"/>
                  </a:cubicBezTo>
                  <a:cubicBezTo>
                    <a:pt x="329" y="2"/>
                    <a:pt x="329" y="2"/>
                    <a:pt x="329" y="2"/>
                  </a:cubicBezTo>
                  <a:cubicBezTo>
                    <a:pt x="323" y="8"/>
                    <a:pt x="326" y="17"/>
                    <a:pt x="329" y="27"/>
                  </a:cubicBezTo>
                  <a:cubicBezTo>
                    <a:pt x="332" y="37"/>
                    <a:pt x="335" y="48"/>
                    <a:pt x="328" y="5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6">
              <a:extLst>
                <a:ext uri="{FF2B5EF4-FFF2-40B4-BE49-F238E27FC236}">
                  <a16:creationId xmlns:a16="http://schemas.microsoft.com/office/drawing/2014/main" id="{E36DD70E-4FBA-4699-9E58-FC9016E772ED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6966" y="1084263"/>
              <a:ext cx="700088" cy="700088"/>
            </a:xfrm>
            <a:custGeom>
              <a:avLst/>
              <a:gdLst>
                <a:gd name="T0" fmla="*/ 328 w 335"/>
                <a:gd name="T1" fmla="*/ 56 h 335"/>
                <a:gd name="T2" fmla="*/ 299 w 335"/>
                <a:gd name="T3" fmla="*/ 57 h 335"/>
                <a:gd name="T4" fmla="*/ 274 w 335"/>
                <a:gd name="T5" fmla="*/ 57 h 335"/>
                <a:gd name="T6" fmla="*/ 274 w 335"/>
                <a:gd name="T7" fmla="*/ 81 h 335"/>
                <a:gd name="T8" fmla="*/ 273 w 335"/>
                <a:gd name="T9" fmla="*/ 110 h 335"/>
                <a:gd name="T10" fmla="*/ 245 w 335"/>
                <a:gd name="T11" fmla="*/ 111 h 335"/>
                <a:gd name="T12" fmla="*/ 220 w 335"/>
                <a:gd name="T13" fmla="*/ 111 h 335"/>
                <a:gd name="T14" fmla="*/ 220 w 335"/>
                <a:gd name="T15" fmla="*/ 136 h 335"/>
                <a:gd name="T16" fmla="*/ 219 w 335"/>
                <a:gd name="T17" fmla="*/ 164 h 335"/>
                <a:gd name="T18" fmla="*/ 190 w 335"/>
                <a:gd name="T19" fmla="*/ 165 h 335"/>
                <a:gd name="T20" fmla="*/ 166 w 335"/>
                <a:gd name="T21" fmla="*/ 166 h 335"/>
                <a:gd name="T22" fmla="*/ 165 w 335"/>
                <a:gd name="T23" fmla="*/ 190 h 335"/>
                <a:gd name="T24" fmla="*/ 164 w 335"/>
                <a:gd name="T25" fmla="*/ 219 h 335"/>
                <a:gd name="T26" fmla="*/ 136 w 335"/>
                <a:gd name="T27" fmla="*/ 220 h 335"/>
                <a:gd name="T28" fmla="*/ 111 w 335"/>
                <a:gd name="T29" fmla="*/ 220 h 335"/>
                <a:gd name="T30" fmla="*/ 111 w 335"/>
                <a:gd name="T31" fmla="*/ 245 h 335"/>
                <a:gd name="T32" fmla="*/ 110 w 335"/>
                <a:gd name="T33" fmla="*/ 273 h 335"/>
                <a:gd name="T34" fmla="*/ 81 w 335"/>
                <a:gd name="T35" fmla="*/ 274 h 335"/>
                <a:gd name="T36" fmla="*/ 57 w 335"/>
                <a:gd name="T37" fmla="*/ 274 h 335"/>
                <a:gd name="T38" fmla="*/ 57 w 335"/>
                <a:gd name="T39" fmla="*/ 299 h 335"/>
                <a:gd name="T40" fmla="*/ 56 w 335"/>
                <a:gd name="T41" fmla="*/ 327 h 335"/>
                <a:gd name="T42" fmla="*/ 27 w 335"/>
                <a:gd name="T43" fmla="*/ 329 h 335"/>
                <a:gd name="T44" fmla="*/ 2 w 335"/>
                <a:gd name="T45" fmla="*/ 329 h 335"/>
                <a:gd name="T46" fmla="*/ 0 w 335"/>
                <a:gd name="T47" fmla="*/ 326 h 335"/>
                <a:gd name="T48" fmla="*/ 28 w 335"/>
                <a:gd name="T49" fmla="*/ 325 h 335"/>
                <a:gd name="T50" fmla="*/ 53 w 335"/>
                <a:gd name="T51" fmla="*/ 325 h 335"/>
                <a:gd name="T52" fmla="*/ 53 w 335"/>
                <a:gd name="T53" fmla="*/ 300 h 335"/>
                <a:gd name="T54" fmla="*/ 54 w 335"/>
                <a:gd name="T55" fmla="*/ 271 h 335"/>
                <a:gd name="T56" fmla="*/ 83 w 335"/>
                <a:gd name="T57" fmla="*/ 270 h 335"/>
                <a:gd name="T58" fmla="*/ 107 w 335"/>
                <a:gd name="T59" fmla="*/ 270 h 335"/>
                <a:gd name="T60" fmla="*/ 107 w 335"/>
                <a:gd name="T61" fmla="*/ 246 h 335"/>
                <a:gd name="T62" fmla="*/ 108 w 335"/>
                <a:gd name="T63" fmla="*/ 217 h 335"/>
                <a:gd name="T64" fmla="*/ 137 w 335"/>
                <a:gd name="T65" fmla="*/ 216 h 335"/>
                <a:gd name="T66" fmla="*/ 162 w 335"/>
                <a:gd name="T67" fmla="*/ 216 h 335"/>
                <a:gd name="T68" fmla="*/ 162 w 335"/>
                <a:gd name="T69" fmla="*/ 191 h 335"/>
                <a:gd name="T70" fmla="*/ 163 w 335"/>
                <a:gd name="T71" fmla="*/ 163 h 335"/>
                <a:gd name="T72" fmla="*/ 191 w 335"/>
                <a:gd name="T73" fmla="*/ 162 h 335"/>
                <a:gd name="T74" fmla="*/ 216 w 335"/>
                <a:gd name="T75" fmla="*/ 162 h 335"/>
                <a:gd name="T76" fmla="*/ 216 w 335"/>
                <a:gd name="T77" fmla="*/ 137 h 335"/>
                <a:gd name="T78" fmla="*/ 217 w 335"/>
                <a:gd name="T79" fmla="*/ 108 h 335"/>
                <a:gd name="T80" fmla="*/ 246 w 335"/>
                <a:gd name="T81" fmla="*/ 107 h 335"/>
                <a:gd name="T82" fmla="*/ 270 w 335"/>
                <a:gd name="T83" fmla="*/ 107 h 335"/>
                <a:gd name="T84" fmla="*/ 270 w 335"/>
                <a:gd name="T85" fmla="*/ 83 h 335"/>
                <a:gd name="T86" fmla="*/ 271 w 335"/>
                <a:gd name="T87" fmla="*/ 54 h 335"/>
                <a:gd name="T88" fmla="*/ 300 w 335"/>
                <a:gd name="T89" fmla="*/ 53 h 335"/>
                <a:gd name="T90" fmla="*/ 325 w 335"/>
                <a:gd name="T91" fmla="*/ 53 h 335"/>
                <a:gd name="T92" fmla="*/ 325 w 335"/>
                <a:gd name="T93" fmla="*/ 28 h 335"/>
                <a:gd name="T94" fmla="*/ 326 w 335"/>
                <a:gd name="T95" fmla="*/ 0 h 335"/>
                <a:gd name="T96" fmla="*/ 329 w 335"/>
                <a:gd name="T97" fmla="*/ 2 h 335"/>
                <a:gd name="T98" fmla="*/ 329 w 335"/>
                <a:gd name="T99" fmla="*/ 27 h 335"/>
                <a:gd name="T100" fmla="*/ 328 w 335"/>
                <a:gd name="T101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35" h="335">
                  <a:moveTo>
                    <a:pt x="328" y="56"/>
                  </a:moveTo>
                  <a:cubicBezTo>
                    <a:pt x="320" y="63"/>
                    <a:pt x="309" y="60"/>
                    <a:pt x="299" y="57"/>
                  </a:cubicBezTo>
                  <a:cubicBezTo>
                    <a:pt x="289" y="54"/>
                    <a:pt x="280" y="51"/>
                    <a:pt x="274" y="57"/>
                  </a:cubicBezTo>
                  <a:cubicBezTo>
                    <a:pt x="268" y="63"/>
                    <a:pt x="271" y="72"/>
                    <a:pt x="274" y="81"/>
                  </a:cubicBezTo>
                  <a:cubicBezTo>
                    <a:pt x="277" y="92"/>
                    <a:pt x="281" y="102"/>
                    <a:pt x="273" y="110"/>
                  </a:cubicBezTo>
                  <a:cubicBezTo>
                    <a:pt x="265" y="118"/>
                    <a:pt x="255" y="114"/>
                    <a:pt x="245" y="111"/>
                  </a:cubicBezTo>
                  <a:cubicBezTo>
                    <a:pt x="235" y="108"/>
                    <a:pt x="226" y="105"/>
                    <a:pt x="220" y="111"/>
                  </a:cubicBezTo>
                  <a:cubicBezTo>
                    <a:pt x="214" y="117"/>
                    <a:pt x="217" y="126"/>
                    <a:pt x="220" y="136"/>
                  </a:cubicBezTo>
                  <a:cubicBezTo>
                    <a:pt x="223" y="146"/>
                    <a:pt x="226" y="157"/>
                    <a:pt x="219" y="164"/>
                  </a:cubicBezTo>
                  <a:cubicBezTo>
                    <a:pt x="211" y="172"/>
                    <a:pt x="200" y="169"/>
                    <a:pt x="190" y="165"/>
                  </a:cubicBezTo>
                  <a:cubicBezTo>
                    <a:pt x="181" y="162"/>
                    <a:pt x="171" y="160"/>
                    <a:pt x="166" y="166"/>
                  </a:cubicBezTo>
                  <a:cubicBezTo>
                    <a:pt x="160" y="171"/>
                    <a:pt x="162" y="181"/>
                    <a:pt x="165" y="190"/>
                  </a:cubicBezTo>
                  <a:cubicBezTo>
                    <a:pt x="169" y="200"/>
                    <a:pt x="172" y="211"/>
                    <a:pt x="164" y="219"/>
                  </a:cubicBezTo>
                  <a:cubicBezTo>
                    <a:pt x="157" y="226"/>
                    <a:pt x="146" y="223"/>
                    <a:pt x="136" y="220"/>
                  </a:cubicBezTo>
                  <a:cubicBezTo>
                    <a:pt x="126" y="217"/>
                    <a:pt x="117" y="214"/>
                    <a:pt x="111" y="220"/>
                  </a:cubicBezTo>
                  <a:cubicBezTo>
                    <a:pt x="105" y="226"/>
                    <a:pt x="108" y="235"/>
                    <a:pt x="111" y="245"/>
                  </a:cubicBezTo>
                  <a:cubicBezTo>
                    <a:pt x="114" y="255"/>
                    <a:pt x="118" y="265"/>
                    <a:pt x="110" y="273"/>
                  </a:cubicBezTo>
                  <a:cubicBezTo>
                    <a:pt x="102" y="281"/>
                    <a:pt x="92" y="277"/>
                    <a:pt x="81" y="274"/>
                  </a:cubicBezTo>
                  <a:cubicBezTo>
                    <a:pt x="72" y="271"/>
                    <a:pt x="63" y="268"/>
                    <a:pt x="57" y="274"/>
                  </a:cubicBezTo>
                  <a:cubicBezTo>
                    <a:pt x="51" y="280"/>
                    <a:pt x="54" y="289"/>
                    <a:pt x="57" y="299"/>
                  </a:cubicBezTo>
                  <a:cubicBezTo>
                    <a:pt x="60" y="309"/>
                    <a:pt x="63" y="320"/>
                    <a:pt x="56" y="327"/>
                  </a:cubicBezTo>
                  <a:cubicBezTo>
                    <a:pt x="48" y="335"/>
                    <a:pt x="37" y="332"/>
                    <a:pt x="27" y="329"/>
                  </a:cubicBezTo>
                  <a:cubicBezTo>
                    <a:pt x="17" y="326"/>
                    <a:pt x="8" y="323"/>
                    <a:pt x="2" y="329"/>
                  </a:cubicBezTo>
                  <a:cubicBezTo>
                    <a:pt x="0" y="326"/>
                    <a:pt x="0" y="326"/>
                    <a:pt x="0" y="326"/>
                  </a:cubicBezTo>
                  <a:cubicBezTo>
                    <a:pt x="7" y="318"/>
                    <a:pt x="18" y="322"/>
                    <a:pt x="28" y="325"/>
                  </a:cubicBezTo>
                  <a:cubicBezTo>
                    <a:pt x="38" y="328"/>
                    <a:pt x="47" y="331"/>
                    <a:pt x="53" y="325"/>
                  </a:cubicBezTo>
                  <a:cubicBezTo>
                    <a:pt x="59" y="319"/>
                    <a:pt x="56" y="310"/>
                    <a:pt x="53" y="300"/>
                  </a:cubicBezTo>
                  <a:cubicBezTo>
                    <a:pt x="50" y="290"/>
                    <a:pt x="46" y="279"/>
                    <a:pt x="54" y="271"/>
                  </a:cubicBezTo>
                  <a:cubicBezTo>
                    <a:pt x="62" y="264"/>
                    <a:pt x="72" y="267"/>
                    <a:pt x="83" y="270"/>
                  </a:cubicBezTo>
                  <a:cubicBezTo>
                    <a:pt x="92" y="273"/>
                    <a:pt x="101" y="276"/>
                    <a:pt x="107" y="270"/>
                  </a:cubicBezTo>
                  <a:cubicBezTo>
                    <a:pt x="113" y="264"/>
                    <a:pt x="110" y="255"/>
                    <a:pt x="107" y="246"/>
                  </a:cubicBezTo>
                  <a:cubicBezTo>
                    <a:pt x="104" y="235"/>
                    <a:pt x="101" y="225"/>
                    <a:pt x="108" y="217"/>
                  </a:cubicBezTo>
                  <a:cubicBezTo>
                    <a:pt x="116" y="209"/>
                    <a:pt x="127" y="213"/>
                    <a:pt x="137" y="216"/>
                  </a:cubicBezTo>
                  <a:cubicBezTo>
                    <a:pt x="147" y="219"/>
                    <a:pt x="156" y="222"/>
                    <a:pt x="162" y="216"/>
                  </a:cubicBezTo>
                  <a:cubicBezTo>
                    <a:pt x="168" y="210"/>
                    <a:pt x="165" y="201"/>
                    <a:pt x="162" y="191"/>
                  </a:cubicBezTo>
                  <a:cubicBezTo>
                    <a:pt x="158" y="181"/>
                    <a:pt x="155" y="170"/>
                    <a:pt x="163" y="163"/>
                  </a:cubicBezTo>
                  <a:cubicBezTo>
                    <a:pt x="170" y="155"/>
                    <a:pt x="181" y="158"/>
                    <a:pt x="191" y="162"/>
                  </a:cubicBezTo>
                  <a:cubicBezTo>
                    <a:pt x="201" y="165"/>
                    <a:pt x="210" y="168"/>
                    <a:pt x="216" y="162"/>
                  </a:cubicBezTo>
                  <a:cubicBezTo>
                    <a:pt x="222" y="156"/>
                    <a:pt x="219" y="147"/>
                    <a:pt x="216" y="137"/>
                  </a:cubicBezTo>
                  <a:cubicBezTo>
                    <a:pt x="213" y="127"/>
                    <a:pt x="209" y="116"/>
                    <a:pt x="217" y="108"/>
                  </a:cubicBezTo>
                  <a:cubicBezTo>
                    <a:pt x="225" y="101"/>
                    <a:pt x="235" y="104"/>
                    <a:pt x="246" y="107"/>
                  </a:cubicBezTo>
                  <a:cubicBezTo>
                    <a:pt x="255" y="110"/>
                    <a:pt x="264" y="113"/>
                    <a:pt x="270" y="107"/>
                  </a:cubicBezTo>
                  <a:cubicBezTo>
                    <a:pt x="276" y="101"/>
                    <a:pt x="273" y="92"/>
                    <a:pt x="270" y="83"/>
                  </a:cubicBezTo>
                  <a:cubicBezTo>
                    <a:pt x="267" y="72"/>
                    <a:pt x="264" y="62"/>
                    <a:pt x="271" y="54"/>
                  </a:cubicBezTo>
                  <a:cubicBezTo>
                    <a:pt x="279" y="46"/>
                    <a:pt x="290" y="50"/>
                    <a:pt x="300" y="53"/>
                  </a:cubicBezTo>
                  <a:cubicBezTo>
                    <a:pt x="310" y="56"/>
                    <a:pt x="319" y="59"/>
                    <a:pt x="325" y="53"/>
                  </a:cubicBezTo>
                  <a:cubicBezTo>
                    <a:pt x="331" y="47"/>
                    <a:pt x="328" y="38"/>
                    <a:pt x="325" y="28"/>
                  </a:cubicBezTo>
                  <a:cubicBezTo>
                    <a:pt x="322" y="18"/>
                    <a:pt x="318" y="7"/>
                    <a:pt x="326" y="0"/>
                  </a:cubicBezTo>
                  <a:cubicBezTo>
                    <a:pt x="329" y="2"/>
                    <a:pt x="329" y="2"/>
                    <a:pt x="329" y="2"/>
                  </a:cubicBezTo>
                  <a:cubicBezTo>
                    <a:pt x="323" y="8"/>
                    <a:pt x="326" y="17"/>
                    <a:pt x="329" y="27"/>
                  </a:cubicBezTo>
                  <a:cubicBezTo>
                    <a:pt x="332" y="37"/>
                    <a:pt x="335" y="48"/>
                    <a:pt x="328" y="5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" name="Group 4" hidden="1"/>
          <p:cNvGrpSpPr/>
          <p:nvPr userDrawn="1"/>
        </p:nvGrpSpPr>
        <p:grpSpPr>
          <a:xfrm>
            <a:off x="7813397" y="-713781"/>
            <a:ext cx="4981868" cy="3747927"/>
            <a:chOff x="2432790" y="730250"/>
            <a:chExt cx="7132330" cy="5365749"/>
          </a:xfrm>
          <a:solidFill>
            <a:srgbClr val="056B70"/>
          </a:solidFill>
        </p:grpSpPr>
        <p:sp>
          <p:nvSpPr>
            <p:cNvPr id="6" name="Freeform 5"/>
            <p:cNvSpPr>
              <a:spLocks/>
            </p:cNvSpPr>
            <p:nvPr/>
          </p:nvSpPr>
          <p:spPr bwMode="auto">
            <a:xfrm>
              <a:off x="3363912" y="800101"/>
              <a:ext cx="5110162" cy="5078412"/>
            </a:xfrm>
            <a:custGeom>
              <a:avLst/>
              <a:gdLst>
                <a:gd name="T0" fmla="*/ 1670 w 2447"/>
                <a:gd name="T1" fmla="*/ 937 h 2432"/>
                <a:gd name="T2" fmla="*/ 1589 w 2447"/>
                <a:gd name="T3" fmla="*/ 957 h 2432"/>
                <a:gd name="T4" fmla="*/ 1551 w 2447"/>
                <a:gd name="T5" fmla="*/ 930 h 2432"/>
                <a:gd name="T6" fmla="*/ 1550 w 2447"/>
                <a:gd name="T7" fmla="*/ 929 h 2432"/>
                <a:gd name="T8" fmla="*/ 1423 w 2447"/>
                <a:gd name="T9" fmla="*/ 929 h 2432"/>
                <a:gd name="T10" fmla="*/ 1311 w 2447"/>
                <a:gd name="T11" fmla="*/ 1041 h 2432"/>
                <a:gd name="T12" fmla="*/ 1183 w 2447"/>
                <a:gd name="T13" fmla="*/ 1041 h 2432"/>
                <a:gd name="T14" fmla="*/ 1183 w 2447"/>
                <a:gd name="T15" fmla="*/ 913 h 2432"/>
                <a:gd name="T16" fmla="*/ 1550 w 2447"/>
                <a:gd name="T17" fmla="*/ 546 h 2432"/>
                <a:gd name="T18" fmla="*/ 1555 w 2447"/>
                <a:gd name="T19" fmla="*/ 423 h 2432"/>
                <a:gd name="T20" fmla="*/ 1555 w 2447"/>
                <a:gd name="T21" fmla="*/ 423 h 2432"/>
                <a:gd name="T22" fmla="*/ 1523 w 2447"/>
                <a:gd name="T23" fmla="*/ 380 h 2432"/>
                <a:gd name="T24" fmla="*/ 1543 w 2447"/>
                <a:gd name="T25" fmla="*/ 299 h 2432"/>
                <a:gd name="T26" fmla="*/ 1678 w 2447"/>
                <a:gd name="T27" fmla="*/ 163 h 2432"/>
                <a:gd name="T28" fmla="*/ 1678 w 2447"/>
                <a:gd name="T29" fmla="*/ 36 h 2432"/>
                <a:gd name="T30" fmla="*/ 1550 w 2447"/>
                <a:gd name="T31" fmla="*/ 36 h 2432"/>
                <a:gd name="T32" fmla="*/ 1462 w 2447"/>
                <a:gd name="T33" fmla="*/ 124 h 2432"/>
                <a:gd name="T34" fmla="*/ 1381 w 2447"/>
                <a:gd name="T35" fmla="*/ 143 h 2432"/>
                <a:gd name="T36" fmla="*/ 1348 w 2447"/>
                <a:gd name="T37" fmla="*/ 121 h 2432"/>
                <a:gd name="T38" fmla="*/ 1343 w 2447"/>
                <a:gd name="T39" fmla="*/ 115 h 2432"/>
                <a:gd name="T40" fmla="*/ 1215 w 2447"/>
                <a:gd name="T41" fmla="*/ 115 h 2432"/>
                <a:gd name="T42" fmla="*/ 35 w 2447"/>
                <a:gd name="T43" fmla="*/ 1296 h 2432"/>
                <a:gd name="T44" fmla="*/ 35 w 2447"/>
                <a:gd name="T45" fmla="*/ 1424 h 2432"/>
                <a:gd name="T46" fmla="*/ 162 w 2447"/>
                <a:gd name="T47" fmla="*/ 1424 h 2432"/>
                <a:gd name="T48" fmla="*/ 266 w 2447"/>
                <a:gd name="T49" fmla="*/ 1320 h 2432"/>
                <a:gd name="T50" fmla="*/ 394 w 2447"/>
                <a:gd name="T51" fmla="*/ 1320 h 2432"/>
                <a:gd name="T52" fmla="*/ 394 w 2447"/>
                <a:gd name="T53" fmla="*/ 1447 h 2432"/>
                <a:gd name="T54" fmla="*/ 178 w 2447"/>
                <a:gd name="T55" fmla="*/ 1663 h 2432"/>
                <a:gd name="T56" fmla="*/ 178 w 2447"/>
                <a:gd name="T57" fmla="*/ 1790 h 2432"/>
                <a:gd name="T58" fmla="*/ 306 w 2447"/>
                <a:gd name="T59" fmla="*/ 1790 h 2432"/>
                <a:gd name="T60" fmla="*/ 497 w 2447"/>
                <a:gd name="T61" fmla="*/ 1599 h 2432"/>
                <a:gd name="T62" fmla="*/ 625 w 2447"/>
                <a:gd name="T63" fmla="*/ 1599 h 2432"/>
                <a:gd name="T64" fmla="*/ 625 w 2447"/>
                <a:gd name="T65" fmla="*/ 1727 h 2432"/>
                <a:gd name="T66" fmla="*/ 178 w 2447"/>
                <a:gd name="T67" fmla="*/ 2173 h 2432"/>
                <a:gd name="T68" fmla="*/ 178 w 2447"/>
                <a:gd name="T69" fmla="*/ 2301 h 2432"/>
                <a:gd name="T70" fmla="*/ 306 w 2447"/>
                <a:gd name="T71" fmla="*/ 2301 h 2432"/>
                <a:gd name="T72" fmla="*/ 673 w 2447"/>
                <a:gd name="T73" fmla="*/ 1934 h 2432"/>
                <a:gd name="T74" fmla="*/ 801 w 2447"/>
                <a:gd name="T75" fmla="*/ 1934 h 2432"/>
                <a:gd name="T76" fmla="*/ 801 w 2447"/>
                <a:gd name="T77" fmla="*/ 2062 h 2432"/>
                <a:gd name="T78" fmla="*/ 815 w 2447"/>
                <a:gd name="T79" fmla="*/ 2047 h 2432"/>
                <a:gd name="T80" fmla="*/ 815 w 2447"/>
                <a:gd name="T81" fmla="*/ 2175 h 2432"/>
                <a:gd name="T82" fmla="*/ 942 w 2447"/>
                <a:gd name="T83" fmla="*/ 2175 h 2432"/>
                <a:gd name="T84" fmla="*/ 968 w 2447"/>
                <a:gd name="T85" fmla="*/ 2149 h 2432"/>
                <a:gd name="T86" fmla="*/ 1096 w 2447"/>
                <a:gd name="T87" fmla="*/ 2149 h 2432"/>
                <a:gd name="T88" fmla="*/ 1096 w 2447"/>
                <a:gd name="T89" fmla="*/ 2277 h 2432"/>
                <a:gd name="T90" fmla="*/ 1104 w 2447"/>
                <a:gd name="T91" fmla="*/ 2269 h 2432"/>
                <a:gd name="T92" fmla="*/ 1104 w 2447"/>
                <a:gd name="T93" fmla="*/ 2397 h 2432"/>
                <a:gd name="T94" fmla="*/ 1231 w 2447"/>
                <a:gd name="T95" fmla="*/ 2397 h 2432"/>
                <a:gd name="T96" fmla="*/ 2412 w 2447"/>
                <a:gd name="T97" fmla="*/ 1216 h 2432"/>
                <a:gd name="T98" fmla="*/ 2412 w 2447"/>
                <a:gd name="T99" fmla="*/ 1089 h 2432"/>
                <a:gd name="T100" fmla="*/ 2284 w 2447"/>
                <a:gd name="T101" fmla="*/ 1089 h 2432"/>
                <a:gd name="T102" fmla="*/ 2252 w 2447"/>
                <a:gd name="T103" fmla="*/ 1120 h 2432"/>
                <a:gd name="T104" fmla="*/ 2125 w 2447"/>
                <a:gd name="T105" fmla="*/ 1120 h 2432"/>
                <a:gd name="T106" fmla="*/ 2125 w 2447"/>
                <a:gd name="T107" fmla="*/ 993 h 2432"/>
                <a:gd name="T108" fmla="*/ 2334 w 2447"/>
                <a:gd name="T109" fmla="*/ 784 h 2432"/>
                <a:gd name="T110" fmla="*/ 2334 w 2447"/>
                <a:gd name="T111" fmla="*/ 656 h 2432"/>
                <a:gd name="T112" fmla="*/ 2206 w 2447"/>
                <a:gd name="T113" fmla="*/ 656 h 2432"/>
                <a:gd name="T114" fmla="*/ 2196 w 2447"/>
                <a:gd name="T115" fmla="*/ 666 h 2432"/>
                <a:gd name="T116" fmla="*/ 2123 w 2447"/>
                <a:gd name="T117" fmla="*/ 678 h 2432"/>
                <a:gd name="T118" fmla="*/ 2088 w 2447"/>
                <a:gd name="T119" fmla="*/ 653 h 2432"/>
                <a:gd name="T120" fmla="*/ 2085 w 2447"/>
                <a:gd name="T121" fmla="*/ 650 h 2432"/>
                <a:gd name="T122" fmla="*/ 1957 w 2447"/>
                <a:gd name="T123" fmla="*/ 650 h 2432"/>
                <a:gd name="T124" fmla="*/ 1670 w 2447"/>
                <a:gd name="T125" fmla="*/ 937 h 24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447" h="2432">
                  <a:moveTo>
                    <a:pt x="1670" y="937"/>
                  </a:moveTo>
                  <a:cubicBezTo>
                    <a:pt x="1635" y="970"/>
                    <a:pt x="1604" y="963"/>
                    <a:pt x="1589" y="957"/>
                  </a:cubicBezTo>
                  <a:cubicBezTo>
                    <a:pt x="1569" y="948"/>
                    <a:pt x="1564" y="942"/>
                    <a:pt x="1551" y="930"/>
                  </a:cubicBezTo>
                  <a:cubicBezTo>
                    <a:pt x="1551" y="930"/>
                    <a:pt x="1551" y="929"/>
                    <a:pt x="1550" y="929"/>
                  </a:cubicBezTo>
                  <a:cubicBezTo>
                    <a:pt x="1515" y="894"/>
                    <a:pt x="1458" y="894"/>
                    <a:pt x="1423" y="929"/>
                  </a:cubicBezTo>
                  <a:cubicBezTo>
                    <a:pt x="1311" y="1041"/>
                    <a:pt x="1311" y="1041"/>
                    <a:pt x="1311" y="1041"/>
                  </a:cubicBezTo>
                  <a:cubicBezTo>
                    <a:pt x="1276" y="1076"/>
                    <a:pt x="1219" y="1076"/>
                    <a:pt x="1183" y="1041"/>
                  </a:cubicBezTo>
                  <a:cubicBezTo>
                    <a:pt x="1148" y="1005"/>
                    <a:pt x="1148" y="948"/>
                    <a:pt x="1183" y="913"/>
                  </a:cubicBezTo>
                  <a:cubicBezTo>
                    <a:pt x="1550" y="546"/>
                    <a:pt x="1550" y="546"/>
                    <a:pt x="1550" y="546"/>
                  </a:cubicBezTo>
                  <a:cubicBezTo>
                    <a:pt x="1584" y="512"/>
                    <a:pt x="1585" y="459"/>
                    <a:pt x="1555" y="423"/>
                  </a:cubicBezTo>
                  <a:cubicBezTo>
                    <a:pt x="1555" y="423"/>
                    <a:pt x="1555" y="423"/>
                    <a:pt x="1555" y="423"/>
                  </a:cubicBezTo>
                  <a:cubicBezTo>
                    <a:pt x="1539" y="406"/>
                    <a:pt x="1533" y="402"/>
                    <a:pt x="1523" y="380"/>
                  </a:cubicBezTo>
                  <a:cubicBezTo>
                    <a:pt x="1516" y="365"/>
                    <a:pt x="1510" y="334"/>
                    <a:pt x="1543" y="299"/>
                  </a:cubicBezTo>
                  <a:cubicBezTo>
                    <a:pt x="1678" y="163"/>
                    <a:pt x="1678" y="163"/>
                    <a:pt x="1678" y="163"/>
                  </a:cubicBezTo>
                  <a:cubicBezTo>
                    <a:pt x="1713" y="128"/>
                    <a:pt x="1713" y="71"/>
                    <a:pt x="1678" y="36"/>
                  </a:cubicBezTo>
                  <a:cubicBezTo>
                    <a:pt x="1643" y="0"/>
                    <a:pt x="1586" y="0"/>
                    <a:pt x="1550" y="36"/>
                  </a:cubicBezTo>
                  <a:cubicBezTo>
                    <a:pt x="1462" y="124"/>
                    <a:pt x="1462" y="124"/>
                    <a:pt x="1462" y="124"/>
                  </a:cubicBezTo>
                  <a:cubicBezTo>
                    <a:pt x="1427" y="156"/>
                    <a:pt x="1396" y="150"/>
                    <a:pt x="1381" y="143"/>
                  </a:cubicBezTo>
                  <a:cubicBezTo>
                    <a:pt x="1364" y="136"/>
                    <a:pt x="1358" y="130"/>
                    <a:pt x="1348" y="121"/>
                  </a:cubicBezTo>
                  <a:cubicBezTo>
                    <a:pt x="1346" y="119"/>
                    <a:pt x="1345" y="117"/>
                    <a:pt x="1343" y="115"/>
                  </a:cubicBezTo>
                  <a:cubicBezTo>
                    <a:pt x="1308" y="80"/>
                    <a:pt x="1251" y="80"/>
                    <a:pt x="1215" y="115"/>
                  </a:cubicBezTo>
                  <a:cubicBezTo>
                    <a:pt x="35" y="1296"/>
                    <a:pt x="35" y="1296"/>
                    <a:pt x="35" y="1296"/>
                  </a:cubicBezTo>
                  <a:cubicBezTo>
                    <a:pt x="0" y="1331"/>
                    <a:pt x="0" y="1388"/>
                    <a:pt x="35" y="1424"/>
                  </a:cubicBezTo>
                  <a:cubicBezTo>
                    <a:pt x="70" y="1459"/>
                    <a:pt x="127" y="1459"/>
                    <a:pt x="162" y="1424"/>
                  </a:cubicBezTo>
                  <a:cubicBezTo>
                    <a:pt x="266" y="1320"/>
                    <a:pt x="266" y="1320"/>
                    <a:pt x="266" y="1320"/>
                  </a:cubicBezTo>
                  <a:cubicBezTo>
                    <a:pt x="301" y="1285"/>
                    <a:pt x="359" y="1285"/>
                    <a:pt x="394" y="1320"/>
                  </a:cubicBezTo>
                  <a:cubicBezTo>
                    <a:pt x="429" y="1355"/>
                    <a:pt x="429" y="1412"/>
                    <a:pt x="394" y="1447"/>
                  </a:cubicBezTo>
                  <a:cubicBezTo>
                    <a:pt x="178" y="1663"/>
                    <a:pt x="178" y="1663"/>
                    <a:pt x="178" y="1663"/>
                  </a:cubicBezTo>
                  <a:cubicBezTo>
                    <a:pt x="143" y="1698"/>
                    <a:pt x="143" y="1755"/>
                    <a:pt x="178" y="1790"/>
                  </a:cubicBezTo>
                  <a:cubicBezTo>
                    <a:pt x="214" y="1826"/>
                    <a:pt x="271" y="1826"/>
                    <a:pt x="306" y="1790"/>
                  </a:cubicBezTo>
                  <a:cubicBezTo>
                    <a:pt x="497" y="1599"/>
                    <a:pt x="497" y="1599"/>
                    <a:pt x="497" y="1599"/>
                  </a:cubicBezTo>
                  <a:cubicBezTo>
                    <a:pt x="533" y="1564"/>
                    <a:pt x="590" y="1564"/>
                    <a:pt x="625" y="1599"/>
                  </a:cubicBezTo>
                  <a:cubicBezTo>
                    <a:pt x="660" y="1634"/>
                    <a:pt x="660" y="1691"/>
                    <a:pt x="625" y="1727"/>
                  </a:cubicBezTo>
                  <a:cubicBezTo>
                    <a:pt x="178" y="2173"/>
                    <a:pt x="178" y="2173"/>
                    <a:pt x="178" y="2173"/>
                  </a:cubicBezTo>
                  <a:cubicBezTo>
                    <a:pt x="143" y="2209"/>
                    <a:pt x="143" y="2266"/>
                    <a:pt x="178" y="2301"/>
                  </a:cubicBezTo>
                  <a:cubicBezTo>
                    <a:pt x="214" y="2336"/>
                    <a:pt x="271" y="2336"/>
                    <a:pt x="306" y="2301"/>
                  </a:cubicBezTo>
                  <a:cubicBezTo>
                    <a:pt x="673" y="1934"/>
                    <a:pt x="673" y="1934"/>
                    <a:pt x="673" y="1934"/>
                  </a:cubicBezTo>
                  <a:cubicBezTo>
                    <a:pt x="708" y="1899"/>
                    <a:pt x="765" y="1899"/>
                    <a:pt x="801" y="1934"/>
                  </a:cubicBezTo>
                  <a:cubicBezTo>
                    <a:pt x="836" y="1969"/>
                    <a:pt x="836" y="2026"/>
                    <a:pt x="801" y="2062"/>
                  </a:cubicBezTo>
                  <a:cubicBezTo>
                    <a:pt x="815" y="2047"/>
                    <a:pt x="815" y="2047"/>
                    <a:pt x="815" y="2047"/>
                  </a:cubicBezTo>
                  <a:cubicBezTo>
                    <a:pt x="779" y="2083"/>
                    <a:pt x="779" y="2140"/>
                    <a:pt x="815" y="2175"/>
                  </a:cubicBezTo>
                  <a:cubicBezTo>
                    <a:pt x="850" y="2210"/>
                    <a:pt x="907" y="2210"/>
                    <a:pt x="942" y="2175"/>
                  </a:cubicBezTo>
                  <a:cubicBezTo>
                    <a:pt x="968" y="2149"/>
                    <a:pt x="968" y="2149"/>
                    <a:pt x="968" y="2149"/>
                  </a:cubicBezTo>
                  <a:cubicBezTo>
                    <a:pt x="1003" y="2114"/>
                    <a:pt x="1060" y="2114"/>
                    <a:pt x="1096" y="2149"/>
                  </a:cubicBezTo>
                  <a:cubicBezTo>
                    <a:pt x="1131" y="2185"/>
                    <a:pt x="1131" y="2242"/>
                    <a:pt x="1096" y="2277"/>
                  </a:cubicBezTo>
                  <a:cubicBezTo>
                    <a:pt x="1104" y="2269"/>
                    <a:pt x="1104" y="2269"/>
                    <a:pt x="1104" y="2269"/>
                  </a:cubicBezTo>
                  <a:cubicBezTo>
                    <a:pt x="1068" y="2304"/>
                    <a:pt x="1068" y="2361"/>
                    <a:pt x="1104" y="2397"/>
                  </a:cubicBezTo>
                  <a:cubicBezTo>
                    <a:pt x="1139" y="2432"/>
                    <a:pt x="1196" y="2432"/>
                    <a:pt x="1231" y="2397"/>
                  </a:cubicBezTo>
                  <a:cubicBezTo>
                    <a:pt x="2412" y="1216"/>
                    <a:pt x="2412" y="1216"/>
                    <a:pt x="2412" y="1216"/>
                  </a:cubicBezTo>
                  <a:cubicBezTo>
                    <a:pt x="2447" y="1181"/>
                    <a:pt x="2447" y="1124"/>
                    <a:pt x="2412" y="1089"/>
                  </a:cubicBezTo>
                  <a:cubicBezTo>
                    <a:pt x="2377" y="1053"/>
                    <a:pt x="2319" y="1053"/>
                    <a:pt x="2284" y="1089"/>
                  </a:cubicBezTo>
                  <a:cubicBezTo>
                    <a:pt x="2252" y="1120"/>
                    <a:pt x="2252" y="1120"/>
                    <a:pt x="2252" y="1120"/>
                  </a:cubicBezTo>
                  <a:cubicBezTo>
                    <a:pt x="2217" y="1156"/>
                    <a:pt x="2160" y="1156"/>
                    <a:pt x="2125" y="1120"/>
                  </a:cubicBezTo>
                  <a:cubicBezTo>
                    <a:pt x="2089" y="1085"/>
                    <a:pt x="2089" y="1028"/>
                    <a:pt x="2125" y="993"/>
                  </a:cubicBezTo>
                  <a:cubicBezTo>
                    <a:pt x="2334" y="784"/>
                    <a:pt x="2334" y="784"/>
                    <a:pt x="2334" y="784"/>
                  </a:cubicBezTo>
                  <a:cubicBezTo>
                    <a:pt x="2369" y="748"/>
                    <a:pt x="2369" y="691"/>
                    <a:pt x="2334" y="656"/>
                  </a:cubicBezTo>
                  <a:cubicBezTo>
                    <a:pt x="2299" y="621"/>
                    <a:pt x="2241" y="621"/>
                    <a:pt x="2206" y="656"/>
                  </a:cubicBezTo>
                  <a:cubicBezTo>
                    <a:pt x="2196" y="666"/>
                    <a:pt x="2196" y="666"/>
                    <a:pt x="2196" y="666"/>
                  </a:cubicBezTo>
                  <a:cubicBezTo>
                    <a:pt x="2164" y="690"/>
                    <a:pt x="2137" y="684"/>
                    <a:pt x="2123" y="678"/>
                  </a:cubicBezTo>
                  <a:cubicBezTo>
                    <a:pt x="2105" y="670"/>
                    <a:pt x="2100" y="664"/>
                    <a:pt x="2088" y="653"/>
                  </a:cubicBezTo>
                  <a:cubicBezTo>
                    <a:pt x="2087" y="652"/>
                    <a:pt x="2086" y="651"/>
                    <a:pt x="2085" y="650"/>
                  </a:cubicBezTo>
                  <a:cubicBezTo>
                    <a:pt x="2049" y="615"/>
                    <a:pt x="1992" y="615"/>
                    <a:pt x="1957" y="650"/>
                  </a:cubicBezTo>
                  <a:lnTo>
                    <a:pt x="1670" y="93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8165702" y="2195512"/>
              <a:ext cx="700088" cy="700088"/>
            </a:xfrm>
            <a:custGeom>
              <a:avLst/>
              <a:gdLst>
                <a:gd name="T0" fmla="*/ 328 w 335"/>
                <a:gd name="T1" fmla="*/ 56 h 335"/>
                <a:gd name="T2" fmla="*/ 299 w 335"/>
                <a:gd name="T3" fmla="*/ 57 h 335"/>
                <a:gd name="T4" fmla="*/ 274 w 335"/>
                <a:gd name="T5" fmla="*/ 57 h 335"/>
                <a:gd name="T6" fmla="*/ 274 w 335"/>
                <a:gd name="T7" fmla="*/ 81 h 335"/>
                <a:gd name="T8" fmla="*/ 273 w 335"/>
                <a:gd name="T9" fmla="*/ 110 h 335"/>
                <a:gd name="T10" fmla="*/ 245 w 335"/>
                <a:gd name="T11" fmla="*/ 111 h 335"/>
                <a:gd name="T12" fmla="*/ 220 w 335"/>
                <a:gd name="T13" fmla="*/ 111 h 335"/>
                <a:gd name="T14" fmla="*/ 220 w 335"/>
                <a:gd name="T15" fmla="*/ 136 h 335"/>
                <a:gd name="T16" fmla="*/ 219 w 335"/>
                <a:gd name="T17" fmla="*/ 164 h 335"/>
                <a:gd name="T18" fmla="*/ 190 w 335"/>
                <a:gd name="T19" fmla="*/ 165 h 335"/>
                <a:gd name="T20" fmla="*/ 166 w 335"/>
                <a:gd name="T21" fmla="*/ 166 h 335"/>
                <a:gd name="T22" fmla="*/ 165 w 335"/>
                <a:gd name="T23" fmla="*/ 190 h 335"/>
                <a:gd name="T24" fmla="*/ 164 w 335"/>
                <a:gd name="T25" fmla="*/ 219 h 335"/>
                <a:gd name="T26" fmla="*/ 136 w 335"/>
                <a:gd name="T27" fmla="*/ 220 h 335"/>
                <a:gd name="T28" fmla="*/ 111 w 335"/>
                <a:gd name="T29" fmla="*/ 220 h 335"/>
                <a:gd name="T30" fmla="*/ 111 w 335"/>
                <a:gd name="T31" fmla="*/ 245 h 335"/>
                <a:gd name="T32" fmla="*/ 110 w 335"/>
                <a:gd name="T33" fmla="*/ 273 h 335"/>
                <a:gd name="T34" fmla="*/ 81 w 335"/>
                <a:gd name="T35" fmla="*/ 274 h 335"/>
                <a:gd name="T36" fmla="*/ 57 w 335"/>
                <a:gd name="T37" fmla="*/ 274 h 335"/>
                <a:gd name="T38" fmla="*/ 57 w 335"/>
                <a:gd name="T39" fmla="*/ 299 h 335"/>
                <a:gd name="T40" fmla="*/ 56 w 335"/>
                <a:gd name="T41" fmla="*/ 327 h 335"/>
                <a:gd name="T42" fmla="*/ 27 w 335"/>
                <a:gd name="T43" fmla="*/ 329 h 335"/>
                <a:gd name="T44" fmla="*/ 2 w 335"/>
                <a:gd name="T45" fmla="*/ 329 h 335"/>
                <a:gd name="T46" fmla="*/ 0 w 335"/>
                <a:gd name="T47" fmla="*/ 326 h 335"/>
                <a:gd name="T48" fmla="*/ 28 w 335"/>
                <a:gd name="T49" fmla="*/ 325 h 335"/>
                <a:gd name="T50" fmla="*/ 53 w 335"/>
                <a:gd name="T51" fmla="*/ 325 h 335"/>
                <a:gd name="T52" fmla="*/ 53 w 335"/>
                <a:gd name="T53" fmla="*/ 300 h 335"/>
                <a:gd name="T54" fmla="*/ 54 w 335"/>
                <a:gd name="T55" fmla="*/ 271 h 335"/>
                <a:gd name="T56" fmla="*/ 83 w 335"/>
                <a:gd name="T57" fmla="*/ 270 h 335"/>
                <a:gd name="T58" fmla="*/ 107 w 335"/>
                <a:gd name="T59" fmla="*/ 270 h 335"/>
                <a:gd name="T60" fmla="*/ 107 w 335"/>
                <a:gd name="T61" fmla="*/ 246 h 335"/>
                <a:gd name="T62" fmla="*/ 108 w 335"/>
                <a:gd name="T63" fmla="*/ 217 h 335"/>
                <a:gd name="T64" fmla="*/ 137 w 335"/>
                <a:gd name="T65" fmla="*/ 216 h 335"/>
                <a:gd name="T66" fmla="*/ 162 w 335"/>
                <a:gd name="T67" fmla="*/ 216 h 335"/>
                <a:gd name="T68" fmla="*/ 162 w 335"/>
                <a:gd name="T69" fmla="*/ 191 h 335"/>
                <a:gd name="T70" fmla="*/ 163 w 335"/>
                <a:gd name="T71" fmla="*/ 163 h 335"/>
                <a:gd name="T72" fmla="*/ 191 w 335"/>
                <a:gd name="T73" fmla="*/ 162 h 335"/>
                <a:gd name="T74" fmla="*/ 216 w 335"/>
                <a:gd name="T75" fmla="*/ 162 h 335"/>
                <a:gd name="T76" fmla="*/ 216 w 335"/>
                <a:gd name="T77" fmla="*/ 137 h 335"/>
                <a:gd name="T78" fmla="*/ 217 w 335"/>
                <a:gd name="T79" fmla="*/ 108 h 335"/>
                <a:gd name="T80" fmla="*/ 246 w 335"/>
                <a:gd name="T81" fmla="*/ 107 h 335"/>
                <a:gd name="T82" fmla="*/ 270 w 335"/>
                <a:gd name="T83" fmla="*/ 107 h 335"/>
                <a:gd name="T84" fmla="*/ 270 w 335"/>
                <a:gd name="T85" fmla="*/ 83 h 335"/>
                <a:gd name="T86" fmla="*/ 271 w 335"/>
                <a:gd name="T87" fmla="*/ 54 h 335"/>
                <a:gd name="T88" fmla="*/ 300 w 335"/>
                <a:gd name="T89" fmla="*/ 53 h 335"/>
                <a:gd name="T90" fmla="*/ 325 w 335"/>
                <a:gd name="T91" fmla="*/ 53 h 335"/>
                <a:gd name="T92" fmla="*/ 325 w 335"/>
                <a:gd name="T93" fmla="*/ 28 h 335"/>
                <a:gd name="T94" fmla="*/ 326 w 335"/>
                <a:gd name="T95" fmla="*/ 0 h 335"/>
                <a:gd name="T96" fmla="*/ 329 w 335"/>
                <a:gd name="T97" fmla="*/ 2 h 335"/>
                <a:gd name="T98" fmla="*/ 329 w 335"/>
                <a:gd name="T99" fmla="*/ 27 h 335"/>
                <a:gd name="T100" fmla="*/ 328 w 335"/>
                <a:gd name="T101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35" h="335">
                  <a:moveTo>
                    <a:pt x="328" y="56"/>
                  </a:moveTo>
                  <a:cubicBezTo>
                    <a:pt x="320" y="63"/>
                    <a:pt x="309" y="60"/>
                    <a:pt x="299" y="57"/>
                  </a:cubicBezTo>
                  <a:cubicBezTo>
                    <a:pt x="289" y="54"/>
                    <a:pt x="280" y="51"/>
                    <a:pt x="274" y="57"/>
                  </a:cubicBezTo>
                  <a:cubicBezTo>
                    <a:pt x="268" y="63"/>
                    <a:pt x="271" y="72"/>
                    <a:pt x="274" y="81"/>
                  </a:cubicBezTo>
                  <a:cubicBezTo>
                    <a:pt x="277" y="92"/>
                    <a:pt x="281" y="102"/>
                    <a:pt x="273" y="110"/>
                  </a:cubicBezTo>
                  <a:cubicBezTo>
                    <a:pt x="265" y="118"/>
                    <a:pt x="255" y="114"/>
                    <a:pt x="245" y="111"/>
                  </a:cubicBezTo>
                  <a:cubicBezTo>
                    <a:pt x="235" y="108"/>
                    <a:pt x="226" y="105"/>
                    <a:pt x="220" y="111"/>
                  </a:cubicBezTo>
                  <a:cubicBezTo>
                    <a:pt x="214" y="117"/>
                    <a:pt x="217" y="126"/>
                    <a:pt x="220" y="136"/>
                  </a:cubicBezTo>
                  <a:cubicBezTo>
                    <a:pt x="223" y="146"/>
                    <a:pt x="226" y="157"/>
                    <a:pt x="219" y="164"/>
                  </a:cubicBezTo>
                  <a:cubicBezTo>
                    <a:pt x="211" y="172"/>
                    <a:pt x="200" y="169"/>
                    <a:pt x="190" y="165"/>
                  </a:cubicBezTo>
                  <a:cubicBezTo>
                    <a:pt x="181" y="162"/>
                    <a:pt x="171" y="160"/>
                    <a:pt x="166" y="166"/>
                  </a:cubicBezTo>
                  <a:cubicBezTo>
                    <a:pt x="160" y="171"/>
                    <a:pt x="162" y="181"/>
                    <a:pt x="165" y="190"/>
                  </a:cubicBezTo>
                  <a:cubicBezTo>
                    <a:pt x="169" y="200"/>
                    <a:pt x="172" y="211"/>
                    <a:pt x="164" y="219"/>
                  </a:cubicBezTo>
                  <a:cubicBezTo>
                    <a:pt x="157" y="226"/>
                    <a:pt x="146" y="223"/>
                    <a:pt x="136" y="220"/>
                  </a:cubicBezTo>
                  <a:cubicBezTo>
                    <a:pt x="126" y="217"/>
                    <a:pt x="117" y="214"/>
                    <a:pt x="111" y="220"/>
                  </a:cubicBezTo>
                  <a:cubicBezTo>
                    <a:pt x="105" y="226"/>
                    <a:pt x="108" y="235"/>
                    <a:pt x="111" y="245"/>
                  </a:cubicBezTo>
                  <a:cubicBezTo>
                    <a:pt x="114" y="255"/>
                    <a:pt x="118" y="265"/>
                    <a:pt x="110" y="273"/>
                  </a:cubicBezTo>
                  <a:cubicBezTo>
                    <a:pt x="102" y="281"/>
                    <a:pt x="92" y="277"/>
                    <a:pt x="81" y="274"/>
                  </a:cubicBezTo>
                  <a:cubicBezTo>
                    <a:pt x="72" y="271"/>
                    <a:pt x="63" y="268"/>
                    <a:pt x="57" y="274"/>
                  </a:cubicBezTo>
                  <a:cubicBezTo>
                    <a:pt x="51" y="280"/>
                    <a:pt x="54" y="289"/>
                    <a:pt x="57" y="299"/>
                  </a:cubicBezTo>
                  <a:cubicBezTo>
                    <a:pt x="60" y="309"/>
                    <a:pt x="63" y="320"/>
                    <a:pt x="56" y="327"/>
                  </a:cubicBezTo>
                  <a:cubicBezTo>
                    <a:pt x="48" y="335"/>
                    <a:pt x="37" y="332"/>
                    <a:pt x="27" y="329"/>
                  </a:cubicBezTo>
                  <a:cubicBezTo>
                    <a:pt x="17" y="326"/>
                    <a:pt x="8" y="323"/>
                    <a:pt x="2" y="329"/>
                  </a:cubicBezTo>
                  <a:cubicBezTo>
                    <a:pt x="0" y="326"/>
                    <a:pt x="0" y="326"/>
                    <a:pt x="0" y="326"/>
                  </a:cubicBezTo>
                  <a:cubicBezTo>
                    <a:pt x="7" y="318"/>
                    <a:pt x="18" y="322"/>
                    <a:pt x="28" y="325"/>
                  </a:cubicBezTo>
                  <a:cubicBezTo>
                    <a:pt x="38" y="328"/>
                    <a:pt x="47" y="331"/>
                    <a:pt x="53" y="325"/>
                  </a:cubicBezTo>
                  <a:cubicBezTo>
                    <a:pt x="59" y="319"/>
                    <a:pt x="56" y="310"/>
                    <a:pt x="53" y="300"/>
                  </a:cubicBezTo>
                  <a:cubicBezTo>
                    <a:pt x="50" y="290"/>
                    <a:pt x="46" y="279"/>
                    <a:pt x="54" y="271"/>
                  </a:cubicBezTo>
                  <a:cubicBezTo>
                    <a:pt x="62" y="264"/>
                    <a:pt x="72" y="267"/>
                    <a:pt x="83" y="270"/>
                  </a:cubicBezTo>
                  <a:cubicBezTo>
                    <a:pt x="92" y="273"/>
                    <a:pt x="101" y="276"/>
                    <a:pt x="107" y="270"/>
                  </a:cubicBezTo>
                  <a:cubicBezTo>
                    <a:pt x="113" y="264"/>
                    <a:pt x="110" y="255"/>
                    <a:pt x="107" y="246"/>
                  </a:cubicBezTo>
                  <a:cubicBezTo>
                    <a:pt x="104" y="235"/>
                    <a:pt x="101" y="225"/>
                    <a:pt x="108" y="217"/>
                  </a:cubicBezTo>
                  <a:cubicBezTo>
                    <a:pt x="116" y="209"/>
                    <a:pt x="127" y="213"/>
                    <a:pt x="137" y="216"/>
                  </a:cubicBezTo>
                  <a:cubicBezTo>
                    <a:pt x="147" y="219"/>
                    <a:pt x="156" y="222"/>
                    <a:pt x="162" y="216"/>
                  </a:cubicBezTo>
                  <a:cubicBezTo>
                    <a:pt x="168" y="210"/>
                    <a:pt x="165" y="201"/>
                    <a:pt x="162" y="191"/>
                  </a:cubicBezTo>
                  <a:cubicBezTo>
                    <a:pt x="158" y="181"/>
                    <a:pt x="155" y="170"/>
                    <a:pt x="163" y="163"/>
                  </a:cubicBezTo>
                  <a:cubicBezTo>
                    <a:pt x="170" y="155"/>
                    <a:pt x="181" y="158"/>
                    <a:pt x="191" y="162"/>
                  </a:cubicBezTo>
                  <a:cubicBezTo>
                    <a:pt x="201" y="165"/>
                    <a:pt x="210" y="168"/>
                    <a:pt x="216" y="162"/>
                  </a:cubicBezTo>
                  <a:cubicBezTo>
                    <a:pt x="222" y="156"/>
                    <a:pt x="219" y="147"/>
                    <a:pt x="216" y="137"/>
                  </a:cubicBezTo>
                  <a:cubicBezTo>
                    <a:pt x="213" y="127"/>
                    <a:pt x="209" y="116"/>
                    <a:pt x="217" y="108"/>
                  </a:cubicBezTo>
                  <a:cubicBezTo>
                    <a:pt x="225" y="101"/>
                    <a:pt x="235" y="104"/>
                    <a:pt x="246" y="107"/>
                  </a:cubicBezTo>
                  <a:cubicBezTo>
                    <a:pt x="255" y="110"/>
                    <a:pt x="264" y="113"/>
                    <a:pt x="270" y="107"/>
                  </a:cubicBezTo>
                  <a:cubicBezTo>
                    <a:pt x="276" y="101"/>
                    <a:pt x="273" y="92"/>
                    <a:pt x="270" y="83"/>
                  </a:cubicBezTo>
                  <a:cubicBezTo>
                    <a:pt x="267" y="72"/>
                    <a:pt x="264" y="62"/>
                    <a:pt x="271" y="54"/>
                  </a:cubicBezTo>
                  <a:cubicBezTo>
                    <a:pt x="279" y="46"/>
                    <a:pt x="290" y="50"/>
                    <a:pt x="300" y="53"/>
                  </a:cubicBezTo>
                  <a:cubicBezTo>
                    <a:pt x="310" y="56"/>
                    <a:pt x="319" y="59"/>
                    <a:pt x="325" y="53"/>
                  </a:cubicBezTo>
                  <a:cubicBezTo>
                    <a:pt x="331" y="47"/>
                    <a:pt x="328" y="38"/>
                    <a:pt x="325" y="28"/>
                  </a:cubicBezTo>
                  <a:cubicBezTo>
                    <a:pt x="322" y="18"/>
                    <a:pt x="318" y="7"/>
                    <a:pt x="326" y="0"/>
                  </a:cubicBezTo>
                  <a:cubicBezTo>
                    <a:pt x="329" y="2"/>
                    <a:pt x="329" y="2"/>
                    <a:pt x="329" y="2"/>
                  </a:cubicBezTo>
                  <a:cubicBezTo>
                    <a:pt x="323" y="8"/>
                    <a:pt x="326" y="17"/>
                    <a:pt x="329" y="27"/>
                  </a:cubicBezTo>
                  <a:cubicBezTo>
                    <a:pt x="332" y="37"/>
                    <a:pt x="335" y="48"/>
                    <a:pt x="328" y="56"/>
                  </a:cubicBezTo>
                  <a:close/>
                </a:path>
              </a:pathLst>
            </a:custGeom>
            <a:solidFill>
              <a:srgbClr val="DF7D3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3878262" y="5394324"/>
              <a:ext cx="701675" cy="701675"/>
            </a:xfrm>
            <a:custGeom>
              <a:avLst/>
              <a:gdLst>
                <a:gd name="T0" fmla="*/ 8 w 336"/>
                <a:gd name="T1" fmla="*/ 280 h 336"/>
                <a:gd name="T2" fmla="*/ 36 w 336"/>
                <a:gd name="T3" fmla="*/ 279 h 336"/>
                <a:gd name="T4" fmla="*/ 61 w 336"/>
                <a:gd name="T5" fmla="*/ 279 h 336"/>
                <a:gd name="T6" fmla="*/ 61 w 336"/>
                <a:gd name="T7" fmla="*/ 254 h 336"/>
                <a:gd name="T8" fmla="*/ 62 w 336"/>
                <a:gd name="T9" fmla="*/ 225 h 336"/>
                <a:gd name="T10" fmla="*/ 91 w 336"/>
                <a:gd name="T11" fmla="*/ 224 h 336"/>
                <a:gd name="T12" fmla="*/ 115 w 336"/>
                <a:gd name="T13" fmla="*/ 224 h 336"/>
                <a:gd name="T14" fmla="*/ 115 w 336"/>
                <a:gd name="T15" fmla="*/ 200 h 336"/>
                <a:gd name="T16" fmla="*/ 117 w 336"/>
                <a:gd name="T17" fmla="*/ 171 h 336"/>
                <a:gd name="T18" fmla="*/ 145 w 336"/>
                <a:gd name="T19" fmla="*/ 170 h 336"/>
                <a:gd name="T20" fmla="*/ 170 w 336"/>
                <a:gd name="T21" fmla="*/ 170 h 336"/>
                <a:gd name="T22" fmla="*/ 170 w 336"/>
                <a:gd name="T23" fmla="*/ 145 h 336"/>
                <a:gd name="T24" fmla="*/ 171 w 336"/>
                <a:gd name="T25" fmla="*/ 117 h 336"/>
                <a:gd name="T26" fmla="*/ 199 w 336"/>
                <a:gd name="T27" fmla="*/ 116 h 336"/>
                <a:gd name="T28" fmla="*/ 224 w 336"/>
                <a:gd name="T29" fmla="*/ 115 h 336"/>
                <a:gd name="T30" fmla="*/ 224 w 336"/>
                <a:gd name="T31" fmla="*/ 91 h 336"/>
                <a:gd name="T32" fmla="*/ 225 w 336"/>
                <a:gd name="T33" fmla="*/ 62 h 336"/>
                <a:gd name="T34" fmla="*/ 254 w 336"/>
                <a:gd name="T35" fmla="*/ 61 h 336"/>
                <a:gd name="T36" fmla="*/ 278 w 336"/>
                <a:gd name="T37" fmla="*/ 61 h 336"/>
                <a:gd name="T38" fmla="*/ 279 w 336"/>
                <a:gd name="T39" fmla="*/ 36 h 336"/>
                <a:gd name="T40" fmla="*/ 280 w 336"/>
                <a:gd name="T41" fmla="*/ 8 h 336"/>
                <a:gd name="T42" fmla="*/ 308 w 336"/>
                <a:gd name="T43" fmla="*/ 7 h 336"/>
                <a:gd name="T44" fmla="*/ 333 w 336"/>
                <a:gd name="T45" fmla="*/ 7 h 336"/>
                <a:gd name="T46" fmla="*/ 336 w 336"/>
                <a:gd name="T47" fmla="*/ 10 h 336"/>
                <a:gd name="T48" fmla="*/ 307 w 336"/>
                <a:gd name="T49" fmla="*/ 11 h 336"/>
                <a:gd name="T50" fmla="*/ 282 w 336"/>
                <a:gd name="T51" fmla="*/ 11 h 336"/>
                <a:gd name="T52" fmla="*/ 282 w 336"/>
                <a:gd name="T53" fmla="*/ 35 h 336"/>
                <a:gd name="T54" fmla="*/ 281 w 336"/>
                <a:gd name="T55" fmla="*/ 64 h 336"/>
                <a:gd name="T56" fmla="*/ 253 w 336"/>
                <a:gd name="T57" fmla="*/ 65 h 336"/>
                <a:gd name="T58" fmla="*/ 228 w 336"/>
                <a:gd name="T59" fmla="*/ 65 h 336"/>
                <a:gd name="T60" fmla="*/ 228 w 336"/>
                <a:gd name="T61" fmla="*/ 90 h 336"/>
                <a:gd name="T62" fmla="*/ 227 w 336"/>
                <a:gd name="T63" fmla="*/ 118 h 336"/>
                <a:gd name="T64" fmla="*/ 198 w 336"/>
                <a:gd name="T65" fmla="*/ 119 h 336"/>
                <a:gd name="T66" fmla="*/ 174 w 336"/>
                <a:gd name="T67" fmla="*/ 119 h 336"/>
                <a:gd name="T68" fmla="*/ 174 w 336"/>
                <a:gd name="T69" fmla="*/ 144 h 336"/>
                <a:gd name="T70" fmla="*/ 173 w 336"/>
                <a:gd name="T71" fmla="*/ 173 h 336"/>
                <a:gd name="T72" fmla="*/ 144 w 336"/>
                <a:gd name="T73" fmla="*/ 174 h 336"/>
                <a:gd name="T74" fmla="*/ 119 w 336"/>
                <a:gd name="T75" fmla="*/ 174 h 336"/>
                <a:gd name="T76" fmla="*/ 119 w 336"/>
                <a:gd name="T77" fmla="*/ 198 h 336"/>
                <a:gd name="T78" fmla="*/ 118 w 336"/>
                <a:gd name="T79" fmla="*/ 227 h 336"/>
                <a:gd name="T80" fmla="*/ 90 w 336"/>
                <a:gd name="T81" fmla="*/ 228 h 336"/>
                <a:gd name="T82" fmla="*/ 65 w 336"/>
                <a:gd name="T83" fmla="*/ 228 h 336"/>
                <a:gd name="T84" fmla="*/ 65 w 336"/>
                <a:gd name="T85" fmla="*/ 253 h 336"/>
                <a:gd name="T86" fmla="*/ 64 w 336"/>
                <a:gd name="T87" fmla="*/ 281 h 336"/>
                <a:gd name="T88" fmla="*/ 35 w 336"/>
                <a:gd name="T89" fmla="*/ 282 h 336"/>
                <a:gd name="T90" fmla="*/ 11 w 336"/>
                <a:gd name="T91" fmla="*/ 283 h 336"/>
                <a:gd name="T92" fmla="*/ 10 w 336"/>
                <a:gd name="T93" fmla="*/ 307 h 336"/>
                <a:gd name="T94" fmla="*/ 9 w 336"/>
                <a:gd name="T95" fmla="*/ 336 h 336"/>
                <a:gd name="T96" fmla="*/ 7 w 336"/>
                <a:gd name="T97" fmla="*/ 333 h 336"/>
                <a:gd name="T98" fmla="*/ 7 w 336"/>
                <a:gd name="T99" fmla="*/ 308 h 336"/>
                <a:gd name="T100" fmla="*/ 8 w 336"/>
                <a:gd name="T101" fmla="*/ 280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36" h="336">
                  <a:moveTo>
                    <a:pt x="8" y="280"/>
                  </a:moveTo>
                  <a:cubicBezTo>
                    <a:pt x="15" y="272"/>
                    <a:pt x="26" y="275"/>
                    <a:pt x="36" y="279"/>
                  </a:cubicBezTo>
                  <a:cubicBezTo>
                    <a:pt x="46" y="282"/>
                    <a:pt x="55" y="285"/>
                    <a:pt x="61" y="279"/>
                  </a:cubicBezTo>
                  <a:cubicBezTo>
                    <a:pt x="67" y="273"/>
                    <a:pt x="64" y="264"/>
                    <a:pt x="61" y="254"/>
                  </a:cubicBezTo>
                  <a:cubicBezTo>
                    <a:pt x="58" y="244"/>
                    <a:pt x="54" y="233"/>
                    <a:pt x="62" y="225"/>
                  </a:cubicBezTo>
                  <a:cubicBezTo>
                    <a:pt x="70" y="218"/>
                    <a:pt x="80" y="221"/>
                    <a:pt x="91" y="224"/>
                  </a:cubicBezTo>
                  <a:cubicBezTo>
                    <a:pt x="100" y="227"/>
                    <a:pt x="109" y="230"/>
                    <a:pt x="115" y="224"/>
                  </a:cubicBezTo>
                  <a:cubicBezTo>
                    <a:pt x="121" y="218"/>
                    <a:pt x="118" y="209"/>
                    <a:pt x="115" y="200"/>
                  </a:cubicBezTo>
                  <a:cubicBezTo>
                    <a:pt x="112" y="189"/>
                    <a:pt x="109" y="179"/>
                    <a:pt x="117" y="171"/>
                  </a:cubicBezTo>
                  <a:cubicBezTo>
                    <a:pt x="124" y="163"/>
                    <a:pt x="135" y="167"/>
                    <a:pt x="145" y="170"/>
                  </a:cubicBezTo>
                  <a:cubicBezTo>
                    <a:pt x="155" y="173"/>
                    <a:pt x="164" y="176"/>
                    <a:pt x="170" y="170"/>
                  </a:cubicBezTo>
                  <a:cubicBezTo>
                    <a:pt x="176" y="164"/>
                    <a:pt x="173" y="155"/>
                    <a:pt x="170" y="145"/>
                  </a:cubicBezTo>
                  <a:cubicBezTo>
                    <a:pt x="167" y="135"/>
                    <a:pt x="163" y="124"/>
                    <a:pt x="171" y="117"/>
                  </a:cubicBezTo>
                  <a:cubicBezTo>
                    <a:pt x="179" y="109"/>
                    <a:pt x="189" y="112"/>
                    <a:pt x="199" y="116"/>
                  </a:cubicBezTo>
                  <a:cubicBezTo>
                    <a:pt x="209" y="119"/>
                    <a:pt x="218" y="121"/>
                    <a:pt x="224" y="115"/>
                  </a:cubicBezTo>
                  <a:cubicBezTo>
                    <a:pt x="230" y="110"/>
                    <a:pt x="227" y="100"/>
                    <a:pt x="224" y="91"/>
                  </a:cubicBezTo>
                  <a:cubicBezTo>
                    <a:pt x="221" y="81"/>
                    <a:pt x="218" y="70"/>
                    <a:pt x="225" y="62"/>
                  </a:cubicBezTo>
                  <a:cubicBezTo>
                    <a:pt x="233" y="55"/>
                    <a:pt x="244" y="58"/>
                    <a:pt x="254" y="61"/>
                  </a:cubicBezTo>
                  <a:cubicBezTo>
                    <a:pt x="263" y="64"/>
                    <a:pt x="273" y="67"/>
                    <a:pt x="278" y="61"/>
                  </a:cubicBezTo>
                  <a:cubicBezTo>
                    <a:pt x="284" y="55"/>
                    <a:pt x="282" y="46"/>
                    <a:pt x="279" y="36"/>
                  </a:cubicBezTo>
                  <a:cubicBezTo>
                    <a:pt x="275" y="26"/>
                    <a:pt x="272" y="15"/>
                    <a:pt x="280" y="8"/>
                  </a:cubicBezTo>
                  <a:cubicBezTo>
                    <a:pt x="287" y="0"/>
                    <a:pt x="298" y="4"/>
                    <a:pt x="308" y="7"/>
                  </a:cubicBezTo>
                  <a:cubicBezTo>
                    <a:pt x="318" y="10"/>
                    <a:pt x="327" y="13"/>
                    <a:pt x="333" y="7"/>
                  </a:cubicBezTo>
                  <a:cubicBezTo>
                    <a:pt x="336" y="10"/>
                    <a:pt x="336" y="10"/>
                    <a:pt x="336" y="10"/>
                  </a:cubicBezTo>
                  <a:cubicBezTo>
                    <a:pt x="328" y="17"/>
                    <a:pt x="317" y="14"/>
                    <a:pt x="307" y="11"/>
                  </a:cubicBezTo>
                  <a:cubicBezTo>
                    <a:pt x="297" y="8"/>
                    <a:pt x="288" y="5"/>
                    <a:pt x="282" y="11"/>
                  </a:cubicBezTo>
                  <a:cubicBezTo>
                    <a:pt x="276" y="17"/>
                    <a:pt x="279" y="26"/>
                    <a:pt x="282" y="35"/>
                  </a:cubicBezTo>
                  <a:cubicBezTo>
                    <a:pt x="286" y="46"/>
                    <a:pt x="289" y="56"/>
                    <a:pt x="281" y="64"/>
                  </a:cubicBezTo>
                  <a:cubicBezTo>
                    <a:pt x="274" y="72"/>
                    <a:pt x="263" y="68"/>
                    <a:pt x="253" y="65"/>
                  </a:cubicBezTo>
                  <a:cubicBezTo>
                    <a:pt x="243" y="62"/>
                    <a:pt x="234" y="59"/>
                    <a:pt x="228" y="65"/>
                  </a:cubicBezTo>
                  <a:cubicBezTo>
                    <a:pt x="222" y="71"/>
                    <a:pt x="225" y="80"/>
                    <a:pt x="228" y="90"/>
                  </a:cubicBezTo>
                  <a:cubicBezTo>
                    <a:pt x="231" y="100"/>
                    <a:pt x="235" y="111"/>
                    <a:pt x="227" y="118"/>
                  </a:cubicBezTo>
                  <a:cubicBezTo>
                    <a:pt x="219" y="126"/>
                    <a:pt x="209" y="123"/>
                    <a:pt x="198" y="119"/>
                  </a:cubicBezTo>
                  <a:cubicBezTo>
                    <a:pt x="189" y="116"/>
                    <a:pt x="180" y="113"/>
                    <a:pt x="174" y="119"/>
                  </a:cubicBezTo>
                  <a:cubicBezTo>
                    <a:pt x="168" y="125"/>
                    <a:pt x="171" y="134"/>
                    <a:pt x="174" y="144"/>
                  </a:cubicBezTo>
                  <a:cubicBezTo>
                    <a:pt x="177" y="154"/>
                    <a:pt x="180" y="165"/>
                    <a:pt x="173" y="173"/>
                  </a:cubicBezTo>
                  <a:cubicBezTo>
                    <a:pt x="165" y="180"/>
                    <a:pt x="154" y="177"/>
                    <a:pt x="144" y="174"/>
                  </a:cubicBezTo>
                  <a:cubicBezTo>
                    <a:pt x="134" y="171"/>
                    <a:pt x="125" y="168"/>
                    <a:pt x="119" y="174"/>
                  </a:cubicBezTo>
                  <a:cubicBezTo>
                    <a:pt x="113" y="180"/>
                    <a:pt x="116" y="189"/>
                    <a:pt x="119" y="198"/>
                  </a:cubicBezTo>
                  <a:cubicBezTo>
                    <a:pt x="122" y="209"/>
                    <a:pt x="126" y="219"/>
                    <a:pt x="118" y="227"/>
                  </a:cubicBezTo>
                  <a:cubicBezTo>
                    <a:pt x="111" y="235"/>
                    <a:pt x="100" y="231"/>
                    <a:pt x="90" y="228"/>
                  </a:cubicBezTo>
                  <a:cubicBezTo>
                    <a:pt x="80" y="225"/>
                    <a:pt x="71" y="222"/>
                    <a:pt x="65" y="228"/>
                  </a:cubicBezTo>
                  <a:cubicBezTo>
                    <a:pt x="59" y="234"/>
                    <a:pt x="62" y="243"/>
                    <a:pt x="65" y="253"/>
                  </a:cubicBezTo>
                  <a:cubicBezTo>
                    <a:pt x="68" y="263"/>
                    <a:pt x="71" y="274"/>
                    <a:pt x="64" y="281"/>
                  </a:cubicBezTo>
                  <a:cubicBezTo>
                    <a:pt x="56" y="289"/>
                    <a:pt x="45" y="286"/>
                    <a:pt x="35" y="282"/>
                  </a:cubicBezTo>
                  <a:cubicBezTo>
                    <a:pt x="26" y="279"/>
                    <a:pt x="17" y="277"/>
                    <a:pt x="11" y="283"/>
                  </a:cubicBezTo>
                  <a:cubicBezTo>
                    <a:pt x="5" y="288"/>
                    <a:pt x="7" y="298"/>
                    <a:pt x="10" y="307"/>
                  </a:cubicBezTo>
                  <a:cubicBezTo>
                    <a:pt x="14" y="317"/>
                    <a:pt x="17" y="328"/>
                    <a:pt x="9" y="336"/>
                  </a:cubicBezTo>
                  <a:cubicBezTo>
                    <a:pt x="7" y="333"/>
                    <a:pt x="7" y="333"/>
                    <a:pt x="7" y="333"/>
                  </a:cubicBezTo>
                  <a:cubicBezTo>
                    <a:pt x="13" y="327"/>
                    <a:pt x="10" y="318"/>
                    <a:pt x="7" y="308"/>
                  </a:cubicBezTo>
                  <a:cubicBezTo>
                    <a:pt x="3" y="298"/>
                    <a:pt x="0" y="287"/>
                    <a:pt x="8" y="280"/>
                  </a:cubicBezTo>
                  <a:close/>
                </a:path>
              </a:pathLst>
            </a:custGeom>
            <a:solidFill>
              <a:srgbClr val="B5C6C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auto">
            <a:xfrm>
              <a:off x="6370637" y="1084263"/>
              <a:ext cx="1590675" cy="1590675"/>
            </a:xfrm>
            <a:custGeom>
              <a:avLst/>
              <a:gdLst>
                <a:gd name="T0" fmla="*/ 727 w 762"/>
                <a:gd name="T1" fmla="*/ 35 h 762"/>
                <a:gd name="T2" fmla="*/ 727 w 762"/>
                <a:gd name="T3" fmla="*/ 163 h 762"/>
                <a:gd name="T4" fmla="*/ 163 w 762"/>
                <a:gd name="T5" fmla="*/ 727 h 762"/>
                <a:gd name="T6" fmla="*/ 36 w 762"/>
                <a:gd name="T7" fmla="*/ 727 h 762"/>
                <a:gd name="T8" fmla="*/ 36 w 762"/>
                <a:gd name="T9" fmla="*/ 727 h 762"/>
                <a:gd name="T10" fmla="*/ 36 w 762"/>
                <a:gd name="T11" fmla="*/ 599 h 762"/>
                <a:gd name="T12" fmla="*/ 599 w 762"/>
                <a:gd name="T13" fmla="*/ 35 h 762"/>
                <a:gd name="T14" fmla="*/ 727 w 762"/>
                <a:gd name="T15" fmla="*/ 35 h 7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62" h="762">
                  <a:moveTo>
                    <a:pt x="727" y="35"/>
                  </a:moveTo>
                  <a:cubicBezTo>
                    <a:pt x="762" y="71"/>
                    <a:pt x="762" y="128"/>
                    <a:pt x="727" y="163"/>
                  </a:cubicBezTo>
                  <a:cubicBezTo>
                    <a:pt x="163" y="727"/>
                    <a:pt x="163" y="727"/>
                    <a:pt x="163" y="727"/>
                  </a:cubicBezTo>
                  <a:cubicBezTo>
                    <a:pt x="128" y="762"/>
                    <a:pt x="71" y="762"/>
                    <a:pt x="36" y="727"/>
                  </a:cubicBezTo>
                  <a:cubicBezTo>
                    <a:pt x="36" y="727"/>
                    <a:pt x="36" y="727"/>
                    <a:pt x="36" y="727"/>
                  </a:cubicBezTo>
                  <a:cubicBezTo>
                    <a:pt x="0" y="691"/>
                    <a:pt x="0" y="634"/>
                    <a:pt x="36" y="599"/>
                  </a:cubicBezTo>
                  <a:cubicBezTo>
                    <a:pt x="599" y="35"/>
                    <a:pt x="599" y="35"/>
                    <a:pt x="599" y="35"/>
                  </a:cubicBezTo>
                  <a:cubicBezTo>
                    <a:pt x="635" y="0"/>
                    <a:pt x="692" y="0"/>
                    <a:pt x="727" y="35"/>
                  </a:cubicBezTo>
                  <a:close/>
                </a:path>
              </a:pathLst>
            </a:custGeom>
            <a:solidFill>
              <a:srgbClr val="DF7D3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8306592" y="1171575"/>
              <a:ext cx="950913" cy="954088"/>
            </a:xfrm>
            <a:custGeom>
              <a:avLst/>
              <a:gdLst>
                <a:gd name="T0" fmla="*/ 421 w 456"/>
                <a:gd name="T1" fmla="*/ 35 h 457"/>
                <a:gd name="T2" fmla="*/ 421 w 456"/>
                <a:gd name="T3" fmla="*/ 163 h 457"/>
                <a:gd name="T4" fmla="*/ 162 w 456"/>
                <a:gd name="T5" fmla="*/ 422 h 457"/>
                <a:gd name="T6" fmla="*/ 35 w 456"/>
                <a:gd name="T7" fmla="*/ 422 h 457"/>
                <a:gd name="T8" fmla="*/ 35 w 456"/>
                <a:gd name="T9" fmla="*/ 422 h 457"/>
                <a:gd name="T10" fmla="*/ 35 w 456"/>
                <a:gd name="T11" fmla="*/ 294 h 457"/>
                <a:gd name="T12" fmla="*/ 294 w 456"/>
                <a:gd name="T13" fmla="*/ 35 h 457"/>
                <a:gd name="T14" fmla="*/ 421 w 456"/>
                <a:gd name="T15" fmla="*/ 35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6" h="457">
                  <a:moveTo>
                    <a:pt x="421" y="35"/>
                  </a:moveTo>
                  <a:cubicBezTo>
                    <a:pt x="456" y="71"/>
                    <a:pt x="456" y="128"/>
                    <a:pt x="421" y="163"/>
                  </a:cubicBezTo>
                  <a:cubicBezTo>
                    <a:pt x="162" y="422"/>
                    <a:pt x="162" y="422"/>
                    <a:pt x="162" y="422"/>
                  </a:cubicBezTo>
                  <a:cubicBezTo>
                    <a:pt x="127" y="457"/>
                    <a:pt x="70" y="457"/>
                    <a:pt x="35" y="422"/>
                  </a:cubicBezTo>
                  <a:cubicBezTo>
                    <a:pt x="35" y="422"/>
                    <a:pt x="35" y="422"/>
                    <a:pt x="35" y="422"/>
                  </a:cubicBezTo>
                  <a:cubicBezTo>
                    <a:pt x="0" y="387"/>
                    <a:pt x="0" y="329"/>
                    <a:pt x="35" y="294"/>
                  </a:cubicBezTo>
                  <a:cubicBezTo>
                    <a:pt x="294" y="35"/>
                    <a:pt x="294" y="35"/>
                    <a:pt x="294" y="35"/>
                  </a:cubicBezTo>
                  <a:cubicBezTo>
                    <a:pt x="329" y="0"/>
                    <a:pt x="386" y="0"/>
                    <a:pt x="421" y="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3743324" y="1357313"/>
              <a:ext cx="1344612" cy="1343025"/>
            </a:xfrm>
            <a:custGeom>
              <a:avLst/>
              <a:gdLst>
                <a:gd name="T0" fmla="*/ 609 w 644"/>
                <a:gd name="T1" fmla="*/ 35 h 643"/>
                <a:gd name="T2" fmla="*/ 609 w 644"/>
                <a:gd name="T3" fmla="*/ 163 h 643"/>
                <a:gd name="T4" fmla="*/ 163 w 644"/>
                <a:gd name="T5" fmla="*/ 608 h 643"/>
                <a:gd name="T6" fmla="*/ 36 w 644"/>
                <a:gd name="T7" fmla="*/ 608 h 643"/>
                <a:gd name="T8" fmla="*/ 36 w 644"/>
                <a:gd name="T9" fmla="*/ 608 h 643"/>
                <a:gd name="T10" fmla="*/ 36 w 644"/>
                <a:gd name="T11" fmla="*/ 481 h 643"/>
                <a:gd name="T12" fmla="*/ 481 w 644"/>
                <a:gd name="T13" fmla="*/ 35 h 643"/>
                <a:gd name="T14" fmla="*/ 609 w 644"/>
                <a:gd name="T15" fmla="*/ 35 h 6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44" h="643">
                  <a:moveTo>
                    <a:pt x="609" y="35"/>
                  </a:moveTo>
                  <a:cubicBezTo>
                    <a:pt x="644" y="70"/>
                    <a:pt x="644" y="127"/>
                    <a:pt x="609" y="163"/>
                  </a:cubicBezTo>
                  <a:cubicBezTo>
                    <a:pt x="163" y="608"/>
                    <a:pt x="163" y="608"/>
                    <a:pt x="163" y="608"/>
                  </a:cubicBezTo>
                  <a:cubicBezTo>
                    <a:pt x="128" y="643"/>
                    <a:pt x="71" y="643"/>
                    <a:pt x="36" y="608"/>
                  </a:cubicBezTo>
                  <a:cubicBezTo>
                    <a:pt x="36" y="608"/>
                    <a:pt x="36" y="608"/>
                    <a:pt x="36" y="608"/>
                  </a:cubicBezTo>
                  <a:cubicBezTo>
                    <a:pt x="0" y="573"/>
                    <a:pt x="0" y="516"/>
                    <a:pt x="36" y="481"/>
                  </a:cubicBezTo>
                  <a:cubicBezTo>
                    <a:pt x="481" y="35"/>
                    <a:pt x="481" y="35"/>
                    <a:pt x="481" y="35"/>
                  </a:cubicBezTo>
                  <a:cubicBezTo>
                    <a:pt x="516" y="0"/>
                    <a:pt x="573" y="0"/>
                    <a:pt x="609" y="35"/>
                  </a:cubicBezTo>
                  <a:close/>
                </a:path>
              </a:pathLst>
            </a:custGeom>
            <a:solidFill>
              <a:srgbClr val="DF7D3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1"/>
            <p:cNvSpPr>
              <a:spLocks/>
            </p:cNvSpPr>
            <p:nvPr/>
          </p:nvSpPr>
          <p:spPr bwMode="auto">
            <a:xfrm>
              <a:off x="6724649" y="4189412"/>
              <a:ext cx="1344612" cy="1343025"/>
            </a:xfrm>
            <a:custGeom>
              <a:avLst/>
              <a:gdLst>
                <a:gd name="T0" fmla="*/ 609 w 644"/>
                <a:gd name="T1" fmla="*/ 35 h 643"/>
                <a:gd name="T2" fmla="*/ 609 w 644"/>
                <a:gd name="T3" fmla="*/ 163 h 643"/>
                <a:gd name="T4" fmla="*/ 163 w 644"/>
                <a:gd name="T5" fmla="*/ 608 h 643"/>
                <a:gd name="T6" fmla="*/ 35 w 644"/>
                <a:gd name="T7" fmla="*/ 608 h 643"/>
                <a:gd name="T8" fmla="*/ 35 w 644"/>
                <a:gd name="T9" fmla="*/ 608 h 643"/>
                <a:gd name="T10" fmla="*/ 35 w 644"/>
                <a:gd name="T11" fmla="*/ 480 h 643"/>
                <a:gd name="T12" fmla="*/ 481 w 644"/>
                <a:gd name="T13" fmla="*/ 35 h 643"/>
                <a:gd name="T14" fmla="*/ 609 w 644"/>
                <a:gd name="T15" fmla="*/ 35 h 6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44" h="643">
                  <a:moveTo>
                    <a:pt x="609" y="35"/>
                  </a:moveTo>
                  <a:cubicBezTo>
                    <a:pt x="644" y="70"/>
                    <a:pt x="644" y="127"/>
                    <a:pt x="609" y="163"/>
                  </a:cubicBezTo>
                  <a:cubicBezTo>
                    <a:pt x="163" y="608"/>
                    <a:pt x="163" y="608"/>
                    <a:pt x="163" y="608"/>
                  </a:cubicBezTo>
                  <a:cubicBezTo>
                    <a:pt x="128" y="643"/>
                    <a:pt x="71" y="643"/>
                    <a:pt x="35" y="608"/>
                  </a:cubicBezTo>
                  <a:cubicBezTo>
                    <a:pt x="35" y="608"/>
                    <a:pt x="35" y="608"/>
                    <a:pt x="35" y="608"/>
                  </a:cubicBezTo>
                  <a:cubicBezTo>
                    <a:pt x="0" y="573"/>
                    <a:pt x="0" y="516"/>
                    <a:pt x="35" y="480"/>
                  </a:cubicBezTo>
                  <a:cubicBezTo>
                    <a:pt x="481" y="35"/>
                    <a:pt x="481" y="35"/>
                    <a:pt x="481" y="35"/>
                  </a:cubicBezTo>
                  <a:cubicBezTo>
                    <a:pt x="516" y="0"/>
                    <a:pt x="573" y="0"/>
                    <a:pt x="609" y="35"/>
                  </a:cubicBezTo>
                  <a:close/>
                </a:path>
              </a:pathLst>
            </a:custGeom>
            <a:solidFill>
              <a:srgbClr val="DF7D3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>
              <a:off x="2933698" y="3802585"/>
              <a:ext cx="430213" cy="430213"/>
            </a:xfrm>
            <a:custGeom>
              <a:avLst/>
              <a:gdLst>
                <a:gd name="T0" fmla="*/ 170 w 206"/>
                <a:gd name="T1" fmla="*/ 37 h 206"/>
                <a:gd name="T2" fmla="*/ 170 w 206"/>
                <a:gd name="T3" fmla="*/ 170 h 206"/>
                <a:gd name="T4" fmla="*/ 37 w 206"/>
                <a:gd name="T5" fmla="*/ 170 h 206"/>
                <a:gd name="T6" fmla="*/ 37 w 206"/>
                <a:gd name="T7" fmla="*/ 37 h 206"/>
                <a:gd name="T8" fmla="*/ 170 w 206"/>
                <a:gd name="T9" fmla="*/ 37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206">
                  <a:moveTo>
                    <a:pt x="170" y="37"/>
                  </a:moveTo>
                  <a:cubicBezTo>
                    <a:pt x="206" y="74"/>
                    <a:pt x="206" y="133"/>
                    <a:pt x="170" y="170"/>
                  </a:cubicBezTo>
                  <a:cubicBezTo>
                    <a:pt x="133" y="206"/>
                    <a:pt x="73" y="206"/>
                    <a:pt x="37" y="170"/>
                  </a:cubicBezTo>
                  <a:cubicBezTo>
                    <a:pt x="0" y="133"/>
                    <a:pt x="0" y="74"/>
                    <a:pt x="37" y="37"/>
                  </a:cubicBezTo>
                  <a:cubicBezTo>
                    <a:pt x="73" y="0"/>
                    <a:pt x="133" y="0"/>
                    <a:pt x="170" y="37"/>
                  </a:cubicBezTo>
                  <a:close/>
                </a:path>
              </a:pathLst>
            </a:custGeom>
            <a:solidFill>
              <a:srgbClr val="DF7D3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3"/>
            <p:cNvSpPr>
              <a:spLocks noEditPoints="1"/>
            </p:cNvSpPr>
            <p:nvPr/>
          </p:nvSpPr>
          <p:spPr bwMode="auto">
            <a:xfrm>
              <a:off x="5180158" y="948820"/>
              <a:ext cx="330055" cy="301354"/>
            </a:xfrm>
            <a:custGeom>
              <a:avLst/>
              <a:gdLst>
                <a:gd name="T0" fmla="*/ 123 w 245"/>
                <a:gd name="T1" fmla="*/ 223 h 223"/>
                <a:gd name="T2" fmla="*/ 44 w 245"/>
                <a:gd name="T3" fmla="*/ 190 h 223"/>
                <a:gd name="T4" fmla="*/ 44 w 245"/>
                <a:gd name="T5" fmla="*/ 32 h 223"/>
                <a:gd name="T6" fmla="*/ 123 w 245"/>
                <a:gd name="T7" fmla="*/ 0 h 223"/>
                <a:gd name="T8" fmla="*/ 202 w 245"/>
                <a:gd name="T9" fmla="*/ 32 h 223"/>
                <a:gd name="T10" fmla="*/ 202 w 245"/>
                <a:gd name="T11" fmla="*/ 32 h 223"/>
                <a:gd name="T12" fmla="*/ 202 w 245"/>
                <a:gd name="T13" fmla="*/ 190 h 223"/>
                <a:gd name="T14" fmla="*/ 123 w 245"/>
                <a:gd name="T15" fmla="*/ 223 h 223"/>
                <a:gd name="T16" fmla="*/ 123 w 245"/>
                <a:gd name="T17" fmla="*/ 36 h 223"/>
                <a:gd name="T18" fmla="*/ 69 w 245"/>
                <a:gd name="T19" fmla="*/ 58 h 223"/>
                <a:gd name="T20" fmla="*/ 69 w 245"/>
                <a:gd name="T21" fmla="*/ 165 h 223"/>
                <a:gd name="T22" fmla="*/ 123 w 245"/>
                <a:gd name="T23" fmla="*/ 187 h 223"/>
                <a:gd name="T24" fmla="*/ 176 w 245"/>
                <a:gd name="T25" fmla="*/ 165 h 223"/>
                <a:gd name="T26" fmla="*/ 176 w 245"/>
                <a:gd name="T27" fmla="*/ 58 h 223"/>
                <a:gd name="T28" fmla="*/ 123 w 245"/>
                <a:gd name="T29" fmla="*/ 36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5" h="223">
                  <a:moveTo>
                    <a:pt x="123" y="223"/>
                  </a:moveTo>
                  <a:cubicBezTo>
                    <a:pt x="93" y="223"/>
                    <a:pt x="65" y="212"/>
                    <a:pt x="44" y="190"/>
                  </a:cubicBezTo>
                  <a:cubicBezTo>
                    <a:pt x="0" y="147"/>
                    <a:pt x="0" y="76"/>
                    <a:pt x="44" y="32"/>
                  </a:cubicBezTo>
                  <a:cubicBezTo>
                    <a:pt x="65" y="11"/>
                    <a:pt x="93" y="0"/>
                    <a:pt x="123" y="0"/>
                  </a:cubicBezTo>
                  <a:cubicBezTo>
                    <a:pt x="153" y="0"/>
                    <a:pt x="181" y="11"/>
                    <a:pt x="202" y="32"/>
                  </a:cubicBezTo>
                  <a:cubicBezTo>
                    <a:pt x="202" y="32"/>
                    <a:pt x="202" y="32"/>
                    <a:pt x="202" y="32"/>
                  </a:cubicBezTo>
                  <a:cubicBezTo>
                    <a:pt x="245" y="76"/>
                    <a:pt x="245" y="147"/>
                    <a:pt x="202" y="190"/>
                  </a:cubicBezTo>
                  <a:cubicBezTo>
                    <a:pt x="181" y="212"/>
                    <a:pt x="153" y="223"/>
                    <a:pt x="123" y="223"/>
                  </a:cubicBezTo>
                  <a:close/>
                  <a:moveTo>
                    <a:pt x="123" y="36"/>
                  </a:moveTo>
                  <a:cubicBezTo>
                    <a:pt x="103" y="36"/>
                    <a:pt x="84" y="43"/>
                    <a:pt x="69" y="58"/>
                  </a:cubicBezTo>
                  <a:cubicBezTo>
                    <a:pt x="40" y="87"/>
                    <a:pt x="40" y="135"/>
                    <a:pt x="69" y="165"/>
                  </a:cubicBezTo>
                  <a:cubicBezTo>
                    <a:pt x="84" y="179"/>
                    <a:pt x="103" y="187"/>
                    <a:pt x="123" y="187"/>
                  </a:cubicBezTo>
                  <a:cubicBezTo>
                    <a:pt x="143" y="187"/>
                    <a:pt x="162" y="179"/>
                    <a:pt x="176" y="165"/>
                  </a:cubicBezTo>
                  <a:cubicBezTo>
                    <a:pt x="206" y="135"/>
                    <a:pt x="206" y="87"/>
                    <a:pt x="176" y="58"/>
                  </a:cubicBezTo>
                  <a:cubicBezTo>
                    <a:pt x="162" y="43"/>
                    <a:pt x="143" y="36"/>
                    <a:pt x="123" y="36"/>
                  </a:cubicBezTo>
                  <a:close/>
                </a:path>
              </a:pathLst>
            </a:custGeom>
            <a:solidFill>
              <a:srgbClr val="B5C6C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5"/>
            <p:cNvSpPr>
              <a:spLocks/>
            </p:cNvSpPr>
            <p:nvPr/>
          </p:nvSpPr>
          <p:spPr bwMode="auto">
            <a:xfrm>
              <a:off x="7873998" y="730250"/>
              <a:ext cx="430213" cy="430213"/>
            </a:xfrm>
            <a:custGeom>
              <a:avLst/>
              <a:gdLst>
                <a:gd name="T0" fmla="*/ 169 w 206"/>
                <a:gd name="T1" fmla="*/ 37 h 206"/>
                <a:gd name="T2" fmla="*/ 169 w 206"/>
                <a:gd name="T3" fmla="*/ 170 h 206"/>
                <a:gd name="T4" fmla="*/ 37 w 206"/>
                <a:gd name="T5" fmla="*/ 170 h 206"/>
                <a:gd name="T6" fmla="*/ 37 w 206"/>
                <a:gd name="T7" fmla="*/ 37 h 206"/>
                <a:gd name="T8" fmla="*/ 169 w 206"/>
                <a:gd name="T9" fmla="*/ 37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206">
                  <a:moveTo>
                    <a:pt x="169" y="37"/>
                  </a:moveTo>
                  <a:cubicBezTo>
                    <a:pt x="206" y="74"/>
                    <a:pt x="206" y="133"/>
                    <a:pt x="169" y="170"/>
                  </a:cubicBezTo>
                  <a:cubicBezTo>
                    <a:pt x="133" y="206"/>
                    <a:pt x="73" y="206"/>
                    <a:pt x="37" y="170"/>
                  </a:cubicBezTo>
                  <a:cubicBezTo>
                    <a:pt x="0" y="133"/>
                    <a:pt x="0" y="74"/>
                    <a:pt x="37" y="37"/>
                  </a:cubicBezTo>
                  <a:cubicBezTo>
                    <a:pt x="73" y="0"/>
                    <a:pt x="133" y="0"/>
                    <a:pt x="169" y="3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6"/>
            <p:cNvSpPr>
              <a:spLocks/>
            </p:cNvSpPr>
            <p:nvPr/>
          </p:nvSpPr>
          <p:spPr bwMode="auto">
            <a:xfrm>
              <a:off x="6345237" y="5465761"/>
              <a:ext cx="430213" cy="430213"/>
            </a:xfrm>
            <a:custGeom>
              <a:avLst/>
              <a:gdLst>
                <a:gd name="T0" fmla="*/ 170 w 206"/>
                <a:gd name="T1" fmla="*/ 37 h 206"/>
                <a:gd name="T2" fmla="*/ 170 w 206"/>
                <a:gd name="T3" fmla="*/ 170 h 206"/>
                <a:gd name="T4" fmla="*/ 37 w 206"/>
                <a:gd name="T5" fmla="*/ 170 h 206"/>
                <a:gd name="T6" fmla="*/ 37 w 206"/>
                <a:gd name="T7" fmla="*/ 37 h 206"/>
                <a:gd name="T8" fmla="*/ 170 w 206"/>
                <a:gd name="T9" fmla="*/ 37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206">
                  <a:moveTo>
                    <a:pt x="170" y="37"/>
                  </a:moveTo>
                  <a:cubicBezTo>
                    <a:pt x="206" y="74"/>
                    <a:pt x="206" y="133"/>
                    <a:pt x="170" y="170"/>
                  </a:cubicBezTo>
                  <a:cubicBezTo>
                    <a:pt x="133" y="206"/>
                    <a:pt x="73" y="206"/>
                    <a:pt x="37" y="170"/>
                  </a:cubicBezTo>
                  <a:cubicBezTo>
                    <a:pt x="0" y="133"/>
                    <a:pt x="0" y="74"/>
                    <a:pt x="37" y="37"/>
                  </a:cubicBezTo>
                  <a:cubicBezTo>
                    <a:pt x="73" y="0"/>
                    <a:pt x="133" y="0"/>
                    <a:pt x="170" y="37"/>
                  </a:cubicBezTo>
                  <a:close/>
                </a:path>
              </a:pathLst>
            </a:custGeom>
            <a:solidFill>
              <a:srgbClr val="B5C6C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3"/>
            <p:cNvSpPr>
              <a:spLocks noEditPoints="1"/>
            </p:cNvSpPr>
            <p:nvPr/>
          </p:nvSpPr>
          <p:spPr bwMode="auto">
            <a:xfrm>
              <a:off x="5051425" y="5585890"/>
              <a:ext cx="330055" cy="301354"/>
            </a:xfrm>
            <a:custGeom>
              <a:avLst/>
              <a:gdLst>
                <a:gd name="T0" fmla="*/ 123 w 245"/>
                <a:gd name="T1" fmla="*/ 223 h 223"/>
                <a:gd name="T2" fmla="*/ 44 w 245"/>
                <a:gd name="T3" fmla="*/ 190 h 223"/>
                <a:gd name="T4" fmla="*/ 44 w 245"/>
                <a:gd name="T5" fmla="*/ 32 h 223"/>
                <a:gd name="T6" fmla="*/ 123 w 245"/>
                <a:gd name="T7" fmla="*/ 0 h 223"/>
                <a:gd name="T8" fmla="*/ 202 w 245"/>
                <a:gd name="T9" fmla="*/ 32 h 223"/>
                <a:gd name="T10" fmla="*/ 202 w 245"/>
                <a:gd name="T11" fmla="*/ 32 h 223"/>
                <a:gd name="T12" fmla="*/ 202 w 245"/>
                <a:gd name="T13" fmla="*/ 190 h 223"/>
                <a:gd name="T14" fmla="*/ 123 w 245"/>
                <a:gd name="T15" fmla="*/ 223 h 223"/>
                <a:gd name="T16" fmla="*/ 123 w 245"/>
                <a:gd name="T17" fmla="*/ 36 h 223"/>
                <a:gd name="T18" fmla="*/ 69 w 245"/>
                <a:gd name="T19" fmla="*/ 58 h 223"/>
                <a:gd name="T20" fmla="*/ 69 w 245"/>
                <a:gd name="T21" fmla="*/ 165 h 223"/>
                <a:gd name="T22" fmla="*/ 123 w 245"/>
                <a:gd name="T23" fmla="*/ 187 h 223"/>
                <a:gd name="T24" fmla="*/ 176 w 245"/>
                <a:gd name="T25" fmla="*/ 165 h 223"/>
                <a:gd name="T26" fmla="*/ 176 w 245"/>
                <a:gd name="T27" fmla="*/ 58 h 223"/>
                <a:gd name="T28" fmla="*/ 123 w 245"/>
                <a:gd name="T29" fmla="*/ 36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5" h="223">
                  <a:moveTo>
                    <a:pt x="123" y="223"/>
                  </a:moveTo>
                  <a:cubicBezTo>
                    <a:pt x="93" y="223"/>
                    <a:pt x="65" y="212"/>
                    <a:pt x="44" y="190"/>
                  </a:cubicBezTo>
                  <a:cubicBezTo>
                    <a:pt x="0" y="147"/>
                    <a:pt x="0" y="76"/>
                    <a:pt x="44" y="32"/>
                  </a:cubicBezTo>
                  <a:cubicBezTo>
                    <a:pt x="65" y="11"/>
                    <a:pt x="93" y="0"/>
                    <a:pt x="123" y="0"/>
                  </a:cubicBezTo>
                  <a:cubicBezTo>
                    <a:pt x="153" y="0"/>
                    <a:pt x="181" y="11"/>
                    <a:pt x="202" y="32"/>
                  </a:cubicBezTo>
                  <a:cubicBezTo>
                    <a:pt x="202" y="32"/>
                    <a:pt x="202" y="32"/>
                    <a:pt x="202" y="32"/>
                  </a:cubicBezTo>
                  <a:cubicBezTo>
                    <a:pt x="245" y="76"/>
                    <a:pt x="245" y="147"/>
                    <a:pt x="202" y="190"/>
                  </a:cubicBezTo>
                  <a:cubicBezTo>
                    <a:pt x="181" y="212"/>
                    <a:pt x="153" y="223"/>
                    <a:pt x="123" y="223"/>
                  </a:cubicBezTo>
                  <a:close/>
                  <a:moveTo>
                    <a:pt x="123" y="36"/>
                  </a:moveTo>
                  <a:cubicBezTo>
                    <a:pt x="103" y="36"/>
                    <a:pt x="84" y="43"/>
                    <a:pt x="69" y="58"/>
                  </a:cubicBezTo>
                  <a:cubicBezTo>
                    <a:pt x="40" y="87"/>
                    <a:pt x="40" y="135"/>
                    <a:pt x="69" y="165"/>
                  </a:cubicBezTo>
                  <a:cubicBezTo>
                    <a:pt x="84" y="179"/>
                    <a:pt x="103" y="187"/>
                    <a:pt x="123" y="187"/>
                  </a:cubicBezTo>
                  <a:cubicBezTo>
                    <a:pt x="143" y="187"/>
                    <a:pt x="162" y="179"/>
                    <a:pt x="176" y="165"/>
                  </a:cubicBezTo>
                  <a:cubicBezTo>
                    <a:pt x="206" y="135"/>
                    <a:pt x="206" y="87"/>
                    <a:pt x="176" y="58"/>
                  </a:cubicBezTo>
                  <a:cubicBezTo>
                    <a:pt x="162" y="43"/>
                    <a:pt x="143" y="36"/>
                    <a:pt x="123" y="36"/>
                  </a:cubicBezTo>
                  <a:close/>
                </a:path>
              </a:pathLst>
            </a:custGeom>
            <a:solidFill>
              <a:srgbClr val="DF7D3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9"/>
            <p:cNvSpPr>
              <a:spLocks/>
            </p:cNvSpPr>
            <p:nvPr/>
          </p:nvSpPr>
          <p:spPr bwMode="auto">
            <a:xfrm>
              <a:off x="8183994" y="3779475"/>
              <a:ext cx="950913" cy="954088"/>
            </a:xfrm>
            <a:custGeom>
              <a:avLst/>
              <a:gdLst>
                <a:gd name="T0" fmla="*/ 421 w 456"/>
                <a:gd name="T1" fmla="*/ 35 h 457"/>
                <a:gd name="T2" fmla="*/ 421 w 456"/>
                <a:gd name="T3" fmla="*/ 163 h 457"/>
                <a:gd name="T4" fmla="*/ 162 w 456"/>
                <a:gd name="T5" fmla="*/ 422 h 457"/>
                <a:gd name="T6" fmla="*/ 35 w 456"/>
                <a:gd name="T7" fmla="*/ 422 h 457"/>
                <a:gd name="T8" fmla="*/ 35 w 456"/>
                <a:gd name="T9" fmla="*/ 422 h 457"/>
                <a:gd name="T10" fmla="*/ 35 w 456"/>
                <a:gd name="T11" fmla="*/ 294 h 457"/>
                <a:gd name="T12" fmla="*/ 294 w 456"/>
                <a:gd name="T13" fmla="*/ 35 h 457"/>
                <a:gd name="T14" fmla="*/ 421 w 456"/>
                <a:gd name="T15" fmla="*/ 35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6" h="457">
                  <a:moveTo>
                    <a:pt x="421" y="35"/>
                  </a:moveTo>
                  <a:cubicBezTo>
                    <a:pt x="456" y="71"/>
                    <a:pt x="456" y="128"/>
                    <a:pt x="421" y="163"/>
                  </a:cubicBezTo>
                  <a:cubicBezTo>
                    <a:pt x="162" y="422"/>
                    <a:pt x="162" y="422"/>
                    <a:pt x="162" y="422"/>
                  </a:cubicBezTo>
                  <a:cubicBezTo>
                    <a:pt x="127" y="457"/>
                    <a:pt x="70" y="457"/>
                    <a:pt x="35" y="422"/>
                  </a:cubicBezTo>
                  <a:cubicBezTo>
                    <a:pt x="35" y="422"/>
                    <a:pt x="35" y="422"/>
                    <a:pt x="35" y="422"/>
                  </a:cubicBezTo>
                  <a:cubicBezTo>
                    <a:pt x="0" y="387"/>
                    <a:pt x="0" y="329"/>
                    <a:pt x="35" y="294"/>
                  </a:cubicBezTo>
                  <a:cubicBezTo>
                    <a:pt x="294" y="35"/>
                    <a:pt x="294" y="35"/>
                    <a:pt x="294" y="35"/>
                  </a:cubicBezTo>
                  <a:cubicBezTo>
                    <a:pt x="329" y="0"/>
                    <a:pt x="386" y="0"/>
                    <a:pt x="421" y="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5"/>
            <p:cNvSpPr>
              <a:spLocks/>
            </p:cNvSpPr>
            <p:nvPr/>
          </p:nvSpPr>
          <p:spPr bwMode="auto">
            <a:xfrm>
              <a:off x="9134907" y="3349262"/>
              <a:ext cx="430213" cy="430213"/>
            </a:xfrm>
            <a:custGeom>
              <a:avLst/>
              <a:gdLst>
                <a:gd name="T0" fmla="*/ 169 w 206"/>
                <a:gd name="T1" fmla="*/ 37 h 206"/>
                <a:gd name="T2" fmla="*/ 169 w 206"/>
                <a:gd name="T3" fmla="*/ 170 h 206"/>
                <a:gd name="T4" fmla="*/ 37 w 206"/>
                <a:gd name="T5" fmla="*/ 170 h 206"/>
                <a:gd name="T6" fmla="*/ 37 w 206"/>
                <a:gd name="T7" fmla="*/ 37 h 206"/>
                <a:gd name="T8" fmla="*/ 169 w 206"/>
                <a:gd name="T9" fmla="*/ 37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206">
                  <a:moveTo>
                    <a:pt x="169" y="37"/>
                  </a:moveTo>
                  <a:cubicBezTo>
                    <a:pt x="206" y="74"/>
                    <a:pt x="206" y="133"/>
                    <a:pt x="169" y="170"/>
                  </a:cubicBezTo>
                  <a:cubicBezTo>
                    <a:pt x="133" y="206"/>
                    <a:pt x="73" y="206"/>
                    <a:pt x="37" y="170"/>
                  </a:cubicBezTo>
                  <a:cubicBezTo>
                    <a:pt x="0" y="133"/>
                    <a:pt x="0" y="74"/>
                    <a:pt x="37" y="37"/>
                  </a:cubicBezTo>
                  <a:cubicBezTo>
                    <a:pt x="73" y="0"/>
                    <a:pt x="133" y="0"/>
                    <a:pt x="169" y="37"/>
                  </a:cubicBezTo>
                  <a:close/>
                </a:path>
              </a:pathLst>
            </a:custGeom>
            <a:solidFill>
              <a:srgbClr val="DF7D3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9"/>
            <p:cNvSpPr>
              <a:spLocks/>
            </p:cNvSpPr>
            <p:nvPr/>
          </p:nvSpPr>
          <p:spPr bwMode="auto">
            <a:xfrm>
              <a:off x="2764576" y="1879599"/>
              <a:ext cx="950913" cy="954088"/>
            </a:xfrm>
            <a:custGeom>
              <a:avLst/>
              <a:gdLst>
                <a:gd name="T0" fmla="*/ 421 w 456"/>
                <a:gd name="T1" fmla="*/ 35 h 457"/>
                <a:gd name="T2" fmla="*/ 421 w 456"/>
                <a:gd name="T3" fmla="*/ 163 h 457"/>
                <a:gd name="T4" fmla="*/ 162 w 456"/>
                <a:gd name="T5" fmla="*/ 422 h 457"/>
                <a:gd name="T6" fmla="*/ 35 w 456"/>
                <a:gd name="T7" fmla="*/ 422 h 457"/>
                <a:gd name="T8" fmla="*/ 35 w 456"/>
                <a:gd name="T9" fmla="*/ 422 h 457"/>
                <a:gd name="T10" fmla="*/ 35 w 456"/>
                <a:gd name="T11" fmla="*/ 294 h 457"/>
                <a:gd name="T12" fmla="*/ 294 w 456"/>
                <a:gd name="T13" fmla="*/ 35 h 457"/>
                <a:gd name="T14" fmla="*/ 421 w 456"/>
                <a:gd name="T15" fmla="*/ 35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6" h="457">
                  <a:moveTo>
                    <a:pt x="421" y="35"/>
                  </a:moveTo>
                  <a:cubicBezTo>
                    <a:pt x="456" y="71"/>
                    <a:pt x="456" y="128"/>
                    <a:pt x="421" y="163"/>
                  </a:cubicBezTo>
                  <a:cubicBezTo>
                    <a:pt x="162" y="422"/>
                    <a:pt x="162" y="422"/>
                    <a:pt x="162" y="422"/>
                  </a:cubicBezTo>
                  <a:cubicBezTo>
                    <a:pt x="127" y="457"/>
                    <a:pt x="70" y="457"/>
                    <a:pt x="35" y="422"/>
                  </a:cubicBezTo>
                  <a:cubicBezTo>
                    <a:pt x="35" y="422"/>
                    <a:pt x="35" y="422"/>
                    <a:pt x="35" y="422"/>
                  </a:cubicBezTo>
                  <a:cubicBezTo>
                    <a:pt x="0" y="387"/>
                    <a:pt x="0" y="329"/>
                    <a:pt x="35" y="294"/>
                  </a:cubicBezTo>
                  <a:cubicBezTo>
                    <a:pt x="294" y="35"/>
                    <a:pt x="294" y="35"/>
                    <a:pt x="294" y="35"/>
                  </a:cubicBezTo>
                  <a:cubicBezTo>
                    <a:pt x="329" y="0"/>
                    <a:pt x="386" y="0"/>
                    <a:pt x="421" y="35"/>
                  </a:cubicBezTo>
                  <a:close/>
                </a:path>
              </a:pathLst>
            </a:custGeom>
            <a:solidFill>
              <a:srgbClr val="B5C6C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3"/>
            <p:cNvSpPr>
              <a:spLocks noEditPoints="1"/>
            </p:cNvSpPr>
            <p:nvPr/>
          </p:nvSpPr>
          <p:spPr bwMode="auto">
            <a:xfrm>
              <a:off x="2432790" y="2824939"/>
              <a:ext cx="330055" cy="301354"/>
            </a:xfrm>
            <a:custGeom>
              <a:avLst/>
              <a:gdLst>
                <a:gd name="T0" fmla="*/ 123 w 245"/>
                <a:gd name="T1" fmla="*/ 223 h 223"/>
                <a:gd name="T2" fmla="*/ 44 w 245"/>
                <a:gd name="T3" fmla="*/ 190 h 223"/>
                <a:gd name="T4" fmla="*/ 44 w 245"/>
                <a:gd name="T5" fmla="*/ 32 h 223"/>
                <a:gd name="T6" fmla="*/ 123 w 245"/>
                <a:gd name="T7" fmla="*/ 0 h 223"/>
                <a:gd name="T8" fmla="*/ 202 w 245"/>
                <a:gd name="T9" fmla="*/ 32 h 223"/>
                <a:gd name="T10" fmla="*/ 202 w 245"/>
                <a:gd name="T11" fmla="*/ 32 h 223"/>
                <a:gd name="T12" fmla="*/ 202 w 245"/>
                <a:gd name="T13" fmla="*/ 190 h 223"/>
                <a:gd name="T14" fmla="*/ 123 w 245"/>
                <a:gd name="T15" fmla="*/ 223 h 223"/>
                <a:gd name="T16" fmla="*/ 123 w 245"/>
                <a:gd name="T17" fmla="*/ 36 h 223"/>
                <a:gd name="T18" fmla="*/ 69 w 245"/>
                <a:gd name="T19" fmla="*/ 58 h 223"/>
                <a:gd name="T20" fmla="*/ 69 w 245"/>
                <a:gd name="T21" fmla="*/ 165 h 223"/>
                <a:gd name="T22" fmla="*/ 123 w 245"/>
                <a:gd name="T23" fmla="*/ 187 h 223"/>
                <a:gd name="T24" fmla="*/ 176 w 245"/>
                <a:gd name="T25" fmla="*/ 165 h 223"/>
                <a:gd name="T26" fmla="*/ 176 w 245"/>
                <a:gd name="T27" fmla="*/ 58 h 223"/>
                <a:gd name="T28" fmla="*/ 123 w 245"/>
                <a:gd name="T29" fmla="*/ 36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5" h="223">
                  <a:moveTo>
                    <a:pt x="123" y="223"/>
                  </a:moveTo>
                  <a:cubicBezTo>
                    <a:pt x="93" y="223"/>
                    <a:pt x="65" y="212"/>
                    <a:pt x="44" y="190"/>
                  </a:cubicBezTo>
                  <a:cubicBezTo>
                    <a:pt x="0" y="147"/>
                    <a:pt x="0" y="76"/>
                    <a:pt x="44" y="32"/>
                  </a:cubicBezTo>
                  <a:cubicBezTo>
                    <a:pt x="65" y="11"/>
                    <a:pt x="93" y="0"/>
                    <a:pt x="123" y="0"/>
                  </a:cubicBezTo>
                  <a:cubicBezTo>
                    <a:pt x="153" y="0"/>
                    <a:pt x="181" y="11"/>
                    <a:pt x="202" y="32"/>
                  </a:cubicBezTo>
                  <a:cubicBezTo>
                    <a:pt x="202" y="32"/>
                    <a:pt x="202" y="32"/>
                    <a:pt x="202" y="32"/>
                  </a:cubicBezTo>
                  <a:cubicBezTo>
                    <a:pt x="245" y="76"/>
                    <a:pt x="245" y="147"/>
                    <a:pt x="202" y="190"/>
                  </a:cubicBezTo>
                  <a:cubicBezTo>
                    <a:pt x="181" y="212"/>
                    <a:pt x="153" y="223"/>
                    <a:pt x="123" y="223"/>
                  </a:cubicBezTo>
                  <a:close/>
                  <a:moveTo>
                    <a:pt x="123" y="36"/>
                  </a:moveTo>
                  <a:cubicBezTo>
                    <a:pt x="103" y="36"/>
                    <a:pt x="84" y="43"/>
                    <a:pt x="69" y="58"/>
                  </a:cubicBezTo>
                  <a:cubicBezTo>
                    <a:pt x="40" y="87"/>
                    <a:pt x="40" y="135"/>
                    <a:pt x="69" y="165"/>
                  </a:cubicBezTo>
                  <a:cubicBezTo>
                    <a:pt x="84" y="179"/>
                    <a:pt x="103" y="187"/>
                    <a:pt x="123" y="187"/>
                  </a:cubicBezTo>
                  <a:cubicBezTo>
                    <a:pt x="143" y="187"/>
                    <a:pt x="162" y="179"/>
                    <a:pt x="176" y="165"/>
                  </a:cubicBezTo>
                  <a:cubicBezTo>
                    <a:pt x="206" y="135"/>
                    <a:pt x="206" y="87"/>
                    <a:pt x="176" y="58"/>
                  </a:cubicBezTo>
                  <a:cubicBezTo>
                    <a:pt x="162" y="43"/>
                    <a:pt x="143" y="36"/>
                    <a:pt x="123" y="36"/>
                  </a:cubicBezTo>
                  <a:close/>
                </a:path>
              </a:pathLst>
            </a:custGeom>
            <a:solidFill>
              <a:srgbClr val="DF7D3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6"/>
            <p:cNvSpPr>
              <a:spLocks/>
            </p:cNvSpPr>
            <p:nvPr/>
          </p:nvSpPr>
          <p:spPr bwMode="auto">
            <a:xfrm>
              <a:off x="7440141" y="4765674"/>
              <a:ext cx="700088" cy="700088"/>
            </a:xfrm>
            <a:custGeom>
              <a:avLst/>
              <a:gdLst>
                <a:gd name="T0" fmla="*/ 328 w 335"/>
                <a:gd name="T1" fmla="*/ 56 h 335"/>
                <a:gd name="T2" fmla="*/ 299 w 335"/>
                <a:gd name="T3" fmla="*/ 57 h 335"/>
                <a:gd name="T4" fmla="*/ 274 w 335"/>
                <a:gd name="T5" fmla="*/ 57 h 335"/>
                <a:gd name="T6" fmla="*/ 274 w 335"/>
                <a:gd name="T7" fmla="*/ 81 h 335"/>
                <a:gd name="T8" fmla="*/ 273 w 335"/>
                <a:gd name="T9" fmla="*/ 110 h 335"/>
                <a:gd name="T10" fmla="*/ 245 w 335"/>
                <a:gd name="T11" fmla="*/ 111 h 335"/>
                <a:gd name="T12" fmla="*/ 220 w 335"/>
                <a:gd name="T13" fmla="*/ 111 h 335"/>
                <a:gd name="T14" fmla="*/ 220 w 335"/>
                <a:gd name="T15" fmla="*/ 136 h 335"/>
                <a:gd name="T16" fmla="*/ 219 w 335"/>
                <a:gd name="T17" fmla="*/ 164 h 335"/>
                <a:gd name="T18" fmla="*/ 190 w 335"/>
                <a:gd name="T19" fmla="*/ 165 h 335"/>
                <a:gd name="T20" fmla="*/ 166 w 335"/>
                <a:gd name="T21" fmla="*/ 166 h 335"/>
                <a:gd name="T22" fmla="*/ 165 w 335"/>
                <a:gd name="T23" fmla="*/ 190 h 335"/>
                <a:gd name="T24" fmla="*/ 164 w 335"/>
                <a:gd name="T25" fmla="*/ 219 h 335"/>
                <a:gd name="T26" fmla="*/ 136 w 335"/>
                <a:gd name="T27" fmla="*/ 220 h 335"/>
                <a:gd name="T28" fmla="*/ 111 w 335"/>
                <a:gd name="T29" fmla="*/ 220 h 335"/>
                <a:gd name="T30" fmla="*/ 111 w 335"/>
                <a:gd name="T31" fmla="*/ 245 h 335"/>
                <a:gd name="T32" fmla="*/ 110 w 335"/>
                <a:gd name="T33" fmla="*/ 273 h 335"/>
                <a:gd name="T34" fmla="*/ 81 w 335"/>
                <a:gd name="T35" fmla="*/ 274 h 335"/>
                <a:gd name="T36" fmla="*/ 57 w 335"/>
                <a:gd name="T37" fmla="*/ 274 h 335"/>
                <a:gd name="T38" fmla="*/ 57 w 335"/>
                <a:gd name="T39" fmla="*/ 299 h 335"/>
                <a:gd name="T40" fmla="*/ 56 w 335"/>
                <a:gd name="T41" fmla="*/ 327 h 335"/>
                <a:gd name="T42" fmla="*/ 27 w 335"/>
                <a:gd name="T43" fmla="*/ 329 h 335"/>
                <a:gd name="T44" fmla="*/ 2 w 335"/>
                <a:gd name="T45" fmla="*/ 329 h 335"/>
                <a:gd name="T46" fmla="*/ 0 w 335"/>
                <a:gd name="T47" fmla="*/ 326 h 335"/>
                <a:gd name="T48" fmla="*/ 28 w 335"/>
                <a:gd name="T49" fmla="*/ 325 h 335"/>
                <a:gd name="T50" fmla="*/ 53 w 335"/>
                <a:gd name="T51" fmla="*/ 325 h 335"/>
                <a:gd name="T52" fmla="*/ 53 w 335"/>
                <a:gd name="T53" fmla="*/ 300 h 335"/>
                <a:gd name="T54" fmla="*/ 54 w 335"/>
                <a:gd name="T55" fmla="*/ 271 h 335"/>
                <a:gd name="T56" fmla="*/ 83 w 335"/>
                <a:gd name="T57" fmla="*/ 270 h 335"/>
                <a:gd name="T58" fmla="*/ 107 w 335"/>
                <a:gd name="T59" fmla="*/ 270 h 335"/>
                <a:gd name="T60" fmla="*/ 107 w 335"/>
                <a:gd name="T61" fmla="*/ 246 h 335"/>
                <a:gd name="T62" fmla="*/ 108 w 335"/>
                <a:gd name="T63" fmla="*/ 217 h 335"/>
                <a:gd name="T64" fmla="*/ 137 w 335"/>
                <a:gd name="T65" fmla="*/ 216 h 335"/>
                <a:gd name="T66" fmla="*/ 162 w 335"/>
                <a:gd name="T67" fmla="*/ 216 h 335"/>
                <a:gd name="T68" fmla="*/ 162 w 335"/>
                <a:gd name="T69" fmla="*/ 191 h 335"/>
                <a:gd name="T70" fmla="*/ 163 w 335"/>
                <a:gd name="T71" fmla="*/ 163 h 335"/>
                <a:gd name="T72" fmla="*/ 191 w 335"/>
                <a:gd name="T73" fmla="*/ 162 h 335"/>
                <a:gd name="T74" fmla="*/ 216 w 335"/>
                <a:gd name="T75" fmla="*/ 162 h 335"/>
                <a:gd name="T76" fmla="*/ 216 w 335"/>
                <a:gd name="T77" fmla="*/ 137 h 335"/>
                <a:gd name="T78" fmla="*/ 217 w 335"/>
                <a:gd name="T79" fmla="*/ 108 h 335"/>
                <a:gd name="T80" fmla="*/ 246 w 335"/>
                <a:gd name="T81" fmla="*/ 107 h 335"/>
                <a:gd name="T82" fmla="*/ 270 w 335"/>
                <a:gd name="T83" fmla="*/ 107 h 335"/>
                <a:gd name="T84" fmla="*/ 270 w 335"/>
                <a:gd name="T85" fmla="*/ 83 h 335"/>
                <a:gd name="T86" fmla="*/ 271 w 335"/>
                <a:gd name="T87" fmla="*/ 54 h 335"/>
                <a:gd name="T88" fmla="*/ 300 w 335"/>
                <a:gd name="T89" fmla="*/ 53 h 335"/>
                <a:gd name="T90" fmla="*/ 325 w 335"/>
                <a:gd name="T91" fmla="*/ 53 h 335"/>
                <a:gd name="T92" fmla="*/ 325 w 335"/>
                <a:gd name="T93" fmla="*/ 28 h 335"/>
                <a:gd name="T94" fmla="*/ 326 w 335"/>
                <a:gd name="T95" fmla="*/ 0 h 335"/>
                <a:gd name="T96" fmla="*/ 329 w 335"/>
                <a:gd name="T97" fmla="*/ 2 h 335"/>
                <a:gd name="T98" fmla="*/ 329 w 335"/>
                <a:gd name="T99" fmla="*/ 27 h 335"/>
                <a:gd name="T100" fmla="*/ 328 w 335"/>
                <a:gd name="T101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35" h="335">
                  <a:moveTo>
                    <a:pt x="328" y="56"/>
                  </a:moveTo>
                  <a:cubicBezTo>
                    <a:pt x="320" y="63"/>
                    <a:pt x="309" y="60"/>
                    <a:pt x="299" y="57"/>
                  </a:cubicBezTo>
                  <a:cubicBezTo>
                    <a:pt x="289" y="54"/>
                    <a:pt x="280" y="51"/>
                    <a:pt x="274" y="57"/>
                  </a:cubicBezTo>
                  <a:cubicBezTo>
                    <a:pt x="268" y="63"/>
                    <a:pt x="271" y="72"/>
                    <a:pt x="274" y="81"/>
                  </a:cubicBezTo>
                  <a:cubicBezTo>
                    <a:pt x="277" y="92"/>
                    <a:pt x="281" y="102"/>
                    <a:pt x="273" y="110"/>
                  </a:cubicBezTo>
                  <a:cubicBezTo>
                    <a:pt x="265" y="118"/>
                    <a:pt x="255" y="114"/>
                    <a:pt x="245" y="111"/>
                  </a:cubicBezTo>
                  <a:cubicBezTo>
                    <a:pt x="235" y="108"/>
                    <a:pt x="226" y="105"/>
                    <a:pt x="220" y="111"/>
                  </a:cubicBezTo>
                  <a:cubicBezTo>
                    <a:pt x="214" y="117"/>
                    <a:pt x="217" y="126"/>
                    <a:pt x="220" y="136"/>
                  </a:cubicBezTo>
                  <a:cubicBezTo>
                    <a:pt x="223" y="146"/>
                    <a:pt x="226" y="157"/>
                    <a:pt x="219" y="164"/>
                  </a:cubicBezTo>
                  <a:cubicBezTo>
                    <a:pt x="211" y="172"/>
                    <a:pt x="200" y="169"/>
                    <a:pt x="190" y="165"/>
                  </a:cubicBezTo>
                  <a:cubicBezTo>
                    <a:pt x="181" y="162"/>
                    <a:pt x="171" y="160"/>
                    <a:pt x="166" y="166"/>
                  </a:cubicBezTo>
                  <a:cubicBezTo>
                    <a:pt x="160" y="171"/>
                    <a:pt x="162" y="181"/>
                    <a:pt x="165" y="190"/>
                  </a:cubicBezTo>
                  <a:cubicBezTo>
                    <a:pt x="169" y="200"/>
                    <a:pt x="172" y="211"/>
                    <a:pt x="164" y="219"/>
                  </a:cubicBezTo>
                  <a:cubicBezTo>
                    <a:pt x="157" y="226"/>
                    <a:pt x="146" y="223"/>
                    <a:pt x="136" y="220"/>
                  </a:cubicBezTo>
                  <a:cubicBezTo>
                    <a:pt x="126" y="217"/>
                    <a:pt x="117" y="214"/>
                    <a:pt x="111" y="220"/>
                  </a:cubicBezTo>
                  <a:cubicBezTo>
                    <a:pt x="105" y="226"/>
                    <a:pt x="108" y="235"/>
                    <a:pt x="111" y="245"/>
                  </a:cubicBezTo>
                  <a:cubicBezTo>
                    <a:pt x="114" y="255"/>
                    <a:pt x="118" y="265"/>
                    <a:pt x="110" y="273"/>
                  </a:cubicBezTo>
                  <a:cubicBezTo>
                    <a:pt x="102" y="281"/>
                    <a:pt x="92" y="277"/>
                    <a:pt x="81" y="274"/>
                  </a:cubicBezTo>
                  <a:cubicBezTo>
                    <a:pt x="72" y="271"/>
                    <a:pt x="63" y="268"/>
                    <a:pt x="57" y="274"/>
                  </a:cubicBezTo>
                  <a:cubicBezTo>
                    <a:pt x="51" y="280"/>
                    <a:pt x="54" y="289"/>
                    <a:pt x="57" y="299"/>
                  </a:cubicBezTo>
                  <a:cubicBezTo>
                    <a:pt x="60" y="309"/>
                    <a:pt x="63" y="320"/>
                    <a:pt x="56" y="327"/>
                  </a:cubicBezTo>
                  <a:cubicBezTo>
                    <a:pt x="48" y="335"/>
                    <a:pt x="37" y="332"/>
                    <a:pt x="27" y="329"/>
                  </a:cubicBezTo>
                  <a:cubicBezTo>
                    <a:pt x="17" y="326"/>
                    <a:pt x="8" y="323"/>
                    <a:pt x="2" y="329"/>
                  </a:cubicBezTo>
                  <a:cubicBezTo>
                    <a:pt x="0" y="326"/>
                    <a:pt x="0" y="326"/>
                    <a:pt x="0" y="326"/>
                  </a:cubicBezTo>
                  <a:cubicBezTo>
                    <a:pt x="7" y="318"/>
                    <a:pt x="18" y="322"/>
                    <a:pt x="28" y="325"/>
                  </a:cubicBezTo>
                  <a:cubicBezTo>
                    <a:pt x="38" y="328"/>
                    <a:pt x="47" y="331"/>
                    <a:pt x="53" y="325"/>
                  </a:cubicBezTo>
                  <a:cubicBezTo>
                    <a:pt x="59" y="319"/>
                    <a:pt x="56" y="310"/>
                    <a:pt x="53" y="300"/>
                  </a:cubicBezTo>
                  <a:cubicBezTo>
                    <a:pt x="50" y="290"/>
                    <a:pt x="46" y="279"/>
                    <a:pt x="54" y="271"/>
                  </a:cubicBezTo>
                  <a:cubicBezTo>
                    <a:pt x="62" y="264"/>
                    <a:pt x="72" y="267"/>
                    <a:pt x="83" y="270"/>
                  </a:cubicBezTo>
                  <a:cubicBezTo>
                    <a:pt x="92" y="273"/>
                    <a:pt x="101" y="276"/>
                    <a:pt x="107" y="270"/>
                  </a:cubicBezTo>
                  <a:cubicBezTo>
                    <a:pt x="113" y="264"/>
                    <a:pt x="110" y="255"/>
                    <a:pt x="107" y="246"/>
                  </a:cubicBezTo>
                  <a:cubicBezTo>
                    <a:pt x="104" y="235"/>
                    <a:pt x="101" y="225"/>
                    <a:pt x="108" y="217"/>
                  </a:cubicBezTo>
                  <a:cubicBezTo>
                    <a:pt x="116" y="209"/>
                    <a:pt x="127" y="213"/>
                    <a:pt x="137" y="216"/>
                  </a:cubicBezTo>
                  <a:cubicBezTo>
                    <a:pt x="147" y="219"/>
                    <a:pt x="156" y="222"/>
                    <a:pt x="162" y="216"/>
                  </a:cubicBezTo>
                  <a:cubicBezTo>
                    <a:pt x="168" y="210"/>
                    <a:pt x="165" y="201"/>
                    <a:pt x="162" y="191"/>
                  </a:cubicBezTo>
                  <a:cubicBezTo>
                    <a:pt x="158" y="181"/>
                    <a:pt x="155" y="170"/>
                    <a:pt x="163" y="163"/>
                  </a:cubicBezTo>
                  <a:cubicBezTo>
                    <a:pt x="170" y="155"/>
                    <a:pt x="181" y="158"/>
                    <a:pt x="191" y="162"/>
                  </a:cubicBezTo>
                  <a:cubicBezTo>
                    <a:pt x="201" y="165"/>
                    <a:pt x="210" y="168"/>
                    <a:pt x="216" y="162"/>
                  </a:cubicBezTo>
                  <a:cubicBezTo>
                    <a:pt x="222" y="156"/>
                    <a:pt x="219" y="147"/>
                    <a:pt x="216" y="137"/>
                  </a:cubicBezTo>
                  <a:cubicBezTo>
                    <a:pt x="213" y="127"/>
                    <a:pt x="209" y="116"/>
                    <a:pt x="217" y="108"/>
                  </a:cubicBezTo>
                  <a:cubicBezTo>
                    <a:pt x="225" y="101"/>
                    <a:pt x="235" y="104"/>
                    <a:pt x="246" y="107"/>
                  </a:cubicBezTo>
                  <a:cubicBezTo>
                    <a:pt x="255" y="110"/>
                    <a:pt x="264" y="113"/>
                    <a:pt x="270" y="107"/>
                  </a:cubicBezTo>
                  <a:cubicBezTo>
                    <a:pt x="276" y="101"/>
                    <a:pt x="273" y="92"/>
                    <a:pt x="270" y="83"/>
                  </a:cubicBezTo>
                  <a:cubicBezTo>
                    <a:pt x="267" y="72"/>
                    <a:pt x="264" y="62"/>
                    <a:pt x="271" y="54"/>
                  </a:cubicBezTo>
                  <a:cubicBezTo>
                    <a:pt x="279" y="46"/>
                    <a:pt x="290" y="50"/>
                    <a:pt x="300" y="53"/>
                  </a:cubicBezTo>
                  <a:cubicBezTo>
                    <a:pt x="310" y="56"/>
                    <a:pt x="319" y="59"/>
                    <a:pt x="325" y="53"/>
                  </a:cubicBezTo>
                  <a:cubicBezTo>
                    <a:pt x="331" y="47"/>
                    <a:pt x="328" y="38"/>
                    <a:pt x="325" y="28"/>
                  </a:cubicBezTo>
                  <a:cubicBezTo>
                    <a:pt x="322" y="18"/>
                    <a:pt x="318" y="7"/>
                    <a:pt x="326" y="0"/>
                  </a:cubicBezTo>
                  <a:cubicBezTo>
                    <a:pt x="329" y="2"/>
                    <a:pt x="329" y="2"/>
                    <a:pt x="329" y="2"/>
                  </a:cubicBezTo>
                  <a:cubicBezTo>
                    <a:pt x="323" y="8"/>
                    <a:pt x="326" y="17"/>
                    <a:pt x="329" y="27"/>
                  </a:cubicBezTo>
                  <a:cubicBezTo>
                    <a:pt x="332" y="37"/>
                    <a:pt x="335" y="48"/>
                    <a:pt x="328" y="56"/>
                  </a:cubicBezTo>
                  <a:close/>
                </a:path>
              </a:pathLst>
            </a:custGeom>
            <a:solidFill>
              <a:srgbClr val="B5C6C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6"/>
            <p:cNvSpPr>
              <a:spLocks/>
            </p:cNvSpPr>
            <p:nvPr/>
          </p:nvSpPr>
          <p:spPr bwMode="auto">
            <a:xfrm>
              <a:off x="3756966" y="1084263"/>
              <a:ext cx="700088" cy="700088"/>
            </a:xfrm>
            <a:custGeom>
              <a:avLst/>
              <a:gdLst>
                <a:gd name="T0" fmla="*/ 328 w 335"/>
                <a:gd name="T1" fmla="*/ 56 h 335"/>
                <a:gd name="T2" fmla="*/ 299 w 335"/>
                <a:gd name="T3" fmla="*/ 57 h 335"/>
                <a:gd name="T4" fmla="*/ 274 w 335"/>
                <a:gd name="T5" fmla="*/ 57 h 335"/>
                <a:gd name="T6" fmla="*/ 274 w 335"/>
                <a:gd name="T7" fmla="*/ 81 h 335"/>
                <a:gd name="T8" fmla="*/ 273 w 335"/>
                <a:gd name="T9" fmla="*/ 110 h 335"/>
                <a:gd name="T10" fmla="*/ 245 w 335"/>
                <a:gd name="T11" fmla="*/ 111 h 335"/>
                <a:gd name="T12" fmla="*/ 220 w 335"/>
                <a:gd name="T13" fmla="*/ 111 h 335"/>
                <a:gd name="T14" fmla="*/ 220 w 335"/>
                <a:gd name="T15" fmla="*/ 136 h 335"/>
                <a:gd name="T16" fmla="*/ 219 w 335"/>
                <a:gd name="T17" fmla="*/ 164 h 335"/>
                <a:gd name="T18" fmla="*/ 190 w 335"/>
                <a:gd name="T19" fmla="*/ 165 h 335"/>
                <a:gd name="T20" fmla="*/ 166 w 335"/>
                <a:gd name="T21" fmla="*/ 166 h 335"/>
                <a:gd name="T22" fmla="*/ 165 w 335"/>
                <a:gd name="T23" fmla="*/ 190 h 335"/>
                <a:gd name="T24" fmla="*/ 164 w 335"/>
                <a:gd name="T25" fmla="*/ 219 h 335"/>
                <a:gd name="T26" fmla="*/ 136 w 335"/>
                <a:gd name="T27" fmla="*/ 220 h 335"/>
                <a:gd name="T28" fmla="*/ 111 w 335"/>
                <a:gd name="T29" fmla="*/ 220 h 335"/>
                <a:gd name="T30" fmla="*/ 111 w 335"/>
                <a:gd name="T31" fmla="*/ 245 h 335"/>
                <a:gd name="T32" fmla="*/ 110 w 335"/>
                <a:gd name="T33" fmla="*/ 273 h 335"/>
                <a:gd name="T34" fmla="*/ 81 w 335"/>
                <a:gd name="T35" fmla="*/ 274 h 335"/>
                <a:gd name="T36" fmla="*/ 57 w 335"/>
                <a:gd name="T37" fmla="*/ 274 h 335"/>
                <a:gd name="T38" fmla="*/ 57 w 335"/>
                <a:gd name="T39" fmla="*/ 299 h 335"/>
                <a:gd name="T40" fmla="*/ 56 w 335"/>
                <a:gd name="T41" fmla="*/ 327 h 335"/>
                <a:gd name="T42" fmla="*/ 27 w 335"/>
                <a:gd name="T43" fmla="*/ 329 h 335"/>
                <a:gd name="T44" fmla="*/ 2 w 335"/>
                <a:gd name="T45" fmla="*/ 329 h 335"/>
                <a:gd name="T46" fmla="*/ 0 w 335"/>
                <a:gd name="T47" fmla="*/ 326 h 335"/>
                <a:gd name="T48" fmla="*/ 28 w 335"/>
                <a:gd name="T49" fmla="*/ 325 h 335"/>
                <a:gd name="T50" fmla="*/ 53 w 335"/>
                <a:gd name="T51" fmla="*/ 325 h 335"/>
                <a:gd name="T52" fmla="*/ 53 w 335"/>
                <a:gd name="T53" fmla="*/ 300 h 335"/>
                <a:gd name="T54" fmla="*/ 54 w 335"/>
                <a:gd name="T55" fmla="*/ 271 h 335"/>
                <a:gd name="T56" fmla="*/ 83 w 335"/>
                <a:gd name="T57" fmla="*/ 270 h 335"/>
                <a:gd name="T58" fmla="*/ 107 w 335"/>
                <a:gd name="T59" fmla="*/ 270 h 335"/>
                <a:gd name="T60" fmla="*/ 107 w 335"/>
                <a:gd name="T61" fmla="*/ 246 h 335"/>
                <a:gd name="T62" fmla="*/ 108 w 335"/>
                <a:gd name="T63" fmla="*/ 217 h 335"/>
                <a:gd name="T64" fmla="*/ 137 w 335"/>
                <a:gd name="T65" fmla="*/ 216 h 335"/>
                <a:gd name="T66" fmla="*/ 162 w 335"/>
                <a:gd name="T67" fmla="*/ 216 h 335"/>
                <a:gd name="T68" fmla="*/ 162 w 335"/>
                <a:gd name="T69" fmla="*/ 191 h 335"/>
                <a:gd name="T70" fmla="*/ 163 w 335"/>
                <a:gd name="T71" fmla="*/ 163 h 335"/>
                <a:gd name="T72" fmla="*/ 191 w 335"/>
                <a:gd name="T73" fmla="*/ 162 h 335"/>
                <a:gd name="T74" fmla="*/ 216 w 335"/>
                <a:gd name="T75" fmla="*/ 162 h 335"/>
                <a:gd name="T76" fmla="*/ 216 w 335"/>
                <a:gd name="T77" fmla="*/ 137 h 335"/>
                <a:gd name="T78" fmla="*/ 217 w 335"/>
                <a:gd name="T79" fmla="*/ 108 h 335"/>
                <a:gd name="T80" fmla="*/ 246 w 335"/>
                <a:gd name="T81" fmla="*/ 107 h 335"/>
                <a:gd name="T82" fmla="*/ 270 w 335"/>
                <a:gd name="T83" fmla="*/ 107 h 335"/>
                <a:gd name="T84" fmla="*/ 270 w 335"/>
                <a:gd name="T85" fmla="*/ 83 h 335"/>
                <a:gd name="T86" fmla="*/ 271 w 335"/>
                <a:gd name="T87" fmla="*/ 54 h 335"/>
                <a:gd name="T88" fmla="*/ 300 w 335"/>
                <a:gd name="T89" fmla="*/ 53 h 335"/>
                <a:gd name="T90" fmla="*/ 325 w 335"/>
                <a:gd name="T91" fmla="*/ 53 h 335"/>
                <a:gd name="T92" fmla="*/ 325 w 335"/>
                <a:gd name="T93" fmla="*/ 28 h 335"/>
                <a:gd name="T94" fmla="*/ 326 w 335"/>
                <a:gd name="T95" fmla="*/ 0 h 335"/>
                <a:gd name="T96" fmla="*/ 329 w 335"/>
                <a:gd name="T97" fmla="*/ 2 h 335"/>
                <a:gd name="T98" fmla="*/ 329 w 335"/>
                <a:gd name="T99" fmla="*/ 27 h 335"/>
                <a:gd name="T100" fmla="*/ 328 w 335"/>
                <a:gd name="T101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35" h="335">
                  <a:moveTo>
                    <a:pt x="328" y="56"/>
                  </a:moveTo>
                  <a:cubicBezTo>
                    <a:pt x="320" y="63"/>
                    <a:pt x="309" y="60"/>
                    <a:pt x="299" y="57"/>
                  </a:cubicBezTo>
                  <a:cubicBezTo>
                    <a:pt x="289" y="54"/>
                    <a:pt x="280" y="51"/>
                    <a:pt x="274" y="57"/>
                  </a:cubicBezTo>
                  <a:cubicBezTo>
                    <a:pt x="268" y="63"/>
                    <a:pt x="271" y="72"/>
                    <a:pt x="274" y="81"/>
                  </a:cubicBezTo>
                  <a:cubicBezTo>
                    <a:pt x="277" y="92"/>
                    <a:pt x="281" y="102"/>
                    <a:pt x="273" y="110"/>
                  </a:cubicBezTo>
                  <a:cubicBezTo>
                    <a:pt x="265" y="118"/>
                    <a:pt x="255" y="114"/>
                    <a:pt x="245" y="111"/>
                  </a:cubicBezTo>
                  <a:cubicBezTo>
                    <a:pt x="235" y="108"/>
                    <a:pt x="226" y="105"/>
                    <a:pt x="220" y="111"/>
                  </a:cubicBezTo>
                  <a:cubicBezTo>
                    <a:pt x="214" y="117"/>
                    <a:pt x="217" y="126"/>
                    <a:pt x="220" y="136"/>
                  </a:cubicBezTo>
                  <a:cubicBezTo>
                    <a:pt x="223" y="146"/>
                    <a:pt x="226" y="157"/>
                    <a:pt x="219" y="164"/>
                  </a:cubicBezTo>
                  <a:cubicBezTo>
                    <a:pt x="211" y="172"/>
                    <a:pt x="200" y="169"/>
                    <a:pt x="190" y="165"/>
                  </a:cubicBezTo>
                  <a:cubicBezTo>
                    <a:pt x="181" y="162"/>
                    <a:pt x="171" y="160"/>
                    <a:pt x="166" y="166"/>
                  </a:cubicBezTo>
                  <a:cubicBezTo>
                    <a:pt x="160" y="171"/>
                    <a:pt x="162" y="181"/>
                    <a:pt x="165" y="190"/>
                  </a:cubicBezTo>
                  <a:cubicBezTo>
                    <a:pt x="169" y="200"/>
                    <a:pt x="172" y="211"/>
                    <a:pt x="164" y="219"/>
                  </a:cubicBezTo>
                  <a:cubicBezTo>
                    <a:pt x="157" y="226"/>
                    <a:pt x="146" y="223"/>
                    <a:pt x="136" y="220"/>
                  </a:cubicBezTo>
                  <a:cubicBezTo>
                    <a:pt x="126" y="217"/>
                    <a:pt x="117" y="214"/>
                    <a:pt x="111" y="220"/>
                  </a:cubicBezTo>
                  <a:cubicBezTo>
                    <a:pt x="105" y="226"/>
                    <a:pt x="108" y="235"/>
                    <a:pt x="111" y="245"/>
                  </a:cubicBezTo>
                  <a:cubicBezTo>
                    <a:pt x="114" y="255"/>
                    <a:pt x="118" y="265"/>
                    <a:pt x="110" y="273"/>
                  </a:cubicBezTo>
                  <a:cubicBezTo>
                    <a:pt x="102" y="281"/>
                    <a:pt x="92" y="277"/>
                    <a:pt x="81" y="274"/>
                  </a:cubicBezTo>
                  <a:cubicBezTo>
                    <a:pt x="72" y="271"/>
                    <a:pt x="63" y="268"/>
                    <a:pt x="57" y="274"/>
                  </a:cubicBezTo>
                  <a:cubicBezTo>
                    <a:pt x="51" y="280"/>
                    <a:pt x="54" y="289"/>
                    <a:pt x="57" y="299"/>
                  </a:cubicBezTo>
                  <a:cubicBezTo>
                    <a:pt x="60" y="309"/>
                    <a:pt x="63" y="320"/>
                    <a:pt x="56" y="327"/>
                  </a:cubicBezTo>
                  <a:cubicBezTo>
                    <a:pt x="48" y="335"/>
                    <a:pt x="37" y="332"/>
                    <a:pt x="27" y="329"/>
                  </a:cubicBezTo>
                  <a:cubicBezTo>
                    <a:pt x="17" y="326"/>
                    <a:pt x="8" y="323"/>
                    <a:pt x="2" y="329"/>
                  </a:cubicBezTo>
                  <a:cubicBezTo>
                    <a:pt x="0" y="326"/>
                    <a:pt x="0" y="326"/>
                    <a:pt x="0" y="326"/>
                  </a:cubicBezTo>
                  <a:cubicBezTo>
                    <a:pt x="7" y="318"/>
                    <a:pt x="18" y="322"/>
                    <a:pt x="28" y="325"/>
                  </a:cubicBezTo>
                  <a:cubicBezTo>
                    <a:pt x="38" y="328"/>
                    <a:pt x="47" y="331"/>
                    <a:pt x="53" y="325"/>
                  </a:cubicBezTo>
                  <a:cubicBezTo>
                    <a:pt x="59" y="319"/>
                    <a:pt x="56" y="310"/>
                    <a:pt x="53" y="300"/>
                  </a:cubicBezTo>
                  <a:cubicBezTo>
                    <a:pt x="50" y="290"/>
                    <a:pt x="46" y="279"/>
                    <a:pt x="54" y="271"/>
                  </a:cubicBezTo>
                  <a:cubicBezTo>
                    <a:pt x="62" y="264"/>
                    <a:pt x="72" y="267"/>
                    <a:pt x="83" y="270"/>
                  </a:cubicBezTo>
                  <a:cubicBezTo>
                    <a:pt x="92" y="273"/>
                    <a:pt x="101" y="276"/>
                    <a:pt x="107" y="270"/>
                  </a:cubicBezTo>
                  <a:cubicBezTo>
                    <a:pt x="113" y="264"/>
                    <a:pt x="110" y="255"/>
                    <a:pt x="107" y="246"/>
                  </a:cubicBezTo>
                  <a:cubicBezTo>
                    <a:pt x="104" y="235"/>
                    <a:pt x="101" y="225"/>
                    <a:pt x="108" y="217"/>
                  </a:cubicBezTo>
                  <a:cubicBezTo>
                    <a:pt x="116" y="209"/>
                    <a:pt x="127" y="213"/>
                    <a:pt x="137" y="216"/>
                  </a:cubicBezTo>
                  <a:cubicBezTo>
                    <a:pt x="147" y="219"/>
                    <a:pt x="156" y="222"/>
                    <a:pt x="162" y="216"/>
                  </a:cubicBezTo>
                  <a:cubicBezTo>
                    <a:pt x="168" y="210"/>
                    <a:pt x="165" y="201"/>
                    <a:pt x="162" y="191"/>
                  </a:cubicBezTo>
                  <a:cubicBezTo>
                    <a:pt x="158" y="181"/>
                    <a:pt x="155" y="170"/>
                    <a:pt x="163" y="163"/>
                  </a:cubicBezTo>
                  <a:cubicBezTo>
                    <a:pt x="170" y="155"/>
                    <a:pt x="181" y="158"/>
                    <a:pt x="191" y="162"/>
                  </a:cubicBezTo>
                  <a:cubicBezTo>
                    <a:pt x="201" y="165"/>
                    <a:pt x="210" y="168"/>
                    <a:pt x="216" y="162"/>
                  </a:cubicBezTo>
                  <a:cubicBezTo>
                    <a:pt x="222" y="156"/>
                    <a:pt x="219" y="147"/>
                    <a:pt x="216" y="137"/>
                  </a:cubicBezTo>
                  <a:cubicBezTo>
                    <a:pt x="213" y="127"/>
                    <a:pt x="209" y="116"/>
                    <a:pt x="217" y="108"/>
                  </a:cubicBezTo>
                  <a:cubicBezTo>
                    <a:pt x="225" y="101"/>
                    <a:pt x="235" y="104"/>
                    <a:pt x="246" y="107"/>
                  </a:cubicBezTo>
                  <a:cubicBezTo>
                    <a:pt x="255" y="110"/>
                    <a:pt x="264" y="113"/>
                    <a:pt x="270" y="107"/>
                  </a:cubicBezTo>
                  <a:cubicBezTo>
                    <a:pt x="276" y="101"/>
                    <a:pt x="273" y="92"/>
                    <a:pt x="270" y="83"/>
                  </a:cubicBezTo>
                  <a:cubicBezTo>
                    <a:pt x="267" y="72"/>
                    <a:pt x="264" y="62"/>
                    <a:pt x="271" y="54"/>
                  </a:cubicBezTo>
                  <a:cubicBezTo>
                    <a:pt x="279" y="46"/>
                    <a:pt x="290" y="50"/>
                    <a:pt x="300" y="53"/>
                  </a:cubicBezTo>
                  <a:cubicBezTo>
                    <a:pt x="310" y="56"/>
                    <a:pt x="319" y="59"/>
                    <a:pt x="325" y="53"/>
                  </a:cubicBezTo>
                  <a:cubicBezTo>
                    <a:pt x="331" y="47"/>
                    <a:pt x="328" y="38"/>
                    <a:pt x="325" y="28"/>
                  </a:cubicBezTo>
                  <a:cubicBezTo>
                    <a:pt x="322" y="18"/>
                    <a:pt x="318" y="7"/>
                    <a:pt x="326" y="0"/>
                  </a:cubicBezTo>
                  <a:cubicBezTo>
                    <a:pt x="329" y="2"/>
                    <a:pt x="329" y="2"/>
                    <a:pt x="329" y="2"/>
                  </a:cubicBezTo>
                  <a:cubicBezTo>
                    <a:pt x="323" y="8"/>
                    <a:pt x="326" y="17"/>
                    <a:pt x="329" y="27"/>
                  </a:cubicBezTo>
                  <a:cubicBezTo>
                    <a:pt x="332" y="37"/>
                    <a:pt x="335" y="48"/>
                    <a:pt x="328" y="56"/>
                  </a:cubicBezTo>
                  <a:close/>
                </a:path>
              </a:pathLst>
            </a:custGeom>
            <a:solidFill>
              <a:srgbClr val="DF7D3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60" name="Título 1">
            <a:extLst>
              <a:ext uri="{FF2B5EF4-FFF2-40B4-BE49-F238E27FC236}">
                <a16:creationId xmlns:a16="http://schemas.microsoft.com/office/drawing/2014/main" id="{98D06922-A180-4194-ACEC-953D5103F4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097" y="411941"/>
            <a:ext cx="11151917" cy="666423"/>
          </a:xfrm>
        </p:spPr>
        <p:txBody>
          <a:bodyPr>
            <a:noAutofit/>
          </a:bodyPr>
          <a:lstStyle>
            <a:lvl1pPr marL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s-ES" sz="4400" kern="1200" dirty="0">
                <a:solidFill>
                  <a:srgbClr val="0384DA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s-ES" err="1"/>
              <a:t>Slide</a:t>
            </a:r>
            <a:r>
              <a:rPr lang="es-ES"/>
              <a:t> </a:t>
            </a:r>
            <a:r>
              <a:rPr lang="es-ES" err="1"/>
              <a:t>title</a:t>
            </a:r>
            <a:endParaRPr lang="es-ES"/>
          </a:p>
        </p:txBody>
      </p:sp>
      <p:sp>
        <p:nvSpPr>
          <p:cNvPr id="61" name="Text Placeholder 4">
            <a:extLst>
              <a:ext uri="{FF2B5EF4-FFF2-40B4-BE49-F238E27FC236}">
                <a16:creationId xmlns:a16="http://schemas.microsoft.com/office/drawing/2014/main" id="{9F18853C-7D08-473C-A37D-BE5177E38A5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5098" y="1238486"/>
            <a:ext cx="6302517" cy="487808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800"/>
              </a:spcBef>
              <a:buNone/>
              <a:defRPr sz="3001">
                <a:solidFill>
                  <a:srgbClr val="404040"/>
                </a:solidFill>
                <a:latin typeface="+mj-lt"/>
              </a:defRPr>
            </a:lvl1pPr>
            <a:lvl2pPr marL="0" indent="0">
              <a:buNone/>
              <a:defRPr sz="1500">
                <a:solidFill>
                  <a:srgbClr val="404040"/>
                </a:solidFill>
              </a:defRPr>
            </a:lvl2pPr>
            <a:lvl3pPr marL="173878" indent="0">
              <a:buNone/>
              <a:defRPr sz="1500">
                <a:solidFill>
                  <a:srgbClr val="404040"/>
                </a:solidFill>
              </a:defRPr>
            </a:lvl3pPr>
            <a:lvl4pPr marL="342991" indent="0">
              <a:buNone/>
              <a:defRPr sz="1500">
                <a:solidFill>
                  <a:srgbClr val="404040"/>
                </a:solidFill>
              </a:defRPr>
            </a:lvl4pPr>
            <a:lvl5pPr marL="520442" indent="0">
              <a:buNone/>
              <a:defRPr sz="1500">
                <a:solidFill>
                  <a:srgbClr val="40404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5" name="Gráfico 44">
            <a:extLst>
              <a:ext uri="{FF2B5EF4-FFF2-40B4-BE49-F238E27FC236}">
                <a16:creationId xmlns:a16="http://schemas.microsoft.com/office/drawing/2014/main" id="{96DD3544-4E20-4CB9-B345-F26837B885E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73143" y="6264475"/>
            <a:ext cx="1680299" cy="514995"/>
          </a:xfrm>
          <a:prstGeom prst="rect">
            <a:avLst/>
          </a:prstGeom>
        </p:spPr>
      </p:pic>
      <p:grpSp>
        <p:nvGrpSpPr>
          <p:cNvPr id="62" name="Grupo 61">
            <a:extLst>
              <a:ext uri="{FF2B5EF4-FFF2-40B4-BE49-F238E27FC236}">
                <a16:creationId xmlns:a16="http://schemas.microsoft.com/office/drawing/2014/main" id="{3855DBE9-89BC-499B-A725-3AE37E4F0F1C}"/>
              </a:ext>
            </a:extLst>
          </p:cNvPr>
          <p:cNvGrpSpPr/>
          <p:nvPr userDrawn="1"/>
        </p:nvGrpSpPr>
        <p:grpSpPr>
          <a:xfrm>
            <a:off x="2000695" y="6260680"/>
            <a:ext cx="2527264" cy="495108"/>
            <a:chOff x="9955553" y="5742164"/>
            <a:chExt cx="2527264" cy="495108"/>
          </a:xfrm>
        </p:grpSpPr>
        <p:sp>
          <p:nvSpPr>
            <p:cNvPr id="63" name="CuadroTexto 62">
              <a:extLst>
                <a:ext uri="{FF2B5EF4-FFF2-40B4-BE49-F238E27FC236}">
                  <a16:creationId xmlns:a16="http://schemas.microsoft.com/office/drawing/2014/main" id="{3F6E5539-D7A5-4DBF-9A53-587CA78F4C76}"/>
                </a:ext>
              </a:extLst>
            </p:cNvPr>
            <p:cNvSpPr txBox="1"/>
            <p:nvPr userDrawn="1"/>
          </p:nvSpPr>
          <p:spPr>
            <a:xfrm>
              <a:off x="10205232" y="5742164"/>
              <a:ext cx="2277585" cy="495108"/>
            </a:xfrm>
            <a:prstGeom prst="rect">
              <a:avLst/>
            </a:prstGeom>
            <a:noFill/>
          </p:spPr>
          <p:txBody>
            <a:bodyPr wrap="square" lIns="180000" tIns="108000" rIns="180000" bIns="10800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s-ES" sz="1800" i="0" spc="-7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ea typeface="Cambria" panose="02040503050406030204" pitchFamily="18" charset="0"/>
                  <a:cs typeface="Segoe UI" panose="020B0502040204020203" pitchFamily="34" charset="0"/>
                </a:rPr>
                <a:t>#</a:t>
              </a:r>
              <a:r>
                <a:rPr lang="en-US" sz="1800" i="0" spc="-70" noProof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ea typeface="Cambria" panose="02040503050406030204" pitchFamily="18" charset="0"/>
                  <a:cs typeface="Segoe UI" panose="020B0502040204020203" pitchFamily="34" charset="0"/>
                </a:rPr>
                <a:t>M365MADVirtual</a:t>
              </a:r>
            </a:p>
          </p:txBody>
        </p:sp>
        <p:pic>
          <p:nvPicPr>
            <p:cNvPr id="64" name="Imagen 63">
              <a:extLst>
                <a:ext uri="{FF2B5EF4-FFF2-40B4-BE49-F238E27FC236}">
                  <a16:creationId xmlns:a16="http://schemas.microsoft.com/office/drawing/2014/main" id="{BD1B8926-F1CB-4861-BA29-8FFBDAB319B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9955553" y="5852050"/>
              <a:ext cx="348003" cy="2829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7905615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ff Extra info (R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Group 4">
            <a:extLst>
              <a:ext uri="{FF2B5EF4-FFF2-40B4-BE49-F238E27FC236}">
                <a16:creationId xmlns:a16="http://schemas.microsoft.com/office/drawing/2014/main" id="{C945E476-BF46-4028-95AF-238A0CBFB5AC}"/>
              </a:ext>
            </a:extLst>
          </p:cNvPr>
          <p:cNvGrpSpPr/>
          <p:nvPr userDrawn="1"/>
        </p:nvGrpSpPr>
        <p:grpSpPr>
          <a:xfrm>
            <a:off x="7812000" y="-712800"/>
            <a:ext cx="4981868" cy="3747927"/>
            <a:chOff x="2432790" y="730250"/>
            <a:chExt cx="7132330" cy="5365749"/>
          </a:xfrm>
          <a:solidFill>
            <a:srgbClr val="EEEEEE"/>
          </a:solidFill>
        </p:grpSpPr>
        <p:sp>
          <p:nvSpPr>
            <p:cNvPr id="92" name="Freeform 5">
              <a:extLst>
                <a:ext uri="{FF2B5EF4-FFF2-40B4-BE49-F238E27FC236}">
                  <a16:creationId xmlns:a16="http://schemas.microsoft.com/office/drawing/2014/main" id="{338DA6AF-3260-4D52-9506-E2FFAEDF5AD6}"/>
                </a:ext>
              </a:extLst>
            </p:cNvPr>
            <p:cNvSpPr>
              <a:spLocks/>
            </p:cNvSpPr>
            <p:nvPr/>
          </p:nvSpPr>
          <p:spPr bwMode="auto">
            <a:xfrm>
              <a:off x="3363912" y="800101"/>
              <a:ext cx="5110162" cy="5078412"/>
            </a:xfrm>
            <a:custGeom>
              <a:avLst/>
              <a:gdLst>
                <a:gd name="T0" fmla="*/ 1670 w 2447"/>
                <a:gd name="T1" fmla="*/ 937 h 2432"/>
                <a:gd name="T2" fmla="*/ 1589 w 2447"/>
                <a:gd name="T3" fmla="*/ 957 h 2432"/>
                <a:gd name="T4" fmla="*/ 1551 w 2447"/>
                <a:gd name="T5" fmla="*/ 930 h 2432"/>
                <a:gd name="T6" fmla="*/ 1550 w 2447"/>
                <a:gd name="T7" fmla="*/ 929 h 2432"/>
                <a:gd name="T8" fmla="*/ 1423 w 2447"/>
                <a:gd name="T9" fmla="*/ 929 h 2432"/>
                <a:gd name="T10" fmla="*/ 1311 w 2447"/>
                <a:gd name="T11" fmla="*/ 1041 h 2432"/>
                <a:gd name="T12" fmla="*/ 1183 w 2447"/>
                <a:gd name="T13" fmla="*/ 1041 h 2432"/>
                <a:gd name="T14" fmla="*/ 1183 w 2447"/>
                <a:gd name="T15" fmla="*/ 913 h 2432"/>
                <a:gd name="T16" fmla="*/ 1550 w 2447"/>
                <a:gd name="T17" fmla="*/ 546 h 2432"/>
                <a:gd name="T18" fmla="*/ 1555 w 2447"/>
                <a:gd name="T19" fmla="*/ 423 h 2432"/>
                <a:gd name="T20" fmla="*/ 1555 w 2447"/>
                <a:gd name="T21" fmla="*/ 423 h 2432"/>
                <a:gd name="T22" fmla="*/ 1523 w 2447"/>
                <a:gd name="T23" fmla="*/ 380 h 2432"/>
                <a:gd name="T24" fmla="*/ 1543 w 2447"/>
                <a:gd name="T25" fmla="*/ 299 h 2432"/>
                <a:gd name="T26" fmla="*/ 1678 w 2447"/>
                <a:gd name="T27" fmla="*/ 163 h 2432"/>
                <a:gd name="T28" fmla="*/ 1678 w 2447"/>
                <a:gd name="T29" fmla="*/ 36 h 2432"/>
                <a:gd name="T30" fmla="*/ 1550 w 2447"/>
                <a:gd name="T31" fmla="*/ 36 h 2432"/>
                <a:gd name="T32" fmla="*/ 1462 w 2447"/>
                <a:gd name="T33" fmla="*/ 124 h 2432"/>
                <a:gd name="T34" fmla="*/ 1381 w 2447"/>
                <a:gd name="T35" fmla="*/ 143 h 2432"/>
                <a:gd name="T36" fmla="*/ 1348 w 2447"/>
                <a:gd name="T37" fmla="*/ 121 h 2432"/>
                <a:gd name="T38" fmla="*/ 1343 w 2447"/>
                <a:gd name="T39" fmla="*/ 115 h 2432"/>
                <a:gd name="T40" fmla="*/ 1215 w 2447"/>
                <a:gd name="T41" fmla="*/ 115 h 2432"/>
                <a:gd name="T42" fmla="*/ 35 w 2447"/>
                <a:gd name="T43" fmla="*/ 1296 h 2432"/>
                <a:gd name="T44" fmla="*/ 35 w 2447"/>
                <a:gd name="T45" fmla="*/ 1424 h 2432"/>
                <a:gd name="T46" fmla="*/ 162 w 2447"/>
                <a:gd name="T47" fmla="*/ 1424 h 2432"/>
                <a:gd name="T48" fmla="*/ 266 w 2447"/>
                <a:gd name="T49" fmla="*/ 1320 h 2432"/>
                <a:gd name="T50" fmla="*/ 394 w 2447"/>
                <a:gd name="T51" fmla="*/ 1320 h 2432"/>
                <a:gd name="T52" fmla="*/ 394 w 2447"/>
                <a:gd name="T53" fmla="*/ 1447 h 2432"/>
                <a:gd name="T54" fmla="*/ 178 w 2447"/>
                <a:gd name="T55" fmla="*/ 1663 h 2432"/>
                <a:gd name="T56" fmla="*/ 178 w 2447"/>
                <a:gd name="T57" fmla="*/ 1790 h 2432"/>
                <a:gd name="T58" fmla="*/ 306 w 2447"/>
                <a:gd name="T59" fmla="*/ 1790 h 2432"/>
                <a:gd name="T60" fmla="*/ 497 w 2447"/>
                <a:gd name="T61" fmla="*/ 1599 h 2432"/>
                <a:gd name="T62" fmla="*/ 625 w 2447"/>
                <a:gd name="T63" fmla="*/ 1599 h 2432"/>
                <a:gd name="T64" fmla="*/ 625 w 2447"/>
                <a:gd name="T65" fmla="*/ 1727 h 2432"/>
                <a:gd name="T66" fmla="*/ 178 w 2447"/>
                <a:gd name="T67" fmla="*/ 2173 h 2432"/>
                <a:gd name="T68" fmla="*/ 178 w 2447"/>
                <a:gd name="T69" fmla="*/ 2301 h 2432"/>
                <a:gd name="T70" fmla="*/ 306 w 2447"/>
                <a:gd name="T71" fmla="*/ 2301 h 2432"/>
                <a:gd name="T72" fmla="*/ 673 w 2447"/>
                <a:gd name="T73" fmla="*/ 1934 h 2432"/>
                <a:gd name="T74" fmla="*/ 801 w 2447"/>
                <a:gd name="T75" fmla="*/ 1934 h 2432"/>
                <a:gd name="T76" fmla="*/ 801 w 2447"/>
                <a:gd name="T77" fmla="*/ 2062 h 2432"/>
                <a:gd name="T78" fmla="*/ 815 w 2447"/>
                <a:gd name="T79" fmla="*/ 2047 h 2432"/>
                <a:gd name="T80" fmla="*/ 815 w 2447"/>
                <a:gd name="T81" fmla="*/ 2175 h 2432"/>
                <a:gd name="T82" fmla="*/ 942 w 2447"/>
                <a:gd name="T83" fmla="*/ 2175 h 2432"/>
                <a:gd name="T84" fmla="*/ 968 w 2447"/>
                <a:gd name="T85" fmla="*/ 2149 h 2432"/>
                <a:gd name="T86" fmla="*/ 1096 w 2447"/>
                <a:gd name="T87" fmla="*/ 2149 h 2432"/>
                <a:gd name="T88" fmla="*/ 1096 w 2447"/>
                <a:gd name="T89" fmla="*/ 2277 h 2432"/>
                <a:gd name="T90" fmla="*/ 1104 w 2447"/>
                <a:gd name="T91" fmla="*/ 2269 h 2432"/>
                <a:gd name="T92" fmla="*/ 1104 w 2447"/>
                <a:gd name="T93" fmla="*/ 2397 h 2432"/>
                <a:gd name="T94" fmla="*/ 1231 w 2447"/>
                <a:gd name="T95" fmla="*/ 2397 h 2432"/>
                <a:gd name="T96" fmla="*/ 2412 w 2447"/>
                <a:gd name="T97" fmla="*/ 1216 h 2432"/>
                <a:gd name="T98" fmla="*/ 2412 w 2447"/>
                <a:gd name="T99" fmla="*/ 1089 h 2432"/>
                <a:gd name="T100" fmla="*/ 2284 w 2447"/>
                <a:gd name="T101" fmla="*/ 1089 h 2432"/>
                <a:gd name="T102" fmla="*/ 2252 w 2447"/>
                <a:gd name="T103" fmla="*/ 1120 h 2432"/>
                <a:gd name="T104" fmla="*/ 2125 w 2447"/>
                <a:gd name="T105" fmla="*/ 1120 h 2432"/>
                <a:gd name="T106" fmla="*/ 2125 w 2447"/>
                <a:gd name="T107" fmla="*/ 993 h 2432"/>
                <a:gd name="T108" fmla="*/ 2334 w 2447"/>
                <a:gd name="T109" fmla="*/ 784 h 2432"/>
                <a:gd name="T110" fmla="*/ 2334 w 2447"/>
                <a:gd name="T111" fmla="*/ 656 h 2432"/>
                <a:gd name="T112" fmla="*/ 2206 w 2447"/>
                <a:gd name="T113" fmla="*/ 656 h 2432"/>
                <a:gd name="T114" fmla="*/ 2196 w 2447"/>
                <a:gd name="T115" fmla="*/ 666 h 2432"/>
                <a:gd name="T116" fmla="*/ 2123 w 2447"/>
                <a:gd name="T117" fmla="*/ 678 h 2432"/>
                <a:gd name="T118" fmla="*/ 2088 w 2447"/>
                <a:gd name="T119" fmla="*/ 653 h 2432"/>
                <a:gd name="T120" fmla="*/ 2085 w 2447"/>
                <a:gd name="T121" fmla="*/ 650 h 2432"/>
                <a:gd name="T122" fmla="*/ 1957 w 2447"/>
                <a:gd name="T123" fmla="*/ 650 h 2432"/>
                <a:gd name="T124" fmla="*/ 1670 w 2447"/>
                <a:gd name="T125" fmla="*/ 937 h 24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447" h="2432">
                  <a:moveTo>
                    <a:pt x="1670" y="937"/>
                  </a:moveTo>
                  <a:cubicBezTo>
                    <a:pt x="1635" y="970"/>
                    <a:pt x="1604" y="963"/>
                    <a:pt x="1589" y="957"/>
                  </a:cubicBezTo>
                  <a:cubicBezTo>
                    <a:pt x="1569" y="948"/>
                    <a:pt x="1564" y="942"/>
                    <a:pt x="1551" y="930"/>
                  </a:cubicBezTo>
                  <a:cubicBezTo>
                    <a:pt x="1551" y="930"/>
                    <a:pt x="1551" y="929"/>
                    <a:pt x="1550" y="929"/>
                  </a:cubicBezTo>
                  <a:cubicBezTo>
                    <a:pt x="1515" y="894"/>
                    <a:pt x="1458" y="894"/>
                    <a:pt x="1423" y="929"/>
                  </a:cubicBezTo>
                  <a:cubicBezTo>
                    <a:pt x="1311" y="1041"/>
                    <a:pt x="1311" y="1041"/>
                    <a:pt x="1311" y="1041"/>
                  </a:cubicBezTo>
                  <a:cubicBezTo>
                    <a:pt x="1276" y="1076"/>
                    <a:pt x="1219" y="1076"/>
                    <a:pt x="1183" y="1041"/>
                  </a:cubicBezTo>
                  <a:cubicBezTo>
                    <a:pt x="1148" y="1005"/>
                    <a:pt x="1148" y="948"/>
                    <a:pt x="1183" y="913"/>
                  </a:cubicBezTo>
                  <a:cubicBezTo>
                    <a:pt x="1550" y="546"/>
                    <a:pt x="1550" y="546"/>
                    <a:pt x="1550" y="546"/>
                  </a:cubicBezTo>
                  <a:cubicBezTo>
                    <a:pt x="1584" y="512"/>
                    <a:pt x="1585" y="459"/>
                    <a:pt x="1555" y="423"/>
                  </a:cubicBezTo>
                  <a:cubicBezTo>
                    <a:pt x="1555" y="423"/>
                    <a:pt x="1555" y="423"/>
                    <a:pt x="1555" y="423"/>
                  </a:cubicBezTo>
                  <a:cubicBezTo>
                    <a:pt x="1539" y="406"/>
                    <a:pt x="1533" y="402"/>
                    <a:pt x="1523" y="380"/>
                  </a:cubicBezTo>
                  <a:cubicBezTo>
                    <a:pt x="1516" y="365"/>
                    <a:pt x="1510" y="334"/>
                    <a:pt x="1543" y="299"/>
                  </a:cubicBezTo>
                  <a:cubicBezTo>
                    <a:pt x="1678" y="163"/>
                    <a:pt x="1678" y="163"/>
                    <a:pt x="1678" y="163"/>
                  </a:cubicBezTo>
                  <a:cubicBezTo>
                    <a:pt x="1713" y="128"/>
                    <a:pt x="1713" y="71"/>
                    <a:pt x="1678" y="36"/>
                  </a:cubicBezTo>
                  <a:cubicBezTo>
                    <a:pt x="1643" y="0"/>
                    <a:pt x="1586" y="0"/>
                    <a:pt x="1550" y="36"/>
                  </a:cubicBezTo>
                  <a:cubicBezTo>
                    <a:pt x="1462" y="124"/>
                    <a:pt x="1462" y="124"/>
                    <a:pt x="1462" y="124"/>
                  </a:cubicBezTo>
                  <a:cubicBezTo>
                    <a:pt x="1427" y="156"/>
                    <a:pt x="1396" y="150"/>
                    <a:pt x="1381" y="143"/>
                  </a:cubicBezTo>
                  <a:cubicBezTo>
                    <a:pt x="1364" y="136"/>
                    <a:pt x="1358" y="130"/>
                    <a:pt x="1348" y="121"/>
                  </a:cubicBezTo>
                  <a:cubicBezTo>
                    <a:pt x="1346" y="119"/>
                    <a:pt x="1345" y="117"/>
                    <a:pt x="1343" y="115"/>
                  </a:cubicBezTo>
                  <a:cubicBezTo>
                    <a:pt x="1308" y="80"/>
                    <a:pt x="1251" y="80"/>
                    <a:pt x="1215" y="115"/>
                  </a:cubicBezTo>
                  <a:cubicBezTo>
                    <a:pt x="35" y="1296"/>
                    <a:pt x="35" y="1296"/>
                    <a:pt x="35" y="1296"/>
                  </a:cubicBezTo>
                  <a:cubicBezTo>
                    <a:pt x="0" y="1331"/>
                    <a:pt x="0" y="1388"/>
                    <a:pt x="35" y="1424"/>
                  </a:cubicBezTo>
                  <a:cubicBezTo>
                    <a:pt x="70" y="1459"/>
                    <a:pt x="127" y="1459"/>
                    <a:pt x="162" y="1424"/>
                  </a:cubicBezTo>
                  <a:cubicBezTo>
                    <a:pt x="266" y="1320"/>
                    <a:pt x="266" y="1320"/>
                    <a:pt x="266" y="1320"/>
                  </a:cubicBezTo>
                  <a:cubicBezTo>
                    <a:pt x="301" y="1285"/>
                    <a:pt x="359" y="1285"/>
                    <a:pt x="394" y="1320"/>
                  </a:cubicBezTo>
                  <a:cubicBezTo>
                    <a:pt x="429" y="1355"/>
                    <a:pt x="429" y="1412"/>
                    <a:pt x="394" y="1447"/>
                  </a:cubicBezTo>
                  <a:cubicBezTo>
                    <a:pt x="178" y="1663"/>
                    <a:pt x="178" y="1663"/>
                    <a:pt x="178" y="1663"/>
                  </a:cubicBezTo>
                  <a:cubicBezTo>
                    <a:pt x="143" y="1698"/>
                    <a:pt x="143" y="1755"/>
                    <a:pt x="178" y="1790"/>
                  </a:cubicBezTo>
                  <a:cubicBezTo>
                    <a:pt x="214" y="1826"/>
                    <a:pt x="271" y="1826"/>
                    <a:pt x="306" y="1790"/>
                  </a:cubicBezTo>
                  <a:cubicBezTo>
                    <a:pt x="497" y="1599"/>
                    <a:pt x="497" y="1599"/>
                    <a:pt x="497" y="1599"/>
                  </a:cubicBezTo>
                  <a:cubicBezTo>
                    <a:pt x="533" y="1564"/>
                    <a:pt x="590" y="1564"/>
                    <a:pt x="625" y="1599"/>
                  </a:cubicBezTo>
                  <a:cubicBezTo>
                    <a:pt x="660" y="1634"/>
                    <a:pt x="660" y="1691"/>
                    <a:pt x="625" y="1727"/>
                  </a:cubicBezTo>
                  <a:cubicBezTo>
                    <a:pt x="178" y="2173"/>
                    <a:pt x="178" y="2173"/>
                    <a:pt x="178" y="2173"/>
                  </a:cubicBezTo>
                  <a:cubicBezTo>
                    <a:pt x="143" y="2209"/>
                    <a:pt x="143" y="2266"/>
                    <a:pt x="178" y="2301"/>
                  </a:cubicBezTo>
                  <a:cubicBezTo>
                    <a:pt x="214" y="2336"/>
                    <a:pt x="271" y="2336"/>
                    <a:pt x="306" y="2301"/>
                  </a:cubicBezTo>
                  <a:cubicBezTo>
                    <a:pt x="673" y="1934"/>
                    <a:pt x="673" y="1934"/>
                    <a:pt x="673" y="1934"/>
                  </a:cubicBezTo>
                  <a:cubicBezTo>
                    <a:pt x="708" y="1899"/>
                    <a:pt x="765" y="1899"/>
                    <a:pt x="801" y="1934"/>
                  </a:cubicBezTo>
                  <a:cubicBezTo>
                    <a:pt x="836" y="1969"/>
                    <a:pt x="836" y="2026"/>
                    <a:pt x="801" y="2062"/>
                  </a:cubicBezTo>
                  <a:cubicBezTo>
                    <a:pt x="815" y="2047"/>
                    <a:pt x="815" y="2047"/>
                    <a:pt x="815" y="2047"/>
                  </a:cubicBezTo>
                  <a:cubicBezTo>
                    <a:pt x="779" y="2083"/>
                    <a:pt x="779" y="2140"/>
                    <a:pt x="815" y="2175"/>
                  </a:cubicBezTo>
                  <a:cubicBezTo>
                    <a:pt x="850" y="2210"/>
                    <a:pt x="907" y="2210"/>
                    <a:pt x="942" y="2175"/>
                  </a:cubicBezTo>
                  <a:cubicBezTo>
                    <a:pt x="968" y="2149"/>
                    <a:pt x="968" y="2149"/>
                    <a:pt x="968" y="2149"/>
                  </a:cubicBezTo>
                  <a:cubicBezTo>
                    <a:pt x="1003" y="2114"/>
                    <a:pt x="1060" y="2114"/>
                    <a:pt x="1096" y="2149"/>
                  </a:cubicBezTo>
                  <a:cubicBezTo>
                    <a:pt x="1131" y="2185"/>
                    <a:pt x="1131" y="2242"/>
                    <a:pt x="1096" y="2277"/>
                  </a:cubicBezTo>
                  <a:cubicBezTo>
                    <a:pt x="1104" y="2269"/>
                    <a:pt x="1104" y="2269"/>
                    <a:pt x="1104" y="2269"/>
                  </a:cubicBezTo>
                  <a:cubicBezTo>
                    <a:pt x="1068" y="2304"/>
                    <a:pt x="1068" y="2361"/>
                    <a:pt x="1104" y="2397"/>
                  </a:cubicBezTo>
                  <a:cubicBezTo>
                    <a:pt x="1139" y="2432"/>
                    <a:pt x="1196" y="2432"/>
                    <a:pt x="1231" y="2397"/>
                  </a:cubicBezTo>
                  <a:cubicBezTo>
                    <a:pt x="2412" y="1216"/>
                    <a:pt x="2412" y="1216"/>
                    <a:pt x="2412" y="1216"/>
                  </a:cubicBezTo>
                  <a:cubicBezTo>
                    <a:pt x="2447" y="1181"/>
                    <a:pt x="2447" y="1124"/>
                    <a:pt x="2412" y="1089"/>
                  </a:cubicBezTo>
                  <a:cubicBezTo>
                    <a:pt x="2377" y="1053"/>
                    <a:pt x="2319" y="1053"/>
                    <a:pt x="2284" y="1089"/>
                  </a:cubicBezTo>
                  <a:cubicBezTo>
                    <a:pt x="2252" y="1120"/>
                    <a:pt x="2252" y="1120"/>
                    <a:pt x="2252" y="1120"/>
                  </a:cubicBezTo>
                  <a:cubicBezTo>
                    <a:pt x="2217" y="1156"/>
                    <a:pt x="2160" y="1156"/>
                    <a:pt x="2125" y="1120"/>
                  </a:cubicBezTo>
                  <a:cubicBezTo>
                    <a:pt x="2089" y="1085"/>
                    <a:pt x="2089" y="1028"/>
                    <a:pt x="2125" y="993"/>
                  </a:cubicBezTo>
                  <a:cubicBezTo>
                    <a:pt x="2334" y="784"/>
                    <a:pt x="2334" y="784"/>
                    <a:pt x="2334" y="784"/>
                  </a:cubicBezTo>
                  <a:cubicBezTo>
                    <a:pt x="2369" y="748"/>
                    <a:pt x="2369" y="691"/>
                    <a:pt x="2334" y="656"/>
                  </a:cubicBezTo>
                  <a:cubicBezTo>
                    <a:pt x="2299" y="621"/>
                    <a:pt x="2241" y="621"/>
                    <a:pt x="2206" y="656"/>
                  </a:cubicBezTo>
                  <a:cubicBezTo>
                    <a:pt x="2196" y="666"/>
                    <a:pt x="2196" y="666"/>
                    <a:pt x="2196" y="666"/>
                  </a:cubicBezTo>
                  <a:cubicBezTo>
                    <a:pt x="2164" y="690"/>
                    <a:pt x="2137" y="684"/>
                    <a:pt x="2123" y="678"/>
                  </a:cubicBezTo>
                  <a:cubicBezTo>
                    <a:pt x="2105" y="670"/>
                    <a:pt x="2100" y="664"/>
                    <a:pt x="2088" y="653"/>
                  </a:cubicBezTo>
                  <a:cubicBezTo>
                    <a:pt x="2087" y="652"/>
                    <a:pt x="2086" y="651"/>
                    <a:pt x="2085" y="650"/>
                  </a:cubicBezTo>
                  <a:cubicBezTo>
                    <a:pt x="2049" y="615"/>
                    <a:pt x="1992" y="615"/>
                    <a:pt x="1957" y="650"/>
                  </a:cubicBezTo>
                  <a:lnTo>
                    <a:pt x="1670" y="93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Freeform 6">
              <a:extLst>
                <a:ext uri="{FF2B5EF4-FFF2-40B4-BE49-F238E27FC236}">
                  <a16:creationId xmlns:a16="http://schemas.microsoft.com/office/drawing/2014/main" id="{828EEC31-616B-4BB3-870D-0B7667E385E6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5702" y="2195512"/>
              <a:ext cx="700088" cy="700088"/>
            </a:xfrm>
            <a:custGeom>
              <a:avLst/>
              <a:gdLst>
                <a:gd name="T0" fmla="*/ 328 w 335"/>
                <a:gd name="T1" fmla="*/ 56 h 335"/>
                <a:gd name="T2" fmla="*/ 299 w 335"/>
                <a:gd name="T3" fmla="*/ 57 h 335"/>
                <a:gd name="T4" fmla="*/ 274 w 335"/>
                <a:gd name="T5" fmla="*/ 57 h 335"/>
                <a:gd name="T6" fmla="*/ 274 w 335"/>
                <a:gd name="T7" fmla="*/ 81 h 335"/>
                <a:gd name="T8" fmla="*/ 273 w 335"/>
                <a:gd name="T9" fmla="*/ 110 h 335"/>
                <a:gd name="T10" fmla="*/ 245 w 335"/>
                <a:gd name="T11" fmla="*/ 111 h 335"/>
                <a:gd name="T12" fmla="*/ 220 w 335"/>
                <a:gd name="T13" fmla="*/ 111 h 335"/>
                <a:gd name="T14" fmla="*/ 220 w 335"/>
                <a:gd name="T15" fmla="*/ 136 h 335"/>
                <a:gd name="T16" fmla="*/ 219 w 335"/>
                <a:gd name="T17" fmla="*/ 164 h 335"/>
                <a:gd name="T18" fmla="*/ 190 w 335"/>
                <a:gd name="T19" fmla="*/ 165 h 335"/>
                <a:gd name="T20" fmla="*/ 166 w 335"/>
                <a:gd name="T21" fmla="*/ 166 h 335"/>
                <a:gd name="T22" fmla="*/ 165 w 335"/>
                <a:gd name="T23" fmla="*/ 190 h 335"/>
                <a:gd name="T24" fmla="*/ 164 w 335"/>
                <a:gd name="T25" fmla="*/ 219 h 335"/>
                <a:gd name="T26" fmla="*/ 136 w 335"/>
                <a:gd name="T27" fmla="*/ 220 h 335"/>
                <a:gd name="T28" fmla="*/ 111 w 335"/>
                <a:gd name="T29" fmla="*/ 220 h 335"/>
                <a:gd name="T30" fmla="*/ 111 w 335"/>
                <a:gd name="T31" fmla="*/ 245 h 335"/>
                <a:gd name="T32" fmla="*/ 110 w 335"/>
                <a:gd name="T33" fmla="*/ 273 h 335"/>
                <a:gd name="T34" fmla="*/ 81 w 335"/>
                <a:gd name="T35" fmla="*/ 274 h 335"/>
                <a:gd name="T36" fmla="*/ 57 w 335"/>
                <a:gd name="T37" fmla="*/ 274 h 335"/>
                <a:gd name="T38" fmla="*/ 57 w 335"/>
                <a:gd name="T39" fmla="*/ 299 h 335"/>
                <a:gd name="T40" fmla="*/ 56 w 335"/>
                <a:gd name="T41" fmla="*/ 327 h 335"/>
                <a:gd name="T42" fmla="*/ 27 w 335"/>
                <a:gd name="T43" fmla="*/ 329 h 335"/>
                <a:gd name="T44" fmla="*/ 2 w 335"/>
                <a:gd name="T45" fmla="*/ 329 h 335"/>
                <a:gd name="T46" fmla="*/ 0 w 335"/>
                <a:gd name="T47" fmla="*/ 326 h 335"/>
                <a:gd name="T48" fmla="*/ 28 w 335"/>
                <a:gd name="T49" fmla="*/ 325 h 335"/>
                <a:gd name="T50" fmla="*/ 53 w 335"/>
                <a:gd name="T51" fmla="*/ 325 h 335"/>
                <a:gd name="T52" fmla="*/ 53 w 335"/>
                <a:gd name="T53" fmla="*/ 300 h 335"/>
                <a:gd name="T54" fmla="*/ 54 w 335"/>
                <a:gd name="T55" fmla="*/ 271 h 335"/>
                <a:gd name="T56" fmla="*/ 83 w 335"/>
                <a:gd name="T57" fmla="*/ 270 h 335"/>
                <a:gd name="T58" fmla="*/ 107 w 335"/>
                <a:gd name="T59" fmla="*/ 270 h 335"/>
                <a:gd name="T60" fmla="*/ 107 w 335"/>
                <a:gd name="T61" fmla="*/ 246 h 335"/>
                <a:gd name="T62" fmla="*/ 108 w 335"/>
                <a:gd name="T63" fmla="*/ 217 h 335"/>
                <a:gd name="T64" fmla="*/ 137 w 335"/>
                <a:gd name="T65" fmla="*/ 216 h 335"/>
                <a:gd name="T66" fmla="*/ 162 w 335"/>
                <a:gd name="T67" fmla="*/ 216 h 335"/>
                <a:gd name="T68" fmla="*/ 162 w 335"/>
                <a:gd name="T69" fmla="*/ 191 h 335"/>
                <a:gd name="T70" fmla="*/ 163 w 335"/>
                <a:gd name="T71" fmla="*/ 163 h 335"/>
                <a:gd name="T72" fmla="*/ 191 w 335"/>
                <a:gd name="T73" fmla="*/ 162 h 335"/>
                <a:gd name="T74" fmla="*/ 216 w 335"/>
                <a:gd name="T75" fmla="*/ 162 h 335"/>
                <a:gd name="T76" fmla="*/ 216 w 335"/>
                <a:gd name="T77" fmla="*/ 137 h 335"/>
                <a:gd name="T78" fmla="*/ 217 w 335"/>
                <a:gd name="T79" fmla="*/ 108 h 335"/>
                <a:gd name="T80" fmla="*/ 246 w 335"/>
                <a:gd name="T81" fmla="*/ 107 h 335"/>
                <a:gd name="T82" fmla="*/ 270 w 335"/>
                <a:gd name="T83" fmla="*/ 107 h 335"/>
                <a:gd name="T84" fmla="*/ 270 w 335"/>
                <a:gd name="T85" fmla="*/ 83 h 335"/>
                <a:gd name="T86" fmla="*/ 271 w 335"/>
                <a:gd name="T87" fmla="*/ 54 h 335"/>
                <a:gd name="T88" fmla="*/ 300 w 335"/>
                <a:gd name="T89" fmla="*/ 53 h 335"/>
                <a:gd name="T90" fmla="*/ 325 w 335"/>
                <a:gd name="T91" fmla="*/ 53 h 335"/>
                <a:gd name="T92" fmla="*/ 325 w 335"/>
                <a:gd name="T93" fmla="*/ 28 h 335"/>
                <a:gd name="T94" fmla="*/ 326 w 335"/>
                <a:gd name="T95" fmla="*/ 0 h 335"/>
                <a:gd name="T96" fmla="*/ 329 w 335"/>
                <a:gd name="T97" fmla="*/ 2 h 335"/>
                <a:gd name="T98" fmla="*/ 329 w 335"/>
                <a:gd name="T99" fmla="*/ 27 h 335"/>
                <a:gd name="T100" fmla="*/ 328 w 335"/>
                <a:gd name="T101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35" h="335">
                  <a:moveTo>
                    <a:pt x="328" y="56"/>
                  </a:moveTo>
                  <a:cubicBezTo>
                    <a:pt x="320" y="63"/>
                    <a:pt x="309" y="60"/>
                    <a:pt x="299" y="57"/>
                  </a:cubicBezTo>
                  <a:cubicBezTo>
                    <a:pt x="289" y="54"/>
                    <a:pt x="280" y="51"/>
                    <a:pt x="274" y="57"/>
                  </a:cubicBezTo>
                  <a:cubicBezTo>
                    <a:pt x="268" y="63"/>
                    <a:pt x="271" y="72"/>
                    <a:pt x="274" y="81"/>
                  </a:cubicBezTo>
                  <a:cubicBezTo>
                    <a:pt x="277" y="92"/>
                    <a:pt x="281" y="102"/>
                    <a:pt x="273" y="110"/>
                  </a:cubicBezTo>
                  <a:cubicBezTo>
                    <a:pt x="265" y="118"/>
                    <a:pt x="255" y="114"/>
                    <a:pt x="245" y="111"/>
                  </a:cubicBezTo>
                  <a:cubicBezTo>
                    <a:pt x="235" y="108"/>
                    <a:pt x="226" y="105"/>
                    <a:pt x="220" y="111"/>
                  </a:cubicBezTo>
                  <a:cubicBezTo>
                    <a:pt x="214" y="117"/>
                    <a:pt x="217" y="126"/>
                    <a:pt x="220" y="136"/>
                  </a:cubicBezTo>
                  <a:cubicBezTo>
                    <a:pt x="223" y="146"/>
                    <a:pt x="226" y="157"/>
                    <a:pt x="219" y="164"/>
                  </a:cubicBezTo>
                  <a:cubicBezTo>
                    <a:pt x="211" y="172"/>
                    <a:pt x="200" y="169"/>
                    <a:pt x="190" y="165"/>
                  </a:cubicBezTo>
                  <a:cubicBezTo>
                    <a:pt x="181" y="162"/>
                    <a:pt x="171" y="160"/>
                    <a:pt x="166" y="166"/>
                  </a:cubicBezTo>
                  <a:cubicBezTo>
                    <a:pt x="160" y="171"/>
                    <a:pt x="162" y="181"/>
                    <a:pt x="165" y="190"/>
                  </a:cubicBezTo>
                  <a:cubicBezTo>
                    <a:pt x="169" y="200"/>
                    <a:pt x="172" y="211"/>
                    <a:pt x="164" y="219"/>
                  </a:cubicBezTo>
                  <a:cubicBezTo>
                    <a:pt x="157" y="226"/>
                    <a:pt x="146" y="223"/>
                    <a:pt x="136" y="220"/>
                  </a:cubicBezTo>
                  <a:cubicBezTo>
                    <a:pt x="126" y="217"/>
                    <a:pt x="117" y="214"/>
                    <a:pt x="111" y="220"/>
                  </a:cubicBezTo>
                  <a:cubicBezTo>
                    <a:pt x="105" y="226"/>
                    <a:pt x="108" y="235"/>
                    <a:pt x="111" y="245"/>
                  </a:cubicBezTo>
                  <a:cubicBezTo>
                    <a:pt x="114" y="255"/>
                    <a:pt x="118" y="265"/>
                    <a:pt x="110" y="273"/>
                  </a:cubicBezTo>
                  <a:cubicBezTo>
                    <a:pt x="102" y="281"/>
                    <a:pt x="92" y="277"/>
                    <a:pt x="81" y="274"/>
                  </a:cubicBezTo>
                  <a:cubicBezTo>
                    <a:pt x="72" y="271"/>
                    <a:pt x="63" y="268"/>
                    <a:pt x="57" y="274"/>
                  </a:cubicBezTo>
                  <a:cubicBezTo>
                    <a:pt x="51" y="280"/>
                    <a:pt x="54" y="289"/>
                    <a:pt x="57" y="299"/>
                  </a:cubicBezTo>
                  <a:cubicBezTo>
                    <a:pt x="60" y="309"/>
                    <a:pt x="63" y="320"/>
                    <a:pt x="56" y="327"/>
                  </a:cubicBezTo>
                  <a:cubicBezTo>
                    <a:pt x="48" y="335"/>
                    <a:pt x="37" y="332"/>
                    <a:pt x="27" y="329"/>
                  </a:cubicBezTo>
                  <a:cubicBezTo>
                    <a:pt x="17" y="326"/>
                    <a:pt x="8" y="323"/>
                    <a:pt x="2" y="329"/>
                  </a:cubicBezTo>
                  <a:cubicBezTo>
                    <a:pt x="0" y="326"/>
                    <a:pt x="0" y="326"/>
                    <a:pt x="0" y="326"/>
                  </a:cubicBezTo>
                  <a:cubicBezTo>
                    <a:pt x="7" y="318"/>
                    <a:pt x="18" y="322"/>
                    <a:pt x="28" y="325"/>
                  </a:cubicBezTo>
                  <a:cubicBezTo>
                    <a:pt x="38" y="328"/>
                    <a:pt x="47" y="331"/>
                    <a:pt x="53" y="325"/>
                  </a:cubicBezTo>
                  <a:cubicBezTo>
                    <a:pt x="59" y="319"/>
                    <a:pt x="56" y="310"/>
                    <a:pt x="53" y="300"/>
                  </a:cubicBezTo>
                  <a:cubicBezTo>
                    <a:pt x="50" y="290"/>
                    <a:pt x="46" y="279"/>
                    <a:pt x="54" y="271"/>
                  </a:cubicBezTo>
                  <a:cubicBezTo>
                    <a:pt x="62" y="264"/>
                    <a:pt x="72" y="267"/>
                    <a:pt x="83" y="270"/>
                  </a:cubicBezTo>
                  <a:cubicBezTo>
                    <a:pt x="92" y="273"/>
                    <a:pt x="101" y="276"/>
                    <a:pt x="107" y="270"/>
                  </a:cubicBezTo>
                  <a:cubicBezTo>
                    <a:pt x="113" y="264"/>
                    <a:pt x="110" y="255"/>
                    <a:pt x="107" y="246"/>
                  </a:cubicBezTo>
                  <a:cubicBezTo>
                    <a:pt x="104" y="235"/>
                    <a:pt x="101" y="225"/>
                    <a:pt x="108" y="217"/>
                  </a:cubicBezTo>
                  <a:cubicBezTo>
                    <a:pt x="116" y="209"/>
                    <a:pt x="127" y="213"/>
                    <a:pt x="137" y="216"/>
                  </a:cubicBezTo>
                  <a:cubicBezTo>
                    <a:pt x="147" y="219"/>
                    <a:pt x="156" y="222"/>
                    <a:pt x="162" y="216"/>
                  </a:cubicBezTo>
                  <a:cubicBezTo>
                    <a:pt x="168" y="210"/>
                    <a:pt x="165" y="201"/>
                    <a:pt x="162" y="191"/>
                  </a:cubicBezTo>
                  <a:cubicBezTo>
                    <a:pt x="158" y="181"/>
                    <a:pt x="155" y="170"/>
                    <a:pt x="163" y="163"/>
                  </a:cubicBezTo>
                  <a:cubicBezTo>
                    <a:pt x="170" y="155"/>
                    <a:pt x="181" y="158"/>
                    <a:pt x="191" y="162"/>
                  </a:cubicBezTo>
                  <a:cubicBezTo>
                    <a:pt x="201" y="165"/>
                    <a:pt x="210" y="168"/>
                    <a:pt x="216" y="162"/>
                  </a:cubicBezTo>
                  <a:cubicBezTo>
                    <a:pt x="222" y="156"/>
                    <a:pt x="219" y="147"/>
                    <a:pt x="216" y="137"/>
                  </a:cubicBezTo>
                  <a:cubicBezTo>
                    <a:pt x="213" y="127"/>
                    <a:pt x="209" y="116"/>
                    <a:pt x="217" y="108"/>
                  </a:cubicBezTo>
                  <a:cubicBezTo>
                    <a:pt x="225" y="101"/>
                    <a:pt x="235" y="104"/>
                    <a:pt x="246" y="107"/>
                  </a:cubicBezTo>
                  <a:cubicBezTo>
                    <a:pt x="255" y="110"/>
                    <a:pt x="264" y="113"/>
                    <a:pt x="270" y="107"/>
                  </a:cubicBezTo>
                  <a:cubicBezTo>
                    <a:pt x="276" y="101"/>
                    <a:pt x="273" y="92"/>
                    <a:pt x="270" y="83"/>
                  </a:cubicBezTo>
                  <a:cubicBezTo>
                    <a:pt x="267" y="72"/>
                    <a:pt x="264" y="62"/>
                    <a:pt x="271" y="54"/>
                  </a:cubicBezTo>
                  <a:cubicBezTo>
                    <a:pt x="279" y="46"/>
                    <a:pt x="290" y="50"/>
                    <a:pt x="300" y="53"/>
                  </a:cubicBezTo>
                  <a:cubicBezTo>
                    <a:pt x="310" y="56"/>
                    <a:pt x="319" y="59"/>
                    <a:pt x="325" y="53"/>
                  </a:cubicBezTo>
                  <a:cubicBezTo>
                    <a:pt x="331" y="47"/>
                    <a:pt x="328" y="38"/>
                    <a:pt x="325" y="28"/>
                  </a:cubicBezTo>
                  <a:cubicBezTo>
                    <a:pt x="322" y="18"/>
                    <a:pt x="318" y="7"/>
                    <a:pt x="326" y="0"/>
                  </a:cubicBezTo>
                  <a:cubicBezTo>
                    <a:pt x="329" y="2"/>
                    <a:pt x="329" y="2"/>
                    <a:pt x="329" y="2"/>
                  </a:cubicBezTo>
                  <a:cubicBezTo>
                    <a:pt x="323" y="8"/>
                    <a:pt x="326" y="17"/>
                    <a:pt x="329" y="27"/>
                  </a:cubicBezTo>
                  <a:cubicBezTo>
                    <a:pt x="332" y="37"/>
                    <a:pt x="335" y="48"/>
                    <a:pt x="328" y="5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Freeform 7">
              <a:extLst>
                <a:ext uri="{FF2B5EF4-FFF2-40B4-BE49-F238E27FC236}">
                  <a16:creationId xmlns:a16="http://schemas.microsoft.com/office/drawing/2014/main" id="{27EF5991-F498-4100-B4A6-F4EF17706D08}"/>
                </a:ext>
              </a:extLst>
            </p:cNvPr>
            <p:cNvSpPr>
              <a:spLocks/>
            </p:cNvSpPr>
            <p:nvPr/>
          </p:nvSpPr>
          <p:spPr bwMode="auto">
            <a:xfrm>
              <a:off x="3878262" y="5394324"/>
              <a:ext cx="701675" cy="701675"/>
            </a:xfrm>
            <a:custGeom>
              <a:avLst/>
              <a:gdLst>
                <a:gd name="T0" fmla="*/ 8 w 336"/>
                <a:gd name="T1" fmla="*/ 280 h 336"/>
                <a:gd name="T2" fmla="*/ 36 w 336"/>
                <a:gd name="T3" fmla="*/ 279 h 336"/>
                <a:gd name="T4" fmla="*/ 61 w 336"/>
                <a:gd name="T5" fmla="*/ 279 h 336"/>
                <a:gd name="T6" fmla="*/ 61 w 336"/>
                <a:gd name="T7" fmla="*/ 254 h 336"/>
                <a:gd name="T8" fmla="*/ 62 w 336"/>
                <a:gd name="T9" fmla="*/ 225 h 336"/>
                <a:gd name="T10" fmla="*/ 91 w 336"/>
                <a:gd name="T11" fmla="*/ 224 h 336"/>
                <a:gd name="T12" fmla="*/ 115 w 336"/>
                <a:gd name="T13" fmla="*/ 224 h 336"/>
                <a:gd name="T14" fmla="*/ 115 w 336"/>
                <a:gd name="T15" fmla="*/ 200 h 336"/>
                <a:gd name="T16" fmla="*/ 117 w 336"/>
                <a:gd name="T17" fmla="*/ 171 h 336"/>
                <a:gd name="T18" fmla="*/ 145 w 336"/>
                <a:gd name="T19" fmla="*/ 170 h 336"/>
                <a:gd name="T20" fmla="*/ 170 w 336"/>
                <a:gd name="T21" fmla="*/ 170 h 336"/>
                <a:gd name="T22" fmla="*/ 170 w 336"/>
                <a:gd name="T23" fmla="*/ 145 h 336"/>
                <a:gd name="T24" fmla="*/ 171 w 336"/>
                <a:gd name="T25" fmla="*/ 117 h 336"/>
                <a:gd name="T26" fmla="*/ 199 w 336"/>
                <a:gd name="T27" fmla="*/ 116 h 336"/>
                <a:gd name="T28" fmla="*/ 224 w 336"/>
                <a:gd name="T29" fmla="*/ 115 h 336"/>
                <a:gd name="T30" fmla="*/ 224 w 336"/>
                <a:gd name="T31" fmla="*/ 91 h 336"/>
                <a:gd name="T32" fmla="*/ 225 w 336"/>
                <a:gd name="T33" fmla="*/ 62 h 336"/>
                <a:gd name="T34" fmla="*/ 254 w 336"/>
                <a:gd name="T35" fmla="*/ 61 h 336"/>
                <a:gd name="T36" fmla="*/ 278 w 336"/>
                <a:gd name="T37" fmla="*/ 61 h 336"/>
                <a:gd name="T38" fmla="*/ 279 w 336"/>
                <a:gd name="T39" fmla="*/ 36 h 336"/>
                <a:gd name="T40" fmla="*/ 280 w 336"/>
                <a:gd name="T41" fmla="*/ 8 h 336"/>
                <a:gd name="T42" fmla="*/ 308 w 336"/>
                <a:gd name="T43" fmla="*/ 7 h 336"/>
                <a:gd name="T44" fmla="*/ 333 w 336"/>
                <a:gd name="T45" fmla="*/ 7 h 336"/>
                <a:gd name="T46" fmla="*/ 336 w 336"/>
                <a:gd name="T47" fmla="*/ 10 h 336"/>
                <a:gd name="T48" fmla="*/ 307 w 336"/>
                <a:gd name="T49" fmla="*/ 11 h 336"/>
                <a:gd name="T50" fmla="*/ 282 w 336"/>
                <a:gd name="T51" fmla="*/ 11 h 336"/>
                <a:gd name="T52" fmla="*/ 282 w 336"/>
                <a:gd name="T53" fmla="*/ 35 h 336"/>
                <a:gd name="T54" fmla="*/ 281 w 336"/>
                <a:gd name="T55" fmla="*/ 64 h 336"/>
                <a:gd name="T56" fmla="*/ 253 w 336"/>
                <a:gd name="T57" fmla="*/ 65 h 336"/>
                <a:gd name="T58" fmla="*/ 228 w 336"/>
                <a:gd name="T59" fmla="*/ 65 h 336"/>
                <a:gd name="T60" fmla="*/ 228 w 336"/>
                <a:gd name="T61" fmla="*/ 90 h 336"/>
                <a:gd name="T62" fmla="*/ 227 w 336"/>
                <a:gd name="T63" fmla="*/ 118 h 336"/>
                <a:gd name="T64" fmla="*/ 198 w 336"/>
                <a:gd name="T65" fmla="*/ 119 h 336"/>
                <a:gd name="T66" fmla="*/ 174 w 336"/>
                <a:gd name="T67" fmla="*/ 119 h 336"/>
                <a:gd name="T68" fmla="*/ 174 w 336"/>
                <a:gd name="T69" fmla="*/ 144 h 336"/>
                <a:gd name="T70" fmla="*/ 173 w 336"/>
                <a:gd name="T71" fmla="*/ 173 h 336"/>
                <a:gd name="T72" fmla="*/ 144 w 336"/>
                <a:gd name="T73" fmla="*/ 174 h 336"/>
                <a:gd name="T74" fmla="*/ 119 w 336"/>
                <a:gd name="T75" fmla="*/ 174 h 336"/>
                <a:gd name="T76" fmla="*/ 119 w 336"/>
                <a:gd name="T77" fmla="*/ 198 h 336"/>
                <a:gd name="T78" fmla="*/ 118 w 336"/>
                <a:gd name="T79" fmla="*/ 227 h 336"/>
                <a:gd name="T80" fmla="*/ 90 w 336"/>
                <a:gd name="T81" fmla="*/ 228 h 336"/>
                <a:gd name="T82" fmla="*/ 65 w 336"/>
                <a:gd name="T83" fmla="*/ 228 h 336"/>
                <a:gd name="T84" fmla="*/ 65 w 336"/>
                <a:gd name="T85" fmla="*/ 253 h 336"/>
                <a:gd name="T86" fmla="*/ 64 w 336"/>
                <a:gd name="T87" fmla="*/ 281 h 336"/>
                <a:gd name="T88" fmla="*/ 35 w 336"/>
                <a:gd name="T89" fmla="*/ 282 h 336"/>
                <a:gd name="T90" fmla="*/ 11 w 336"/>
                <a:gd name="T91" fmla="*/ 283 h 336"/>
                <a:gd name="T92" fmla="*/ 10 w 336"/>
                <a:gd name="T93" fmla="*/ 307 h 336"/>
                <a:gd name="T94" fmla="*/ 9 w 336"/>
                <a:gd name="T95" fmla="*/ 336 h 336"/>
                <a:gd name="T96" fmla="*/ 7 w 336"/>
                <a:gd name="T97" fmla="*/ 333 h 336"/>
                <a:gd name="T98" fmla="*/ 7 w 336"/>
                <a:gd name="T99" fmla="*/ 308 h 336"/>
                <a:gd name="T100" fmla="*/ 8 w 336"/>
                <a:gd name="T101" fmla="*/ 280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36" h="336">
                  <a:moveTo>
                    <a:pt x="8" y="280"/>
                  </a:moveTo>
                  <a:cubicBezTo>
                    <a:pt x="15" y="272"/>
                    <a:pt x="26" y="275"/>
                    <a:pt x="36" y="279"/>
                  </a:cubicBezTo>
                  <a:cubicBezTo>
                    <a:pt x="46" y="282"/>
                    <a:pt x="55" y="285"/>
                    <a:pt x="61" y="279"/>
                  </a:cubicBezTo>
                  <a:cubicBezTo>
                    <a:pt x="67" y="273"/>
                    <a:pt x="64" y="264"/>
                    <a:pt x="61" y="254"/>
                  </a:cubicBezTo>
                  <a:cubicBezTo>
                    <a:pt x="58" y="244"/>
                    <a:pt x="54" y="233"/>
                    <a:pt x="62" y="225"/>
                  </a:cubicBezTo>
                  <a:cubicBezTo>
                    <a:pt x="70" y="218"/>
                    <a:pt x="80" y="221"/>
                    <a:pt x="91" y="224"/>
                  </a:cubicBezTo>
                  <a:cubicBezTo>
                    <a:pt x="100" y="227"/>
                    <a:pt x="109" y="230"/>
                    <a:pt x="115" y="224"/>
                  </a:cubicBezTo>
                  <a:cubicBezTo>
                    <a:pt x="121" y="218"/>
                    <a:pt x="118" y="209"/>
                    <a:pt x="115" y="200"/>
                  </a:cubicBezTo>
                  <a:cubicBezTo>
                    <a:pt x="112" y="189"/>
                    <a:pt x="109" y="179"/>
                    <a:pt x="117" y="171"/>
                  </a:cubicBezTo>
                  <a:cubicBezTo>
                    <a:pt x="124" y="163"/>
                    <a:pt x="135" y="167"/>
                    <a:pt x="145" y="170"/>
                  </a:cubicBezTo>
                  <a:cubicBezTo>
                    <a:pt x="155" y="173"/>
                    <a:pt x="164" y="176"/>
                    <a:pt x="170" y="170"/>
                  </a:cubicBezTo>
                  <a:cubicBezTo>
                    <a:pt x="176" y="164"/>
                    <a:pt x="173" y="155"/>
                    <a:pt x="170" y="145"/>
                  </a:cubicBezTo>
                  <a:cubicBezTo>
                    <a:pt x="167" y="135"/>
                    <a:pt x="163" y="124"/>
                    <a:pt x="171" y="117"/>
                  </a:cubicBezTo>
                  <a:cubicBezTo>
                    <a:pt x="179" y="109"/>
                    <a:pt x="189" y="112"/>
                    <a:pt x="199" y="116"/>
                  </a:cubicBezTo>
                  <a:cubicBezTo>
                    <a:pt x="209" y="119"/>
                    <a:pt x="218" y="121"/>
                    <a:pt x="224" y="115"/>
                  </a:cubicBezTo>
                  <a:cubicBezTo>
                    <a:pt x="230" y="110"/>
                    <a:pt x="227" y="100"/>
                    <a:pt x="224" y="91"/>
                  </a:cubicBezTo>
                  <a:cubicBezTo>
                    <a:pt x="221" y="81"/>
                    <a:pt x="218" y="70"/>
                    <a:pt x="225" y="62"/>
                  </a:cubicBezTo>
                  <a:cubicBezTo>
                    <a:pt x="233" y="55"/>
                    <a:pt x="244" y="58"/>
                    <a:pt x="254" y="61"/>
                  </a:cubicBezTo>
                  <a:cubicBezTo>
                    <a:pt x="263" y="64"/>
                    <a:pt x="273" y="67"/>
                    <a:pt x="278" y="61"/>
                  </a:cubicBezTo>
                  <a:cubicBezTo>
                    <a:pt x="284" y="55"/>
                    <a:pt x="282" y="46"/>
                    <a:pt x="279" y="36"/>
                  </a:cubicBezTo>
                  <a:cubicBezTo>
                    <a:pt x="275" y="26"/>
                    <a:pt x="272" y="15"/>
                    <a:pt x="280" y="8"/>
                  </a:cubicBezTo>
                  <a:cubicBezTo>
                    <a:pt x="287" y="0"/>
                    <a:pt x="298" y="4"/>
                    <a:pt x="308" y="7"/>
                  </a:cubicBezTo>
                  <a:cubicBezTo>
                    <a:pt x="318" y="10"/>
                    <a:pt x="327" y="13"/>
                    <a:pt x="333" y="7"/>
                  </a:cubicBezTo>
                  <a:cubicBezTo>
                    <a:pt x="336" y="10"/>
                    <a:pt x="336" y="10"/>
                    <a:pt x="336" y="10"/>
                  </a:cubicBezTo>
                  <a:cubicBezTo>
                    <a:pt x="328" y="17"/>
                    <a:pt x="317" y="14"/>
                    <a:pt x="307" y="11"/>
                  </a:cubicBezTo>
                  <a:cubicBezTo>
                    <a:pt x="297" y="8"/>
                    <a:pt x="288" y="5"/>
                    <a:pt x="282" y="11"/>
                  </a:cubicBezTo>
                  <a:cubicBezTo>
                    <a:pt x="276" y="17"/>
                    <a:pt x="279" y="26"/>
                    <a:pt x="282" y="35"/>
                  </a:cubicBezTo>
                  <a:cubicBezTo>
                    <a:pt x="286" y="46"/>
                    <a:pt x="289" y="56"/>
                    <a:pt x="281" y="64"/>
                  </a:cubicBezTo>
                  <a:cubicBezTo>
                    <a:pt x="274" y="72"/>
                    <a:pt x="263" y="68"/>
                    <a:pt x="253" y="65"/>
                  </a:cubicBezTo>
                  <a:cubicBezTo>
                    <a:pt x="243" y="62"/>
                    <a:pt x="234" y="59"/>
                    <a:pt x="228" y="65"/>
                  </a:cubicBezTo>
                  <a:cubicBezTo>
                    <a:pt x="222" y="71"/>
                    <a:pt x="225" y="80"/>
                    <a:pt x="228" y="90"/>
                  </a:cubicBezTo>
                  <a:cubicBezTo>
                    <a:pt x="231" y="100"/>
                    <a:pt x="235" y="111"/>
                    <a:pt x="227" y="118"/>
                  </a:cubicBezTo>
                  <a:cubicBezTo>
                    <a:pt x="219" y="126"/>
                    <a:pt x="209" y="123"/>
                    <a:pt x="198" y="119"/>
                  </a:cubicBezTo>
                  <a:cubicBezTo>
                    <a:pt x="189" y="116"/>
                    <a:pt x="180" y="113"/>
                    <a:pt x="174" y="119"/>
                  </a:cubicBezTo>
                  <a:cubicBezTo>
                    <a:pt x="168" y="125"/>
                    <a:pt x="171" y="134"/>
                    <a:pt x="174" y="144"/>
                  </a:cubicBezTo>
                  <a:cubicBezTo>
                    <a:pt x="177" y="154"/>
                    <a:pt x="180" y="165"/>
                    <a:pt x="173" y="173"/>
                  </a:cubicBezTo>
                  <a:cubicBezTo>
                    <a:pt x="165" y="180"/>
                    <a:pt x="154" y="177"/>
                    <a:pt x="144" y="174"/>
                  </a:cubicBezTo>
                  <a:cubicBezTo>
                    <a:pt x="134" y="171"/>
                    <a:pt x="125" y="168"/>
                    <a:pt x="119" y="174"/>
                  </a:cubicBezTo>
                  <a:cubicBezTo>
                    <a:pt x="113" y="180"/>
                    <a:pt x="116" y="189"/>
                    <a:pt x="119" y="198"/>
                  </a:cubicBezTo>
                  <a:cubicBezTo>
                    <a:pt x="122" y="209"/>
                    <a:pt x="126" y="219"/>
                    <a:pt x="118" y="227"/>
                  </a:cubicBezTo>
                  <a:cubicBezTo>
                    <a:pt x="111" y="235"/>
                    <a:pt x="100" y="231"/>
                    <a:pt x="90" y="228"/>
                  </a:cubicBezTo>
                  <a:cubicBezTo>
                    <a:pt x="80" y="225"/>
                    <a:pt x="71" y="222"/>
                    <a:pt x="65" y="228"/>
                  </a:cubicBezTo>
                  <a:cubicBezTo>
                    <a:pt x="59" y="234"/>
                    <a:pt x="62" y="243"/>
                    <a:pt x="65" y="253"/>
                  </a:cubicBezTo>
                  <a:cubicBezTo>
                    <a:pt x="68" y="263"/>
                    <a:pt x="71" y="274"/>
                    <a:pt x="64" y="281"/>
                  </a:cubicBezTo>
                  <a:cubicBezTo>
                    <a:pt x="56" y="289"/>
                    <a:pt x="45" y="286"/>
                    <a:pt x="35" y="282"/>
                  </a:cubicBezTo>
                  <a:cubicBezTo>
                    <a:pt x="26" y="279"/>
                    <a:pt x="17" y="277"/>
                    <a:pt x="11" y="283"/>
                  </a:cubicBezTo>
                  <a:cubicBezTo>
                    <a:pt x="5" y="288"/>
                    <a:pt x="7" y="298"/>
                    <a:pt x="10" y="307"/>
                  </a:cubicBezTo>
                  <a:cubicBezTo>
                    <a:pt x="14" y="317"/>
                    <a:pt x="17" y="328"/>
                    <a:pt x="9" y="336"/>
                  </a:cubicBezTo>
                  <a:cubicBezTo>
                    <a:pt x="7" y="333"/>
                    <a:pt x="7" y="333"/>
                    <a:pt x="7" y="333"/>
                  </a:cubicBezTo>
                  <a:cubicBezTo>
                    <a:pt x="13" y="327"/>
                    <a:pt x="10" y="318"/>
                    <a:pt x="7" y="308"/>
                  </a:cubicBezTo>
                  <a:cubicBezTo>
                    <a:pt x="3" y="298"/>
                    <a:pt x="0" y="287"/>
                    <a:pt x="8" y="28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8">
              <a:extLst>
                <a:ext uri="{FF2B5EF4-FFF2-40B4-BE49-F238E27FC236}">
                  <a16:creationId xmlns:a16="http://schemas.microsoft.com/office/drawing/2014/main" id="{46806471-BE01-4A6F-8F72-66D981863B0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70637" y="1084263"/>
              <a:ext cx="1590675" cy="1590675"/>
            </a:xfrm>
            <a:custGeom>
              <a:avLst/>
              <a:gdLst>
                <a:gd name="T0" fmla="*/ 727 w 762"/>
                <a:gd name="T1" fmla="*/ 35 h 762"/>
                <a:gd name="T2" fmla="*/ 727 w 762"/>
                <a:gd name="T3" fmla="*/ 163 h 762"/>
                <a:gd name="T4" fmla="*/ 163 w 762"/>
                <a:gd name="T5" fmla="*/ 727 h 762"/>
                <a:gd name="T6" fmla="*/ 36 w 762"/>
                <a:gd name="T7" fmla="*/ 727 h 762"/>
                <a:gd name="T8" fmla="*/ 36 w 762"/>
                <a:gd name="T9" fmla="*/ 727 h 762"/>
                <a:gd name="T10" fmla="*/ 36 w 762"/>
                <a:gd name="T11" fmla="*/ 599 h 762"/>
                <a:gd name="T12" fmla="*/ 599 w 762"/>
                <a:gd name="T13" fmla="*/ 35 h 762"/>
                <a:gd name="T14" fmla="*/ 727 w 762"/>
                <a:gd name="T15" fmla="*/ 35 h 7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62" h="762">
                  <a:moveTo>
                    <a:pt x="727" y="35"/>
                  </a:moveTo>
                  <a:cubicBezTo>
                    <a:pt x="762" y="71"/>
                    <a:pt x="762" y="128"/>
                    <a:pt x="727" y="163"/>
                  </a:cubicBezTo>
                  <a:cubicBezTo>
                    <a:pt x="163" y="727"/>
                    <a:pt x="163" y="727"/>
                    <a:pt x="163" y="727"/>
                  </a:cubicBezTo>
                  <a:cubicBezTo>
                    <a:pt x="128" y="762"/>
                    <a:pt x="71" y="762"/>
                    <a:pt x="36" y="727"/>
                  </a:cubicBezTo>
                  <a:cubicBezTo>
                    <a:pt x="36" y="727"/>
                    <a:pt x="36" y="727"/>
                    <a:pt x="36" y="727"/>
                  </a:cubicBezTo>
                  <a:cubicBezTo>
                    <a:pt x="0" y="691"/>
                    <a:pt x="0" y="634"/>
                    <a:pt x="36" y="599"/>
                  </a:cubicBezTo>
                  <a:cubicBezTo>
                    <a:pt x="599" y="35"/>
                    <a:pt x="599" y="35"/>
                    <a:pt x="599" y="35"/>
                  </a:cubicBezTo>
                  <a:cubicBezTo>
                    <a:pt x="635" y="0"/>
                    <a:pt x="692" y="0"/>
                    <a:pt x="727" y="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9">
              <a:extLst>
                <a:ext uri="{FF2B5EF4-FFF2-40B4-BE49-F238E27FC236}">
                  <a16:creationId xmlns:a16="http://schemas.microsoft.com/office/drawing/2014/main" id="{EECDC6D9-2759-49B5-A931-8F5D4F301606}"/>
                </a:ext>
              </a:extLst>
            </p:cNvPr>
            <p:cNvSpPr>
              <a:spLocks/>
            </p:cNvSpPr>
            <p:nvPr/>
          </p:nvSpPr>
          <p:spPr bwMode="auto">
            <a:xfrm>
              <a:off x="8306592" y="1171575"/>
              <a:ext cx="950913" cy="954088"/>
            </a:xfrm>
            <a:custGeom>
              <a:avLst/>
              <a:gdLst>
                <a:gd name="T0" fmla="*/ 421 w 456"/>
                <a:gd name="T1" fmla="*/ 35 h 457"/>
                <a:gd name="T2" fmla="*/ 421 w 456"/>
                <a:gd name="T3" fmla="*/ 163 h 457"/>
                <a:gd name="T4" fmla="*/ 162 w 456"/>
                <a:gd name="T5" fmla="*/ 422 h 457"/>
                <a:gd name="T6" fmla="*/ 35 w 456"/>
                <a:gd name="T7" fmla="*/ 422 h 457"/>
                <a:gd name="T8" fmla="*/ 35 w 456"/>
                <a:gd name="T9" fmla="*/ 422 h 457"/>
                <a:gd name="T10" fmla="*/ 35 w 456"/>
                <a:gd name="T11" fmla="*/ 294 h 457"/>
                <a:gd name="T12" fmla="*/ 294 w 456"/>
                <a:gd name="T13" fmla="*/ 35 h 457"/>
                <a:gd name="T14" fmla="*/ 421 w 456"/>
                <a:gd name="T15" fmla="*/ 35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6" h="457">
                  <a:moveTo>
                    <a:pt x="421" y="35"/>
                  </a:moveTo>
                  <a:cubicBezTo>
                    <a:pt x="456" y="71"/>
                    <a:pt x="456" y="128"/>
                    <a:pt x="421" y="163"/>
                  </a:cubicBezTo>
                  <a:cubicBezTo>
                    <a:pt x="162" y="422"/>
                    <a:pt x="162" y="422"/>
                    <a:pt x="162" y="422"/>
                  </a:cubicBezTo>
                  <a:cubicBezTo>
                    <a:pt x="127" y="457"/>
                    <a:pt x="70" y="457"/>
                    <a:pt x="35" y="422"/>
                  </a:cubicBezTo>
                  <a:cubicBezTo>
                    <a:pt x="35" y="422"/>
                    <a:pt x="35" y="422"/>
                    <a:pt x="35" y="422"/>
                  </a:cubicBezTo>
                  <a:cubicBezTo>
                    <a:pt x="0" y="387"/>
                    <a:pt x="0" y="329"/>
                    <a:pt x="35" y="294"/>
                  </a:cubicBezTo>
                  <a:cubicBezTo>
                    <a:pt x="294" y="35"/>
                    <a:pt x="294" y="35"/>
                    <a:pt x="294" y="35"/>
                  </a:cubicBezTo>
                  <a:cubicBezTo>
                    <a:pt x="329" y="0"/>
                    <a:pt x="386" y="0"/>
                    <a:pt x="421" y="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10">
              <a:extLst>
                <a:ext uri="{FF2B5EF4-FFF2-40B4-BE49-F238E27FC236}">
                  <a16:creationId xmlns:a16="http://schemas.microsoft.com/office/drawing/2014/main" id="{A3A4C149-228D-462C-9392-90CD58C78C2F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3324" y="1357313"/>
              <a:ext cx="1344612" cy="1343025"/>
            </a:xfrm>
            <a:custGeom>
              <a:avLst/>
              <a:gdLst>
                <a:gd name="T0" fmla="*/ 609 w 644"/>
                <a:gd name="T1" fmla="*/ 35 h 643"/>
                <a:gd name="T2" fmla="*/ 609 w 644"/>
                <a:gd name="T3" fmla="*/ 163 h 643"/>
                <a:gd name="T4" fmla="*/ 163 w 644"/>
                <a:gd name="T5" fmla="*/ 608 h 643"/>
                <a:gd name="T6" fmla="*/ 36 w 644"/>
                <a:gd name="T7" fmla="*/ 608 h 643"/>
                <a:gd name="T8" fmla="*/ 36 w 644"/>
                <a:gd name="T9" fmla="*/ 608 h 643"/>
                <a:gd name="T10" fmla="*/ 36 w 644"/>
                <a:gd name="T11" fmla="*/ 481 h 643"/>
                <a:gd name="T12" fmla="*/ 481 w 644"/>
                <a:gd name="T13" fmla="*/ 35 h 643"/>
                <a:gd name="T14" fmla="*/ 609 w 644"/>
                <a:gd name="T15" fmla="*/ 35 h 6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44" h="643">
                  <a:moveTo>
                    <a:pt x="609" y="35"/>
                  </a:moveTo>
                  <a:cubicBezTo>
                    <a:pt x="644" y="70"/>
                    <a:pt x="644" y="127"/>
                    <a:pt x="609" y="163"/>
                  </a:cubicBezTo>
                  <a:cubicBezTo>
                    <a:pt x="163" y="608"/>
                    <a:pt x="163" y="608"/>
                    <a:pt x="163" y="608"/>
                  </a:cubicBezTo>
                  <a:cubicBezTo>
                    <a:pt x="128" y="643"/>
                    <a:pt x="71" y="643"/>
                    <a:pt x="36" y="608"/>
                  </a:cubicBezTo>
                  <a:cubicBezTo>
                    <a:pt x="36" y="608"/>
                    <a:pt x="36" y="608"/>
                    <a:pt x="36" y="608"/>
                  </a:cubicBezTo>
                  <a:cubicBezTo>
                    <a:pt x="0" y="573"/>
                    <a:pt x="0" y="516"/>
                    <a:pt x="36" y="481"/>
                  </a:cubicBezTo>
                  <a:cubicBezTo>
                    <a:pt x="481" y="35"/>
                    <a:pt x="481" y="35"/>
                    <a:pt x="481" y="35"/>
                  </a:cubicBezTo>
                  <a:cubicBezTo>
                    <a:pt x="516" y="0"/>
                    <a:pt x="573" y="0"/>
                    <a:pt x="609" y="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11">
              <a:extLst>
                <a:ext uri="{FF2B5EF4-FFF2-40B4-BE49-F238E27FC236}">
                  <a16:creationId xmlns:a16="http://schemas.microsoft.com/office/drawing/2014/main" id="{6D499FCC-5992-431B-9290-43E9F377210B}"/>
                </a:ext>
              </a:extLst>
            </p:cNvPr>
            <p:cNvSpPr>
              <a:spLocks/>
            </p:cNvSpPr>
            <p:nvPr/>
          </p:nvSpPr>
          <p:spPr bwMode="auto">
            <a:xfrm>
              <a:off x="6724649" y="4189412"/>
              <a:ext cx="1344612" cy="1343025"/>
            </a:xfrm>
            <a:custGeom>
              <a:avLst/>
              <a:gdLst>
                <a:gd name="T0" fmla="*/ 609 w 644"/>
                <a:gd name="T1" fmla="*/ 35 h 643"/>
                <a:gd name="T2" fmla="*/ 609 w 644"/>
                <a:gd name="T3" fmla="*/ 163 h 643"/>
                <a:gd name="T4" fmla="*/ 163 w 644"/>
                <a:gd name="T5" fmla="*/ 608 h 643"/>
                <a:gd name="T6" fmla="*/ 35 w 644"/>
                <a:gd name="T7" fmla="*/ 608 h 643"/>
                <a:gd name="T8" fmla="*/ 35 w 644"/>
                <a:gd name="T9" fmla="*/ 608 h 643"/>
                <a:gd name="T10" fmla="*/ 35 w 644"/>
                <a:gd name="T11" fmla="*/ 480 h 643"/>
                <a:gd name="T12" fmla="*/ 481 w 644"/>
                <a:gd name="T13" fmla="*/ 35 h 643"/>
                <a:gd name="T14" fmla="*/ 609 w 644"/>
                <a:gd name="T15" fmla="*/ 35 h 6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44" h="643">
                  <a:moveTo>
                    <a:pt x="609" y="35"/>
                  </a:moveTo>
                  <a:cubicBezTo>
                    <a:pt x="644" y="70"/>
                    <a:pt x="644" y="127"/>
                    <a:pt x="609" y="163"/>
                  </a:cubicBezTo>
                  <a:cubicBezTo>
                    <a:pt x="163" y="608"/>
                    <a:pt x="163" y="608"/>
                    <a:pt x="163" y="608"/>
                  </a:cubicBezTo>
                  <a:cubicBezTo>
                    <a:pt x="128" y="643"/>
                    <a:pt x="71" y="643"/>
                    <a:pt x="35" y="608"/>
                  </a:cubicBezTo>
                  <a:cubicBezTo>
                    <a:pt x="35" y="608"/>
                    <a:pt x="35" y="608"/>
                    <a:pt x="35" y="608"/>
                  </a:cubicBezTo>
                  <a:cubicBezTo>
                    <a:pt x="0" y="573"/>
                    <a:pt x="0" y="516"/>
                    <a:pt x="35" y="480"/>
                  </a:cubicBezTo>
                  <a:cubicBezTo>
                    <a:pt x="481" y="35"/>
                    <a:pt x="481" y="35"/>
                    <a:pt x="481" y="35"/>
                  </a:cubicBezTo>
                  <a:cubicBezTo>
                    <a:pt x="516" y="0"/>
                    <a:pt x="573" y="0"/>
                    <a:pt x="609" y="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12">
              <a:extLst>
                <a:ext uri="{FF2B5EF4-FFF2-40B4-BE49-F238E27FC236}">
                  <a16:creationId xmlns:a16="http://schemas.microsoft.com/office/drawing/2014/main" id="{8A907C54-A800-44CA-B400-8031D629BD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33698" y="3802585"/>
              <a:ext cx="430213" cy="430213"/>
            </a:xfrm>
            <a:custGeom>
              <a:avLst/>
              <a:gdLst>
                <a:gd name="T0" fmla="*/ 170 w 206"/>
                <a:gd name="T1" fmla="*/ 37 h 206"/>
                <a:gd name="T2" fmla="*/ 170 w 206"/>
                <a:gd name="T3" fmla="*/ 170 h 206"/>
                <a:gd name="T4" fmla="*/ 37 w 206"/>
                <a:gd name="T5" fmla="*/ 170 h 206"/>
                <a:gd name="T6" fmla="*/ 37 w 206"/>
                <a:gd name="T7" fmla="*/ 37 h 206"/>
                <a:gd name="T8" fmla="*/ 170 w 206"/>
                <a:gd name="T9" fmla="*/ 37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206">
                  <a:moveTo>
                    <a:pt x="170" y="37"/>
                  </a:moveTo>
                  <a:cubicBezTo>
                    <a:pt x="206" y="74"/>
                    <a:pt x="206" y="133"/>
                    <a:pt x="170" y="170"/>
                  </a:cubicBezTo>
                  <a:cubicBezTo>
                    <a:pt x="133" y="206"/>
                    <a:pt x="73" y="206"/>
                    <a:pt x="37" y="170"/>
                  </a:cubicBezTo>
                  <a:cubicBezTo>
                    <a:pt x="0" y="133"/>
                    <a:pt x="0" y="74"/>
                    <a:pt x="37" y="37"/>
                  </a:cubicBezTo>
                  <a:cubicBezTo>
                    <a:pt x="73" y="0"/>
                    <a:pt x="133" y="0"/>
                    <a:pt x="170" y="3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13">
              <a:extLst>
                <a:ext uri="{FF2B5EF4-FFF2-40B4-BE49-F238E27FC236}">
                  <a16:creationId xmlns:a16="http://schemas.microsoft.com/office/drawing/2014/main" id="{95D76755-C634-4F04-9897-309DC22E00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80158" y="948820"/>
              <a:ext cx="330055" cy="301354"/>
            </a:xfrm>
            <a:custGeom>
              <a:avLst/>
              <a:gdLst>
                <a:gd name="T0" fmla="*/ 123 w 245"/>
                <a:gd name="T1" fmla="*/ 223 h 223"/>
                <a:gd name="T2" fmla="*/ 44 w 245"/>
                <a:gd name="T3" fmla="*/ 190 h 223"/>
                <a:gd name="T4" fmla="*/ 44 w 245"/>
                <a:gd name="T5" fmla="*/ 32 h 223"/>
                <a:gd name="T6" fmla="*/ 123 w 245"/>
                <a:gd name="T7" fmla="*/ 0 h 223"/>
                <a:gd name="T8" fmla="*/ 202 w 245"/>
                <a:gd name="T9" fmla="*/ 32 h 223"/>
                <a:gd name="T10" fmla="*/ 202 w 245"/>
                <a:gd name="T11" fmla="*/ 32 h 223"/>
                <a:gd name="T12" fmla="*/ 202 w 245"/>
                <a:gd name="T13" fmla="*/ 190 h 223"/>
                <a:gd name="T14" fmla="*/ 123 w 245"/>
                <a:gd name="T15" fmla="*/ 223 h 223"/>
                <a:gd name="T16" fmla="*/ 123 w 245"/>
                <a:gd name="T17" fmla="*/ 36 h 223"/>
                <a:gd name="T18" fmla="*/ 69 w 245"/>
                <a:gd name="T19" fmla="*/ 58 h 223"/>
                <a:gd name="T20" fmla="*/ 69 w 245"/>
                <a:gd name="T21" fmla="*/ 165 h 223"/>
                <a:gd name="T22" fmla="*/ 123 w 245"/>
                <a:gd name="T23" fmla="*/ 187 h 223"/>
                <a:gd name="T24" fmla="*/ 176 w 245"/>
                <a:gd name="T25" fmla="*/ 165 h 223"/>
                <a:gd name="T26" fmla="*/ 176 w 245"/>
                <a:gd name="T27" fmla="*/ 58 h 223"/>
                <a:gd name="T28" fmla="*/ 123 w 245"/>
                <a:gd name="T29" fmla="*/ 36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5" h="223">
                  <a:moveTo>
                    <a:pt x="123" y="223"/>
                  </a:moveTo>
                  <a:cubicBezTo>
                    <a:pt x="93" y="223"/>
                    <a:pt x="65" y="212"/>
                    <a:pt x="44" y="190"/>
                  </a:cubicBezTo>
                  <a:cubicBezTo>
                    <a:pt x="0" y="147"/>
                    <a:pt x="0" y="76"/>
                    <a:pt x="44" y="32"/>
                  </a:cubicBezTo>
                  <a:cubicBezTo>
                    <a:pt x="65" y="11"/>
                    <a:pt x="93" y="0"/>
                    <a:pt x="123" y="0"/>
                  </a:cubicBezTo>
                  <a:cubicBezTo>
                    <a:pt x="153" y="0"/>
                    <a:pt x="181" y="11"/>
                    <a:pt x="202" y="32"/>
                  </a:cubicBezTo>
                  <a:cubicBezTo>
                    <a:pt x="202" y="32"/>
                    <a:pt x="202" y="32"/>
                    <a:pt x="202" y="32"/>
                  </a:cubicBezTo>
                  <a:cubicBezTo>
                    <a:pt x="245" y="76"/>
                    <a:pt x="245" y="147"/>
                    <a:pt x="202" y="190"/>
                  </a:cubicBezTo>
                  <a:cubicBezTo>
                    <a:pt x="181" y="212"/>
                    <a:pt x="153" y="223"/>
                    <a:pt x="123" y="223"/>
                  </a:cubicBezTo>
                  <a:close/>
                  <a:moveTo>
                    <a:pt x="123" y="36"/>
                  </a:moveTo>
                  <a:cubicBezTo>
                    <a:pt x="103" y="36"/>
                    <a:pt x="84" y="43"/>
                    <a:pt x="69" y="58"/>
                  </a:cubicBezTo>
                  <a:cubicBezTo>
                    <a:pt x="40" y="87"/>
                    <a:pt x="40" y="135"/>
                    <a:pt x="69" y="165"/>
                  </a:cubicBezTo>
                  <a:cubicBezTo>
                    <a:pt x="84" y="179"/>
                    <a:pt x="103" y="187"/>
                    <a:pt x="123" y="187"/>
                  </a:cubicBezTo>
                  <a:cubicBezTo>
                    <a:pt x="143" y="187"/>
                    <a:pt x="162" y="179"/>
                    <a:pt x="176" y="165"/>
                  </a:cubicBezTo>
                  <a:cubicBezTo>
                    <a:pt x="206" y="135"/>
                    <a:pt x="206" y="87"/>
                    <a:pt x="176" y="58"/>
                  </a:cubicBezTo>
                  <a:cubicBezTo>
                    <a:pt x="162" y="43"/>
                    <a:pt x="143" y="36"/>
                    <a:pt x="123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15">
              <a:extLst>
                <a:ext uri="{FF2B5EF4-FFF2-40B4-BE49-F238E27FC236}">
                  <a16:creationId xmlns:a16="http://schemas.microsoft.com/office/drawing/2014/main" id="{7F7B51C9-077A-4870-908E-61348F6C2287}"/>
                </a:ext>
              </a:extLst>
            </p:cNvPr>
            <p:cNvSpPr>
              <a:spLocks/>
            </p:cNvSpPr>
            <p:nvPr/>
          </p:nvSpPr>
          <p:spPr bwMode="auto">
            <a:xfrm>
              <a:off x="7873998" y="730250"/>
              <a:ext cx="430213" cy="430213"/>
            </a:xfrm>
            <a:custGeom>
              <a:avLst/>
              <a:gdLst>
                <a:gd name="T0" fmla="*/ 169 w 206"/>
                <a:gd name="T1" fmla="*/ 37 h 206"/>
                <a:gd name="T2" fmla="*/ 169 w 206"/>
                <a:gd name="T3" fmla="*/ 170 h 206"/>
                <a:gd name="T4" fmla="*/ 37 w 206"/>
                <a:gd name="T5" fmla="*/ 170 h 206"/>
                <a:gd name="T6" fmla="*/ 37 w 206"/>
                <a:gd name="T7" fmla="*/ 37 h 206"/>
                <a:gd name="T8" fmla="*/ 169 w 206"/>
                <a:gd name="T9" fmla="*/ 37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206">
                  <a:moveTo>
                    <a:pt x="169" y="37"/>
                  </a:moveTo>
                  <a:cubicBezTo>
                    <a:pt x="206" y="74"/>
                    <a:pt x="206" y="133"/>
                    <a:pt x="169" y="170"/>
                  </a:cubicBezTo>
                  <a:cubicBezTo>
                    <a:pt x="133" y="206"/>
                    <a:pt x="73" y="206"/>
                    <a:pt x="37" y="170"/>
                  </a:cubicBezTo>
                  <a:cubicBezTo>
                    <a:pt x="0" y="133"/>
                    <a:pt x="0" y="74"/>
                    <a:pt x="37" y="37"/>
                  </a:cubicBezTo>
                  <a:cubicBezTo>
                    <a:pt x="73" y="0"/>
                    <a:pt x="133" y="0"/>
                    <a:pt x="169" y="3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Freeform 16">
              <a:extLst>
                <a:ext uri="{FF2B5EF4-FFF2-40B4-BE49-F238E27FC236}">
                  <a16:creationId xmlns:a16="http://schemas.microsoft.com/office/drawing/2014/main" id="{CF1C920B-BC31-4313-A96E-9052C12C7D3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5237" y="5465761"/>
              <a:ext cx="430213" cy="430213"/>
            </a:xfrm>
            <a:custGeom>
              <a:avLst/>
              <a:gdLst>
                <a:gd name="T0" fmla="*/ 170 w 206"/>
                <a:gd name="T1" fmla="*/ 37 h 206"/>
                <a:gd name="T2" fmla="*/ 170 w 206"/>
                <a:gd name="T3" fmla="*/ 170 h 206"/>
                <a:gd name="T4" fmla="*/ 37 w 206"/>
                <a:gd name="T5" fmla="*/ 170 h 206"/>
                <a:gd name="T6" fmla="*/ 37 w 206"/>
                <a:gd name="T7" fmla="*/ 37 h 206"/>
                <a:gd name="T8" fmla="*/ 170 w 206"/>
                <a:gd name="T9" fmla="*/ 37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206">
                  <a:moveTo>
                    <a:pt x="170" y="37"/>
                  </a:moveTo>
                  <a:cubicBezTo>
                    <a:pt x="206" y="74"/>
                    <a:pt x="206" y="133"/>
                    <a:pt x="170" y="170"/>
                  </a:cubicBezTo>
                  <a:cubicBezTo>
                    <a:pt x="133" y="206"/>
                    <a:pt x="73" y="206"/>
                    <a:pt x="37" y="170"/>
                  </a:cubicBezTo>
                  <a:cubicBezTo>
                    <a:pt x="0" y="133"/>
                    <a:pt x="0" y="74"/>
                    <a:pt x="37" y="37"/>
                  </a:cubicBezTo>
                  <a:cubicBezTo>
                    <a:pt x="73" y="0"/>
                    <a:pt x="133" y="0"/>
                    <a:pt x="170" y="3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Freeform 13">
              <a:extLst>
                <a:ext uri="{FF2B5EF4-FFF2-40B4-BE49-F238E27FC236}">
                  <a16:creationId xmlns:a16="http://schemas.microsoft.com/office/drawing/2014/main" id="{3E5A68B4-4AD8-488A-B73A-67D8222FCF6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51425" y="5585890"/>
              <a:ext cx="330055" cy="301354"/>
            </a:xfrm>
            <a:custGeom>
              <a:avLst/>
              <a:gdLst>
                <a:gd name="T0" fmla="*/ 123 w 245"/>
                <a:gd name="T1" fmla="*/ 223 h 223"/>
                <a:gd name="T2" fmla="*/ 44 w 245"/>
                <a:gd name="T3" fmla="*/ 190 h 223"/>
                <a:gd name="T4" fmla="*/ 44 w 245"/>
                <a:gd name="T5" fmla="*/ 32 h 223"/>
                <a:gd name="T6" fmla="*/ 123 w 245"/>
                <a:gd name="T7" fmla="*/ 0 h 223"/>
                <a:gd name="T8" fmla="*/ 202 w 245"/>
                <a:gd name="T9" fmla="*/ 32 h 223"/>
                <a:gd name="T10" fmla="*/ 202 w 245"/>
                <a:gd name="T11" fmla="*/ 32 h 223"/>
                <a:gd name="T12" fmla="*/ 202 w 245"/>
                <a:gd name="T13" fmla="*/ 190 h 223"/>
                <a:gd name="T14" fmla="*/ 123 w 245"/>
                <a:gd name="T15" fmla="*/ 223 h 223"/>
                <a:gd name="T16" fmla="*/ 123 w 245"/>
                <a:gd name="T17" fmla="*/ 36 h 223"/>
                <a:gd name="T18" fmla="*/ 69 w 245"/>
                <a:gd name="T19" fmla="*/ 58 h 223"/>
                <a:gd name="T20" fmla="*/ 69 w 245"/>
                <a:gd name="T21" fmla="*/ 165 h 223"/>
                <a:gd name="T22" fmla="*/ 123 w 245"/>
                <a:gd name="T23" fmla="*/ 187 h 223"/>
                <a:gd name="T24" fmla="*/ 176 w 245"/>
                <a:gd name="T25" fmla="*/ 165 h 223"/>
                <a:gd name="T26" fmla="*/ 176 w 245"/>
                <a:gd name="T27" fmla="*/ 58 h 223"/>
                <a:gd name="T28" fmla="*/ 123 w 245"/>
                <a:gd name="T29" fmla="*/ 36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5" h="223">
                  <a:moveTo>
                    <a:pt x="123" y="223"/>
                  </a:moveTo>
                  <a:cubicBezTo>
                    <a:pt x="93" y="223"/>
                    <a:pt x="65" y="212"/>
                    <a:pt x="44" y="190"/>
                  </a:cubicBezTo>
                  <a:cubicBezTo>
                    <a:pt x="0" y="147"/>
                    <a:pt x="0" y="76"/>
                    <a:pt x="44" y="32"/>
                  </a:cubicBezTo>
                  <a:cubicBezTo>
                    <a:pt x="65" y="11"/>
                    <a:pt x="93" y="0"/>
                    <a:pt x="123" y="0"/>
                  </a:cubicBezTo>
                  <a:cubicBezTo>
                    <a:pt x="153" y="0"/>
                    <a:pt x="181" y="11"/>
                    <a:pt x="202" y="32"/>
                  </a:cubicBezTo>
                  <a:cubicBezTo>
                    <a:pt x="202" y="32"/>
                    <a:pt x="202" y="32"/>
                    <a:pt x="202" y="32"/>
                  </a:cubicBezTo>
                  <a:cubicBezTo>
                    <a:pt x="245" y="76"/>
                    <a:pt x="245" y="147"/>
                    <a:pt x="202" y="190"/>
                  </a:cubicBezTo>
                  <a:cubicBezTo>
                    <a:pt x="181" y="212"/>
                    <a:pt x="153" y="223"/>
                    <a:pt x="123" y="223"/>
                  </a:cubicBezTo>
                  <a:close/>
                  <a:moveTo>
                    <a:pt x="123" y="36"/>
                  </a:moveTo>
                  <a:cubicBezTo>
                    <a:pt x="103" y="36"/>
                    <a:pt x="84" y="43"/>
                    <a:pt x="69" y="58"/>
                  </a:cubicBezTo>
                  <a:cubicBezTo>
                    <a:pt x="40" y="87"/>
                    <a:pt x="40" y="135"/>
                    <a:pt x="69" y="165"/>
                  </a:cubicBezTo>
                  <a:cubicBezTo>
                    <a:pt x="84" y="179"/>
                    <a:pt x="103" y="187"/>
                    <a:pt x="123" y="187"/>
                  </a:cubicBezTo>
                  <a:cubicBezTo>
                    <a:pt x="143" y="187"/>
                    <a:pt x="162" y="179"/>
                    <a:pt x="176" y="165"/>
                  </a:cubicBezTo>
                  <a:cubicBezTo>
                    <a:pt x="206" y="135"/>
                    <a:pt x="206" y="87"/>
                    <a:pt x="176" y="58"/>
                  </a:cubicBezTo>
                  <a:cubicBezTo>
                    <a:pt x="162" y="43"/>
                    <a:pt x="143" y="36"/>
                    <a:pt x="123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9">
              <a:extLst>
                <a:ext uri="{FF2B5EF4-FFF2-40B4-BE49-F238E27FC236}">
                  <a16:creationId xmlns:a16="http://schemas.microsoft.com/office/drawing/2014/main" id="{DDCC37C9-12EE-4E54-91C4-0B95BEE42E92}"/>
                </a:ext>
              </a:extLst>
            </p:cNvPr>
            <p:cNvSpPr>
              <a:spLocks/>
            </p:cNvSpPr>
            <p:nvPr/>
          </p:nvSpPr>
          <p:spPr bwMode="auto">
            <a:xfrm>
              <a:off x="8183994" y="3779475"/>
              <a:ext cx="950913" cy="954088"/>
            </a:xfrm>
            <a:custGeom>
              <a:avLst/>
              <a:gdLst>
                <a:gd name="T0" fmla="*/ 421 w 456"/>
                <a:gd name="T1" fmla="*/ 35 h 457"/>
                <a:gd name="T2" fmla="*/ 421 w 456"/>
                <a:gd name="T3" fmla="*/ 163 h 457"/>
                <a:gd name="T4" fmla="*/ 162 w 456"/>
                <a:gd name="T5" fmla="*/ 422 h 457"/>
                <a:gd name="T6" fmla="*/ 35 w 456"/>
                <a:gd name="T7" fmla="*/ 422 h 457"/>
                <a:gd name="T8" fmla="*/ 35 w 456"/>
                <a:gd name="T9" fmla="*/ 422 h 457"/>
                <a:gd name="T10" fmla="*/ 35 w 456"/>
                <a:gd name="T11" fmla="*/ 294 h 457"/>
                <a:gd name="T12" fmla="*/ 294 w 456"/>
                <a:gd name="T13" fmla="*/ 35 h 457"/>
                <a:gd name="T14" fmla="*/ 421 w 456"/>
                <a:gd name="T15" fmla="*/ 35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6" h="457">
                  <a:moveTo>
                    <a:pt x="421" y="35"/>
                  </a:moveTo>
                  <a:cubicBezTo>
                    <a:pt x="456" y="71"/>
                    <a:pt x="456" y="128"/>
                    <a:pt x="421" y="163"/>
                  </a:cubicBezTo>
                  <a:cubicBezTo>
                    <a:pt x="162" y="422"/>
                    <a:pt x="162" y="422"/>
                    <a:pt x="162" y="422"/>
                  </a:cubicBezTo>
                  <a:cubicBezTo>
                    <a:pt x="127" y="457"/>
                    <a:pt x="70" y="457"/>
                    <a:pt x="35" y="422"/>
                  </a:cubicBezTo>
                  <a:cubicBezTo>
                    <a:pt x="35" y="422"/>
                    <a:pt x="35" y="422"/>
                    <a:pt x="35" y="422"/>
                  </a:cubicBezTo>
                  <a:cubicBezTo>
                    <a:pt x="0" y="387"/>
                    <a:pt x="0" y="329"/>
                    <a:pt x="35" y="294"/>
                  </a:cubicBezTo>
                  <a:cubicBezTo>
                    <a:pt x="294" y="35"/>
                    <a:pt x="294" y="35"/>
                    <a:pt x="294" y="35"/>
                  </a:cubicBezTo>
                  <a:cubicBezTo>
                    <a:pt x="329" y="0"/>
                    <a:pt x="386" y="0"/>
                    <a:pt x="421" y="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15">
              <a:extLst>
                <a:ext uri="{FF2B5EF4-FFF2-40B4-BE49-F238E27FC236}">
                  <a16:creationId xmlns:a16="http://schemas.microsoft.com/office/drawing/2014/main" id="{810566AB-F9DE-488C-8283-4A7C36F59722}"/>
                </a:ext>
              </a:extLst>
            </p:cNvPr>
            <p:cNvSpPr>
              <a:spLocks/>
            </p:cNvSpPr>
            <p:nvPr/>
          </p:nvSpPr>
          <p:spPr bwMode="auto">
            <a:xfrm>
              <a:off x="9134907" y="3349262"/>
              <a:ext cx="430213" cy="430213"/>
            </a:xfrm>
            <a:custGeom>
              <a:avLst/>
              <a:gdLst>
                <a:gd name="T0" fmla="*/ 169 w 206"/>
                <a:gd name="T1" fmla="*/ 37 h 206"/>
                <a:gd name="T2" fmla="*/ 169 w 206"/>
                <a:gd name="T3" fmla="*/ 170 h 206"/>
                <a:gd name="T4" fmla="*/ 37 w 206"/>
                <a:gd name="T5" fmla="*/ 170 h 206"/>
                <a:gd name="T6" fmla="*/ 37 w 206"/>
                <a:gd name="T7" fmla="*/ 37 h 206"/>
                <a:gd name="T8" fmla="*/ 169 w 206"/>
                <a:gd name="T9" fmla="*/ 37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206">
                  <a:moveTo>
                    <a:pt x="169" y="37"/>
                  </a:moveTo>
                  <a:cubicBezTo>
                    <a:pt x="206" y="74"/>
                    <a:pt x="206" y="133"/>
                    <a:pt x="169" y="170"/>
                  </a:cubicBezTo>
                  <a:cubicBezTo>
                    <a:pt x="133" y="206"/>
                    <a:pt x="73" y="206"/>
                    <a:pt x="37" y="170"/>
                  </a:cubicBezTo>
                  <a:cubicBezTo>
                    <a:pt x="0" y="133"/>
                    <a:pt x="0" y="74"/>
                    <a:pt x="37" y="37"/>
                  </a:cubicBezTo>
                  <a:cubicBezTo>
                    <a:pt x="73" y="0"/>
                    <a:pt x="133" y="0"/>
                    <a:pt x="169" y="3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9">
              <a:extLst>
                <a:ext uri="{FF2B5EF4-FFF2-40B4-BE49-F238E27FC236}">
                  <a16:creationId xmlns:a16="http://schemas.microsoft.com/office/drawing/2014/main" id="{51C75B94-4214-4F52-990C-833BB9CA9657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4576" y="1879599"/>
              <a:ext cx="950913" cy="954088"/>
            </a:xfrm>
            <a:custGeom>
              <a:avLst/>
              <a:gdLst>
                <a:gd name="T0" fmla="*/ 421 w 456"/>
                <a:gd name="T1" fmla="*/ 35 h 457"/>
                <a:gd name="T2" fmla="*/ 421 w 456"/>
                <a:gd name="T3" fmla="*/ 163 h 457"/>
                <a:gd name="T4" fmla="*/ 162 w 456"/>
                <a:gd name="T5" fmla="*/ 422 h 457"/>
                <a:gd name="T6" fmla="*/ 35 w 456"/>
                <a:gd name="T7" fmla="*/ 422 h 457"/>
                <a:gd name="T8" fmla="*/ 35 w 456"/>
                <a:gd name="T9" fmla="*/ 422 h 457"/>
                <a:gd name="T10" fmla="*/ 35 w 456"/>
                <a:gd name="T11" fmla="*/ 294 h 457"/>
                <a:gd name="T12" fmla="*/ 294 w 456"/>
                <a:gd name="T13" fmla="*/ 35 h 457"/>
                <a:gd name="T14" fmla="*/ 421 w 456"/>
                <a:gd name="T15" fmla="*/ 35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6" h="457">
                  <a:moveTo>
                    <a:pt x="421" y="35"/>
                  </a:moveTo>
                  <a:cubicBezTo>
                    <a:pt x="456" y="71"/>
                    <a:pt x="456" y="128"/>
                    <a:pt x="421" y="163"/>
                  </a:cubicBezTo>
                  <a:cubicBezTo>
                    <a:pt x="162" y="422"/>
                    <a:pt x="162" y="422"/>
                    <a:pt x="162" y="422"/>
                  </a:cubicBezTo>
                  <a:cubicBezTo>
                    <a:pt x="127" y="457"/>
                    <a:pt x="70" y="457"/>
                    <a:pt x="35" y="422"/>
                  </a:cubicBezTo>
                  <a:cubicBezTo>
                    <a:pt x="35" y="422"/>
                    <a:pt x="35" y="422"/>
                    <a:pt x="35" y="422"/>
                  </a:cubicBezTo>
                  <a:cubicBezTo>
                    <a:pt x="0" y="387"/>
                    <a:pt x="0" y="329"/>
                    <a:pt x="35" y="294"/>
                  </a:cubicBezTo>
                  <a:cubicBezTo>
                    <a:pt x="294" y="35"/>
                    <a:pt x="294" y="35"/>
                    <a:pt x="294" y="35"/>
                  </a:cubicBezTo>
                  <a:cubicBezTo>
                    <a:pt x="329" y="0"/>
                    <a:pt x="386" y="0"/>
                    <a:pt x="421" y="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13">
              <a:extLst>
                <a:ext uri="{FF2B5EF4-FFF2-40B4-BE49-F238E27FC236}">
                  <a16:creationId xmlns:a16="http://schemas.microsoft.com/office/drawing/2014/main" id="{4296275E-998A-414C-8D22-74F06AF422D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32790" y="2824939"/>
              <a:ext cx="330055" cy="301354"/>
            </a:xfrm>
            <a:custGeom>
              <a:avLst/>
              <a:gdLst>
                <a:gd name="T0" fmla="*/ 123 w 245"/>
                <a:gd name="T1" fmla="*/ 223 h 223"/>
                <a:gd name="T2" fmla="*/ 44 w 245"/>
                <a:gd name="T3" fmla="*/ 190 h 223"/>
                <a:gd name="T4" fmla="*/ 44 w 245"/>
                <a:gd name="T5" fmla="*/ 32 h 223"/>
                <a:gd name="T6" fmla="*/ 123 w 245"/>
                <a:gd name="T7" fmla="*/ 0 h 223"/>
                <a:gd name="T8" fmla="*/ 202 w 245"/>
                <a:gd name="T9" fmla="*/ 32 h 223"/>
                <a:gd name="T10" fmla="*/ 202 w 245"/>
                <a:gd name="T11" fmla="*/ 32 h 223"/>
                <a:gd name="T12" fmla="*/ 202 w 245"/>
                <a:gd name="T13" fmla="*/ 190 h 223"/>
                <a:gd name="T14" fmla="*/ 123 w 245"/>
                <a:gd name="T15" fmla="*/ 223 h 223"/>
                <a:gd name="T16" fmla="*/ 123 w 245"/>
                <a:gd name="T17" fmla="*/ 36 h 223"/>
                <a:gd name="T18" fmla="*/ 69 w 245"/>
                <a:gd name="T19" fmla="*/ 58 h 223"/>
                <a:gd name="T20" fmla="*/ 69 w 245"/>
                <a:gd name="T21" fmla="*/ 165 h 223"/>
                <a:gd name="T22" fmla="*/ 123 w 245"/>
                <a:gd name="T23" fmla="*/ 187 h 223"/>
                <a:gd name="T24" fmla="*/ 176 w 245"/>
                <a:gd name="T25" fmla="*/ 165 h 223"/>
                <a:gd name="T26" fmla="*/ 176 w 245"/>
                <a:gd name="T27" fmla="*/ 58 h 223"/>
                <a:gd name="T28" fmla="*/ 123 w 245"/>
                <a:gd name="T29" fmla="*/ 36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5" h="223">
                  <a:moveTo>
                    <a:pt x="123" y="223"/>
                  </a:moveTo>
                  <a:cubicBezTo>
                    <a:pt x="93" y="223"/>
                    <a:pt x="65" y="212"/>
                    <a:pt x="44" y="190"/>
                  </a:cubicBezTo>
                  <a:cubicBezTo>
                    <a:pt x="0" y="147"/>
                    <a:pt x="0" y="76"/>
                    <a:pt x="44" y="32"/>
                  </a:cubicBezTo>
                  <a:cubicBezTo>
                    <a:pt x="65" y="11"/>
                    <a:pt x="93" y="0"/>
                    <a:pt x="123" y="0"/>
                  </a:cubicBezTo>
                  <a:cubicBezTo>
                    <a:pt x="153" y="0"/>
                    <a:pt x="181" y="11"/>
                    <a:pt x="202" y="32"/>
                  </a:cubicBezTo>
                  <a:cubicBezTo>
                    <a:pt x="202" y="32"/>
                    <a:pt x="202" y="32"/>
                    <a:pt x="202" y="32"/>
                  </a:cubicBezTo>
                  <a:cubicBezTo>
                    <a:pt x="245" y="76"/>
                    <a:pt x="245" y="147"/>
                    <a:pt x="202" y="190"/>
                  </a:cubicBezTo>
                  <a:cubicBezTo>
                    <a:pt x="181" y="212"/>
                    <a:pt x="153" y="223"/>
                    <a:pt x="123" y="223"/>
                  </a:cubicBezTo>
                  <a:close/>
                  <a:moveTo>
                    <a:pt x="123" y="36"/>
                  </a:moveTo>
                  <a:cubicBezTo>
                    <a:pt x="103" y="36"/>
                    <a:pt x="84" y="43"/>
                    <a:pt x="69" y="58"/>
                  </a:cubicBezTo>
                  <a:cubicBezTo>
                    <a:pt x="40" y="87"/>
                    <a:pt x="40" y="135"/>
                    <a:pt x="69" y="165"/>
                  </a:cubicBezTo>
                  <a:cubicBezTo>
                    <a:pt x="84" y="179"/>
                    <a:pt x="103" y="187"/>
                    <a:pt x="123" y="187"/>
                  </a:cubicBezTo>
                  <a:cubicBezTo>
                    <a:pt x="143" y="187"/>
                    <a:pt x="162" y="179"/>
                    <a:pt x="176" y="165"/>
                  </a:cubicBezTo>
                  <a:cubicBezTo>
                    <a:pt x="206" y="135"/>
                    <a:pt x="206" y="87"/>
                    <a:pt x="176" y="58"/>
                  </a:cubicBezTo>
                  <a:cubicBezTo>
                    <a:pt x="162" y="43"/>
                    <a:pt x="143" y="36"/>
                    <a:pt x="123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6">
              <a:extLst>
                <a:ext uri="{FF2B5EF4-FFF2-40B4-BE49-F238E27FC236}">
                  <a16:creationId xmlns:a16="http://schemas.microsoft.com/office/drawing/2014/main" id="{58FBF55D-67AA-48B1-A338-3D86C0FF2904}"/>
                </a:ext>
              </a:extLst>
            </p:cNvPr>
            <p:cNvSpPr>
              <a:spLocks/>
            </p:cNvSpPr>
            <p:nvPr/>
          </p:nvSpPr>
          <p:spPr bwMode="auto">
            <a:xfrm>
              <a:off x="7440141" y="4765674"/>
              <a:ext cx="700088" cy="700088"/>
            </a:xfrm>
            <a:custGeom>
              <a:avLst/>
              <a:gdLst>
                <a:gd name="T0" fmla="*/ 328 w 335"/>
                <a:gd name="T1" fmla="*/ 56 h 335"/>
                <a:gd name="T2" fmla="*/ 299 w 335"/>
                <a:gd name="T3" fmla="*/ 57 h 335"/>
                <a:gd name="T4" fmla="*/ 274 w 335"/>
                <a:gd name="T5" fmla="*/ 57 h 335"/>
                <a:gd name="T6" fmla="*/ 274 w 335"/>
                <a:gd name="T7" fmla="*/ 81 h 335"/>
                <a:gd name="T8" fmla="*/ 273 w 335"/>
                <a:gd name="T9" fmla="*/ 110 h 335"/>
                <a:gd name="T10" fmla="*/ 245 w 335"/>
                <a:gd name="T11" fmla="*/ 111 h 335"/>
                <a:gd name="T12" fmla="*/ 220 w 335"/>
                <a:gd name="T13" fmla="*/ 111 h 335"/>
                <a:gd name="T14" fmla="*/ 220 w 335"/>
                <a:gd name="T15" fmla="*/ 136 h 335"/>
                <a:gd name="T16" fmla="*/ 219 w 335"/>
                <a:gd name="T17" fmla="*/ 164 h 335"/>
                <a:gd name="T18" fmla="*/ 190 w 335"/>
                <a:gd name="T19" fmla="*/ 165 h 335"/>
                <a:gd name="T20" fmla="*/ 166 w 335"/>
                <a:gd name="T21" fmla="*/ 166 h 335"/>
                <a:gd name="T22" fmla="*/ 165 w 335"/>
                <a:gd name="T23" fmla="*/ 190 h 335"/>
                <a:gd name="T24" fmla="*/ 164 w 335"/>
                <a:gd name="T25" fmla="*/ 219 h 335"/>
                <a:gd name="T26" fmla="*/ 136 w 335"/>
                <a:gd name="T27" fmla="*/ 220 h 335"/>
                <a:gd name="T28" fmla="*/ 111 w 335"/>
                <a:gd name="T29" fmla="*/ 220 h 335"/>
                <a:gd name="T30" fmla="*/ 111 w 335"/>
                <a:gd name="T31" fmla="*/ 245 h 335"/>
                <a:gd name="T32" fmla="*/ 110 w 335"/>
                <a:gd name="T33" fmla="*/ 273 h 335"/>
                <a:gd name="T34" fmla="*/ 81 w 335"/>
                <a:gd name="T35" fmla="*/ 274 h 335"/>
                <a:gd name="T36" fmla="*/ 57 w 335"/>
                <a:gd name="T37" fmla="*/ 274 h 335"/>
                <a:gd name="T38" fmla="*/ 57 w 335"/>
                <a:gd name="T39" fmla="*/ 299 h 335"/>
                <a:gd name="T40" fmla="*/ 56 w 335"/>
                <a:gd name="T41" fmla="*/ 327 h 335"/>
                <a:gd name="T42" fmla="*/ 27 w 335"/>
                <a:gd name="T43" fmla="*/ 329 h 335"/>
                <a:gd name="T44" fmla="*/ 2 w 335"/>
                <a:gd name="T45" fmla="*/ 329 h 335"/>
                <a:gd name="T46" fmla="*/ 0 w 335"/>
                <a:gd name="T47" fmla="*/ 326 h 335"/>
                <a:gd name="T48" fmla="*/ 28 w 335"/>
                <a:gd name="T49" fmla="*/ 325 h 335"/>
                <a:gd name="T50" fmla="*/ 53 w 335"/>
                <a:gd name="T51" fmla="*/ 325 h 335"/>
                <a:gd name="T52" fmla="*/ 53 w 335"/>
                <a:gd name="T53" fmla="*/ 300 h 335"/>
                <a:gd name="T54" fmla="*/ 54 w 335"/>
                <a:gd name="T55" fmla="*/ 271 h 335"/>
                <a:gd name="T56" fmla="*/ 83 w 335"/>
                <a:gd name="T57" fmla="*/ 270 h 335"/>
                <a:gd name="T58" fmla="*/ 107 w 335"/>
                <a:gd name="T59" fmla="*/ 270 h 335"/>
                <a:gd name="T60" fmla="*/ 107 w 335"/>
                <a:gd name="T61" fmla="*/ 246 h 335"/>
                <a:gd name="T62" fmla="*/ 108 w 335"/>
                <a:gd name="T63" fmla="*/ 217 h 335"/>
                <a:gd name="T64" fmla="*/ 137 w 335"/>
                <a:gd name="T65" fmla="*/ 216 h 335"/>
                <a:gd name="T66" fmla="*/ 162 w 335"/>
                <a:gd name="T67" fmla="*/ 216 h 335"/>
                <a:gd name="T68" fmla="*/ 162 w 335"/>
                <a:gd name="T69" fmla="*/ 191 h 335"/>
                <a:gd name="T70" fmla="*/ 163 w 335"/>
                <a:gd name="T71" fmla="*/ 163 h 335"/>
                <a:gd name="T72" fmla="*/ 191 w 335"/>
                <a:gd name="T73" fmla="*/ 162 h 335"/>
                <a:gd name="T74" fmla="*/ 216 w 335"/>
                <a:gd name="T75" fmla="*/ 162 h 335"/>
                <a:gd name="T76" fmla="*/ 216 w 335"/>
                <a:gd name="T77" fmla="*/ 137 h 335"/>
                <a:gd name="T78" fmla="*/ 217 w 335"/>
                <a:gd name="T79" fmla="*/ 108 h 335"/>
                <a:gd name="T80" fmla="*/ 246 w 335"/>
                <a:gd name="T81" fmla="*/ 107 h 335"/>
                <a:gd name="T82" fmla="*/ 270 w 335"/>
                <a:gd name="T83" fmla="*/ 107 h 335"/>
                <a:gd name="T84" fmla="*/ 270 w 335"/>
                <a:gd name="T85" fmla="*/ 83 h 335"/>
                <a:gd name="T86" fmla="*/ 271 w 335"/>
                <a:gd name="T87" fmla="*/ 54 h 335"/>
                <a:gd name="T88" fmla="*/ 300 w 335"/>
                <a:gd name="T89" fmla="*/ 53 h 335"/>
                <a:gd name="T90" fmla="*/ 325 w 335"/>
                <a:gd name="T91" fmla="*/ 53 h 335"/>
                <a:gd name="T92" fmla="*/ 325 w 335"/>
                <a:gd name="T93" fmla="*/ 28 h 335"/>
                <a:gd name="T94" fmla="*/ 326 w 335"/>
                <a:gd name="T95" fmla="*/ 0 h 335"/>
                <a:gd name="T96" fmla="*/ 329 w 335"/>
                <a:gd name="T97" fmla="*/ 2 h 335"/>
                <a:gd name="T98" fmla="*/ 329 w 335"/>
                <a:gd name="T99" fmla="*/ 27 h 335"/>
                <a:gd name="T100" fmla="*/ 328 w 335"/>
                <a:gd name="T101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35" h="335">
                  <a:moveTo>
                    <a:pt x="328" y="56"/>
                  </a:moveTo>
                  <a:cubicBezTo>
                    <a:pt x="320" y="63"/>
                    <a:pt x="309" y="60"/>
                    <a:pt x="299" y="57"/>
                  </a:cubicBezTo>
                  <a:cubicBezTo>
                    <a:pt x="289" y="54"/>
                    <a:pt x="280" y="51"/>
                    <a:pt x="274" y="57"/>
                  </a:cubicBezTo>
                  <a:cubicBezTo>
                    <a:pt x="268" y="63"/>
                    <a:pt x="271" y="72"/>
                    <a:pt x="274" y="81"/>
                  </a:cubicBezTo>
                  <a:cubicBezTo>
                    <a:pt x="277" y="92"/>
                    <a:pt x="281" y="102"/>
                    <a:pt x="273" y="110"/>
                  </a:cubicBezTo>
                  <a:cubicBezTo>
                    <a:pt x="265" y="118"/>
                    <a:pt x="255" y="114"/>
                    <a:pt x="245" y="111"/>
                  </a:cubicBezTo>
                  <a:cubicBezTo>
                    <a:pt x="235" y="108"/>
                    <a:pt x="226" y="105"/>
                    <a:pt x="220" y="111"/>
                  </a:cubicBezTo>
                  <a:cubicBezTo>
                    <a:pt x="214" y="117"/>
                    <a:pt x="217" y="126"/>
                    <a:pt x="220" y="136"/>
                  </a:cubicBezTo>
                  <a:cubicBezTo>
                    <a:pt x="223" y="146"/>
                    <a:pt x="226" y="157"/>
                    <a:pt x="219" y="164"/>
                  </a:cubicBezTo>
                  <a:cubicBezTo>
                    <a:pt x="211" y="172"/>
                    <a:pt x="200" y="169"/>
                    <a:pt x="190" y="165"/>
                  </a:cubicBezTo>
                  <a:cubicBezTo>
                    <a:pt x="181" y="162"/>
                    <a:pt x="171" y="160"/>
                    <a:pt x="166" y="166"/>
                  </a:cubicBezTo>
                  <a:cubicBezTo>
                    <a:pt x="160" y="171"/>
                    <a:pt x="162" y="181"/>
                    <a:pt x="165" y="190"/>
                  </a:cubicBezTo>
                  <a:cubicBezTo>
                    <a:pt x="169" y="200"/>
                    <a:pt x="172" y="211"/>
                    <a:pt x="164" y="219"/>
                  </a:cubicBezTo>
                  <a:cubicBezTo>
                    <a:pt x="157" y="226"/>
                    <a:pt x="146" y="223"/>
                    <a:pt x="136" y="220"/>
                  </a:cubicBezTo>
                  <a:cubicBezTo>
                    <a:pt x="126" y="217"/>
                    <a:pt x="117" y="214"/>
                    <a:pt x="111" y="220"/>
                  </a:cubicBezTo>
                  <a:cubicBezTo>
                    <a:pt x="105" y="226"/>
                    <a:pt x="108" y="235"/>
                    <a:pt x="111" y="245"/>
                  </a:cubicBezTo>
                  <a:cubicBezTo>
                    <a:pt x="114" y="255"/>
                    <a:pt x="118" y="265"/>
                    <a:pt x="110" y="273"/>
                  </a:cubicBezTo>
                  <a:cubicBezTo>
                    <a:pt x="102" y="281"/>
                    <a:pt x="92" y="277"/>
                    <a:pt x="81" y="274"/>
                  </a:cubicBezTo>
                  <a:cubicBezTo>
                    <a:pt x="72" y="271"/>
                    <a:pt x="63" y="268"/>
                    <a:pt x="57" y="274"/>
                  </a:cubicBezTo>
                  <a:cubicBezTo>
                    <a:pt x="51" y="280"/>
                    <a:pt x="54" y="289"/>
                    <a:pt x="57" y="299"/>
                  </a:cubicBezTo>
                  <a:cubicBezTo>
                    <a:pt x="60" y="309"/>
                    <a:pt x="63" y="320"/>
                    <a:pt x="56" y="327"/>
                  </a:cubicBezTo>
                  <a:cubicBezTo>
                    <a:pt x="48" y="335"/>
                    <a:pt x="37" y="332"/>
                    <a:pt x="27" y="329"/>
                  </a:cubicBezTo>
                  <a:cubicBezTo>
                    <a:pt x="17" y="326"/>
                    <a:pt x="8" y="323"/>
                    <a:pt x="2" y="329"/>
                  </a:cubicBezTo>
                  <a:cubicBezTo>
                    <a:pt x="0" y="326"/>
                    <a:pt x="0" y="326"/>
                    <a:pt x="0" y="326"/>
                  </a:cubicBezTo>
                  <a:cubicBezTo>
                    <a:pt x="7" y="318"/>
                    <a:pt x="18" y="322"/>
                    <a:pt x="28" y="325"/>
                  </a:cubicBezTo>
                  <a:cubicBezTo>
                    <a:pt x="38" y="328"/>
                    <a:pt x="47" y="331"/>
                    <a:pt x="53" y="325"/>
                  </a:cubicBezTo>
                  <a:cubicBezTo>
                    <a:pt x="59" y="319"/>
                    <a:pt x="56" y="310"/>
                    <a:pt x="53" y="300"/>
                  </a:cubicBezTo>
                  <a:cubicBezTo>
                    <a:pt x="50" y="290"/>
                    <a:pt x="46" y="279"/>
                    <a:pt x="54" y="271"/>
                  </a:cubicBezTo>
                  <a:cubicBezTo>
                    <a:pt x="62" y="264"/>
                    <a:pt x="72" y="267"/>
                    <a:pt x="83" y="270"/>
                  </a:cubicBezTo>
                  <a:cubicBezTo>
                    <a:pt x="92" y="273"/>
                    <a:pt x="101" y="276"/>
                    <a:pt x="107" y="270"/>
                  </a:cubicBezTo>
                  <a:cubicBezTo>
                    <a:pt x="113" y="264"/>
                    <a:pt x="110" y="255"/>
                    <a:pt x="107" y="246"/>
                  </a:cubicBezTo>
                  <a:cubicBezTo>
                    <a:pt x="104" y="235"/>
                    <a:pt x="101" y="225"/>
                    <a:pt x="108" y="217"/>
                  </a:cubicBezTo>
                  <a:cubicBezTo>
                    <a:pt x="116" y="209"/>
                    <a:pt x="127" y="213"/>
                    <a:pt x="137" y="216"/>
                  </a:cubicBezTo>
                  <a:cubicBezTo>
                    <a:pt x="147" y="219"/>
                    <a:pt x="156" y="222"/>
                    <a:pt x="162" y="216"/>
                  </a:cubicBezTo>
                  <a:cubicBezTo>
                    <a:pt x="168" y="210"/>
                    <a:pt x="165" y="201"/>
                    <a:pt x="162" y="191"/>
                  </a:cubicBezTo>
                  <a:cubicBezTo>
                    <a:pt x="158" y="181"/>
                    <a:pt x="155" y="170"/>
                    <a:pt x="163" y="163"/>
                  </a:cubicBezTo>
                  <a:cubicBezTo>
                    <a:pt x="170" y="155"/>
                    <a:pt x="181" y="158"/>
                    <a:pt x="191" y="162"/>
                  </a:cubicBezTo>
                  <a:cubicBezTo>
                    <a:pt x="201" y="165"/>
                    <a:pt x="210" y="168"/>
                    <a:pt x="216" y="162"/>
                  </a:cubicBezTo>
                  <a:cubicBezTo>
                    <a:pt x="222" y="156"/>
                    <a:pt x="219" y="147"/>
                    <a:pt x="216" y="137"/>
                  </a:cubicBezTo>
                  <a:cubicBezTo>
                    <a:pt x="213" y="127"/>
                    <a:pt x="209" y="116"/>
                    <a:pt x="217" y="108"/>
                  </a:cubicBezTo>
                  <a:cubicBezTo>
                    <a:pt x="225" y="101"/>
                    <a:pt x="235" y="104"/>
                    <a:pt x="246" y="107"/>
                  </a:cubicBezTo>
                  <a:cubicBezTo>
                    <a:pt x="255" y="110"/>
                    <a:pt x="264" y="113"/>
                    <a:pt x="270" y="107"/>
                  </a:cubicBezTo>
                  <a:cubicBezTo>
                    <a:pt x="276" y="101"/>
                    <a:pt x="273" y="92"/>
                    <a:pt x="270" y="83"/>
                  </a:cubicBezTo>
                  <a:cubicBezTo>
                    <a:pt x="267" y="72"/>
                    <a:pt x="264" y="62"/>
                    <a:pt x="271" y="54"/>
                  </a:cubicBezTo>
                  <a:cubicBezTo>
                    <a:pt x="279" y="46"/>
                    <a:pt x="290" y="50"/>
                    <a:pt x="300" y="53"/>
                  </a:cubicBezTo>
                  <a:cubicBezTo>
                    <a:pt x="310" y="56"/>
                    <a:pt x="319" y="59"/>
                    <a:pt x="325" y="53"/>
                  </a:cubicBezTo>
                  <a:cubicBezTo>
                    <a:pt x="331" y="47"/>
                    <a:pt x="328" y="38"/>
                    <a:pt x="325" y="28"/>
                  </a:cubicBezTo>
                  <a:cubicBezTo>
                    <a:pt x="322" y="18"/>
                    <a:pt x="318" y="7"/>
                    <a:pt x="326" y="0"/>
                  </a:cubicBezTo>
                  <a:cubicBezTo>
                    <a:pt x="329" y="2"/>
                    <a:pt x="329" y="2"/>
                    <a:pt x="329" y="2"/>
                  </a:cubicBezTo>
                  <a:cubicBezTo>
                    <a:pt x="323" y="8"/>
                    <a:pt x="326" y="17"/>
                    <a:pt x="329" y="27"/>
                  </a:cubicBezTo>
                  <a:cubicBezTo>
                    <a:pt x="332" y="37"/>
                    <a:pt x="335" y="48"/>
                    <a:pt x="328" y="5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6">
              <a:extLst>
                <a:ext uri="{FF2B5EF4-FFF2-40B4-BE49-F238E27FC236}">
                  <a16:creationId xmlns:a16="http://schemas.microsoft.com/office/drawing/2014/main" id="{D08891E9-1F74-4ACD-8801-E69F38E8D70C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6966" y="1084263"/>
              <a:ext cx="700088" cy="700088"/>
            </a:xfrm>
            <a:custGeom>
              <a:avLst/>
              <a:gdLst>
                <a:gd name="T0" fmla="*/ 328 w 335"/>
                <a:gd name="T1" fmla="*/ 56 h 335"/>
                <a:gd name="T2" fmla="*/ 299 w 335"/>
                <a:gd name="T3" fmla="*/ 57 h 335"/>
                <a:gd name="T4" fmla="*/ 274 w 335"/>
                <a:gd name="T5" fmla="*/ 57 h 335"/>
                <a:gd name="T6" fmla="*/ 274 w 335"/>
                <a:gd name="T7" fmla="*/ 81 h 335"/>
                <a:gd name="T8" fmla="*/ 273 w 335"/>
                <a:gd name="T9" fmla="*/ 110 h 335"/>
                <a:gd name="T10" fmla="*/ 245 w 335"/>
                <a:gd name="T11" fmla="*/ 111 h 335"/>
                <a:gd name="T12" fmla="*/ 220 w 335"/>
                <a:gd name="T13" fmla="*/ 111 h 335"/>
                <a:gd name="T14" fmla="*/ 220 w 335"/>
                <a:gd name="T15" fmla="*/ 136 h 335"/>
                <a:gd name="T16" fmla="*/ 219 w 335"/>
                <a:gd name="T17" fmla="*/ 164 h 335"/>
                <a:gd name="T18" fmla="*/ 190 w 335"/>
                <a:gd name="T19" fmla="*/ 165 h 335"/>
                <a:gd name="T20" fmla="*/ 166 w 335"/>
                <a:gd name="T21" fmla="*/ 166 h 335"/>
                <a:gd name="T22" fmla="*/ 165 w 335"/>
                <a:gd name="T23" fmla="*/ 190 h 335"/>
                <a:gd name="T24" fmla="*/ 164 w 335"/>
                <a:gd name="T25" fmla="*/ 219 h 335"/>
                <a:gd name="T26" fmla="*/ 136 w 335"/>
                <a:gd name="T27" fmla="*/ 220 h 335"/>
                <a:gd name="T28" fmla="*/ 111 w 335"/>
                <a:gd name="T29" fmla="*/ 220 h 335"/>
                <a:gd name="T30" fmla="*/ 111 w 335"/>
                <a:gd name="T31" fmla="*/ 245 h 335"/>
                <a:gd name="T32" fmla="*/ 110 w 335"/>
                <a:gd name="T33" fmla="*/ 273 h 335"/>
                <a:gd name="T34" fmla="*/ 81 w 335"/>
                <a:gd name="T35" fmla="*/ 274 h 335"/>
                <a:gd name="T36" fmla="*/ 57 w 335"/>
                <a:gd name="T37" fmla="*/ 274 h 335"/>
                <a:gd name="T38" fmla="*/ 57 w 335"/>
                <a:gd name="T39" fmla="*/ 299 h 335"/>
                <a:gd name="T40" fmla="*/ 56 w 335"/>
                <a:gd name="T41" fmla="*/ 327 h 335"/>
                <a:gd name="T42" fmla="*/ 27 w 335"/>
                <a:gd name="T43" fmla="*/ 329 h 335"/>
                <a:gd name="T44" fmla="*/ 2 w 335"/>
                <a:gd name="T45" fmla="*/ 329 h 335"/>
                <a:gd name="T46" fmla="*/ 0 w 335"/>
                <a:gd name="T47" fmla="*/ 326 h 335"/>
                <a:gd name="T48" fmla="*/ 28 w 335"/>
                <a:gd name="T49" fmla="*/ 325 h 335"/>
                <a:gd name="T50" fmla="*/ 53 w 335"/>
                <a:gd name="T51" fmla="*/ 325 h 335"/>
                <a:gd name="T52" fmla="*/ 53 w 335"/>
                <a:gd name="T53" fmla="*/ 300 h 335"/>
                <a:gd name="T54" fmla="*/ 54 w 335"/>
                <a:gd name="T55" fmla="*/ 271 h 335"/>
                <a:gd name="T56" fmla="*/ 83 w 335"/>
                <a:gd name="T57" fmla="*/ 270 h 335"/>
                <a:gd name="T58" fmla="*/ 107 w 335"/>
                <a:gd name="T59" fmla="*/ 270 h 335"/>
                <a:gd name="T60" fmla="*/ 107 w 335"/>
                <a:gd name="T61" fmla="*/ 246 h 335"/>
                <a:gd name="T62" fmla="*/ 108 w 335"/>
                <a:gd name="T63" fmla="*/ 217 h 335"/>
                <a:gd name="T64" fmla="*/ 137 w 335"/>
                <a:gd name="T65" fmla="*/ 216 h 335"/>
                <a:gd name="T66" fmla="*/ 162 w 335"/>
                <a:gd name="T67" fmla="*/ 216 h 335"/>
                <a:gd name="T68" fmla="*/ 162 w 335"/>
                <a:gd name="T69" fmla="*/ 191 h 335"/>
                <a:gd name="T70" fmla="*/ 163 w 335"/>
                <a:gd name="T71" fmla="*/ 163 h 335"/>
                <a:gd name="T72" fmla="*/ 191 w 335"/>
                <a:gd name="T73" fmla="*/ 162 h 335"/>
                <a:gd name="T74" fmla="*/ 216 w 335"/>
                <a:gd name="T75" fmla="*/ 162 h 335"/>
                <a:gd name="T76" fmla="*/ 216 w 335"/>
                <a:gd name="T77" fmla="*/ 137 h 335"/>
                <a:gd name="T78" fmla="*/ 217 w 335"/>
                <a:gd name="T79" fmla="*/ 108 h 335"/>
                <a:gd name="T80" fmla="*/ 246 w 335"/>
                <a:gd name="T81" fmla="*/ 107 h 335"/>
                <a:gd name="T82" fmla="*/ 270 w 335"/>
                <a:gd name="T83" fmla="*/ 107 h 335"/>
                <a:gd name="T84" fmla="*/ 270 w 335"/>
                <a:gd name="T85" fmla="*/ 83 h 335"/>
                <a:gd name="T86" fmla="*/ 271 w 335"/>
                <a:gd name="T87" fmla="*/ 54 h 335"/>
                <a:gd name="T88" fmla="*/ 300 w 335"/>
                <a:gd name="T89" fmla="*/ 53 h 335"/>
                <a:gd name="T90" fmla="*/ 325 w 335"/>
                <a:gd name="T91" fmla="*/ 53 h 335"/>
                <a:gd name="T92" fmla="*/ 325 w 335"/>
                <a:gd name="T93" fmla="*/ 28 h 335"/>
                <a:gd name="T94" fmla="*/ 326 w 335"/>
                <a:gd name="T95" fmla="*/ 0 h 335"/>
                <a:gd name="T96" fmla="*/ 329 w 335"/>
                <a:gd name="T97" fmla="*/ 2 h 335"/>
                <a:gd name="T98" fmla="*/ 329 w 335"/>
                <a:gd name="T99" fmla="*/ 27 h 335"/>
                <a:gd name="T100" fmla="*/ 328 w 335"/>
                <a:gd name="T101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35" h="335">
                  <a:moveTo>
                    <a:pt x="328" y="56"/>
                  </a:moveTo>
                  <a:cubicBezTo>
                    <a:pt x="320" y="63"/>
                    <a:pt x="309" y="60"/>
                    <a:pt x="299" y="57"/>
                  </a:cubicBezTo>
                  <a:cubicBezTo>
                    <a:pt x="289" y="54"/>
                    <a:pt x="280" y="51"/>
                    <a:pt x="274" y="57"/>
                  </a:cubicBezTo>
                  <a:cubicBezTo>
                    <a:pt x="268" y="63"/>
                    <a:pt x="271" y="72"/>
                    <a:pt x="274" y="81"/>
                  </a:cubicBezTo>
                  <a:cubicBezTo>
                    <a:pt x="277" y="92"/>
                    <a:pt x="281" y="102"/>
                    <a:pt x="273" y="110"/>
                  </a:cubicBezTo>
                  <a:cubicBezTo>
                    <a:pt x="265" y="118"/>
                    <a:pt x="255" y="114"/>
                    <a:pt x="245" y="111"/>
                  </a:cubicBezTo>
                  <a:cubicBezTo>
                    <a:pt x="235" y="108"/>
                    <a:pt x="226" y="105"/>
                    <a:pt x="220" y="111"/>
                  </a:cubicBezTo>
                  <a:cubicBezTo>
                    <a:pt x="214" y="117"/>
                    <a:pt x="217" y="126"/>
                    <a:pt x="220" y="136"/>
                  </a:cubicBezTo>
                  <a:cubicBezTo>
                    <a:pt x="223" y="146"/>
                    <a:pt x="226" y="157"/>
                    <a:pt x="219" y="164"/>
                  </a:cubicBezTo>
                  <a:cubicBezTo>
                    <a:pt x="211" y="172"/>
                    <a:pt x="200" y="169"/>
                    <a:pt x="190" y="165"/>
                  </a:cubicBezTo>
                  <a:cubicBezTo>
                    <a:pt x="181" y="162"/>
                    <a:pt x="171" y="160"/>
                    <a:pt x="166" y="166"/>
                  </a:cubicBezTo>
                  <a:cubicBezTo>
                    <a:pt x="160" y="171"/>
                    <a:pt x="162" y="181"/>
                    <a:pt x="165" y="190"/>
                  </a:cubicBezTo>
                  <a:cubicBezTo>
                    <a:pt x="169" y="200"/>
                    <a:pt x="172" y="211"/>
                    <a:pt x="164" y="219"/>
                  </a:cubicBezTo>
                  <a:cubicBezTo>
                    <a:pt x="157" y="226"/>
                    <a:pt x="146" y="223"/>
                    <a:pt x="136" y="220"/>
                  </a:cubicBezTo>
                  <a:cubicBezTo>
                    <a:pt x="126" y="217"/>
                    <a:pt x="117" y="214"/>
                    <a:pt x="111" y="220"/>
                  </a:cubicBezTo>
                  <a:cubicBezTo>
                    <a:pt x="105" y="226"/>
                    <a:pt x="108" y="235"/>
                    <a:pt x="111" y="245"/>
                  </a:cubicBezTo>
                  <a:cubicBezTo>
                    <a:pt x="114" y="255"/>
                    <a:pt x="118" y="265"/>
                    <a:pt x="110" y="273"/>
                  </a:cubicBezTo>
                  <a:cubicBezTo>
                    <a:pt x="102" y="281"/>
                    <a:pt x="92" y="277"/>
                    <a:pt x="81" y="274"/>
                  </a:cubicBezTo>
                  <a:cubicBezTo>
                    <a:pt x="72" y="271"/>
                    <a:pt x="63" y="268"/>
                    <a:pt x="57" y="274"/>
                  </a:cubicBezTo>
                  <a:cubicBezTo>
                    <a:pt x="51" y="280"/>
                    <a:pt x="54" y="289"/>
                    <a:pt x="57" y="299"/>
                  </a:cubicBezTo>
                  <a:cubicBezTo>
                    <a:pt x="60" y="309"/>
                    <a:pt x="63" y="320"/>
                    <a:pt x="56" y="327"/>
                  </a:cubicBezTo>
                  <a:cubicBezTo>
                    <a:pt x="48" y="335"/>
                    <a:pt x="37" y="332"/>
                    <a:pt x="27" y="329"/>
                  </a:cubicBezTo>
                  <a:cubicBezTo>
                    <a:pt x="17" y="326"/>
                    <a:pt x="8" y="323"/>
                    <a:pt x="2" y="329"/>
                  </a:cubicBezTo>
                  <a:cubicBezTo>
                    <a:pt x="0" y="326"/>
                    <a:pt x="0" y="326"/>
                    <a:pt x="0" y="326"/>
                  </a:cubicBezTo>
                  <a:cubicBezTo>
                    <a:pt x="7" y="318"/>
                    <a:pt x="18" y="322"/>
                    <a:pt x="28" y="325"/>
                  </a:cubicBezTo>
                  <a:cubicBezTo>
                    <a:pt x="38" y="328"/>
                    <a:pt x="47" y="331"/>
                    <a:pt x="53" y="325"/>
                  </a:cubicBezTo>
                  <a:cubicBezTo>
                    <a:pt x="59" y="319"/>
                    <a:pt x="56" y="310"/>
                    <a:pt x="53" y="300"/>
                  </a:cubicBezTo>
                  <a:cubicBezTo>
                    <a:pt x="50" y="290"/>
                    <a:pt x="46" y="279"/>
                    <a:pt x="54" y="271"/>
                  </a:cubicBezTo>
                  <a:cubicBezTo>
                    <a:pt x="62" y="264"/>
                    <a:pt x="72" y="267"/>
                    <a:pt x="83" y="270"/>
                  </a:cubicBezTo>
                  <a:cubicBezTo>
                    <a:pt x="92" y="273"/>
                    <a:pt x="101" y="276"/>
                    <a:pt x="107" y="270"/>
                  </a:cubicBezTo>
                  <a:cubicBezTo>
                    <a:pt x="113" y="264"/>
                    <a:pt x="110" y="255"/>
                    <a:pt x="107" y="246"/>
                  </a:cubicBezTo>
                  <a:cubicBezTo>
                    <a:pt x="104" y="235"/>
                    <a:pt x="101" y="225"/>
                    <a:pt x="108" y="217"/>
                  </a:cubicBezTo>
                  <a:cubicBezTo>
                    <a:pt x="116" y="209"/>
                    <a:pt x="127" y="213"/>
                    <a:pt x="137" y="216"/>
                  </a:cubicBezTo>
                  <a:cubicBezTo>
                    <a:pt x="147" y="219"/>
                    <a:pt x="156" y="222"/>
                    <a:pt x="162" y="216"/>
                  </a:cubicBezTo>
                  <a:cubicBezTo>
                    <a:pt x="168" y="210"/>
                    <a:pt x="165" y="201"/>
                    <a:pt x="162" y="191"/>
                  </a:cubicBezTo>
                  <a:cubicBezTo>
                    <a:pt x="158" y="181"/>
                    <a:pt x="155" y="170"/>
                    <a:pt x="163" y="163"/>
                  </a:cubicBezTo>
                  <a:cubicBezTo>
                    <a:pt x="170" y="155"/>
                    <a:pt x="181" y="158"/>
                    <a:pt x="191" y="162"/>
                  </a:cubicBezTo>
                  <a:cubicBezTo>
                    <a:pt x="201" y="165"/>
                    <a:pt x="210" y="168"/>
                    <a:pt x="216" y="162"/>
                  </a:cubicBezTo>
                  <a:cubicBezTo>
                    <a:pt x="222" y="156"/>
                    <a:pt x="219" y="147"/>
                    <a:pt x="216" y="137"/>
                  </a:cubicBezTo>
                  <a:cubicBezTo>
                    <a:pt x="213" y="127"/>
                    <a:pt x="209" y="116"/>
                    <a:pt x="217" y="108"/>
                  </a:cubicBezTo>
                  <a:cubicBezTo>
                    <a:pt x="225" y="101"/>
                    <a:pt x="235" y="104"/>
                    <a:pt x="246" y="107"/>
                  </a:cubicBezTo>
                  <a:cubicBezTo>
                    <a:pt x="255" y="110"/>
                    <a:pt x="264" y="113"/>
                    <a:pt x="270" y="107"/>
                  </a:cubicBezTo>
                  <a:cubicBezTo>
                    <a:pt x="276" y="101"/>
                    <a:pt x="273" y="92"/>
                    <a:pt x="270" y="83"/>
                  </a:cubicBezTo>
                  <a:cubicBezTo>
                    <a:pt x="267" y="72"/>
                    <a:pt x="264" y="62"/>
                    <a:pt x="271" y="54"/>
                  </a:cubicBezTo>
                  <a:cubicBezTo>
                    <a:pt x="279" y="46"/>
                    <a:pt x="290" y="50"/>
                    <a:pt x="300" y="53"/>
                  </a:cubicBezTo>
                  <a:cubicBezTo>
                    <a:pt x="310" y="56"/>
                    <a:pt x="319" y="59"/>
                    <a:pt x="325" y="53"/>
                  </a:cubicBezTo>
                  <a:cubicBezTo>
                    <a:pt x="331" y="47"/>
                    <a:pt x="328" y="38"/>
                    <a:pt x="325" y="28"/>
                  </a:cubicBezTo>
                  <a:cubicBezTo>
                    <a:pt x="322" y="18"/>
                    <a:pt x="318" y="7"/>
                    <a:pt x="326" y="0"/>
                  </a:cubicBezTo>
                  <a:cubicBezTo>
                    <a:pt x="329" y="2"/>
                    <a:pt x="329" y="2"/>
                    <a:pt x="329" y="2"/>
                  </a:cubicBezTo>
                  <a:cubicBezTo>
                    <a:pt x="323" y="8"/>
                    <a:pt x="326" y="17"/>
                    <a:pt x="329" y="27"/>
                  </a:cubicBezTo>
                  <a:cubicBezTo>
                    <a:pt x="332" y="37"/>
                    <a:pt x="335" y="48"/>
                    <a:pt x="328" y="5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" name="Group 4" hidden="1"/>
          <p:cNvGrpSpPr/>
          <p:nvPr userDrawn="1"/>
        </p:nvGrpSpPr>
        <p:grpSpPr>
          <a:xfrm>
            <a:off x="7813397" y="-713781"/>
            <a:ext cx="4981868" cy="3747927"/>
            <a:chOff x="2432790" y="730250"/>
            <a:chExt cx="7132330" cy="5365749"/>
          </a:xfrm>
          <a:solidFill>
            <a:srgbClr val="056B70"/>
          </a:solidFill>
        </p:grpSpPr>
        <p:sp>
          <p:nvSpPr>
            <p:cNvPr id="6" name="Freeform 5"/>
            <p:cNvSpPr>
              <a:spLocks/>
            </p:cNvSpPr>
            <p:nvPr/>
          </p:nvSpPr>
          <p:spPr bwMode="auto">
            <a:xfrm>
              <a:off x="3363912" y="800101"/>
              <a:ext cx="5110162" cy="5078412"/>
            </a:xfrm>
            <a:custGeom>
              <a:avLst/>
              <a:gdLst>
                <a:gd name="T0" fmla="*/ 1670 w 2447"/>
                <a:gd name="T1" fmla="*/ 937 h 2432"/>
                <a:gd name="T2" fmla="*/ 1589 w 2447"/>
                <a:gd name="T3" fmla="*/ 957 h 2432"/>
                <a:gd name="T4" fmla="*/ 1551 w 2447"/>
                <a:gd name="T5" fmla="*/ 930 h 2432"/>
                <a:gd name="T6" fmla="*/ 1550 w 2447"/>
                <a:gd name="T7" fmla="*/ 929 h 2432"/>
                <a:gd name="T8" fmla="*/ 1423 w 2447"/>
                <a:gd name="T9" fmla="*/ 929 h 2432"/>
                <a:gd name="T10" fmla="*/ 1311 w 2447"/>
                <a:gd name="T11" fmla="*/ 1041 h 2432"/>
                <a:gd name="T12" fmla="*/ 1183 w 2447"/>
                <a:gd name="T13" fmla="*/ 1041 h 2432"/>
                <a:gd name="T14" fmla="*/ 1183 w 2447"/>
                <a:gd name="T15" fmla="*/ 913 h 2432"/>
                <a:gd name="T16" fmla="*/ 1550 w 2447"/>
                <a:gd name="T17" fmla="*/ 546 h 2432"/>
                <a:gd name="T18" fmla="*/ 1555 w 2447"/>
                <a:gd name="T19" fmla="*/ 423 h 2432"/>
                <a:gd name="T20" fmla="*/ 1555 w 2447"/>
                <a:gd name="T21" fmla="*/ 423 h 2432"/>
                <a:gd name="T22" fmla="*/ 1523 w 2447"/>
                <a:gd name="T23" fmla="*/ 380 h 2432"/>
                <a:gd name="T24" fmla="*/ 1543 w 2447"/>
                <a:gd name="T25" fmla="*/ 299 h 2432"/>
                <a:gd name="T26" fmla="*/ 1678 w 2447"/>
                <a:gd name="T27" fmla="*/ 163 h 2432"/>
                <a:gd name="T28" fmla="*/ 1678 w 2447"/>
                <a:gd name="T29" fmla="*/ 36 h 2432"/>
                <a:gd name="T30" fmla="*/ 1550 w 2447"/>
                <a:gd name="T31" fmla="*/ 36 h 2432"/>
                <a:gd name="T32" fmla="*/ 1462 w 2447"/>
                <a:gd name="T33" fmla="*/ 124 h 2432"/>
                <a:gd name="T34" fmla="*/ 1381 w 2447"/>
                <a:gd name="T35" fmla="*/ 143 h 2432"/>
                <a:gd name="T36" fmla="*/ 1348 w 2447"/>
                <a:gd name="T37" fmla="*/ 121 h 2432"/>
                <a:gd name="T38" fmla="*/ 1343 w 2447"/>
                <a:gd name="T39" fmla="*/ 115 h 2432"/>
                <a:gd name="T40" fmla="*/ 1215 w 2447"/>
                <a:gd name="T41" fmla="*/ 115 h 2432"/>
                <a:gd name="T42" fmla="*/ 35 w 2447"/>
                <a:gd name="T43" fmla="*/ 1296 h 2432"/>
                <a:gd name="T44" fmla="*/ 35 w 2447"/>
                <a:gd name="T45" fmla="*/ 1424 h 2432"/>
                <a:gd name="T46" fmla="*/ 162 w 2447"/>
                <a:gd name="T47" fmla="*/ 1424 h 2432"/>
                <a:gd name="T48" fmla="*/ 266 w 2447"/>
                <a:gd name="T49" fmla="*/ 1320 h 2432"/>
                <a:gd name="T50" fmla="*/ 394 w 2447"/>
                <a:gd name="T51" fmla="*/ 1320 h 2432"/>
                <a:gd name="T52" fmla="*/ 394 w 2447"/>
                <a:gd name="T53" fmla="*/ 1447 h 2432"/>
                <a:gd name="T54" fmla="*/ 178 w 2447"/>
                <a:gd name="T55" fmla="*/ 1663 h 2432"/>
                <a:gd name="T56" fmla="*/ 178 w 2447"/>
                <a:gd name="T57" fmla="*/ 1790 h 2432"/>
                <a:gd name="T58" fmla="*/ 306 w 2447"/>
                <a:gd name="T59" fmla="*/ 1790 h 2432"/>
                <a:gd name="T60" fmla="*/ 497 w 2447"/>
                <a:gd name="T61" fmla="*/ 1599 h 2432"/>
                <a:gd name="T62" fmla="*/ 625 w 2447"/>
                <a:gd name="T63" fmla="*/ 1599 h 2432"/>
                <a:gd name="T64" fmla="*/ 625 w 2447"/>
                <a:gd name="T65" fmla="*/ 1727 h 2432"/>
                <a:gd name="T66" fmla="*/ 178 w 2447"/>
                <a:gd name="T67" fmla="*/ 2173 h 2432"/>
                <a:gd name="T68" fmla="*/ 178 w 2447"/>
                <a:gd name="T69" fmla="*/ 2301 h 2432"/>
                <a:gd name="T70" fmla="*/ 306 w 2447"/>
                <a:gd name="T71" fmla="*/ 2301 h 2432"/>
                <a:gd name="T72" fmla="*/ 673 w 2447"/>
                <a:gd name="T73" fmla="*/ 1934 h 2432"/>
                <a:gd name="T74" fmla="*/ 801 w 2447"/>
                <a:gd name="T75" fmla="*/ 1934 h 2432"/>
                <a:gd name="T76" fmla="*/ 801 w 2447"/>
                <a:gd name="T77" fmla="*/ 2062 h 2432"/>
                <a:gd name="T78" fmla="*/ 815 w 2447"/>
                <a:gd name="T79" fmla="*/ 2047 h 2432"/>
                <a:gd name="T80" fmla="*/ 815 w 2447"/>
                <a:gd name="T81" fmla="*/ 2175 h 2432"/>
                <a:gd name="T82" fmla="*/ 942 w 2447"/>
                <a:gd name="T83" fmla="*/ 2175 h 2432"/>
                <a:gd name="T84" fmla="*/ 968 w 2447"/>
                <a:gd name="T85" fmla="*/ 2149 h 2432"/>
                <a:gd name="T86" fmla="*/ 1096 w 2447"/>
                <a:gd name="T87" fmla="*/ 2149 h 2432"/>
                <a:gd name="T88" fmla="*/ 1096 w 2447"/>
                <a:gd name="T89" fmla="*/ 2277 h 2432"/>
                <a:gd name="T90" fmla="*/ 1104 w 2447"/>
                <a:gd name="T91" fmla="*/ 2269 h 2432"/>
                <a:gd name="T92" fmla="*/ 1104 w 2447"/>
                <a:gd name="T93" fmla="*/ 2397 h 2432"/>
                <a:gd name="T94" fmla="*/ 1231 w 2447"/>
                <a:gd name="T95" fmla="*/ 2397 h 2432"/>
                <a:gd name="T96" fmla="*/ 2412 w 2447"/>
                <a:gd name="T97" fmla="*/ 1216 h 2432"/>
                <a:gd name="T98" fmla="*/ 2412 w 2447"/>
                <a:gd name="T99" fmla="*/ 1089 h 2432"/>
                <a:gd name="T100" fmla="*/ 2284 w 2447"/>
                <a:gd name="T101" fmla="*/ 1089 h 2432"/>
                <a:gd name="T102" fmla="*/ 2252 w 2447"/>
                <a:gd name="T103" fmla="*/ 1120 h 2432"/>
                <a:gd name="T104" fmla="*/ 2125 w 2447"/>
                <a:gd name="T105" fmla="*/ 1120 h 2432"/>
                <a:gd name="T106" fmla="*/ 2125 w 2447"/>
                <a:gd name="T107" fmla="*/ 993 h 2432"/>
                <a:gd name="T108" fmla="*/ 2334 w 2447"/>
                <a:gd name="T109" fmla="*/ 784 h 2432"/>
                <a:gd name="T110" fmla="*/ 2334 w 2447"/>
                <a:gd name="T111" fmla="*/ 656 h 2432"/>
                <a:gd name="T112" fmla="*/ 2206 w 2447"/>
                <a:gd name="T113" fmla="*/ 656 h 2432"/>
                <a:gd name="T114" fmla="*/ 2196 w 2447"/>
                <a:gd name="T115" fmla="*/ 666 h 2432"/>
                <a:gd name="T116" fmla="*/ 2123 w 2447"/>
                <a:gd name="T117" fmla="*/ 678 h 2432"/>
                <a:gd name="T118" fmla="*/ 2088 w 2447"/>
                <a:gd name="T119" fmla="*/ 653 h 2432"/>
                <a:gd name="T120" fmla="*/ 2085 w 2447"/>
                <a:gd name="T121" fmla="*/ 650 h 2432"/>
                <a:gd name="T122" fmla="*/ 1957 w 2447"/>
                <a:gd name="T123" fmla="*/ 650 h 2432"/>
                <a:gd name="T124" fmla="*/ 1670 w 2447"/>
                <a:gd name="T125" fmla="*/ 937 h 24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447" h="2432">
                  <a:moveTo>
                    <a:pt x="1670" y="937"/>
                  </a:moveTo>
                  <a:cubicBezTo>
                    <a:pt x="1635" y="970"/>
                    <a:pt x="1604" y="963"/>
                    <a:pt x="1589" y="957"/>
                  </a:cubicBezTo>
                  <a:cubicBezTo>
                    <a:pt x="1569" y="948"/>
                    <a:pt x="1564" y="942"/>
                    <a:pt x="1551" y="930"/>
                  </a:cubicBezTo>
                  <a:cubicBezTo>
                    <a:pt x="1551" y="930"/>
                    <a:pt x="1551" y="929"/>
                    <a:pt x="1550" y="929"/>
                  </a:cubicBezTo>
                  <a:cubicBezTo>
                    <a:pt x="1515" y="894"/>
                    <a:pt x="1458" y="894"/>
                    <a:pt x="1423" y="929"/>
                  </a:cubicBezTo>
                  <a:cubicBezTo>
                    <a:pt x="1311" y="1041"/>
                    <a:pt x="1311" y="1041"/>
                    <a:pt x="1311" y="1041"/>
                  </a:cubicBezTo>
                  <a:cubicBezTo>
                    <a:pt x="1276" y="1076"/>
                    <a:pt x="1219" y="1076"/>
                    <a:pt x="1183" y="1041"/>
                  </a:cubicBezTo>
                  <a:cubicBezTo>
                    <a:pt x="1148" y="1005"/>
                    <a:pt x="1148" y="948"/>
                    <a:pt x="1183" y="913"/>
                  </a:cubicBezTo>
                  <a:cubicBezTo>
                    <a:pt x="1550" y="546"/>
                    <a:pt x="1550" y="546"/>
                    <a:pt x="1550" y="546"/>
                  </a:cubicBezTo>
                  <a:cubicBezTo>
                    <a:pt x="1584" y="512"/>
                    <a:pt x="1585" y="459"/>
                    <a:pt x="1555" y="423"/>
                  </a:cubicBezTo>
                  <a:cubicBezTo>
                    <a:pt x="1555" y="423"/>
                    <a:pt x="1555" y="423"/>
                    <a:pt x="1555" y="423"/>
                  </a:cubicBezTo>
                  <a:cubicBezTo>
                    <a:pt x="1539" y="406"/>
                    <a:pt x="1533" y="402"/>
                    <a:pt x="1523" y="380"/>
                  </a:cubicBezTo>
                  <a:cubicBezTo>
                    <a:pt x="1516" y="365"/>
                    <a:pt x="1510" y="334"/>
                    <a:pt x="1543" y="299"/>
                  </a:cubicBezTo>
                  <a:cubicBezTo>
                    <a:pt x="1678" y="163"/>
                    <a:pt x="1678" y="163"/>
                    <a:pt x="1678" y="163"/>
                  </a:cubicBezTo>
                  <a:cubicBezTo>
                    <a:pt x="1713" y="128"/>
                    <a:pt x="1713" y="71"/>
                    <a:pt x="1678" y="36"/>
                  </a:cubicBezTo>
                  <a:cubicBezTo>
                    <a:pt x="1643" y="0"/>
                    <a:pt x="1586" y="0"/>
                    <a:pt x="1550" y="36"/>
                  </a:cubicBezTo>
                  <a:cubicBezTo>
                    <a:pt x="1462" y="124"/>
                    <a:pt x="1462" y="124"/>
                    <a:pt x="1462" y="124"/>
                  </a:cubicBezTo>
                  <a:cubicBezTo>
                    <a:pt x="1427" y="156"/>
                    <a:pt x="1396" y="150"/>
                    <a:pt x="1381" y="143"/>
                  </a:cubicBezTo>
                  <a:cubicBezTo>
                    <a:pt x="1364" y="136"/>
                    <a:pt x="1358" y="130"/>
                    <a:pt x="1348" y="121"/>
                  </a:cubicBezTo>
                  <a:cubicBezTo>
                    <a:pt x="1346" y="119"/>
                    <a:pt x="1345" y="117"/>
                    <a:pt x="1343" y="115"/>
                  </a:cubicBezTo>
                  <a:cubicBezTo>
                    <a:pt x="1308" y="80"/>
                    <a:pt x="1251" y="80"/>
                    <a:pt x="1215" y="115"/>
                  </a:cubicBezTo>
                  <a:cubicBezTo>
                    <a:pt x="35" y="1296"/>
                    <a:pt x="35" y="1296"/>
                    <a:pt x="35" y="1296"/>
                  </a:cubicBezTo>
                  <a:cubicBezTo>
                    <a:pt x="0" y="1331"/>
                    <a:pt x="0" y="1388"/>
                    <a:pt x="35" y="1424"/>
                  </a:cubicBezTo>
                  <a:cubicBezTo>
                    <a:pt x="70" y="1459"/>
                    <a:pt x="127" y="1459"/>
                    <a:pt x="162" y="1424"/>
                  </a:cubicBezTo>
                  <a:cubicBezTo>
                    <a:pt x="266" y="1320"/>
                    <a:pt x="266" y="1320"/>
                    <a:pt x="266" y="1320"/>
                  </a:cubicBezTo>
                  <a:cubicBezTo>
                    <a:pt x="301" y="1285"/>
                    <a:pt x="359" y="1285"/>
                    <a:pt x="394" y="1320"/>
                  </a:cubicBezTo>
                  <a:cubicBezTo>
                    <a:pt x="429" y="1355"/>
                    <a:pt x="429" y="1412"/>
                    <a:pt x="394" y="1447"/>
                  </a:cubicBezTo>
                  <a:cubicBezTo>
                    <a:pt x="178" y="1663"/>
                    <a:pt x="178" y="1663"/>
                    <a:pt x="178" y="1663"/>
                  </a:cubicBezTo>
                  <a:cubicBezTo>
                    <a:pt x="143" y="1698"/>
                    <a:pt x="143" y="1755"/>
                    <a:pt x="178" y="1790"/>
                  </a:cubicBezTo>
                  <a:cubicBezTo>
                    <a:pt x="214" y="1826"/>
                    <a:pt x="271" y="1826"/>
                    <a:pt x="306" y="1790"/>
                  </a:cubicBezTo>
                  <a:cubicBezTo>
                    <a:pt x="497" y="1599"/>
                    <a:pt x="497" y="1599"/>
                    <a:pt x="497" y="1599"/>
                  </a:cubicBezTo>
                  <a:cubicBezTo>
                    <a:pt x="533" y="1564"/>
                    <a:pt x="590" y="1564"/>
                    <a:pt x="625" y="1599"/>
                  </a:cubicBezTo>
                  <a:cubicBezTo>
                    <a:pt x="660" y="1634"/>
                    <a:pt x="660" y="1691"/>
                    <a:pt x="625" y="1727"/>
                  </a:cubicBezTo>
                  <a:cubicBezTo>
                    <a:pt x="178" y="2173"/>
                    <a:pt x="178" y="2173"/>
                    <a:pt x="178" y="2173"/>
                  </a:cubicBezTo>
                  <a:cubicBezTo>
                    <a:pt x="143" y="2209"/>
                    <a:pt x="143" y="2266"/>
                    <a:pt x="178" y="2301"/>
                  </a:cubicBezTo>
                  <a:cubicBezTo>
                    <a:pt x="214" y="2336"/>
                    <a:pt x="271" y="2336"/>
                    <a:pt x="306" y="2301"/>
                  </a:cubicBezTo>
                  <a:cubicBezTo>
                    <a:pt x="673" y="1934"/>
                    <a:pt x="673" y="1934"/>
                    <a:pt x="673" y="1934"/>
                  </a:cubicBezTo>
                  <a:cubicBezTo>
                    <a:pt x="708" y="1899"/>
                    <a:pt x="765" y="1899"/>
                    <a:pt x="801" y="1934"/>
                  </a:cubicBezTo>
                  <a:cubicBezTo>
                    <a:pt x="836" y="1969"/>
                    <a:pt x="836" y="2026"/>
                    <a:pt x="801" y="2062"/>
                  </a:cubicBezTo>
                  <a:cubicBezTo>
                    <a:pt x="815" y="2047"/>
                    <a:pt x="815" y="2047"/>
                    <a:pt x="815" y="2047"/>
                  </a:cubicBezTo>
                  <a:cubicBezTo>
                    <a:pt x="779" y="2083"/>
                    <a:pt x="779" y="2140"/>
                    <a:pt x="815" y="2175"/>
                  </a:cubicBezTo>
                  <a:cubicBezTo>
                    <a:pt x="850" y="2210"/>
                    <a:pt x="907" y="2210"/>
                    <a:pt x="942" y="2175"/>
                  </a:cubicBezTo>
                  <a:cubicBezTo>
                    <a:pt x="968" y="2149"/>
                    <a:pt x="968" y="2149"/>
                    <a:pt x="968" y="2149"/>
                  </a:cubicBezTo>
                  <a:cubicBezTo>
                    <a:pt x="1003" y="2114"/>
                    <a:pt x="1060" y="2114"/>
                    <a:pt x="1096" y="2149"/>
                  </a:cubicBezTo>
                  <a:cubicBezTo>
                    <a:pt x="1131" y="2185"/>
                    <a:pt x="1131" y="2242"/>
                    <a:pt x="1096" y="2277"/>
                  </a:cubicBezTo>
                  <a:cubicBezTo>
                    <a:pt x="1104" y="2269"/>
                    <a:pt x="1104" y="2269"/>
                    <a:pt x="1104" y="2269"/>
                  </a:cubicBezTo>
                  <a:cubicBezTo>
                    <a:pt x="1068" y="2304"/>
                    <a:pt x="1068" y="2361"/>
                    <a:pt x="1104" y="2397"/>
                  </a:cubicBezTo>
                  <a:cubicBezTo>
                    <a:pt x="1139" y="2432"/>
                    <a:pt x="1196" y="2432"/>
                    <a:pt x="1231" y="2397"/>
                  </a:cubicBezTo>
                  <a:cubicBezTo>
                    <a:pt x="2412" y="1216"/>
                    <a:pt x="2412" y="1216"/>
                    <a:pt x="2412" y="1216"/>
                  </a:cubicBezTo>
                  <a:cubicBezTo>
                    <a:pt x="2447" y="1181"/>
                    <a:pt x="2447" y="1124"/>
                    <a:pt x="2412" y="1089"/>
                  </a:cubicBezTo>
                  <a:cubicBezTo>
                    <a:pt x="2377" y="1053"/>
                    <a:pt x="2319" y="1053"/>
                    <a:pt x="2284" y="1089"/>
                  </a:cubicBezTo>
                  <a:cubicBezTo>
                    <a:pt x="2252" y="1120"/>
                    <a:pt x="2252" y="1120"/>
                    <a:pt x="2252" y="1120"/>
                  </a:cubicBezTo>
                  <a:cubicBezTo>
                    <a:pt x="2217" y="1156"/>
                    <a:pt x="2160" y="1156"/>
                    <a:pt x="2125" y="1120"/>
                  </a:cubicBezTo>
                  <a:cubicBezTo>
                    <a:pt x="2089" y="1085"/>
                    <a:pt x="2089" y="1028"/>
                    <a:pt x="2125" y="993"/>
                  </a:cubicBezTo>
                  <a:cubicBezTo>
                    <a:pt x="2334" y="784"/>
                    <a:pt x="2334" y="784"/>
                    <a:pt x="2334" y="784"/>
                  </a:cubicBezTo>
                  <a:cubicBezTo>
                    <a:pt x="2369" y="748"/>
                    <a:pt x="2369" y="691"/>
                    <a:pt x="2334" y="656"/>
                  </a:cubicBezTo>
                  <a:cubicBezTo>
                    <a:pt x="2299" y="621"/>
                    <a:pt x="2241" y="621"/>
                    <a:pt x="2206" y="656"/>
                  </a:cubicBezTo>
                  <a:cubicBezTo>
                    <a:pt x="2196" y="666"/>
                    <a:pt x="2196" y="666"/>
                    <a:pt x="2196" y="666"/>
                  </a:cubicBezTo>
                  <a:cubicBezTo>
                    <a:pt x="2164" y="690"/>
                    <a:pt x="2137" y="684"/>
                    <a:pt x="2123" y="678"/>
                  </a:cubicBezTo>
                  <a:cubicBezTo>
                    <a:pt x="2105" y="670"/>
                    <a:pt x="2100" y="664"/>
                    <a:pt x="2088" y="653"/>
                  </a:cubicBezTo>
                  <a:cubicBezTo>
                    <a:pt x="2087" y="652"/>
                    <a:pt x="2086" y="651"/>
                    <a:pt x="2085" y="650"/>
                  </a:cubicBezTo>
                  <a:cubicBezTo>
                    <a:pt x="2049" y="615"/>
                    <a:pt x="1992" y="615"/>
                    <a:pt x="1957" y="650"/>
                  </a:cubicBezTo>
                  <a:lnTo>
                    <a:pt x="1670" y="93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8165702" y="2195512"/>
              <a:ext cx="700088" cy="700088"/>
            </a:xfrm>
            <a:custGeom>
              <a:avLst/>
              <a:gdLst>
                <a:gd name="T0" fmla="*/ 328 w 335"/>
                <a:gd name="T1" fmla="*/ 56 h 335"/>
                <a:gd name="T2" fmla="*/ 299 w 335"/>
                <a:gd name="T3" fmla="*/ 57 h 335"/>
                <a:gd name="T4" fmla="*/ 274 w 335"/>
                <a:gd name="T5" fmla="*/ 57 h 335"/>
                <a:gd name="T6" fmla="*/ 274 w 335"/>
                <a:gd name="T7" fmla="*/ 81 h 335"/>
                <a:gd name="T8" fmla="*/ 273 w 335"/>
                <a:gd name="T9" fmla="*/ 110 h 335"/>
                <a:gd name="T10" fmla="*/ 245 w 335"/>
                <a:gd name="T11" fmla="*/ 111 h 335"/>
                <a:gd name="T12" fmla="*/ 220 w 335"/>
                <a:gd name="T13" fmla="*/ 111 h 335"/>
                <a:gd name="T14" fmla="*/ 220 w 335"/>
                <a:gd name="T15" fmla="*/ 136 h 335"/>
                <a:gd name="T16" fmla="*/ 219 w 335"/>
                <a:gd name="T17" fmla="*/ 164 h 335"/>
                <a:gd name="T18" fmla="*/ 190 w 335"/>
                <a:gd name="T19" fmla="*/ 165 h 335"/>
                <a:gd name="T20" fmla="*/ 166 w 335"/>
                <a:gd name="T21" fmla="*/ 166 h 335"/>
                <a:gd name="T22" fmla="*/ 165 w 335"/>
                <a:gd name="T23" fmla="*/ 190 h 335"/>
                <a:gd name="T24" fmla="*/ 164 w 335"/>
                <a:gd name="T25" fmla="*/ 219 h 335"/>
                <a:gd name="T26" fmla="*/ 136 w 335"/>
                <a:gd name="T27" fmla="*/ 220 h 335"/>
                <a:gd name="T28" fmla="*/ 111 w 335"/>
                <a:gd name="T29" fmla="*/ 220 h 335"/>
                <a:gd name="T30" fmla="*/ 111 w 335"/>
                <a:gd name="T31" fmla="*/ 245 h 335"/>
                <a:gd name="T32" fmla="*/ 110 w 335"/>
                <a:gd name="T33" fmla="*/ 273 h 335"/>
                <a:gd name="T34" fmla="*/ 81 w 335"/>
                <a:gd name="T35" fmla="*/ 274 h 335"/>
                <a:gd name="T36" fmla="*/ 57 w 335"/>
                <a:gd name="T37" fmla="*/ 274 h 335"/>
                <a:gd name="T38" fmla="*/ 57 w 335"/>
                <a:gd name="T39" fmla="*/ 299 h 335"/>
                <a:gd name="T40" fmla="*/ 56 w 335"/>
                <a:gd name="T41" fmla="*/ 327 h 335"/>
                <a:gd name="T42" fmla="*/ 27 w 335"/>
                <a:gd name="T43" fmla="*/ 329 h 335"/>
                <a:gd name="T44" fmla="*/ 2 w 335"/>
                <a:gd name="T45" fmla="*/ 329 h 335"/>
                <a:gd name="T46" fmla="*/ 0 w 335"/>
                <a:gd name="T47" fmla="*/ 326 h 335"/>
                <a:gd name="T48" fmla="*/ 28 w 335"/>
                <a:gd name="T49" fmla="*/ 325 h 335"/>
                <a:gd name="T50" fmla="*/ 53 w 335"/>
                <a:gd name="T51" fmla="*/ 325 h 335"/>
                <a:gd name="T52" fmla="*/ 53 w 335"/>
                <a:gd name="T53" fmla="*/ 300 h 335"/>
                <a:gd name="T54" fmla="*/ 54 w 335"/>
                <a:gd name="T55" fmla="*/ 271 h 335"/>
                <a:gd name="T56" fmla="*/ 83 w 335"/>
                <a:gd name="T57" fmla="*/ 270 h 335"/>
                <a:gd name="T58" fmla="*/ 107 w 335"/>
                <a:gd name="T59" fmla="*/ 270 h 335"/>
                <a:gd name="T60" fmla="*/ 107 w 335"/>
                <a:gd name="T61" fmla="*/ 246 h 335"/>
                <a:gd name="T62" fmla="*/ 108 w 335"/>
                <a:gd name="T63" fmla="*/ 217 h 335"/>
                <a:gd name="T64" fmla="*/ 137 w 335"/>
                <a:gd name="T65" fmla="*/ 216 h 335"/>
                <a:gd name="T66" fmla="*/ 162 w 335"/>
                <a:gd name="T67" fmla="*/ 216 h 335"/>
                <a:gd name="T68" fmla="*/ 162 w 335"/>
                <a:gd name="T69" fmla="*/ 191 h 335"/>
                <a:gd name="T70" fmla="*/ 163 w 335"/>
                <a:gd name="T71" fmla="*/ 163 h 335"/>
                <a:gd name="T72" fmla="*/ 191 w 335"/>
                <a:gd name="T73" fmla="*/ 162 h 335"/>
                <a:gd name="T74" fmla="*/ 216 w 335"/>
                <a:gd name="T75" fmla="*/ 162 h 335"/>
                <a:gd name="T76" fmla="*/ 216 w 335"/>
                <a:gd name="T77" fmla="*/ 137 h 335"/>
                <a:gd name="T78" fmla="*/ 217 w 335"/>
                <a:gd name="T79" fmla="*/ 108 h 335"/>
                <a:gd name="T80" fmla="*/ 246 w 335"/>
                <a:gd name="T81" fmla="*/ 107 h 335"/>
                <a:gd name="T82" fmla="*/ 270 w 335"/>
                <a:gd name="T83" fmla="*/ 107 h 335"/>
                <a:gd name="T84" fmla="*/ 270 w 335"/>
                <a:gd name="T85" fmla="*/ 83 h 335"/>
                <a:gd name="T86" fmla="*/ 271 w 335"/>
                <a:gd name="T87" fmla="*/ 54 h 335"/>
                <a:gd name="T88" fmla="*/ 300 w 335"/>
                <a:gd name="T89" fmla="*/ 53 h 335"/>
                <a:gd name="T90" fmla="*/ 325 w 335"/>
                <a:gd name="T91" fmla="*/ 53 h 335"/>
                <a:gd name="T92" fmla="*/ 325 w 335"/>
                <a:gd name="T93" fmla="*/ 28 h 335"/>
                <a:gd name="T94" fmla="*/ 326 w 335"/>
                <a:gd name="T95" fmla="*/ 0 h 335"/>
                <a:gd name="T96" fmla="*/ 329 w 335"/>
                <a:gd name="T97" fmla="*/ 2 h 335"/>
                <a:gd name="T98" fmla="*/ 329 w 335"/>
                <a:gd name="T99" fmla="*/ 27 h 335"/>
                <a:gd name="T100" fmla="*/ 328 w 335"/>
                <a:gd name="T101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35" h="335">
                  <a:moveTo>
                    <a:pt x="328" y="56"/>
                  </a:moveTo>
                  <a:cubicBezTo>
                    <a:pt x="320" y="63"/>
                    <a:pt x="309" y="60"/>
                    <a:pt x="299" y="57"/>
                  </a:cubicBezTo>
                  <a:cubicBezTo>
                    <a:pt x="289" y="54"/>
                    <a:pt x="280" y="51"/>
                    <a:pt x="274" y="57"/>
                  </a:cubicBezTo>
                  <a:cubicBezTo>
                    <a:pt x="268" y="63"/>
                    <a:pt x="271" y="72"/>
                    <a:pt x="274" y="81"/>
                  </a:cubicBezTo>
                  <a:cubicBezTo>
                    <a:pt x="277" y="92"/>
                    <a:pt x="281" y="102"/>
                    <a:pt x="273" y="110"/>
                  </a:cubicBezTo>
                  <a:cubicBezTo>
                    <a:pt x="265" y="118"/>
                    <a:pt x="255" y="114"/>
                    <a:pt x="245" y="111"/>
                  </a:cubicBezTo>
                  <a:cubicBezTo>
                    <a:pt x="235" y="108"/>
                    <a:pt x="226" y="105"/>
                    <a:pt x="220" y="111"/>
                  </a:cubicBezTo>
                  <a:cubicBezTo>
                    <a:pt x="214" y="117"/>
                    <a:pt x="217" y="126"/>
                    <a:pt x="220" y="136"/>
                  </a:cubicBezTo>
                  <a:cubicBezTo>
                    <a:pt x="223" y="146"/>
                    <a:pt x="226" y="157"/>
                    <a:pt x="219" y="164"/>
                  </a:cubicBezTo>
                  <a:cubicBezTo>
                    <a:pt x="211" y="172"/>
                    <a:pt x="200" y="169"/>
                    <a:pt x="190" y="165"/>
                  </a:cubicBezTo>
                  <a:cubicBezTo>
                    <a:pt x="181" y="162"/>
                    <a:pt x="171" y="160"/>
                    <a:pt x="166" y="166"/>
                  </a:cubicBezTo>
                  <a:cubicBezTo>
                    <a:pt x="160" y="171"/>
                    <a:pt x="162" y="181"/>
                    <a:pt x="165" y="190"/>
                  </a:cubicBezTo>
                  <a:cubicBezTo>
                    <a:pt x="169" y="200"/>
                    <a:pt x="172" y="211"/>
                    <a:pt x="164" y="219"/>
                  </a:cubicBezTo>
                  <a:cubicBezTo>
                    <a:pt x="157" y="226"/>
                    <a:pt x="146" y="223"/>
                    <a:pt x="136" y="220"/>
                  </a:cubicBezTo>
                  <a:cubicBezTo>
                    <a:pt x="126" y="217"/>
                    <a:pt x="117" y="214"/>
                    <a:pt x="111" y="220"/>
                  </a:cubicBezTo>
                  <a:cubicBezTo>
                    <a:pt x="105" y="226"/>
                    <a:pt x="108" y="235"/>
                    <a:pt x="111" y="245"/>
                  </a:cubicBezTo>
                  <a:cubicBezTo>
                    <a:pt x="114" y="255"/>
                    <a:pt x="118" y="265"/>
                    <a:pt x="110" y="273"/>
                  </a:cubicBezTo>
                  <a:cubicBezTo>
                    <a:pt x="102" y="281"/>
                    <a:pt x="92" y="277"/>
                    <a:pt x="81" y="274"/>
                  </a:cubicBezTo>
                  <a:cubicBezTo>
                    <a:pt x="72" y="271"/>
                    <a:pt x="63" y="268"/>
                    <a:pt x="57" y="274"/>
                  </a:cubicBezTo>
                  <a:cubicBezTo>
                    <a:pt x="51" y="280"/>
                    <a:pt x="54" y="289"/>
                    <a:pt x="57" y="299"/>
                  </a:cubicBezTo>
                  <a:cubicBezTo>
                    <a:pt x="60" y="309"/>
                    <a:pt x="63" y="320"/>
                    <a:pt x="56" y="327"/>
                  </a:cubicBezTo>
                  <a:cubicBezTo>
                    <a:pt x="48" y="335"/>
                    <a:pt x="37" y="332"/>
                    <a:pt x="27" y="329"/>
                  </a:cubicBezTo>
                  <a:cubicBezTo>
                    <a:pt x="17" y="326"/>
                    <a:pt x="8" y="323"/>
                    <a:pt x="2" y="329"/>
                  </a:cubicBezTo>
                  <a:cubicBezTo>
                    <a:pt x="0" y="326"/>
                    <a:pt x="0" y="326"/>
                    <a:pt x="0" y="326"/>
                  </a:cubicBezTo>
                  <a:cubicBezTo>
                    <a:pt x="7" y="318"/>
                    <a:pt x="18" y="322"/>
                    <a:pt x="28" y="325"/>
                  </a:cubicBezTo>
                  <a:cubicBezTo>
                    <a:pt x="38" y="328"/>
                    <a:pt x="47" y="331"/>
                    <a:pt x="53" y="325"/>
                  </a:cubicBezTo>
                  <a:cubicBezTo>
                    <a:pt x="59" y="319"/>
                    <a:pt x="56" y="310"/>
                    <a:pt x="53" y="300"/>
                  </a:cubicBezTo>
                  <a:cubicBezTo>
                    <a:pt x="50" y="290"/>
                    <a:pt x="46" y="279"/>
                    <a:pt x="54" y="271"/>
                  </a:cubicBezTo>
                  <a:cubicBezTo>
                    <a:pt x="62" y="264"/>
                    <a:pt x="72" y="267"/>
                    <a:pt x="83" y="270"/>
                  </a:cubicBezTo>
                  <a:cubicBezTo>
                    <a:pt x="92" y="273"/>
                    <a:pt x="101" y="276"/>
                    <a:pt x="107" y="270"/>
                  </a:cubicBezTo>
                  <a:cubicBezTo>
                    <a:pt x="113" y="264"/>
                    <a:pt x="110" y="255"/>
                    <a:pt x="107" y="246"/>
                  </a:cubicBezTo>
                  <a:cubicBezTo>
                    <a:pt x="104" y="235"/>
                    <a:pt x="101" y="225"/>
                    <a:pt x="108" y="217"/>
                  </a:cubicBezTo>
                  <a:cubicBezTo>
                    <a:pt x="116" y="209"/>
                    <a:pt x="127" y="213"/>
                    <a:pt x="137" y="216"/>
                  </a:cubicBezTo>
                  <a:cubicBezTo>
                    <a:pt x="147" y="219"/>
                    <a:pt x="156" y="222"/>
                    <a:pt x="162" y="216"/>
                  </a:cubicBezTo>
                  <a:cubicBezTo>
                    <a:pt x="168" y="210"/>
                    <a:pt x="165" y="201"/>
                    <a:pt x="162" y="191"/>
                  </a:cubicBezTo>
                  <a:cubicBezTo>
                    <a:pt x="158" y="181"/>
                    <a:pt x="155" y="170"/>
                    <a:pt x="163" y="163"/>
                  </a:cubicBezTo>
                  <a:cubicBezTo>
                    <a:pt x="170" y="155"/>
                    <a:pt x="181" y="158"/>
                    <a:pt x="191" y="162"/>
                  </a:cubicBezTo>
                  <a:cubicBezTo>
                    <a:pt x="201" y="165"/>
                    <a:pt x="210" y="168"/>
                    <a:pt x="216" y="162"/>
                  </a:cubicBezTo>
                  <a:cubicBezTo>
                    <a:pt x="222" y="156"/>
                    <a:pt x="219" y="147"/>
                    <a:pt x="216" y="137"/>
                  </a:cubicBezTo>
                  <a:cubicBezTo>
                    <a:pt x="213" y="127"/>
                    <a:pt x="209" y="116"/>
                    <a:pt x="217" y="108"/>
                  </a:cubicBezTo>
                  <a:cubicBezTo>
                    <a:pt x="225" y="101"/>
                    <a:pt x="235" y="104"/>
                    <a:pt x="246" y="107"/>
                  </a:cubicBezTo>
                  <a:cubicBezTo>
                    <a:pt x="255" y="110"/>
                    <a:pt x="264" y="113"/>
                    <a:pt x="270" y="107"/>
                  </a:cubicBezTo>
                  <a:cubicBezTo>
                    <a:pt x="276" y="101"/>
                    <a:pt x="273" y="92"/>
                    <a:pt x="270" y="83"/>
                  </a:cubicBezTo>
                  <a:cubicBezTo>
                    <a:pt x="267" y="72"/>
                    <a:pt x="264" y="62"/>
                    <a:pt x="271" y="54"/>
                  </a:cubicBezTo>
                  <a:cubicBezTo>
                    <a:pt x="279" y="46"/>
                    <a:pt x="290" y="50"/>
                    <a:pt x="300" y="53"/>
                  </a:cubicBezTo>
                  <a:cubicBezTo>
                    <a:pt x="310" y="56"/>
                    <a:pt x="319" y="59"/>
                    <a:pt x="325" y="53"/>
                  </a:cubicBezTo>
                  <a:cubicBezTo>
                    <a:pt x="331" y="47"/>
                    <a:pt x="328" y="38"/>
                    <a:pt x="325" y="28"/>
                  </a:cubicBezTo>
                  <a:cubicBezTo>
                    <a:pt x="322" y="18"/>
                    <a:pt x="318" y="7"/>
                    <a:pt x="326" y="0"/>
                  </a:cubicBezTo>
                  <a:cubicBezTo>
                    <a:pt x="329" y="2"/>
                    <a:pt x="329" y="2"/>
                    <a:pt x="329" y="2"/>
                  </a:cubicBezTo>
                  <a:cubicBezTo>
                    <a:pt x="323" y="8"/>
                    <a:pt x="326" y="17"/>
                    <a:pt x="329" y="27"/>
                  </a:cubicBezTo>
                  <a:cubicBezTo>
                    <a:pt x="332" y="37"/>
                    <a:pt x="335" y="48"/>
                    <a:pt x="328" y="56"/>
                  </a:cubicBezTo>
                  <a:close/>
                </a:path>
              </a:pathLst>
            </a:custGeom>
            <a:solidFill>
              <a:srgbClr val="DF7D3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3878262" y="5394324"/>
              <a:ext cx="701675" cy="701675"/>
            </a:xfrm>
            <a:custGeom>
              <a:avLst/>
              <a:gdLst>
                <a:gd name="T0" fmla="*/ 8 w 336"/>
                <a:gd name="T1" fmla="*/ 280 h 336"/>
                <a:gd name="T2" fmla="*/ 36 w 336"/>
                <a:gd name="T3" fmla="*/ 279 h 336"/>
                <a:gd name="T4" fmla="*/ 61 w 336"/>
                <a:gd name="T5" fmla="*/ 279 h 336"/>
                <a:gd name="T6" fmla="*/ 61 w 336"/>
                <a:gd name="T7" fmla="*/ 254 h 336"/>
                <a:gd name="T8" fmla="*/ 62 w 336"/>
                <a:gd name="T9" fmla="*/ 225 h 336"/>
                <a:gd name="T10" fmla="*/ 91 w 336"/>
                <a:gd name="T11" fmla="*/ 224 h 336"/>
                <a:gd name="T12" fmla="*/ 115 w 336"/>
                <a:gd name="T13" fmla="*/ 224 h 336"/>
                <a:gd name="T14" fmla="*/ 115 w 336"/>
                <a:gd name="T15" fmla="*/ 200 h 336"/>
                <a:gd name="T16" fmla="*/ 117 w 336"/>
                <a:gd name="T17" fmla="*/ 171 h 336"/>
                <a:gd name="T18" fmla="*/ 145 w 336"/>
                <a:gd name="T19" fmla="*/ 170 h 336"/>
                <a:gd name="T20" fmla="*/ 170 w 336"/>
                <a:gd name="T21" fmla="*/ 170 h 336"/>
                <a:gd name="T22" fmla="*/ 170 w 336"/>
                <a:gd name="T23" fmla="*/ 145 h 336"/>
                <a:gd name="T24" fmla="*/ 171 w 336"/>
                <a:gd name="T25" fmla="*/ 117 h 336"/>
                <a:gd name="T26" fmla="*/ 199 w 336"/>
                <a:gd name="T27" fmla="*/ 116 h 336"/>
                <a:gd name="T28" fmla="*/ 224 w 336"/>
                <a:gd name="T29" fmla="*/ 115 h 336"/>
                <a:gd name="T30" fmla="*/ 224 w 336"/>
                <a:gd name="T31" fmla="*/ 91 h 336"/>
                <a:gd name="T32" fmla="*/ 225 w 336"/>
                <a:gd name="T33" fmla="*/ 62 h 336"/>
                <a:gd name="T34" fmla="*/ 254 w 336"/>
                <a:gd name="T35" fmla="*/ 61 h 336"/>
                <a:gd name="T36" fmla="*/ 278 w 336"/>
                <a:gd name="T37" fmla="*/ 61 h 336"/>
                <a:gd name="T38" fmla="*/ 279 w 336"/>
                <a:gd name="T39" fmla="*/ 36 h 336"/>
                <a:gd name="T40" fmla="*/ 280 w 336"/>
                <a:gd name="T41" fmla="*/ 8 h 336"/>
                <a:gd name="T42" fmla="*/ 308 w 336"/>
                <a:gd name="T43" fmla="*/ 7 h 336"/>
                <a:gd name="T44" fmla="*/ 333 w 336"/>
                <a:gd name="T45" fmla="*/ 7 h 336"/>
                <a:gd name="T46" fmla="*/ 336 w 336"/>
                <a:gd name="T47" fmla="*/ 10 h 336"/>
                <a:gd name="T48" fmla="*/ 307 w 336"/>
                <a:gd name="T49" fmla="*/ 11 h 336"/>
                <a:gd name="T50" fmla="*/ 282 w 336"/>
                <a:gd name="T51" fmla="*/ 11 h 336"/>
                <a:gd name="T52" fmla="*/ 282 w 336"/>
                <a:gd name="T53" fmla="*/ 35 h 336"/>
                <a:gd name="T54" fmla="*/ 281 w 336"/>
                <a:gd name="T55" fmla="*/ 64 h 336"/>
                <a:gd name="T56" fmla="*/ 253 w 336"/>
                <a:gd name="T57" fmla="*/ 65 h 336"/>
                <a:gd name="T58" fmla="*/ 228 w 336"/>
                <a:gd name="T59" fmla="*/ 65 h 336"/>
                <a:gd name="T60" fmla="*/ 228 w 336"/>
                <a:gd name="T61" fmla="*/ 90 h 336"/>
                <a:gd name="T62" fmla="*/ 227 w 336"/>
                <a:gd name="T63" fmla="*/ 118 h 336"/>
                <a:gd name="T64" fmla="*/ 198 w 336"/>
                <a:gd name="T65" fmla="*/ 119 h 336"/>
                <a:gd name="T66" fmla="*/ 174 w 336"/>
                <a:gd name="T67" fmla="*/ 119 h 336"/>
                <a:gd name="T68" fmla="*/ 174 w 336"/>
                <a:gd name="T69" fmla="*/ 144 h 336"/>
                <a:gd name="T70" fmla="*/ 173 w 336"/>
                <a:gd name="T71" fmla="*/ 173 h 336"/>
                <a:gd name="T72" fmla="*/ 144 w 336"/>
                <a:gd name="T73" fmla="*/ 174 h 336"/>
                <a:gd name="T74" fmla="*/ 119 w 336"/>
                <a:gd name="T75" fmla="*/ 174 h 336"/>
                <a:gd name="T76" fmla="*/ 119 w 336"/>
                <a:gd name="T77" fmla="*/ 198 h 336"/>
                <a:gd name="T78" fmla="*/ 118 w 336"/>
                <a:gd name="T79" fmla="*/ 227 h 336"/>
                <a:gd name="T80" fmla="*/ 90 w 336"/>
                <a:gd name="T81" fmla="*/ 228 h 336"/>
                <a:gd name="T82" fmla="*/ 65 w 336"/>
                <a:gd name="T83" fmla="*/ 228 h 336"/>
                <a:gd name="T84" fmla="*/ 65 w 336"/>
                <a:gd name="T85" fmla="*/ 253 h 336"/>
                <a:gd name="T86" fmla="*/ 64 w 336"/>
                <a:gd name="T87" fmla="*/ 281 h 336"/>
                <a:gd name="T88" fmla="*/ 35 w 336"/>
                <a:gd name="T89" fmla="*/ 282 h 336"/>
                <a:gd name="T90" fmla="*/ 11 w 336"/>
                <a:gd name="T91" fmla="*/ 283 h 336"/>
                <a:gd name="T92" fmla="*/ 10 w 336"/>
                <a:gd name="T93" fmla="*/ 307 h 336"/>
                <a:gd name="T94" fmla="*/ 9 w 336"/>
                <a:gd name="T95" fmla="*/ 336 h 336"/>
                <a:gd name="T96" fmla="*/ 7 w 336"/>
                <a:gd name="T97" fmla="*/ 333 h 336"/>
                <a:gd name="T98" fmla="*/ 7 w 336"/>
                <a:gd name="T99" fmla="*/ 308 h 336"/>
                <a:gd name="T100" fmla="*/ 8 w 336"/>
                <a:gd name="T101" fmla="*/ 280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36" h="336">
                  <a:moveTo>
                    <a:pt x="8" y="280"/>
                  </a:moveTo>
                  <a:cubicBezTo>
                    <a:pt x="15" y="272"/>
                    <a:pt x="26" y="275"/>
                    <a:pt x="36" y="279"/>
                  </a:cubicBezTo>
                  <a:cubicBezTo>
                    <a:pt x="46" y="282"/>
                    <a:pt x="55" y="285"/>
                    <a:pt x="61" y="279"/>
                  </a:cubicBezTo>
                  <a:cubicBezTo>
                    <a:pt x="67" y="273"/>
                    <a:pt x="64" y="264"/>
                    <a:pt x="61" y="254"/>
                  </a:cubicBezTo>
                  <a:cubicBezTo>
                    <a:pt x="58" y="244"/>
                    <a:pt x="54" y="233"/>
                    <a:pt x="62" y="225"/>
                  </a:cubicBezTo>
                  <a:cubicBezTo>
                    <a:pt x="70" y="218"/>
                    <a:pt x="80" y="221"/>
                    <a:pt x="91" y="224"/>
                  </a:cubicBezTo>
                  <a:cubicBezTo>
                    <a:pt x="100" y="227"/>
                    <a:pt x="109" y="230"/>
                    <a:pt x="115" y="224"/>
                  </a:cubicBezTo>
                  <a:cubicBezTo>
                    <a:pt x="121" y="218"/>
                    <a:pt x="118" y="209"/>
                    <a:pt x="115" y="200"/>
                  </a:cubicBezTo>
                  <a:cubicBezTo>
                    <a:pt x="112" y="189"/>
                    <a:pt x="109" y="179"/>
                    <a:pt x="117" y="171"/>
                  </a:cubicBezTo>
                  <a:cubicBezTo>
                    <a:pt x="124" y="163"/>
                    <a:pt x="135" y="167"/>
                    <a:pt x="145" y="170"/>
                  </a:cubicBezTo>
                  <a:cubicBezTo>
                    <a:pt x="155" y="173"/>
                    <a:pt x="164" y="176"/>
                    <a:pt x="170" y="170"/>
                  </a:cubicBezTo>
                  <a:cubicBezTo>
                    <a:pt x="176" y="164"/>
                    <a:pt x="173" y="155"/>
                    <a:pt x="170" y="145"/>
                  </a:cubicBezTo>
                  <a:cubicBezTo>
                    <a:pt x="167" y="135"/>
                    <a:pt x="163" y="124"/>
                    <a:pt x="171" y="117"/>
                  </a:cubicBezTo>
                  <a:cubicBezTo>
                    <a:pt x="179" y="109"/>
                    <a:pt x="189" y="112"/>
                    <a:pt x="199" y="116"/>
                  </a:cubicBezTo>
                  <a:cubicBezTo>
                    <a:pt x="209" y="119"/>
                    <a:pt x="218" y="121"/>
                    <a:pt x="224" y="115"/>
                  </a:cubicBezTo>
                  <a:cubicBezTo>
                    <a:pt x="230" y="110"/>
                    <a:pt x="227" y="100"/>
                    <a:pt x="224" y="91"/>
                  </a:cubicBezTo>
                  <a:cubicBezTo>
                    <a:pt x="221" y="81"/>
                    <a:pt x="218" y="70"/>
                    <a:pt x="225" y="62"/>
                  </a:cubicBezTo>
                  <a:cubicBezTo>
                    <a:pt x="233" y="55"/>
                    <a:pt x="244" y="58"/>
                    <a:pt x="254" y="61"/>
                  </a:cubicBezTo>
                  <a:cubicBezTo>
                    <a:pt x="263" y="64"/>
                    <a:pt x="273" y="67"/>
                    <a:pt x="278" y="61"/>
                  </a:cubicBezTo>
                  <a:cubicBezTo>
                    <a:pt x="284" y="55"/>
                    <a:pt x="282" y="46"/>
                    <a:pt x="279" y="36"/>
                  </a:cubicBezTo>
                  <a:cubicBezTo>
                    <a:pt x="275" y="26"/>
                    <a:pt x="272" y="15"/>
                    <a:pt x="280" y="8"/>
                  </a:cubicBezTo>
                  <a:cubicBezTo>
                    <a:pt x="287" y="0"/>
                    <a:pt x="298" y="4"/>
                    <a:pt x="308" y="7"/>
                  </a:cubicBezTo>
                  <a:cubicBezTo>
                    <a:pt x="318" y="10"/>
                    <a:pt x="327" y="13"/>
                    <a:pt x="333" y="7"/>
                  </a:cubicBezTo>
                  <a:cubicBezTo>
                    <a:pt x="336" y="10"/>
                    <a:pt x="336" y="10"/>
                    <a:pt x="336" y="10"/>
                  </a:cubicBezTo>
                  <a:cubicBezTo>
                    <a:pt x="328" y="17"/>
                    <a:pt x="317" y="14"/>
                    <a:pt x="307" y="11"/>
                  </a:cubicBezTo>
                  <a:cubicBezTo>
                    <a:pt x="297" y="8"/>
                    <a:pt x="288" y="5"/>
                    <a:pt x="282" y="11"/>
                  </a:cubicBezTo>
                  <a:cubicBezTo>
                    <a:pt x="276" y="17"/>
                    <a:pt x="279" y="26"/>
                    <a:pt x="282" y="35"/>
                  </a:cubicBezTo>
                  <a:cubicBezTo>
                    <a:pt x="286" y="46"/>
                    <a:pt x="289" y="56"/>
                    <a:pt x="281" y="64"/>
                  </a:cubicBezTo>
                  <a:cubicBezTo>
                    <a:pt x="274" y="72"/>
                    <a:pt x="263" y="68"/>
                    <a:pt x="253" y="65"/>
                  </a:cubicBezTo>
                  <a:cubicBezTo>
                    <a:pt x="243" y="62"/>
                    <a:pt x="234" y="59"/>
                    <a:pt x="228" y="65"/>
                  </a:cubicBezTo>
                  <a:cubicBezTo>
                    <a:pt x="222" y="71"/>
                    <a:pt x="225" y="80"/>
                    <a:pt x="228" y="90"/>
                  </a:cubicBezTo>
                  <a:cubicBezTo>
                    <a:pt x="231" y="100"/>
                    <a:pt x="235" y="111"/>
                    <a:pt x="227" y="118"/>
                  </a:cubicBezTo>
                  <a:cubicBezTo>
                    <a:pt x="219" y="126"/>
                    <a:pt x="209" y="123"/>
                    <a:pt x="198" y="119"/>
                  </a:cubicBezTo>
                  <a:cubicBezTo>
                    <a:pt x="189" y="116"/>
                    <a:pt x="180" y="113"/>
                    <a:pt x="174" y="119"/>
                  </a:cubicBezTo>
                  <a:cubicBezTo>
                    <a:pt x="168" y="125"/>
                    <a:pt x="171" y="134"/>
                    <a:pt x="174" y="144"/>
                  </a:cubicBezTo>
                  <a:cubicBezTo>
                    <a:pt x="177" y="154"/>
                    <a:pt x="180" y="165"/>
                    <a:pt x="173" y="173"/>
                  </a:cubicBezTo>
                  <a:cubicBezTo>
                    <a:pt x="165" y="180"/>
                    <a:pt x="154" y="177"/>
                    <a:pt x="144" y="174"/>
                  </a:cubicBezTo>
                  <a:cubicBezTo>
                    <a:pt x="134" y="171"/>
                    <a:pt x="125" y="168"/>
                    <a:pt x="119" y="174"/>
                  </a:cubicBezTo>
                  <a:cubicBezTo>
                    <a:pt x="113" y="180"/>
                    <a:pt x="116" y="189"/>
                    <a:pt x="119" y="198"/>
                  </a:cubicBezTo>
                  <a:cubicBezTo>
                    <a:pt x="122" y="209"/>
                    <a:pt x="126" y="219"/>
                    <a:pt x="118" y="227"/>
                  </a:cubicBezTo>
                  <a:cubicBezTo>
                    <a:pt x="111" y="235"/>
                    <a:pt x="100" y="231"/>
                    <a:pt x="90" y="228"/>
                  </a:cubicBezTo>
                  <a:cubicBezTo>
                    <a:pt x="80" y="225"/>
                    <a:pt x="71" y="222"/>
                    <a:pt x="65" y="228"/>
                  </a:cubicBezTo>
                  <a:cubicBezTo>
                    <a:pt x="59" y="234"/>
                    <a:pt x="62" y="243"/>
                    <a:pt x="65" y="253"/>
                  </a:cubicBezTo>
                  <a:cubicBezTo>
                    <a:pt x="68" y="263"/>
                    <a:pt x="71" y="274"/>
                    <a:pt x="64" y="281"/>
                  </a:cubicBezTo>
                  <a:cubicBezTo>
                    <a:pt x="56" y="289"/>
                    <a:pt x="45" y="286"/>
                    <a:pt x="35" y="282"/>
                  </a:cubicBezTo>
                  <a:cubicBezTo>
                    <a:pt x="26" y="279"/>
                    <a:pt x="17" y="277"/>
                    <a:pt x="11" y="283"/>
                  </a:cubicBezTo>
                  <a:cubicBezTo>
                    <a:pt x="5" y="288"/>
                    <a:pt x="7" y="298"/>
                    <a:pt x="10" y="307"/>
                  </a:cubicBezTo>
                  <a:cubicBezTo>
                    <a:pt x="14" y="317"/>
                    <a:pt x="17" y="328"/>
                    <a:pt x="9" y="336"/>
                  </a:cubicBezTo>
                  <a:cubicBezTo>
                    <a:pt x="7" y="333"/>
                    <a:pt x="7" y="333"/>
                    <a:pt x="7" y="333"/>
                  </a:cubicBezTo>
                  <a:cubicBezTo>
                    <a:pt x="13" y="327"/>
                    <a:pt x="10" y="318"/>
                    <a:pt x="7" y="308"/>
                  </a:cubicBezTo>
                  <a:cubicBezTo>
                    <a:pt x="3" y="298"/>
                    <a:pt x="0" y="287"/>
                    <a:pt x="8" y="280"/>
                  </a:cubicBezTo>
                  <a:close/>
                </a:path>
              </a:pathLst>
            </a:custGeom>
            <a:solidFill>
              <a:srgbClr val="B5C6C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auto">
            <a:xfrm>
              <a:off x="6370637" y="1084263"/>
              <a:ext cx="1590675" cy="1590675"/>
            </a:xfrm>
            <a:custGeom>
              <a:avLst/>
              <a:gdLst>
                <a:gd name="T0" fmla="*/ 727 w 762"/>
                <a:gd name="T1" fmla="*/ 35 h 762"/>
                <a:gd name="T2" fmla="*/ 727 w 762"/>
                <a:gd name="T3" fmla="*/ 163 h 762"/>
                <a:gd name="T4" fmla="*/ 163 w 762"/>
                <a:gd name="T5" fmla="*/ 727 h 762"/>
                <a:gd name="T6" fmla="*/ 36 w 762"/>
                <a:gd name="T7" fmla="*/ 727 h 762"/>
                <a:gd name="T8" fmla="*/ 36 w 762"/>
                <a:gd name="T9" fmla="*/ 727 h 762"/>
                <a:gd name="T10" fmla="*/ 36 w 762"/>
                <a:gd name="T11" fmla="*/ 599 h 762"/>
                <a:gd name="T12" fmla="*/ 599 w 762"/>
                <a:gd name="T13" fmla="*/ 35 h 762"/>
                <a:gd name="T14" fmla="*/ 727 w 762"/>
                <a:gd name="T15" fmla="*/ 35 h 7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62" h="762">
                  <a:moveTo>
                    <a:pt x="727" y="35"/>
                  </a:moveTo>
                  <a:cubicBezTo>
                    <a:pt x="762" y="71"/>
                    <a:pt x="762" y="128"/>
                    <a:pt x="727" y="163"/>
                  </a:cubicBezTo>
                  <a:cubicBezTo>
                    <a:pt x="163" y="727"/>
                    <a:pt x="163" y="727"/>
                    <a:pt x="163" y="727"/>
                  </a:cubicBezTo>
                  <a:cubicBezTo>
                    <a:pt x="128" y="762"/>
                    <a:pt x="71" y="762"/>
                    <a:pt x="36" y="727"/>
                  </a:cubicBezTo>
                  <a:cubicBezTo>
                    <a:pt x="36" y="727"/>
                    <a:pt x="36" y="727"/>
                    <a:pt x="36" y="727"/>
                  </a:cubicBezTo>
                  <a:cubicBezTo>
                    <a:pt x="0" y="691"/>
                    <a:pt x="0" y="634"/>
                    <a:pt x="36" y="599"/>
                  </a:cubicBezTo>
                  <a:cubicBezTo>
                    <a:pt x="599" y="35"/>
                    <a:pt x="599" y="35"/>
                    <a:pt x="599" y="35"/>
                  </a:cubicBezTo>
                  <a:cubicBezTo>
                    <a:pt x="635" y="0"/>
                    <a:pt x="692" y="0"/>
                    <a:pt x="727" y="35"/>
                  </a:cubicBezTo>
                  <a:close/>
                </a:path>
              </a:pathLst>
            </a:custGeom>
            <a:solidFill>
              <a:srgbClr val="DF7D3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8306592" y="1171575"/>
              <a:ext cx="950913" cy="954088"/>
            </a:xfrm>
            <a:custGeom>
              <a:avLst/>
              <a:gdLst>
                <a:gd name="T0" fmla="*/ 421 w 456"/>
                <a:gd name="T1" fmla="*/ 35 h 457"/>
                <a:gd name="T2" fmla="*/ 421 w 456"/>
                <a:gd name="T3" fmla="*/ 163 h 457"/>
                <a:gd name="T4" fmla="*/ 162 w 456"/>
                <a:gd name="T5" fmla="*/ 422 h 457"/>
                <a:gd name="T6" fmla="*/ 35 w 456"/>
                <a:gd name="T7" fmla="*/ 422 h 457"/>
                <a:gd name="T8" fmla="*/ 35 w 456"/>
                <a:gd name="T9" fmla="*/ 422 h 457"/>
                <a:gd name="T10" fmla="*/ 35 w 456"/>
                <a:gd name="T11" fmla="*/ 294 h 457"/>
                <a:gd name="T12" fmla="*/ 294 w 456"/>
                <a:gd name="T13" fmla="*/ 35 h 457"/>
                <a:gd name="T14" fmla="*/ 421 w 456"/>
                <a:gd name="T15" fmla="*/ 35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6" h="457">
                  <a:moveTo>
                    <a:pt x="421" y="35"/>
                  </a:moveTo>
                  <a:cubicBezTo>
                    <a:pt x="456" y="71"/>
                    <a:pt x="456" y="128"/>
                    <a:pt x="421" y="163"/>
                  </a:cubicBezTo>
                  <a:cubicBezTo>
                    <a:pt x="162" y="422"/>
                    <a:pt x="162" y="422"/>
                    <a:pt x="162" y="422"/>
                  </a:cubicBezTo>
                  <a:cubicBezTo>
                    <a:pt x="127" y="457"/>
                    <a:pt x="70" y="457"/>
                    <a:pt x="35" y="422"/>
                  </a:cubicBezTo>
                  <a:cubicBezTo>
                    <a:pt x="35" y="422"/>
                    <a:pt x="35" y="422"/>
                    <a:pt x="35" y="422"/>
                  </a:cubicBezTo>
                  <a:cubicBezTo>
                    <a:pt x="0" y="387"/>
                    <a:pt x="0" y="329"/>
                    <a:pt x="35" y="294"/>
                  </a:cubicBezTo>
                  <a:cubicBezTo>
                    <a:pt x="294" y="35"/>
                    <a:pt x="294" y="35"/>
                    <a:pt x="294" y="35"/>
                  </a:cubicBezTo>
                  <a:cubicBezTo>
                    <a:pt x="329" y="0"/>
                    <a:pt x="386" y="0"/>
                    <a:pt x="421" y="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3743324" y="1357313"/>
              <a:ext cx="1344612" cy="1343025"/>
            </a:xfrm>
            <a:custGeom>
              <a:avLst/>
              <a:gdLst>
                <a:gd name="T0" fmla="*/ 609 w 644"/>
                <a:gd name="T1" fmla="*/ 35 h 643"/>
                <a:gd name="T2" fmla="*/ 609 w 644"/>
                <a:gd name="T3" fmla="*/ 163 h 643"/>
                <a:gd name="T4" fmla="*/ 163 w 644"/>
                <a:gd name="T5" fmla="*/ 608 h 643"/>
                <a:gd name="T6" fmla="*/ 36 w 644"/>
                <a:gd name="T7" fmla="*/ 608 h 643"/>
                <a:gd name="T8" fmla="*/ 36 w 644"/>
                <a:gd name="T9" fmla="*/ 608 h 643"/>
                <a:gd name="T10" fmla="*/ 36 w 644"/>
                <a:gd name="T11" fmla="*/ 481 h 643"/>
                <a:gd name="T12" fmla="*/ 481 w 644"/>
                <a:gd name="T13" fmla="*/ 35 h 643"/>
                <a:gd name="T14" fmla="*/ 609 w 644"/>
                <a:gd name="T15" fmla="*/ 35 h 6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44" h="643">
                  <a:moveTo>
                    <a:pt x="609" y="35"/>
                  </a:moveTo>
                  <a:cubicBezTo>
                    <a:pt x="644" y="70"/>
                    <a:pt x="644" y="127"/>
                    <a:pt x="609" y="163"/>
                  </a:cubicBezTo>
                  <a:cubicBezTo>
                    <a:pt x="163" y="608"/>
                    <a:pt x="163" y="608"/>
                    <a:pt x="163" y="608"/>
                  </a:cubicBezTo>
                  <a:cubicBezTo>
                    <a:pt x="128" y="643"/>
                    <a:pt x="71" y="643"/>
                    <a:pt x="36" y="608"/>
                  </a:cubicBezTo>
                  <a:cubicBezTo>
                    <a:pt x="36" y="608"/>
                    <a:pt x="36" y="608"/>
                    <a:pt x="36" y="608"/>
                  </a:cubicBezTo>
                  <a:cubicBezTo>
                    <a:pt x="0" y="573"/>
                    <a:pt x="0" y="516"/>
                    <a:pt x="36" y="481"/>
                  </a:cubicBezTo>
                  <a:cubicBezTo>
                    <a:pt x="481" y="35"/>
                    <a:pt x="481" y="35"/>
                    <a:pt x="481" y="35"/>
                  </a:cubicBezTo>
                  <a:cubicBezTo>
                    <a:pt x="516" y="0"/>
                    <a:pt x="573" y="0"/>
                    <a:pt x="609" y="35"/>
                  </a:cubicBezTo>
                  <a:close/>
                </a:path>
              </a:pathLst>
            </a:custGeom>
            <a:solidFill>
              <a:srgbClr val="DF7D3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1"/>
            <p:cNvSpPr>
              <a:spLocks/>
            </p:cNvSpPr>
            <p:nvPr/>
          </p:nvSpPr>
          <p:spPr bwMode="auto">
            <a:xfrm>
              <a:off x="6724649" y="4189412"/>
              <a:ext cx="1344612" cy="1343025"/>
            </a:xfrm>
            <a:custGeom>
              <a:avLst/>
              <a:gdLst>
                <a:gd name="T0" fmla="*/ 609 w 644"/>
                <a:gd name="T1" fmla="*/ 35 h 643"/>
                <a:gd name="T2" fmla="*/ 609 w 644"/>
                <a:gd name="T3" fmla="*/ 163 h 643"/>
                <a:gd name="T4" fmla="*/ 163 w 644"/>
                <a:gd name="T5" fmla="*/ 608 h 643"/>
                <a:gd name="T6" fmla="*/ 35 w 644"/>
                <a:gd name="T7" fmla="*/ 608 h 643"/>
                <a:gd name="T8" fmla="*/ 35 w 644"/>
                <a:gd name="T9" fmla="*/ 608 h 643"/>
                <a:gd name="T10" fmla="*/ 35 w 644"/>
                <a:gd name="T11" fmla="*/ 480 h 643"/>
                <a:gd name="T12" fmla="*/ 481 w 644"/>
                <a:gd name="T13" fmla="*/ 35 h 643"/>
                <a:gd name="T14" fmla="*/ 609 w 644"/>
                <a:gd name="T15" fmla="*/ 35 h 6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44" h="643">
                  <a:moveTo>
                    <a:pt x="609" y="35"/>
                  </a:moveTo>
                  <a:cubicBezTo>
                    <a:pt x="644" y="70"/>
                    <a:pt x="644" y="127"/>
                    <a:pt x="609" y="163"/>
                  </a:cubicBezTo>
                  <a:cubicBezTo>
                    <a:pt x="163" y="608"/>
                    <a:pt x="163" y="608"/>
                    <a:pt x="163" y="608"/>
                  </a:cubicBezTo>
                  <a:cubicBezTo>
                    <a:pt x="128" y="643"/>
                    <a:pt x="71" y="643"/>
                    <a:pt x="35" y="608"/>
                  </a:cubicBezTo>
                  <a:cubicBezTo>
                    <a:pt x="35" y="608"/>
                    <a:pt x="35" y="608"/>
                    <a:pt x="35" y="608"/>
                  </a:cubicBezTo>
                  <a:cubicBezTo>
                    <a:pt x="0" y="573"/>
                    <a:pt x="0" y="516"/>
                    <a:pt x="35" y="480"/>
                  </a:cubicBezTo>
                  <a:cubicBezTo>
                    <a:pt x="481" y="35"/>
                    <a:pt x="481" y="35"/>
                    <a:pt x="481" y="35"/>
                  </a:cubicBezTo>
                  <a:cubicBezTo>
                    <a:pt x="516" y="0"/>
                    <a:pt x="573" y="0"/>
                    <a:pt x="609" y="35"/>
                  </a:cubicBezTo>
                  <a:close/>
                </a:path>
              </a:pathLst>
            </a:custGeom>
            <a:solidFill>
              <a:srgbClr val="DF7D3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>
              <a:off x="2933698" y="3802585"/>
              <a:ext cx="430213" cy="430213"/>
            </a:xfrm>
            <a:custGeom>
              <a:avLst/>
              <a:gdLst>
                <a:gd name="T0" fmla="*/ 170 w 206"/>
                <a:gd name="T1" fmla="*/ 37 h 206"/>
                <a:gd name="T2" fmla="*/ 170 w 206"/>
                <a:gd name="T3" fmla="*/ 170 h 206"/>
                <a:gd name="T4" fmla="*/ 37 w 206"/>
                <a:gd name="T5" fmla="*/ 170 h 206"/>
                <a:gd name="T6" fmla="*/ 37 w 206"/>
                <a:gd name="T7" fmla="*/ 37 h 206"/>
                <a:gd name="T8" fmla="*/ 170 w 206"/>
                <a:gd name="T9" fmla="*/ 37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206">
                  <a:moveTo>
                    <a:pt x="170" y="37"/>
                  </a:moveTo>
                  <a:cubicBezTo>
                    <a:pt x="206" y="74"/>
                    <a:pt x="206" y="133"/>
                    <a:pt x="170" y="170"/>
                  </a:cubicBezTo>
                  <a:cubicBezTo>
                    <a:pt x="133" y="206"/>
                    <a:pt x="73" y="206"/>
                    <a:pt x="37" y="170"/>
                  </a:cubicBezTo>
                  <a:cubicBezTo>
                    <a:pt x="0" y="133"/>
                    <a:pt x="0" y="74"/>
                    <a:pt x="37" y="37"/>
                  </a:cubicBezTo>
                  <a:cubicBezTo>
                    <a:pt x="73" y="0"/>
                    <a:pt x="133" y="0"/>
                    <a:pt x="170" y="37"/>
                  </a:cubicBezTo>
                  <a:close/>
                </a:path>
              </a:pathLst>
            </a:custGeom>
            <a:solidFill>
              <a:srgbClr val="DF7D3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3"/>
            <p:cNvSpPr>
              <a:spLocks noEditPoints="1"/>
            </p:cNvSpPr>
            <p:nvPr/>
          </p:nvSpPr>
          <p:spPr bwMode="auto">
            <a:xfrm>
              <a:off x="5180158" y="948820"/>
              <a:ext cx="330055" cy="301354"/>
            </a:xfrm>
            <a:custGeom>
              <a:avLst/>
              <a:gdLst>
                <a:gd name="T0" fmla="*/ 123 w 245"/>
                <a:gd name="T1" fmla="*/ 223 h 223"/>
                <a:gd name="T2" fmla="*/ 44 w 245"/>
                <a:gd name="T3" fmla="*/ 190 h 223"/>
                <a:gd name="T4" fmla="*/ 44 w 245"/>
                <a:gd name="T5" fmla="*/ 32 h 223"/>
                <a:gd name="T6" fmla="*/ 123 w 245"/>
                <a:gd name="T7" fmla="*/ 0 h 223"/>
                <a:gd name="T8" fmla="*/ 202 w 245"/>
                <a:gd name="T9" fmla="*/ 32 h 223"/>
                <a:gd name="T10" fmla="*/ 202 w 245"/>
                <a:gd name="T11" fmla="*/ 32 h 223"/>
                <a:gd name="T12" fmla="*/ 202 w 245"/>
                <a:gd name="T13" fmla="*/ 190 h 223"/>
                <a:gd name="T14" fmla="*/ 123 w 245"/>
                <a:gd name="T15" fmla="*/ 223 h 223"/>
                <a:gd name="T16" fmla="*/ 123 w 245"/>
                <a:gd name="T17" fmla="*/ 36 h 223"/>
                <a:gd name="T18" fmla="*/ 69 w 245"/>
                <a:gd name="T19" fmla="*/ 58 h 223"/>
                <a:gd name="T20" fmla="*/ 69 w 245"/>
                <a:gd name="T21" fmla="*/ 165 h 223"/>
                <a:gd name="T22" fmla="*/ 123 w 245"/>
                <a:gd name="T23" fmla="*/ 187 h 223"/>
                <a:gd name="T24" fmla="*/ 176 w 245"/>
                <a:gd name="T25" fmla="*/ 165 h 223"/>
                <a:gd name="T26" fmla="*/ 176 w 245"/>
                <a:gd name="T27" fmla="*/ 58 h 223"/>
                <a:gd name="T28" fmla="*/ 123 w 245"/>
                <a:gd name="T29" fmla="*/ 36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5" h="223">
                  <a:moveTo>
                    <a:pt x="123" y="223"/>
                  </a:moveTo>
                  <a:cubicBezTo>
                    <a:pt x="93" y="223"/>
                    <a:pt x="65" y="212"/>
                    <a:pt x="44" y="190"/>
                  </a:cubicBezTo>
                  <a:cubicBezTo>
                    <a:pt x="0" y="147"/>
                    <a:pt x="0" y="76"/>
                    <a:pt x="44" y="32"/>
                  </a:cubicBezTo>
                  <a:cubicBezTo>
                    <a:pt x="65" y="11"/>
                    <a:pt x="93" y="0"/>
                    <a:pt x="123" y="0"/>
                  </a:cubicBezTo>
                  <a:cubicBezTo>
                    <a:pt x="153" y="0"/>
                    <a:pt x="181" y="11"/>
                    <a:pt x="202" y="32"/>
                  </a:cubicBezTo>
                  <a:cubicBezTo>
                    <a:pt x="202" y="32"/>
                    <a:pt x="202" y="32"/>
                    <a:pt x="202" y="32"/>
                  </a:cubicBezTo>
                  <a:cubicBezTo>
                    <a:pt x="245" y="76"/>
                    <a:pt x="245" y="147"/>
                    <a:pt x="202" y="190"/>
                  </a:cubicBezTo>
                  <a:cubicBezTo>
                    <a:pt x="181" y="212"/>
                    <a:pt x="153" y="223"/>
                    <a:pt x="123" y="223"/>
                  </a:cubicBezTo>
                  <a:close/>
                  <a:moveTo>
                    <a:pt x="123" y="36"/>
                  </a:moveTo>
                  <a:cubicBezTo>
                    <a:pt x="103" y="36"/>
                    <a:pt x="84" y="43"/>
                    <a:pt x="69" y="58"/>
                  </a:cubicBezTo>
                  <a:cubicBezTo>
                    <a:pt x="40" y="87"/>
                    <a:pt x="40" y="135"/>
                    <a:pt x="69" y="165"/>
                  </a:cubicBezTo>
                  <a:cubicBezTo>
                    <a:pt x="84" y="179"/>
                    <a:pt x="103" y="187"/>
                    <a:pt x="123" y="187"/>
                  </a:cubicBezTo>
                  <a:cubicBezTo>
                    <a:pt x="143" y="187"/>
                    <a:pt x="162" y="179"/>
                    <a:pt x="176" y="165"/>
                  </a:cubicBezTo>
                  <a:cubicBezTo>
                    <a:pt x="206" y="135"/>
                    <a:pt x="206" y="87"/>
                    <a:pt x="176" y="58"/>
                  </a:cubicBezTo>
                  <a:cubicBezTo>
                    <a:pt x="162" y="43"/>
                    <a:pt x="143" y="36"/>
                    <a:pt x="123" y="36"/>
                  </a:cubicBezTo>
                  <a:close/>
                </a:path>
              </a:pathLst>
            </a:custGeom>
            <a:solidFill>
              <a:srgbClr val="B5C6C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5"/>
            <p:cNvSpPr>
              <a:spLocks/>
            </p:cNvSpPr>
            <p:nvPr/>
          </p:nvSpPr>
          <p:spPr bwMode="auto">
            <a:xfrm>
              <a:off x="7873998" y="730250"/>
              <a:ext cx="430213" cy="430213"/>
            </a:xfrm>
            <a:custGeom>
              <a:avLst/>
              <a:gdLst>
                <a:gd name="T0" fmla="*/ 169 w 206"/>
                <a:gd name="T1" fmla="*/ 37 h 206"/>
                <a:gd name="T2" fmla="*/ 169 w 206"/>
                <a:gd name="T3" fmla="*/ 170 h 206"/>
                <a:gd name="T4" fmla="*/ 37 w 206"/>
                <a:gd name="T5" fmla="*/ 170 h 206"/>
                <a:gd name="T6" fmla="*/ 37 w 206"/>
                <a:gd name="T7" fmla="*/ 37 h 206"/>
                <a:gd name="T8" fmla="*/ 169 w 206"/>
                <a:gd name="T9" fmla="*/ 37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206">
                  <a:moveTo>
                    <a:pt x="169" y="37"/>
                  </a:moveTo>
                  <a:cubicBezTo>
                    <a:pt x="206" y="74"/>
                    <a:pt x="206" y="133"/>
                    <a:pt x="169" y="170"/>
                  </a:cubicBezTo>
                  <a:cubicBezTo>
                    <a:pt x="133" y="206"/>
                    <a:pt x="73" y="206"/>
                    <a:pt x="37" y="170"/>
                  </a:cubicBezTo>
                  <a:cubicBezTo>
                    <a:pt x="0" y="133"/>
                    <a:pt x="0" y="74"/>
                    <a:pt x="37" y="37"/>
                  </a:cubicBezTo>
                  <a:cubicBezTo>
                    <a:pt x="73" y="0"/>
                    <a:pt x="133" y="0"/>
                    <a:pt x="169" y="3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6"/>
            <p:cNvSpPr>
              <a:spLocks/>
            </p:cNvSpPr>
            <p:nvPr/>
          </p:nvSpPr>
          <p:spPr bwMode="auto">
            <a:xfrm>
              <a:off x="6345237" y="5465761"/>
              <a:ext cx="430213" cy="430213"/>
            </a:xfrm>
            <a:custGeom>
              <a:avLst/>
              <a:gdLst>
                <a:gd name="T0" fmla="*/ 170 w 206"/>
                <a:gd name="T1" fmla="*/ 37 h 206"/>
                <a:gd name="T2" fmla="*/ 170 w 206"/>
                <a:gd name="T3" fmla="*/ 170 h 206"/>
                <a:gd name="T4" fmla="*/ 37 w 206"/>
                <a:gd name="T5" fmla="*/ 170 h 206"/>
                <a:gd name="T6" fmla="*/ 37 w 206"/>
                <a:gd name="T7" fmla="*/ 37 h 206"/>
                <a:gd name="T8" fmla="*/ 170 w 206"/>
                <a:gd name="T9" fmla="*/ 37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206">
                  <a:moveTo>
                    <a:pt x="170" y="37"/>
                  </a:moveTo>
                  <a:cubicBezTo>
                    <a:pt x="206" y="74"/>
                    <a:pt x="206" y="133"/>
                    <a:pt x="170" y="170"/>
                  </a:cubicBezTo>
                  <a:cubicBezTo>
                    <a:pt x="133" y="206"/>
                    <a:pt x="73" y="206"/>
                    <a:pt x="37" y="170"/>
                  </a:cubicBezTo>
                  <a:cubicBezTo>
                    <a:pt x="0" y="133"/>
                    <a:pt x="0" y="74"/>
                    <a:pt x="37" y="37"/>
                  </a:cubicBezTo>
                  <a:cubicBezTo>
                    <a:pt x="73" y="0"/>
                    <a:pt x="133" y="0"/>
                    <a:pt x="170" y="37"/>
                  </a:cubicBezTo>
                  <a:close/>
                </a:path>
              </a:pathLst>
            </a:custGeom>
            <a:solidFill>
              <a:srgbClr val="B5C6C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3"/>
            <p:cNvSpPr>
              <a:spLocks noEditPoints="1"/>
            </p:cNvSpPr>
            <p:nvPr/>
          </p:nvSpPr>
          <p:spPr bwMode="auto">
            <a:xfrm>
              <a:off x="5051425" y="5585890"/>
              <a:ext cx="330055" cy="301354"/>
            </a:xfrm>
            <a:custGeom>
              <a:avLst/>
              <a:gdLst>
                <a:gd name="T0" fmla="*/ 123 w 245"/>
                <a:gd name="T1" fmla="*/ 223 h 223"/>
                <a:gd name="T2" fmla="*/ 44 w 245"/>
                <a:gd name="T3" fmla="*/ 190 h 223"/>
                <a:gd name="T4" fmla="*/ 44 w 245"/>
                <a:gd name="T5" fmla="*/ 32 h 223"/>
                <a:gd name="T6" fmla="*/ 123 w 245"/>
                <a:gd name="T7" fmla="*/ 0 h 223"/>
                <a:gd name="T8" fmla="*/ 202 w 245"/>
                <a:gd name="T9" fmla="*/ 32 h 223"/>
                <a:gd name="T10" fmla="*/ 202 w 245"/>
                <a:gd name="T11" fmla="*/ 32 h 223"/>
                <a:gd name="T12" fmla="*/ 202 w 245"/>
                <a:gd name="T13" fmla="*/ 190 h 223"/>
                <a:gd name="T14" fmla="*/ 123 w 245"/>
                <a:gd name="T15" fmla="*/ 223 h 223"/>
                <a:gd name="T16" fmla="*/ 123 w 245"/>
                <a:gd name="T17" fmla="*/ 36 h 223"/>
                <a:gd name="T18" fmla="*/ 69 w 245"/>
                <a:gd name="T19" fmla="*/ 58 h 223"/>
                <a:gd name="T20" fmla="*/ 69 w 245"/>
                <a:gd name="T21" fmla="*/ 165 h 223"/>
                <a:gd name="T22" fmla="*/ 123 w 245"/>
                <a:gd name="T23" fmla="*/ 187 h 223"/>
                <a:gd name="T24" fmla="*/ 176 w 245"/>
                <a:gd name="T25" fmla="*/ 165 h 223"/>
                <a:gd name="T26" fmla="*/ 176 w 245"/>
                <a:gd name="T27" fmla="*/ 58 h 223"/>
                <a:gd name="T28" fmla="*/ 123 w 245"/>
                <a:gd name="T29" fmla="*/ 36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5" h="223">
                  <a:moveTo>
                    <a:pt x="123" y="223"/>
                  </a:moveTo>
                  <a:cubicBezTo>
                    <a:pt x="93" y="223"/>
                    <a:pt x="65" y="212"/>
                    <a:pt x="44" y="190"/>
                  </a:cubicBezTo>
                  <a:cubicBezTo>
                    <a:pt x="0" y="147"/>
                    <a:pt x="0" y="76"/>
                    <a:pt x="44" y="32"/>
                  </a:cubicBezTo>
                  <a:cubicBezTo>
                    <a:pt x="65" y="11"/>
                    <a:pt x="93" y="0"/>
                    <a:pt x="123" y="0"/>
                  </a:cubicBezTo>
                  <a:cubicBezTo>
                    <a:pt x="153" y="0"/>
                    <a:pt x="181" y="11"/>
                    <a:pt x="202" y="32"/>
                  </a:cubicBezTo>
                  <a:cubicBezTo>
                    <a:pt x="202" y="32"/>
                    <a:pt x="202" y="32"/>
                    <a:pt x="202" y="32"/>
                  </a:cubicBezTo>
                  <a:cubicBezTo>
                    <a:pt x="245" y="76"/>
                    <a:pt x="245" y="147"/>
                    <a:pt x="202" y="190"/>
                  </a:cubicBezTo>
                  <a:cubicBezTo>
                    <a:pt x="181" y="212"/>
                    <a:pt x="153" y="223"/>
                    <a:pt x="123" y="223"/>
                  </a:cubicBezTo>
                  <a:close/>
                  <a:moveTo>
                    <a:pt x="123" y="36"/>
                  </a:moveTo>
                  <a:cubicBezTo>
                    <a:pt x="103" y="36"/>
                    <a:pt x="84" y="43"/>
                    <a:pt x="69" y="58"/>
                  </a:cubicBezTo>
                  <a:cubicBezTo>
                    <a:pt x="40" y="87"/>
                    <a:pt x="40" y="135"/>
                    <a:pt x="69" y="165"/>
                  </a:cubicBezTo>
                  <a:cubicBezTo>
                    <a:pt x="84" y="179"/>
                    <a:pt x="103" y="187"/>
                    <a:pt x="123" y="187"/>
                  </a:cubicBezTo>
                  <a:cubicBezTo>
                    <a:pt x="143" y="187"/>
                    <a:pt x="162" y="179"/>
                    <a:pt x="176" y="165"/>
                  </a:cubicBezTo>
                  <a:cubicBezTo>
                    <a:pt x="206" y="135"/>
                    <a:pt x="206" y="87"/>
                    <a:pt x="176" y="58"/>
                  </a:cubicBezTo>
                  <a:cubicBezTo>
                    <a:pt x="162" y="43"/>
                    <a:pt x="143" y="36"/>
                    <a:pt x="123" y="36"/>
                  </a:cubicBezTo>
                  <a:close/>
                </a:path>
              </a:pathLst>
            </a:custGeom>
            <a:solidFill>
              <a:srgbClr val="DF7D3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9"/>
            <p:cNvSpPr>
              <a:spLocks/>
            </p:cNvSpPr>
            <p:nvPr/>
          </p:nvSpPr>
          <p:spPr bwMode="auto">
            <a:xfrm>
              <a:off x="8183994" y="3779475"/>
              <a:ext cx="950913" cy="954088"/>
            </a:xfrm>
            <a:custGeom>
              <a:avLst/>
              <a:gdLst>
                <a:gd name="T0" fmla="*/ 421 w 456"/>
                <a:gd name="T1" fmla="*/ 35 h 457"/>
                <a:gd name="T2" fmla="*/ 421 w 456"/>
                <a:gd name="T3" fmla="*/ 163 h 457"/>
                <a:gd name="T4" fmla="*/ 162 w 456"/>
                <a:gd name="T5" fmla="*/ 422 h 457"/>
                <a:gd name="T6" fmla="*/ 35 w 456"/>
                <a:gd name="T7" fmla="*/ 422 h 457"/>
                <a:gd name="T8" fmla="*/ 35 w 456"/>
                <a:gd name="T9" fmla="*/ 422 h 457"/>
                <a:gd name="T10" fmla="*/ 35 w 456"/>
                <a:gd name="T11" fmla="*/ 294 h 457"/>
                <a:gd name="T12" fmla="*/ 294 w 456"/>
                <a:gd name="T13" fmla="*/ 35 h 457"/>
                <a:gd name="T14" fmla="*/ 421 w 456"/>
                <a:gd name="T15" fmla="*/ 35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6" h="457">
                  <a:moveTo>
                    <a:pt x="421" y="35"/>
                  </a:moveTo>
                  <a:cubicBezTo>
                    <a:pt x="456" y="71"/>
                    <a:pt x="456" y="128"/>
                    <a:pt x="421" y="163"/>
                  </a:cubicBezTo>
                  <a:cubicBezTo>
                    <a:pt x="162" y="422"/>
                    <a:pt x="162" y="422"/>
                    <a:pt x="162" y="422"/>
                  </a:cubicBezTo>
                  <a:cubicBezTo>
                    <a:pt x="127" y="457"/>
                    <a:pt x="70" y="457"/>
                    <a:pt x="35" y="422"/>
                  </a:cubicBezTo>
                  <a:cubicBezTo>
                    <a:pt x="35" y="422"/>
                    <a:pt x="35" y="422"/>
                    <a:pt x="35" y="422"/>
                  </a:cubicBezTo>
                  <a:cubicBezTo>
                    <a:pt x="0" y="387"/>
                    <a:pt x="0" y="329"/>
                    <a:pt x="35" y="294"/>
                  </a:cubicBezTo>
                  <a:cubicBezTo>
                    <a:pt x="294" y="35"/>
                    <a:pt x="294" y="35"/>
                    <a:pt x="294" y="35"/>
                  </a:cubicBezTo>
                  <a:cubicBezTo>
                    <a:pt x="329" y="0"/>
                    <a:pt x="386" y="0"/>
                    <a:pt x="421" y="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5"/>
            <p:cNvSpPr>
              <a:spLocks/>
            </p:cNvSpPr>
            <p:nvPr/>
          </p:nvSpPr>
          <p:spPr bwMode="auto">
            <a:xfrm>
              <a:off x="9134907" y="3349262"/>
              <a:ext cx="430213" cy="430213"/>
            </a:xfrm>
            <a:custGeom>
              <a:avLst/>
              <a:gdLst>
                <a:gd name="T0" fmla="*/ 169 w 206"/>
                <a:gd name="T1" fmla="*/ 37 h 206"/>
                <a:gd name="T2" fmla="*/ 169 w 206"/>
                <a:gd name="T3" fmla="*/ 170 h 206"/>
                <a:gd name="T4" fmla="*/ 37 w 206"/>
                <a:gd name="T5" fmla="*/ 170 h 206"/>
                <a:gd name="T6" fmla="*/ 37 w 206"/>
                <a:gd name="T7" fmla="*/ 37 h 206"/>
                <a:gd name="T8" fmla="*/ 169 w 206"/>
                <a:gd name="T9" fmla="*/ 37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206">
                  <a:moveTo>
                    <a:pt x="169" y="37"/>
                  </a:moveTo>
                  <a:cubicBezTo>
                    <a:pt x="206" y="74"/>
                    <a:pt x="206" y="133"/>
                    <a:pt x="169" y="170"/>
                  </a:cubicBezTo>
                  <a:cubicBezTo>
                    <a:pt x="133" y="206"/>
                    <a:pt x="73" y="206"/>
                    <a:pt x="37" y="170"/>
                  </a:cubicBezTo>
                  <a:cubicBezTo>
                    <a:pt x="0" y="133"/>
                    <a:pt x="0" y="74"/>
                    <a:pt x="37" y="37"/>
                  </a:cubicBezTo>
                  <a:cubicBezTo>
                    <a:pt x="73" y="0"/>
                    <a:pt x="133" y="0"/>
                    <a:pt x="169" y="37"/>
                  </a:cubicBezTo>
                  <a:close/>
                </a:path>
              </a:pathLst>
            </a:custGeom>
            <a:solidFill>
              <a:srgbClr val="DF7D3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9"/>
            <p:cNvSpPr>
              <a:spLocks/>
            </p:cNvSpPr>
            <p:nvPr/>
          </p:nvSpPr>
          <p:spPr bwMode="auto">
            <a:xfrm>
              <a:off x="2764576" y="1879599"/>
              <a:ext cx="950913" cy="954088"/>
            </a:xfrm>
            <a:custGeom>
              <a:avLst/>
              <a:gdLst>
                <a:gd name="T0" fmla="*/ 421 w 456"/>
                <a:gd name="T1" fmla="*/ 35 h 457"/>
                <a:gd name="T2" fmla="*/ 421 w 456"/>
                <a:gd name="T3" fmla="*/ 163 h 457"/>
                <a:gd name="T4" fmla="*/ 162 w 456"/>
                <a:gd name="T5" fmla="*/ 422 h 457"/>
                <a:gd name="T6" fmla="*/ 35 w 456"/>
                <a:gd name="T7" fmla="*/ 422 h 457"/>
                <a:gd name="T8" fmla="*/ 35 w 456"/>
                <a:gd name="T9" fmla="*/ 422 h 457"/>
                <a:gd name="T10" fmla="*/ 35 w 456"/>
                <a:gd name="T11" fmla="*/ 294 h 457"/>
                <a:gd name="T12" fmla="*/ 294 w 456"/>
                <a:gd name="T13" fmla="*/ 35 h 457"/>
                <a:gd name="T14" fmla="*/ 421 w 456"/>
                <a:gd name="T15" fmla="*/ 35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6" h="457">
                  <a:moveTo>
                    <a:pt x="421" y="35"/>
                  </a:moveTo>
                  <a:cubicBezTo>
                    <a:pt x="456" y="71"/>
                    <a:pt x="456" y="128"/>
                    <a:pt x="421" y="163"/>
                  </a:cubicBezTo>
                  <a:cubicBezTo>
                    <a:pt x="162" y="422"/>
                    <a:pt x="162" y="422"/>
                    <a:pt x="162" y="422"/>
                  </a:cubicBezTo>
                  <a:cubicBezTo>
                    <a:pt x="127" y="457"/>
                    <a:pt x="70" y="457"/>
                    <a:pt x="35" y="422"/>
                  </a:cubicBezTo>
                  <a:cubicBezTo>
                    <a:pt x="35" y="422"/>
                    <a:pt x="35" y="422"/>
                    <a:pt x="35" y="422"/>
                  </a:cubicBezTo>
                  <a:cubicBezTo>
                    <a:pt x="0" y="387"/>
                    <a:pt x="0" y="329"/>
                    <a:pt x="35" y="294"/>
                  </a:cubicBezTo>
                  <a:cubicBezTo>
                    <a:pt x="294" y="35"/>
                    <a:pt x="294" y="35"/>
                    <a:pt x="294" y="35"/>
                  </a:cubicBezTo>
                  <a:cubicBezTo>
                    <a:pt x="329" y="0"/>
                    <a:pt x="386" y="0"/>
                    <a:pt x="421" y="35"/>
                  </a:cubicBezTo>
                  <a:close/>
                </a:path>
              </a:pathLst>
            </a:custGeom>
            <a:solidFill>
              <a:srgbClr val="B5C6C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3"/>
            <p:cNvSpPr>
              <a:spLocks noEditPoints="1"/>
            </p:cNvSpPr>
            <p:nvPr/>
          </p:nvSpPr>
          <p:spPr bwMode="auto">
            <a:xfrm>
              <a:off x="2432790" y="2824939"/>
              <a:ext cx="330055" cy="301354"/>
            </a:xfrm>
            <a:custGeom>
              <a:avLst/>
              <a:gdLst>
                <a:gd name="T0" fmla="*/ 123 w 245"/>
                <a:gd name="T1" fmla="*/ 223 h 223"/>
                <a:gd name="T2" fmla="*/ 44 w 245"/>
                <a:gd name="T3" fmla="*/ 190 h 223"/>
                <a:gd name="T4" fmla="*/ 44 w 245"/>
                <a:gd name="T5" fmla="*/ 32 h 223"/>
                <a:gd name="T6" fmla="*/ 123 w 245"/>
                <a:gd name="T7" fmla="*/ 0 h 223"/>
                <a:gd name="T8" fmla="*/ 202 w 245"/>
                <a:gd name="T9" fmla="*/ 32 h 223"/>
                <a:gd name="T10" fmla="*/ 202 w 245"/>
                <a:gd name="T11" fmla="*/ 32 h 223"/>
                <a:gd name="T12" fmla="*/ 202 w 245"/>
                <a:gd name="T13" fmla="*/ 190 h 223"/>
                <a:gd name="T14" fmla="*/ 123 w 245"/>
                <a:gd name="T15" fmla="*/ 223 h 223"/>
                <a:gd name="T16" fmla="*/ 123 w 245"/>
                <a:gd name="T17" fmla="*/ 36 h 223"/>
                <a:gd name="T18" fmla="*/ 69 w 245"/>
                <a:gd name="T19" fmla="*/ 58 h 223"/>
                <a:gd name="T20" fmla="*/ 69 w 245"/>
                <a:gd name="T21" fmla="*/ 165 h 223"/>
                <a:gd name="T22" fmla="*/ 123 w 245"/>
                <a:gd name="T23" fmla="*/ 187 h 223"/>
                <a:gd name="T24" fmla="*/ 176 w 245"/>
                <a:gd name="T25" fmla="*/ 165 h 223"/>
                <a:gd name="T26" fmla="*/ 176 w 245"/>
                <a:gd name="T27" fmla="*/ 58 h 223"/>
                <a:gd name="T28" fmla="*/ 123 w 245"/>
                <a:gd name="T29" fmla="*/ 36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5" h="223">
                  <a:moveTo>
                    <a:pt x="123" y="223"/>
                  </a:moveTo>
                  <a:cubicBezTo>
                    <a:pt x="93" y="223"/>
                    <a:pt x="65" y="212"/>
                    <a:pt x="44" y="190"/>
                  </a:cubicBezTo>
                  <a:cubicBezTo>
                    <a:pt x="0" y="147"/>
                    <a:pt x="0" y="76"/>
                    <a:pt x="44" y="32"/>
                  </a:cubicBezTo>
                  <a:cubicBezTo>
                    <a:pt x="65" y="11"/>
                    <a:pt x="93" y="0"/>
                    <a:pt x="123" y="0"/>
                  </a:cubicBezTo>
                  <a:cubicBezTo>
                    <a:pt x="153" y="0"/>
                    <a:pt x="181" y="11"/>
                    <a:pt x="202" y="32"/>
                  </a:cubicBezTo>
                  <a:cubicBezTo>
                    <a:pt x="202" y="32"/>
                    <a:pt x="202" y="32"/>
                    <a:pt x="202" y="32"/>
                  </a:cubicBezTo>
                  <a:cubicBezTo>
                    <a:pt x="245" y="76"/>
                    <a:pt x="245" y="147"/>
                    <a:pt x="202" y="190"/>
                  </a:cubicBezTo>
                  <a:cubicBezTo>
                    <a:pt x="181" y="212"/>
                    <a:pt x="153" y="223"/>
                    <a:pt x="123" y="223"/>
                  </a:cubicBezTo>
                  <a:close/>
                  <a:moveTo>
                    <a:pt x="123" y="36"/>
                  </a:moveTo>
                  <a:cubicBezTo>
                    <a:pt x="103" y="36"/>
                    <a:pt x="84" y="43"/>
                    <a:pt x="69" y="58"/>
                  </a:cubicBezTo>
                  <a:cubicBezTo>
                    <a:pt x="40" y="87"/>
                    <a:pt x="40" y="135"/>
                    <a:pt x="69" y="165"/>
                  </a:cubicBezTo>
                  <a:cubicBezTo>
                    <a:pt x="84" y="179"/>
                    <a:pt x="103" y="187"/>
                    <a:pt x="123" y="187"/>
                  </a:cubicBezTo>
                  <a:cubicBezTo>
                    <a:pt x="143" y="187"/>
                    <a:pt x="162" y="179"/>
                    <a:pt x="176" y="165"/>
                  </a:cubicBezTo>
                  <a:cubicBezTo>
                    <a:pt x="206" y="135"/>
                    <a:pt x="206" y="87"/>
                    <a:pt x="176" y="58"/>
                  </a:cubicBezTo>
                  <a:cubicBezTo>
                    <a:pt x="162" y="43"/>
                    <a:pt x="143" y="36"/>
                    <a:pt x="123" y="36"/>
                  </a:cubicBezTo>
                  <a:close/>
                </a:path>
              </a:pathLst>
            </a:custGeom>
            <a:solidFill>
              <a:srgbClr val="DF7D3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6"/>
            <p:cNvSpPr>
              <a:spLocks/>
            </p:cNvSpPr>
            <p:nvPr/>
          </p:nvSpPr>
          <p:spPr bwMode="auto">
            <a:xfrm>
              <a:off x="7440141" y="4765674"/>
              <a:ext cx="700088" cy="700088"/>
            </a:xfrm>
            <a:custGeom>
              <a:avLst/>
              <a:gdLst>
                <a:gd name="T0" fmla="*/ 328 w 335"/>
                <a:gd name="T1" fmla="*/ 56 h 335"/>
                <a:gd name="T2" fmla="*/ 299 w 335"/>
                <a:gd name="T3" fmla="*/ 57 h 335"/>
                <a:gd name="T4" fmla="*/ 274 w 335"/>
                <a:gd name="T5" fmla="*/ 57 h 335"/>
                <a:gd name="T6" fmla="*/ 274 w 335"/>
                <a:gd name="T7" fmla="*/ 81 h 335"/>
                <a:gd name="T8" fmla="*/ 273 w 335"/>
                <a:gd name="T9" fmla="*/ 110 h 335"/>
                <a:gd name="T10" fmla="*/ 245 w 335"/>
                <a:gd name="T11" fmla="*/ 111 h 335"/>
                <a:gd name="T12" fmla="*/ 220 w 335"/>
                <a:gd name="T13" fmla="*/ 111 h 335"/>
                <a:gd name="T14" fmla="*/ 220 w 335"/>
                <a:gd name="T15" fmla="*/ 136 h 335"/>
                <a:gd name="T16" fmla="*/ 219 w 335"/>
                <a:gd name="T17" fmla="*/ 164 h 335"/>
                <a:gd name="T18" fmla="*/ 190 w 335"/>
                <a:gd name="T19" fmla="*/ 165 h 335"/>
                <a:gd name="T20" fmla="*/ 166 w 335"/>
                <a:gd name="T21" fmla="*/ 166 h 335"/>
                <a:gd name="T22" fmla="*/ 165 w 335"/>
                <a:gd name="T23" fmla="*/ 190 h 335"/>
                <a:gd name="T24" fmla="*/ 164 w 335"/>
                <a:gd name="T25" fmla="*/ 219 h 335"/>
                <a:gd name="T26" fmla="*/ 136 w 335"/>
                <a:gd name="T27" fmla="*/ 220 h 335"/>
                <a:gd name="T28" fmla="*/ 111 w 335"/>
                <a:gd name="T29" fmla="*/ 220 h 335"/>
                <a:gd name="T30" fmla="*/ 111 w 335"/>
                <a:gd name="T31" fmla="*/ 245 h 335"/>
                <a:gd name="T32" fmla="*/ 110 w 335"/>
                <a:gd name="T33" fmla="*/ 273 h 335"/>
                <a:gd name="T34" fmla="*/ 81 w 335"/>
                <a:gd name="T35" fmla="*/ 274 h 335"/>
                <a:gd name="T36" fmla="*/ 57 w 335"/>
                <a:gd name="T37" fmla="*/ 274 h 335"/>
                <a:gd name="T38" fmla="*/ 57 w 335"/>
                <a:gd name="T39" fmla="*/ 299 h 335"/>
                <a:gd name="T40" fmla="*/ 56 w 335"/>
                <a:gd name="T41" fmla="*/ 327 h 335"/>
                <a:gd name="T42" fmla="*/ 27 w 335"/>
                <a:gd name="T43" fmla="*/ 329 h 335"/>
                <a:gd name="T44" fmla="*/ 2 w 335"/>
                <a:gd name="T45" fmla="*/ 329 h 335"/>
                <a:gd name="T46" fmla="*/ 0 w 335"/>
                <a:gd name="T47" fmla="*/ 326 h 335"/>
                <a:gd name="T48" fmla="*/ 28 w 335"/>
                <a:gd name="T49" fmla="*/ 325 h 335"/>
                <a:gd name="T50" fmla="*/ 53 w 335"/>
                <a:gd name="T51" fmla="*/ 325 h 335"/>
                <a:gd name="T52" fmla="*/ 53 w 335"/>
                <a:gd name="T53" fmla="*/ 300 h 335"/>
                <a:gd name="T54" fmla="*/ 54 w 335"/>
                <a:gd name="T55" fmla="*/ 271 h 335"/>
                <a:gd name="T56" fmla="*/ 83 w 335"/>
                <a:gd name="T57" fmla="*/ 270 h 335"/>
                <a:gd name="T58" fmla="*/ 107 w 335"/>
                <a:gd name="T59" fmla="*/ 270 h 335"/>
                <a:gd name="T60" fmla="*/ 107 w 335"/>
                <a:gd name="T61" fmla="*/ 246 h 335"/>
                <a:gd name="T62" fmla="*/ 108 w 335"/>
                <a:gd name="T63" fmla="*/ 217 h 335"/>
                <a:gd name="T64" fmla="*/ 137 w 335"/>
                <a:gd name="T65" fmla="*/ 216 h 335"/>
                <a:gd name="T66" fmla="*/ 162 w 335"/>
                <a:gd name="T67" fmla="*/ 216 h 335"/>
                <a:gd name="T68" fmla="*/ 162 w 335"/>
                <a:gd name="T69" fmla="*/ 191 h 335"/>
                <a:gd name="T70" fmla="*/ 163 w 335"/>
                <a:gd name="T71" fmla="*/ 163 h 335"/>
                <a:gd name="T72" fmla="*/ 191 w 335"/>
                <a:gd name="T73" fmla="*/ 162 h 335"/>
                <a:gd name="T74" fmla="*/ 216 w 335"/>
                <a:gd name="T75" fmla="*/ 162 h 335"/>
                <a:gd name="T76" fmla="*/ 216 w 335"/>
                <a:gd name="T77" fmla="*/ 137 h 335"/>
                <a:gd name="T78" fmla="*/ 217 w 335"/>
                <a:gd name="T79" fmla="*/ 108 h 335"/>
                <a:gd name="T80" fmla="*/ 246 w 335"/>
                <a:gd name="T81" fmla="*/ 107 h 335"/>
                <a:gd name="T82" fmla="*/ 270 w 335"/>
                <a:gd name="T83" fmla="*/ 107 h 335"/>
                <a:gd name="T84" fmla="*/ 270 w 335"/>
                <a:gd name="T85" fmla="*/ 83 h 335"/>
                <a:gd name="T86" fmla="*/ 271 w 335"/>
                <a:gd name="T87" fmla="*/ 54 h 335"/>
                <a:gd name="T88" fmla="*/ 300 w 335"/>
                <a:gd name="T89" fmla="*/ 53 h 335"/>
                <a:gd name="T90" fmla="*/ 325 w 335"/>
                <a:gd name="T91" fmla="*/ 53 h 335"/>
                <a:gd name="T92" fmla="*/ 325 w 335"/>
                <a:gd name="T93" fmla="*/ 28 h 335"/>
                <a:gd name="T94" fmla="*/ 326 w 335"/>
                <a:gd name="T95" fmla="*/ 0 h 335"/>
                <a:gd name="T96" fmla="*/ 329 w 335"/>
                <a:gd name="T97" fmla="*/ 2 h 335"/>
                <a:gd name="T98" fmla="*/ 329 w 335"/>
                <a:gd name="T99" fmla="*/ 27 h 335"/>
                <a:gd name="T100" fmla="*/ 328 w 335"/>
                <a:gd name="T101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35" h="335">
                  <a:moveTo>
                    <a:pt x="328" y="56"/>
                  </a:moveTo>
                  <a:cubicBezTo>
                    <a:pt x="320" y="63"/>
                    <a:pt x="309" y="60"/>
                    <a:pt x="299" y="57"/>
                  </a:cubicBezTo>
                  <a:cubicBezTo>
                    <a:pt x="289" y="54"/>
                    <a:pt x="280" y="51"/>
                    <a:pt x="274" y="57"/>
                  </a:cubicBezTo>
                  <a:cubicBezTo>
                    <a:pt x="268" y="63"/>
                    <a:pt x="271" y="72"/>
                    <a:pt x="274" y="81"/>
                  </a:cubicBezTo>
                  <a:cubicBezTo>
                    <a:pt x="277" y="92"/>
                    <a:pt x="281" y="102"/>
                    <a:pt x="273" y="110"/>
                  </a:cubicBezTo>
                  <a:cubicBezTo>
                    <a:pt x="265" y="118"/>
                    <a:pt x="255" y="114"/>
                    <a:pt x="245" y="111"/>
                  </a:cubicBezTo>
                  <a:cubicBezTo>
                    <a:pt x="235" y="108"/>
                    <a:pt x="226" y="105"/>
                    <a:pt x="220" y="111"/>
                  </a:cubicBezTo>
                  <a:cubicBezTo>
                    <a:pt x="214" y="117"/>
                    <a:pt x="217" y="126"/>
                    <a:pt x="220" y="136"/>
                  </a:cubicBezTo>
                  <a:cubicBezTo>
                    <a:pt x="223" y="146"/>
                    <a:pt x="226" y="157"/>
                    <a:pt x="219" y="164"/>
                  </a:cubicBezTo>
                  <a:cubicBezTo>
                    <a:pt x="211" y="172"/>
                    <a:pt x="200" y="169"/>
                    <a:pt x="190" y="165"/>
                  </a:cubicBezTo>
                  <a:cubicBezTo>
                    <a:pt x="181" y="162"/>
                    <a:pt x="171" y="160"/>
                    <a:pt x="166" y="166"/>
                  </a:cubicBezTo>
                  <a:cubicBezTo>
                    <a:pt x="160" y="171"/>
                    <a:pt x="162" y="181"/>
                    <a:pt x="165" y="190"/>
                  </a:cubicBezTo>
                  <a:cubicBezTo>
                    <a:pt x="169" y="200"/>
                    <a:pt x="172" y="211"/>
                    <a:pt x="164" y="219"/>
                  </a:cubicBezTo>
                  <a:cubicBezTo>
                    <a:pt x="157" y="226"/>
                    <a:pt x="146" y="223"/>
                    <a:pt x="136" y="220"/>
                  </a:cubicBezTo>
                  <a:cubicBezTo>
                    <a:pt x="126" y="217"/>
                    <a:pt x="117" y="214"/>
                    <a:pt x="111" y="220"/>
                  </a:cubicBezTo>
                  <a:cubicBezTo>
                    <a:pt x="105" y="226"/>
                    <a:pt x="108" y="235"/>
                    <a:pt x="111" y="245"/>
                  </a:cubicBezTo>
                  <a:cubicBezTo>
                    <a:pt x="114" y="255"/>
                    <a:pt x="118" y="265"/>
                    <a:pt x="110" y="273"/>
                  </a:cubicBezTo>
                  <a:cubicBezTo>
                    <a:pt x="102" y="281"/>
                    <a:pt x="92" y="277"/>
                    <a:pt x="81" y="274"/>
                  </a:cubicBezTo>
                  <a:cubicBezTo>
                    <a:pt x="72" y="271"/>
                    <a:pt x="63" y="268"/>
                    <a:pt x="57" y="274"/>
                  </a:cubicBezTo>
                  <a:cubicBezTo>
                    <a:pt x="51" y="280"/>
                    <a:pt x="54" y="289"/>
                    <a:pt x="57" y="299"/>
                  </a:cubicBezTo>
                  <a:cubicBezTo>
                    <a:pt x="60" y="309"/>
                    <a:pt x="63" y="320"/>
                    <a:pt x="56" y="327"/>
                  </a:cubicBezTo>
                  <a:cubicBezTo>
                    <a:pt x="48" y="335"/>
                    <a:pt x="37" y="332"/>
                    <a:pt x="27" y="329"/>
                  </a:cubicBezTo>
                  <a:cubicBezTo>
                    <a:pt x="17" y="326"/>
                    <a:pt x="8" y="323"/>
                    <a:pt x="2" y="329"/>
                  </a:cubicBezTo>
                  <a:cubicBezTo>
                    <a:pt x="0" y="326"/>
                    <a:pt x="0" y="326"/>
                    <a:pt x="0" y="326"/>
                  </a:cubicBezTo>
                  <a:cubicBezTo>
                    <a:pt x="7" y="318"/>
                    <a:pt x="18" y="322"/>
                    <a:pt x="28" y="325"/>
                  </a:cubicBezTo>
                  <a:cubicBezTo>
                    <a:pt x="38" y="328"/>
                    <a:pt x="47" y="331"/>
                    <a:pt x="53" y="325"/>
                  </a:cubicBezTo>
                  <a:cubicBezTo>
                    <a:pt x="59" y="319"/>
                    <a:pt x="56" y="310"/>
                    <a:pt x="53" y="300"/>
                  </a:cubicBezTo>
                  <a:cubicBezTo>
                    <a:pt x="50" y="290"/>
                    <a:pt x="46" y="279"/>
                    <a:pt x="54" y="271"/>
                  </a:cubicBezTo>
                  <a:cubicBezTo>
                    <a:pt x="62" y="264"/>
                    <a:pt x="72" y="267"/>
                    <a:pt x="83" y="270"/>
                  </a:cubicBezTo>
                  <a:cubicBezTo>
                    <a:pt x="92" y="273"/>
                    <a:pt x="101" y="276"/>
                    <a:pt x="107" y="270"/>
                  </a:cubicBezTo>
                  <a:cubicBezTo>
                    <a:pt x="113" y="264"/>
                    <a:pt x="110" y="255"/>
                    <a:pt x="107" y="246"/>
                  </a:cubicBezTo>
                  <a:cubicBezTo>
                    <a:pt x="104" y="235"/>
                    <a:pt x="101" y="225"/>
                    <a:pt x="108" y="217"/>
                  </a:cubicBezTo>
                  <a:cubicBezTo>
                    <a:pt x="116" y="209"/>
                    <a:pt x="127" y="213"/>
                    <a:pt x="137" y="216"/>
                  </a:cubicBezTo>
                  <a:cubicBezTo>
                    <a:pt x="147" y="219"/>
                    <a:pt x="156" y="222"/>
                    <a:pt x="162" y="216"/>
                  </a:cubicBezTo>
                  <a:cubicBezTo>
                    <a:pt x="168" y="210"/>
                    <a:pt x="165" y="201"/>
                    <a:pt x="162" y="191"/>
                  </a:cubicBezTo>
                  <a:cubicBezTo>
                    <a:pt x="158" y="181"/>
                    <a:pt x="155" y="170"/>
                    <a:pt x="163" y="163"/>
                  </a:cubicBezTo>
                  <a:cubicBezTo>
                    <a:pt x="170" y="155"/>
                    <a:pt x="181" y="158"/>
                    <a:pt x="191" y="162"/>
                  </a:cubicBezTo>
                  <a:cubicBezTo>
                    <a:pt x="201" y="165"/>
                    <a:pt x="210" y="168"/>
                    <a:pt x="216" y="162"/>
                  </a:cubicBezTo>
                  <a:cubicBezTo>
                    <a:pt x="222" y="156"/>
                    <a:pt x="219" y="147"/>
                    <a:pt x="216" y="137"/>
                  </a:cubicBezTo>
                  <a:cubicBezTo>
                    <a:pt x="213" y="127"/>
                    <a:pt x="209" y="116"/>
                    <a:pt x="217" y="108"/>
                  </a:cubicBezTo>
                  <a:cubicBezTo>
                    <a:pt x="225" y="101"/>
                    <a:pt x="235" y="104"/>
                    <a:pt x="246" y="107"/>
                  </a:cubicBezTo>
                  <a:cubicBezTo>
                    <a:pt x="255" y="110"/>
                    <a:pt x="264" y="113"/>
                    <a:pt x="270" y="107"/>
                  </a:cubicBezTo>
                  <a:cubicBezTo>
                    <a:pt x="276" y="101"/>
                    <a:pt x="273" y="92"/>
                    <a:pt x="270" y="83"/>
                  </a:cubicBezTo>
                  <a:cubicBezTo>
                    <a:pt x="267" y="72"/>
                    <a:pt x="264" y="62"/>
                    <a:pt x="271" y="54"/>
                  </a:cubicBezTo>
                  <a:cubicBezTo>
                    <a:pt x="279" y="46"/>
                    <a:pt x="290" y="50"/>
                    <a:pt x="300" y="53"/>
                  </a:cubicBezTo>
                  <a:cubicBezTo>
                    <a:pt x="310" y="56"/>
                    <a:pt x="319" y="59"/>
                    <a:pt x="325" y="53"/>
                  </a:cubicBezTo>
                  <a:cubicBezTo>
                    <a:pt x="331" y="47"/>
                    <a:pt x="328" y="38"/>
                    <a:pt x="325" y="28"/>
                  </a:cubicBezTo>
                  <a:cubicBezTo>
                    <a:pt x="322" y="18"/>
                    <a:pt x="318" y="7"/>
                    <a:pt x="326" y="0"/>
                  </a:cubicBezTo>
                  <a:cubicBezTo>
                    <a:pt x="329" y="2"/>
                    <a:pt x="329" y="2"/>
                    <a:pt x="329" y="2"/>
                  </a:cubicBezTo>
                  <a:cubicBezTo>
                    <a:pt x="323" y="8"/>
                    <a:pt x="326" y="17"/>
                    <a:pt x="329" y="27"/>
                  </a:cubicBezTo>
                  <a:cubicBezTo>
                    <a:pt x="332" y="37"/>
                    <a:pt x="335" y="48"/>
                    <a:pt x="328" y="56"/>
                  </a:cubicBezTo>
                  <a:close/>
                </a:path>
              </a:pathLst>
            </a:custGeom>
            <a:solidFill>
              <a:srgbClr val="B5C6C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6"/>
            <p:cNvSpPr>
              <a:spLocks/>
            </p:cNvSpPr>
            <p:nvPr/>
          </p:nvSpPr>
          <p:spPr bwMode="auto">
            <a:xfrm>
              <a:off x="3756966" y="1084263"/>
              <a:ext cx="700088" cy="700088"/>
            </a:xfrm>
            <a:custGeom>
              <a:avLst/>
              <a:gdLst>
                <a:gd name="T0" fmla="*/ 328 w 335"/>
                <a:gd name="T1" fmla="*/ 56 h 335"/>
                <a:gd name="T2" fmla="*/ 299 w 335"/>
                <a:gd name="T3" fmla="*/ 57 h 335"/>
                <a:gd name="T4" fmla="*/ 274 w 335"/>
                <a:gd name="T5" fmla="*/ 57 h 335"/>
                <a:gd name="T6" fmla="*/ 274 w 335"/>
                <a:gd name="T7" fmla="*/ 81 h 335"/>
                <a:gd name="T8" fmla="*/ 273 w 335"/>
                <a:gd name="T9" fmla="*/ 110 h 335"/>
                <a:gd name="T10" fmla="*/ 245 w 335"/>
                <a:gd name="T11" fmla="*/ 111 h 335"/>
                <a:gd name="T12" fmla="*/ 220 w 335"/>
                <a:gd name="T13" fmla="*/ 111 h 335"/>
                <a:gd name="T14" fmla="*/ 220 w 335"/>
                <a:gd name="T15" fmla="*/ 136 h 335"/>
                <a:gd name="T16" fmla="*/ 219 w 335"/>
                <a:gd name="T17" fmla="*/ 164 h 335"/>
                <a:gd name="T18" fmla="*/ 190 w 335"/>
                <a:gd name="T19" fmla="*/ 165 h 335"/>
                <a:gd name="T20" fmla="*/ 166 w 335"/>
                <a:gd name="T21" fmla="*/ 166 h 335"/>
                <a:gd name="T22" fmla="*/ 165 w 335"/>
                <a:gd name="T23" fmla="*/ 190 h 335"/>
                <a:gd name="T24" fmla="*/ 164 w 335"/>
                <a:gd name="T25" fmla="*/ 219 h 335"/>
                <a:gd name="T26" fmla="*/ 136 w 335"/>
                <a:gd name="T27" fmla="*/ 220 h 335"/>
                <a:gd name="T28" fmla="*/ 111 w 335"/>
                <a:gd name="T29" fmla="*/ 220 h 335"/>
                <a:gd name="T30" fmla="*/ 111 w 335"/>
                <a:gd name="T31" fmla="*/ 245 h 335"/>
                <a:gd name="T32" fmla="*/ 110 w 335"/>
                <a:gd name="T33" fmla="*/ 273 h 335"/>
                <a:gd name="T34" fmla="*/ 81 w 335"/>
                <a:gd name="T35" fmla="*/ 274 h 335"/>
                <a:gd name="T36" fmla="*/ 57 w 335"/>
                <a:gd name="T37" fmla="*/ 274 h 335"/>
                <a:gd name="T38" fmla="*/ 57 w 335"/>
                <a:gd name="T39" fmla="*/ 299 h 335"/>
                <a:gd name="T40" fmla="*/ 56 w 335"/>
                <a:gd name="T41" fmla="*/ 327 h 335"/>
                <a:gd name="T42" fmla="*/ 27 w 335"/>
                <a:gd name="T43" fmla="*/ 329 h 335"/>
                <a:gd name="T44" fmla="*/ 2 w 335"/>
                <a:gd name="T45" fmla="*/ 329 h 335"/>
                <a:gd name="T46" fmla="*/ 0 w 335"/>
                <a:gd name="T47" fmla="*/ 326 h 335"/>
                <a:gd name="T48" fmla="*/ 28 w 335"/>
                <a:gd name="T49" fmla="*/ 325 h 335"/>
                <a:gd name="T50" fmla="*/ 53 w 335"/>
                <a:gd name="T51" fmla="*/ 325 h 335"/>
                <a:gd name="T52" fmla="*/ 53 w 335"/>
                <a:gd name="T53" fmla="*/ 300 h 335"/>
                <a:gd name="T54" fmla="*/ 54 w 335"/>
                <a:gd name="T55" fmla="*/ 271 h 335"/>
                <a:gd name="T56" fmla="*/ 83 w 335"/>
                <a:gd name="T57" fmla="*/ 270 h 335"/>
                <a:gd name="T58" fmla="*/ 107 w 335"/>
                <a:gd name="T59" fmla="*/ 270 h 335"/>
                <a:gd name="T60" fmla="*/ 107 w 335"/>
                <a:gd name="T61" fmla="*/ 246 h 335"/>
                <a:gd name="T62" fmla="*/ 108 w 335"/>
                <a:gd name="T63" fmla="*/ 217 h 335"/>
                <a:gd name="T64" fmla="*/ 137 w 335"/>
                <a:gd name="T65" fmla="*/ 216 h 335"/>
                <a:gd name="T66" fmla="*/ 162 w 335"/>
                <a:gd name="T67" fmla="*/ 216 h 335"/>
                <a:gd name="T68" fmla="*/ 162 w 335"/>
                <a:gd name="T69" fmla="*/ 191 h 335"/>
                <a:gd name="T70" fmla="*/ 163 w 335"/>
                <a:gd name="T71" fmla="*/ 163 h 335"/>
                <a:gd name="T72" fmla="*/ 191 w 335"/>
                <a:gd name="T73" fmla="*/ 162 h 335"/>
                <a:gd name="T74" fmla="*/ 216 w 335"/>
                <a:gd name="T75" fmla="*/ 162 h 335"/>
                <a:gd name="T76" fmla="*/ 216 w 335"/>
                <a:gd name="T77" fmla="*/ 137 h 335"/>
                <a:gd name="T78" fmla="*/ 217 w 335"/>
                <a:gd name="T79" fmla="*/ 108 h 335"/>
                <a:gd name="T80" fmla="*/ 246 w 335"/>
                <a:gd name="T81" fmla="*/ 107 h 335"/>
                <a:gd name="T82" fmla="*/ 270 w 335"/>
                <a:gd name="T83" fmla="*/ 107 h 335"/>
                <a:gd name="T84" fmla="*/ 270 w 335"/>
                <a:gd name="T85" fmla="*/ 83 h 335"/>
                <a:gd name="T86" fmla="*/ 271 w 335"/>
                <a:gd name="T87" fmla="*/ 54 h 335"/>
                <a:gd name="T88" fmla="*/ 300 w 335"/>
                <a:gd name="T89" fmla="*/ 53 h 335"/>
                <a:gd name="T90" fmla="*/ 325 w 335"/>
                <a:gd name="T91" fmla="*/ 53 h 335"/>
                <a:gd name="T92" fmla="*/ 325 w 335"/>
                <a:gd name="T93" fmla="*/ 28 h 335"/>
                <a:gd name="T94" fmla="*/ 326 w 335"/>
                <a:gd name="T95" fmla="*/ 0 h 335"/>
                <a:gd name="T96" fmla="*/ 329 w 335"/>
                <a:gd name="T97" fmla="*/ 2 h 335"/>
                <a:gd name="T98" fmla="*/ 329 w 335"/>
                <a:gd name="T99" fmla="*/ 27 h 335"/>
                <a:gd name="T100" fmla="*/ 328 w 335"/>
                <a:gd name="T101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35" h="335">
                  <a:moveTo>
                    <a:pt x="328" y="56"/>
                  </a:moveTo>
                  <a:cubicBezTo>
                    <a:pt x="320" y="63"/>
                    <a:pt x="309" y="60"/>
                    <a:pt x="299" y="57"/>
                  </a:cubicBezTo>
                  <a:cubicBezTo>
                    <a:pt x="289" y="54"/>
                    <a:pt x="280" y="51"/>
                    <a:pt x="274" y="57"/>
                  </a:cubicBezTo>
                  <a:cubicBezTo>
                    <a:pt x="268" y="63"/>
                    <a:pt x="271" y="72"/>
                    <a:pt x="274" y="81"/>
                  </a:cubicBezTo>
                  <a:cubicBezTo>
                    <a:pt x="277" y="92"/>
                    <a:pt x="281" y="102"/>
                    <a:pt x="273" y="110"/>
                  </a:cubicBezTo>
                  <a:cubicBezTo>
                    <a:pt x="265" y="118"/>
                    <a:pt x="255" y="114"/>
                    <a:pt x="245" y="111"/>
                  </a:cubicBezTo>
                  <a:cubicBezTo>
                    <a:pt x="235" y="108"/>
                    <a:pt x="226" y="105"/>
                    <a:pt x="220" y="111"/>
                  </a:cubicBezTo>
                  <a:cubicBezTo>
                    <a:pt x="214" y="117"/>
                    <a:pt x="217" y="126"/>
                    <a:pt x="220" y="136"/>
                  </a:cubicBezTo>
                  <a:cubicBezTo>
                    <a:pt x="223" y="146"/>
                    <a:pt x="226" y="157"/>
                    <a:pt x="219" y="164"/>
                  </a:cubicBezTo>
                  <a:cubicBezTo>
                    <a:pt x="211" y="172"/>
                    <a:pt x="200" y="169"/>
                    <a:pt x="190" y="165"/>
                  </a:cubicBezTo>
                  <a:cubicBezTo>
                    <a:pt x="181" y="162"/>
                    <a:pt x="171" y="160"/>
                    <a:pt x="166" y="166"/>
                  </a:cubicBezTo>
                  <a:cubicBezTo>
                    <a:pt x="160" y="171"/>
                    <a:pt x="162" y="181"/>
                    <a:pt x="165" y="190"/>
                  </a:cubicBezTo>
                  <a:cubicBezTo>
                    <a:pt x="169" y="200"/>
                    <a:pt x="172" y="211"/>
                    <a:pt x="164" y="219"/>
                  </a:cubicBezTo>
                  <a:cubicBezTo>
                    <a:pt x="157" y="226"/>
                    <a:pt x="146" y="223"/>
                    <a:pt x="136" y="220"/>
                  </a:cubicBezTo>
                  <a:cubicBezTo>
                    <a:pt x="126" y="217"/>
                    <a:pt x="117" y="214"/>
                    <a:pt x="111" y="220"/>
                  </a:cubicBezTo>
                  <a:cubicBezTo>
                    <a:pt x="105" y="226"/>
                    <a:pt x="108" y="235"/>
                    <a:pt x="111" y="245"/>
                  </a:cubicBezTo>
                  <a:cubicBezTo>
                    <a:pt x="114" y="255"/>
                    <a:pt x="118" y="265"/>
                    <a:pt x="110" y="273"/>
                  </a:cubicBezTo>
                  <a:cubicBezTo>
                    <a:pt x="102" y="281"/>
                    <a:pt x="92" y="277"/>
                    <a:pt x="81" y="274"/>
                  </a:cubicBezTo>
                  <a:cubicBezTo>
                    <a:pt x="72" y="271"/>
                    <a:pt x="63" y="268"/>
                    <a:pt x="57" y="274"/>
                  </a:cubicBezTo>
                  <a:cubicBezTo>
                    <a:pt x="51" y="280"/>
                    <a:pt x="54" y="289"/>
                    <a:pt x="57" y="299"/>
                  </a:cubicBezTo>
                  <a:cubicBezTo>
                    <a:pt x="60" y="309"/>
                    <a:pt x="63" y="320"/>
                    <a:pt x="56" y="327"/>
                  </a:cubicBezTo>
                  <a:cubicBezTo>
                    <a:pt x="48" y="335"/>
                    <a:pt x="37" y="332"/>
                    <a:pt x="27" y="329"/>
                  </a:cubicBezTo>
                  <a:cubicBezTo>
                    <a:pt x="17" y="326"/>
                    <a:pt x="8" y="323"/>
                    <a:pt x="2" y="329"/>
                  </a:cubicBezTo>
                  <a:cubicBezTo>
                    <a:pt x="0" y="326"/>
                    <a:pt x="0" y="326"/>
                    <a:pt x="0" y="326"/>
                  </a:cubicBezTo>
                  <a:cubicBezTo>
                    <a:pt x="7" y="318"/>
                    <a:pt x="18" y="322"/>
                    <a:pt x="28" y="325"/>
                  </a:cubicBezTo>
                  <a:cubicBezTo>
                    <a:pt x="38" y="328"/>
                    <a:pt x="47" y="331"/>
                    <a:pt x="53" y="325"/>
                  </a:cubicBezTo>
                  <a:cubicBezTo>
                    <a:pt x="59" y="319"/>
                    <a:pt x="56" y="310"/>
                    <a:pt x="53" y="300"/>
                  </a:cubicBezTo>
                  <a:cubicBezTo>
                    <a:pt x="50" y="290"/>
                    <a:pt x="46" y="279"/>
                    <a:pt x="54" y="271"/>
                  </a:cubicBezTo>
                  <a:cubicBezTo>
                    <a:pt x="62" y="264"/>
                    <a:pt x="72" y="267"/>
                    <a:pt x="83" y="270"/>
                  </a:cubicBezTo>
                  <a:cubicBezTo>
                    <a:pt x="92" y="273"/>
                    <a:pt x="101" y="276"/>
                    <a:pt x="107" y="270"/>
                  </a:cubicBezTo>
                  <a:cubicBezTo>
                    <a:pt x="113" y="264"/>
                    <a:pt x="110" y="255"/>
                    <a:pt x="107" y="246"/>
                  </a:cubicBezTo>
                  <a:cubicBezTo>
                    <a:pt x="104" y="235"/>
                    <a:pt x="101" y="225"/>
                    <a:pt x="108" y="217"/>
                  </a:cubicBezTo>
                  <a:cubicBezTo>
                    <a:pt x="116" y="209"/>
                    <a:pt x="127" y="213"/>
                    <a:pt x="137" y="216"/>
                  </a:cubicBezTo>
                  <a:cubicBezTo>
                    <a:pt x="147" y="219"/>
                    <a:pt x="156" y="222"/>
                    <a:pt x="162" y="216"/>
                  </a:cubicBezTo>
                  <a:cubicBezTo>
                    <a:pt x="168" y="210"/>
                    <a:pt x="165" y="201"/>
                    <a:pt x="162" y="191"/>
                  </a:cubicBezTo>
                  <a:cubicBezTo>
                    <a:pt x="158" y="181"/>
                    <a:pt x="155" y="170"/>
                    <a:pt x="163" y="163"/>
                  </a:cubicBezTo>
                  <a:cubicBezTo>
                    <a:pt x="170" y="155"/>
                    <a:pt x="181" y="158"/>
                    <a:pt x="191" y="162"/>
                  </a:cubicBezTo>
                  <a:cubicBezTo>
                    <a:pt x="201" y="165"/>
                    <a:pt x="210" y="168"/>
                    <a:pt x="216" y="162"/>
                  </a:cubicBezTo>
                  <a:cubicBezTo>
                    <a:pt x="222" y="156"/>
                    <a:pt x="219" y="147"/>
                    <a:pt x="216" y="137"/>
                  </a:cubicBezTo>
                  <a:cubicBezTo>
                    <a:pt x="213" y="127"/>
                    <a:pt x="209" y="116"/>
                    <a:pt x="217" y="108"/>
                  </a:cubicBezTo>
                  <a:cubicBezTo>
                    <a:pt x="225" y="101"/>
                    <a:pt x="235" y="104"/>
                    <a:pt x="246" y="107"/>
                  </a:cubicBezTo>
                  <a:cubicBezTo>
                    <a:pt x="255" y="110"/>
                    <a:pt x="264" y="113"/>
                    <a:pt x="270" y="107"/>
                  </a:cubicBezTo>
                  <a:cubicBezTo>
                    <a:pt x="276" y="101"/>
                    <a:pt x="273" y="92"/>
                    <a:pt x="270" y="83"/>
                  </a:cubicBezTo>
                  <a:cubicBezTo>
                    <a:pt x="267" y="72"/>
                    <a:pt x="264" y="62"/>
                    <a:pt x="271" y="54"/>
                  </a:cubicBezTo>
                  <a:cubicBezTo>
                    <a:pt x="279" y="46"/>
                    <a:pt x="290" y="50"/>
                    <a:pt x="300" y="53"/>
                  </a:cubicBezTo>
                  <a:cubicBezTo>
                    <a:pt x="310" y="56"/>
                    <a:pt x="319" y="59"/>
                    <a:pt x="325" y="53"/>
                  </a:cubicBezTo>
                  <a:cubicBezTo>
                    <a:pt x="331" y="47"/>
                    <a:pt x="328" y="38"/>
                    <a:pt x="325" y="28"/>
                  </a:cubicBezTo>
                  <a:cubicBezTo>
                    <a:pt x="322" y="18"/>
                    <a:pt x="318" y="7"/>
                    <a:pt x="326" y="0"/>
                  </a:cubicBezTo>
                  <a:cubicBezTo>
                    <a:pt x="329" y="2"/>
                    <a:pt x="329" y="2"/>
                    <a:pt x="329" y="2"/>
                  </a:cubicBezTo>
                  <a:cubicBezTo>
                    <a:pt x="323" y="8"/>
                    <a:pt x="326" y="17"/>
                    <a:pt x="329" y="27"/>
                  </a:cubicBezTo>
                  <a:cubicBezTo>
                    <a:pt x="332" y="37"/>
                    <a:pt x="335" y="48"/>
                    <a:pt x="328" y="56"/>
                  </a:cubicBezTo>
                  <a:close/>
                </a:path>
              </a:pathLst>
            </a:custGeom>
            <a:solidFill>
              <a:srgbClr val="DF7D3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60" name="Título 1">
            <a:extLst>
              <a:ext uri="{FF2B5EF4-FFF2-40B4-BE49-F238E27FC236}">
                <a16:creationId xmlns:a16="http://schemas.microsoft.com/office/drawing/2014/main" id="{98D06922-A180-4194-ACEC-953D5103F4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097" y="411941"/>
            <a:ext cx="11151917" cy="666423"/>
          </a:xfrm>
        </p:spPr>
        <p:txBody>
          <a:bodyPr>
            <a:noAutofit/>
          </a:bodyPr>
          <a:lstStyle>
            <a:lvl1pPr marL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s-ES" sz="4400" kern="1200" dirty="0">
                <a:solidFill>
                  <a:srgbClr val="0384DA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s-ES" err="1"/>
              <a:t>Slide</a:t>
            </a:r>
            <a:r>
              <a:rPr lang="es-ES"/>
              <a:t> </a:t>
            </a:r>
            <a:r>
              <a:rPr lang="es-ES" err="1"/>
              <a:t>title</a:t>
            </a:r>
            <a:endParaRPr lang="es-ES"/>
          </a:p>
        </p:txBody>
      </p:sp>
      <p:sp>
        <p:nvSpPr>
          <p:cNvPr id="61" name="Text Placeholder 4">
            <a:extLst>
              <a:ext uri="{FF2B5EF4-FFF2-40B4-BE49-F238E27FC236}">
                <a16:creationId xmlns:a16="http://schemas.microsoft.com/office/drawing/2014/main" id="{9F18853C-7D08-473C-A37D-BE5177E38A5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358041" y="1238486"/>
            <a:ext cx="6302517" cy="487808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800"/>
              </a:spcBef>
              <a:buNone/>
              <a:defRPr sz="3001">
                <a:solidFill>
                  <a:srgbClr val="404040"/>
                </a:solidFill>
                <a:latin typeface="+mj-lt"/>
              </a:defRPr>
            </a:lvl1pPr>
            <a:lvl2pPr marL="0" indent="0">
              <a:buNone/>
              <a:defRPr sz="1500">
                <a:solidFill>
                  <a:srgbClr val="404040"/>
                </a:solidFill>
              </a:defRPr>
            </a:lvl2pPr>
            <a:lvl3pPr marL="173878" indent="0">
              <a:buNone/>
              <a:defRPr sz="1500">
                <a:solidFill>
                  <a:srgbClr val="404040"/>
                </a:solidFill>
              </a:defRPr>
            </a:lvl3pPr>
            <a:lvl4pPr marL="342991" indent="0">
              <a:buNone/>
              <a:defRPr sz="1500">
                <a:solidFill>
                  <a:srgbClr val="404040"/>
                </a:solidFill>
              </a:defRPr>
            </a:lvl4pPr>
            <a:lvl5pPr marL="520442" indent="0">
              <a:buNone/>
              <a:defRPr sz="1500">
                <a:solidFill>
                  <a:srgbClr val="40404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6" name="Gráfico 45">
            <a:extLst>
              <a:ext uri="{FF2B5EF4-FFF2-40B4-BE49-F238E27FC236}">
                <a16:creationId xmlns:a16="http://schemas.microsoft.com/office/drawing/2014/main" id="{096FE811-3EDD-410D-B64E-7620A2A217B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7669149" y="6275728"/>
            <a:ext cx="1680299" cy="514995"/>
          </a:xfrm>
          <a:prstGeom prst="rect">
            <a:avLst/>
          </a:prstGeom>
        </p:spPr>
      </p:pic>
      <p:grpSp>
        <p:nvGrpSpPr>
          <p:cNvPr id="50" name="Grupo 49">
            <a:extLst>
              <a:ext uri="{FF2B5EF4-FFF2-40B4-BE49-F238E27FC236}">
                <a16:creationId xmlns:a16="http://schemas.microsoft.com/office/drawing/2014/main" id="{0DB03FC1-B10B-4F44-B55E-67571B9325D2}"/>
              </a:ext>
            </a:extLst>
          </p:cNvPr>
          <p:cNvGrpSpPr/>
          <p:nvPr userDrawn="1"/>
        </p:nvGrpSpPr>
        <p:grpSpPr>
          <a:xfrm>
            <a:off x="9813631" y="6311629"/>
            <a:ext cx="2305226" cy="464331"/>
            <a:chOff x="9955553" y="5742544"/>
            <a:chExt cx="2305226" cy="464331"/>
          </a:xfrm>
        </p:grpSpPr>
        <p:sp>
          <p:nvSpPr>
            <p:cNvPr id="51" name="CuadroTexto 50">
              <a:extLst>
                <a:ext uri="{FF2B5EF4-FFF2-40B4-BE49-F238E27FC236}">
                  <a16:creationId xmlns:a16="http://schemas.microsoft.com/office/drawing/2014/main" id="{591D51F9-9DFB-416D-BC76-3672D6AF1E33}"/>
                </a:ext>
              </a:extLst>
            </p:cNvPr>
            <p:cNvSpPr txBox="1"/>
            <p:nvPr userDrawn="1"/>
          </p:nvSpPr>
          <p:spPr>
            <a:xfrm>
              <a:off x="10253731" y="5742544"/>
              <a:ext cx="2007048" cy="464331"/>
            </a:xfrm>
            <a:prstGeom prst="rect">
              <a:avLst/>
            </a:prstGeom>
            <a:noFill/>
          </p:spPr>
          <p:txBody>
            <a:bodyPr wrap="square" lIns="180000" tIns="108000" rIns="180000" bIns="108000" rtlCol="0" anchor="ctr" anchorCtr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s-ES" sz="1600" i="0" spc="-7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ea typeface="Cambria" panose="02040503050406030204" pitchFamily="18" charset="0"/>
                  <a:cs typeface="Segoe UI" panose="020B0502040204020203" pitchFamily="34" charset="0"/>
                </a:rPr>
                <a:t>#</a:t>
              </a:r>
              <a:r>
                <a:rPr lang="en-US" sz="1600" i="0" spc="-70" noProof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ea typeface="Cambria" panose="02040503050406030204" pitchFamily="18" charset="0"/>
                  <a:cs typeface="Segoe UI" panose="020B0502040204020203" pitchFamily="34" charset="0"/>
                </a:rPr>
                <a:t>M365MADVirtual</a:t>
              </a:r>
            </a:p>
          </p:txBody>
        </p:sp>
        <p:pic>
          <p:nvPicPr>
            <p:cNvPr id="52" name="Imagen 51">
              <a:extLst>
                <a:ext uri="{FF2B5EF4-FFF2-40B4-BE49-F238E27FC236}">
                  <a16:creationId xmlns:a16="http://schemas.microsoft.com/office/drawing/2014/main" id="{EA9336C5-01F1-4FCF-B515-74E5E55DC31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9955553" y="5852050"/>
              <a:ext cx="348003" cy="2829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1328529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ar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27">
            <a:extLst>
              <a:ext uri="{FF2B5EF4-FFF2-40B4-BE49-F238E27FC236}">
                <a16:creationId xmlns:a16="http://schemas.microsoft.com/office/drawing/2014/main" id="{DD17E8EE-66D4-4A31-8FBC-9353AF8109A9}"/>
              </a:ext>
            </a:extLst>
          </p:cNvPr>
          <p:cNvGrpSpPr/>
          <p:nvPr userDrawn="1"/>
        </p:nvGrpSpPr>
        <p:grpSpPr>
          <a:xfrm>
            <a:off x="989839" y="-412435"/>
            <a:ext cx="10212324" cy="7682871"/>
            <a:chOff x="2432790" y="730250"/>
            <a:chExt cx="7132330" cy="5365749"/>
          </a:xfrm>
          <a:solidFill>
            <a:schemeClr val="accent1"/>
          </a:solidFill>
        </p:grpSpPr>
        <p:sp>
          <p:nvSpPr>
            <p:cNvPr id="7" name="Freeform 5">
              <a:extLst>
                <a:ext uri="{FF2B5EF4-FFF2-40B4-BE49-F238E27FC236}">
                  <a16:creationId xmlns:a16="http://schemas.microsoft.com/office/drawing/2014/main" id="{1E783BB3-E7C7-4522-996C-812164C62D03}"/>
                </a:ext>
              </a:extLst>
            </p:cNvPr>
            <p:cNvSpPr>
              <a:spLocks/>
            </p:cNvSpPr>
            <p:nvPr/>
          </p:nvSpPr>
          <p:spPr bwMode="auto">
            <a:xfrm>
              <a:off x="3363911" y="800100"/>
              <a:ext cx="5110162" cy="5078412"/>
            </a:xfrm>
            <a:custGeom>
              <a:avLst/>
              <a:gdLst>
                <a:gd name="T0" fmla="*/ 1670 w 2447"/>
                <a:gd name="T1" fmla="*/ 937 h 2432"/>
                <a:gd name="T2" fmla="*/ 1589 w 2447"/>
                <a:gd name="T3" fmla="*/ 957 h 2432"/>
                <a:gd name="T4" fmla="*/ 1551 w 2447"/>
                <a:gd name="T5" fmla="*/ 930 h 2432"/>
                <a:gd name="T6" fmla="*/ 1550 w 2447"/>
                <a:gd name="T7" fmla="*/ 929 h 2432"/>
                <a:gd name="T8" fmla="*/ 1423 w 2447"/>
                <a:gd name="T9" fmla="*/ 929 h 2432"/>
                <a:gd name="T10" fmla="*/ 1311 w 2447"/>
                <a:gd name="T11" fmla="*/ 1041 h 2432"/>
                <a:gd name="T12" fmla="*/ 1183 w 2447"/>
                <a:gd name="T13" fmla="*/ 1041 h 2432"/>
                <a:gd name="T14" fmla="*/ 1183 w 2447"/>
                <a:gd name="T15" fmla="*/ 913 h 2432"/>
                <a:gd name="T16" fmla="*/ 1550 w 2447"/>
                <a:gd name="T17" fmla="*/ 546 h 2432"/>
                <a:gd name="T18" fmla="*/ 1555 w 2447"/>
                <a:gd name="T19" fmla="*/ 423 h 2432"/>
                <a:gd name="T20" fmla="*/ 1555 w 2447"/>
                <a:gd name="T21" fmla="*/ 423 h 2432"/>
                <a:gd name="T22" fmla="*/ 1523 w 2447"/>
                <a:gd name="T23" fmla="*/ 380 h 2432"/>
                <a:gd name="T24" fmla="*/ 1543 w 2447"/>
                <a:gd name="T25" fmla="*/ 299 h 2432"/>
                <a:gd name="T26" fmla="*/ 1678 w 2447"/>
                <a:gd name="T27" fmla="*/ 163 h 2432"/>
                <a:gd name="T28" fmla="*/ 1678 w 2447"/>
                <a:gd name="T29" fmla="*/ 36 h 2432"/>
                <a:gd name="T30" fmla="*/ 1550 w 2447"/>
                <a:gd name="T31" fmla="*/ 36 h 2432"/>
                <a:gd name="T32" fmla="*/ 1462 w 2447"/>
                <a:gd name="T33" fmla="*/ 124 h 2432"/>
                <a:gd name="T34" fmla="*/ 1381 w 2447"/>
                <a:gd name="T35" fmla="*/ 143 h 2432"/>
                <a:gd name="T36" fmla="*/ 1348 w 2447"/>
                <a:gd name="T37" fmla="*/ 121 h 2432"/>
                <a:gd name="T38" fmla="*/ 1343 w 2447"/>
                <a:gd name="T39" fmla="*/ 115 h 2432"/>
                <a:gd name="T40" fmla="*/ 1215 w 2447"/>
                <a:gd name="T41" fmla="*/ 115 h 2432"/>
                <a:gd name="T42" fmla="*/ 35 w 2447"/>
                <a:gd name="T43" fmla="*/ 1296 h 2432"/>
                <a:gd name="T44" fmla="*/ 35 w 2447"/>
                <a:gd name="T45" fmla="*/ 1424 h 2432"/>
                <a:gd name="T46" fmla="*/ 162 w 2447"/>
                <a:gd name="T47" fmla="*/ 1424 h 2432"/>
                <a:gd name="T48" fmla="*/ 266 w 2447"/>
                <a:gd name="T49" fmla="*/ 1320 h 2432"/>
                <a:gd name="T50" fmla="*/ 394 w 2447"/>
                <a:gd name="T51" fmla="*/ 1320 h 2432"/>
                <a:gd name="T52" fmla="*/ 394 w 2447"/>
                <a:gd name="T53" fmla="*/ 1447 h 2432"/>
                <a:gd name="T54" fmla="*/ 178 w 2447"/>
                <a:gd name="T55" fmla="*/ 1663 h 2432"/>
                <a:gd name="T56" fmla="*/ 178 w 2447"/>
                <a:gd name="T57" fmla="*/ 1790 h 2432"/>
                <a:gd name="T58" fmla="*/ 306 w 2447"/>
                <a:gd name="T59" fmla="*/ 1790 h 2432"/>
                <a:gd name="T60" fmla="*/ 497 w 2447"/>
                <a:gd name="T61" fmla="*/ 1599 h 2432"/>
                <a:gd name="T62" fmla="*/ 625 w 2447"/>
                <a:gd name="T63" fmla="*/ 1599 h 2432"/>
                <a:gd name="T64" fmla="*/ 625 w 2447"/>
                <a:gd name="T65" fmla="*/ 1727 h 2432"/>
                <a:gd name="T66" fmla="*/ 178 w 2447"/>
                <a:gd name="T67" fmla="*/ 2173 h 2432"/>
                <a:gd name="T68" fmla="*/ 178 w 2447"/>
                <a:gd name="T69" fmla="*/ 2301 h 2432"/>
                <a:gd name="T70" fmla="*/ 306 w 2447"/>
                <a:gd name="T71" fmla="*/ 2301 h 2432"/>
                <a:gd name="T72" fmla="*/ 673 w 2447"/>
                <a:gd name="T73" fmla="*/ 1934 h 2432"/>
                <a:gd name="T74" fmla="*/ 801 w 2447"/>
                <a:gd name="T75" fmla="*/ 1934 h 2432"/>
                <a:gd name="T76" fmla="*/ 801 w 2447"/>
                <a:gd name="T77" fmla="*/ 2062 h 2432"/>
                <a:gd name="T78" fmla="*/ 815 w 2447"/>
                <a:gd name="T79" fmla="*/ 2047 h 2432"/>
                <a:gd name="T80" fmla="*/ 815 w 2447"/>
                <a:gd name="T81" fmla="*/ 2175 h 2432"/>
                <a:gd name="T82" fmla="*/ 942 w 2447"/>
                <a:gd name="T83" fmla="*/ 2175 h 2432"/>
                <a:gd name="T84" fmla="*/ 968 w 2447"/>
                <a:gd name="T85" fmla="*/ 2149 h 2432"/>
                <a:gd name="T86" fmla="*/ 1096 w 2447"/>
                <a:gd name="T87" fmla="*/ 2149 h 2432"/>
                <a:gd name="T88" fmla="*/ 1096 w 2447"/>
                <a:gd name="T89" fmla="*/ 2277 h 2432"/>
                <a:gd name="T90" fmla="*/ 1104 w 2447"/>
                <a:gd name="T91" fmla="*/ 2269 h 2432"/>
                <a:gd name="T92" fmla="*/ 1104 w 2447"/>
                <a:gd name="T93" fmla="*/ 2397 h 2432"/>
                <a:gd name="T94" fmla="*/ 1231 w 2447"/>
                <a:gd name="T95" fmla="*/ 2397 h 2432"/>
                <a:gd name="T96" fmla="*/ 2412 w 2447"/>
                <a:gd name="T97" fmla="*/ 1216 h 2432"/>
                <a:gd name="T98" fmla="*/ 2412 w 2447"/>
                <a:gd name="T99" fmla="*/ 1089 h 2432"/>
                <a:gd name="T100" fmla="*/ 2284 w 2447"/>
                <a:gd name="T101" fmla="*/ 1089 h 2432"/>
                <a:gd name="T102" fmla="*/ 2252 w 2447"/>
                <a:gd name="T103" fmla="*/ 1120 h 2432"/>
                <a:gd name="T104" fmla="*/ 2125 w 2447"/>
                <a:gd name="T105" fmla="*/ 1120 h 2432"/>
                <a:gd name="T106" fmla="*/ 2125 w 2447"/>
                <a:gd name="T107" fmla="*/ 993 h 2432"/>
                <a:gd name="T108" fmla="*/ 2334 w 2447"/>
                <a:gd name="T109" fmla="*/ 784 h 2432"/>
                <a:gd name="T110" fmla="*/ 2334 w 2447"/>
                <a:gd name="T111" fmla="*/ 656 h 2432"/>
                <a:gd name="T112" fmla="*/ 2206 w 2447"/>
                <a:gd name="T113" fmla="*/ 656 h 2432"/>
                <a:gd name="T114" fmla="*/ 2196 w 2447"/>
                <a:gd name="T115" fmla="*/ 666 h 2432"/>
                <a:gd name="T116" fmla="*/ 2123 w 2447"/>
                <a:gd name="T117" fmla="*/ 678 h 2432"/>
                <a:gd name="T118" fmla="*/ 2088 w 2447"/>
                <a:gd name="T119" fmla="*/ 653 h 2432"/>
                <a:gd name="T120" fmla="*/ 2085 w 2447"/>
                <a:gd name="T121" fmla="*/ 650 h 2432"/>
                <a:gd name="T122" fmla="*/ 1957 w 2447"/>
                <a:gd name="T123" fmla="*/ 650 h 2432"/>
                <a:gd name="T124" fmla="*/ 1670 w 2447"/>
                <a:gd name="T125" fmla="*/ 937 h 24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447" h="2432">
                  <a:moveTo>
                    <a:pt x="1670" y="937"/>
                  </a:moveTo>
                  <a:cubicBezTo>
                    <a:pt x="1635" y="970"/>
                    <a:pt x="1604" y="963"/>
                    <a:pt x="1589" y="957"/>
                  </a:cubicBezTo>
                  <a:cubicBezTo>
                    <a:pt x="1569" y="948"/>
                    <a:pt x="1564" y="942"/>
                    <a:pt x="1551" y="930"/>
                  </a:cubicBezTo>
                  <a:cubicBezTo>
                    <a:pt x="1551" y="930"/>
                    <a:pt x="1551" y="929"/>
                    <a:pt x="1550" y="929"/>
                  </a:cubicBezTo>
                  <a:cubicBezTo>
                    <a:pt x="1515" y="894"/>
                    <a:pt x="1458" y="894"/>
                    <a:pt x="1423" y="929"/>
                  </a:cubicBezTo>
                  <a:cubicBezTo>
                    <a:pt x="1311" y="1041"/>
                    <a:pt x="1311" y="1041"/>
                    <a:pt x="1311" y="1041"/>
                  </a:cubicBezTo>
                  <a:cubicBezTo>
                    <a:pt x="1276" y="1076"/>
                    <a:pt x="1219" y="1076"/>
                    <a:pt x="1183" y="1041"/>
                  </a:cubicBezTo>
                  <a:cubicBezTo>
                    <a:pt x="1148" y="1005"/>
                    <a:pt x="1148" y="948"/>
                    <a:pt x="1183" y="913"/>
                  </a:cubicBezTo>
                  <a:cubicBezTo>
                    <a:pt x="1550" y="546"/>
                    <a:pt x="1550" y="546"/>
                    <a:pt x="1550" y="546"/>
                  </a:cubicBezTo>
                  <a:cubicBezTo>
                    <a:pt x="1584" y="512"/>
                    <a:pt x="1585" y="459"/>
                    <a:pt x="1555" y="423"/>
                  </a:cubicBezTo>
                  <a:cubicBezTo>
                    <a:pt x="1555" y="423"/>
                    <a:pt x="1555" y="423"/>
                    <a:pt x="1555" y="423"/>
                  </a:cubicBezTo>
                  <a:cubicBezTo>
                    <a:pt x="1539" y="406"/>
                    <a:pt x="1533" y="402"/>
                    <a:pt x="1523" y="380"/>
                  </a:cubicBezTo>
                  <a:cubicBezTo>
                    <a:pt x="1516" y="365"/>
                    <a:pt x="1510" y="334"/>
                    <a:pt x="1543" y="299"/>
                  </a:cubicBezTo>
                  <a:cubicBezTo>
                    <a:pt x="1678" y="163"/>
                    <a:pt x="1678" y="163"/>
                    <a:pt x="1678" y="163"/>
                  </a:cubicBezTo>
                  <a:cubicBezTo>
                    <a:pt x="1713" y="128"/>
                    <a:pt x="1713" y="71"/>
                    <a:pt x="1678" y="36"/>
                  </a:cubicBezTo>
                  <a:cubicBezTo>
                    <a:pt x="1643" y="0"/>
                    <a:pt x="1586" y="0"/>
                    <a:pt x="1550" y="36"/>
                  </a:cubicBezTo>
                  <a:cubicBezTo>
                    <a:pt x="1462" y="124"/>
                    <a:pt x="1462" y="124"/>
                    <a:pt x="1462" y="124"/>
                  </a:cubicBezTo>
                  <a:cubicBezTo>
                    <a:pt x="1427" y="156"/>
                    <a:pt x="1396" y="150"/>
                    <a:pt x="1381" y="143"/>
                  </a:cubicBezTo>
                  <a:cubicBezTo>
                    <a:pt x="1364" y="136"/>
                    <a:pt x="1358" y="130"/>
                    <a:pt x="1348" y="121"/>
                  </a:cubicBezTo>
                  <a:cubicBezTo>
                    <a:pt x="1346" y="119"/>
                    <a:pt x="1345" y="117"/>
                    <a:pt x="1343" y="115"/>
                  </a:cubicBezTo>
                  <a:cubicBezTo>
                    <a:pt x="1308" y="80"/>
                    <a:pt x="1251" y="80"/>
                    <a:pt x="1215" y="115"/>
                  </a:cubicBezTo>
                  <a:cubicBezTo>
                    <a:pt x="35" y="1296"/>
                    <a:pt x="35" y="1296"/>
                    <a:pt x="35" y="1296"/>
                  </a:cubicBezTo>
                  <a:cubicBezTo>
                    <a:pt x="0" y="1331"/>
                    <a:pt x="0" y="1388"/>
                    <a:pt x="35" y="1424"/>
                  </a:cubicBezTo>
                  <a:cubicBezTo>
                    <a:pt x="70" y="1459"/>
                    <a:pt x="127" y="1459"/>
                    <a:pt x="162" y="1424"/>
                  </a:cubicBezTo>
                  <a:cubicBezTo>
                    <a:pt x="266" y="1320"/>
                    <a:pt x="266" y="1320"/>
                    <a:pt x="266" y="1320"/>
                  </a:cubicBezTo>
                  <a:cubicBezTo>
                    <a:pt x="301" y="1285"/>
                    <a:pt x="359" y="1285"/>
                    <a:pt x="394" y="1320"/>
                  </a:cubicBezTo>
                  <a:cubicBezTo>
                    <a:pt x="429" y="1355"/>
                    <a:pt x="429" y="1412"/>
                    <a:pt x="394" y="1447"/>
                  </a:cubicBezTo>
                  <a:cubicBezTo>
                    <a:pt x="178" y="1663"/>
                    <a:pt x="178" y="1663"/>
                    <a:pt x="178" y="1663"/>
                  </a:cubicBezTo>
                  <a:cubicBezTo>
                    <a:pt x="143" y="1698"/>
                    <a:pt x="143" y="1755"/>
                    <a:pt x="178" y="1790"/>
                  </a:cubicBezTo>
                  <a:cubicBezTo>
                    <a:pt x="214" y="1826"/>
                    <a:pt x="271" y="1826"/>
                    <a:pt x="306" y="1790"/>
                  </a:cubicBezTo>
                  <a:cubicBezTo>
                    <a:pt x="497" y="1599"/>
                    <a:pt x="497" y="1599"/>
                    <a:pt x="497" y="1599"/>
                  </a:cubicBezTo>
                  <a:cubicBezTo>
                    <a:pt x="533" y="1564"/>
                    <a:pt x="590" y="1564"/>
                    <a:pt x="625" y="1599"/>
                  </a:cubicBezTo>
                  <a:cubicBezTo>
                    <a:pt x="660" y="1634"/>
                    <a:pt x="660" y="1691"/>
                    <a:pt x="625" y="1727"/>
                  </a:cubicBezTo>
                  <a:cubicBezTo>
                    <a:pt x="178" y="2173"/>
                    <a:pt x="178" y="2173"/>
                    <a:pt x="178" y="2173"/>
                  </a:cubicBezTo>
                  <a:cubicBezTo>
                    <a:pt x="143" y="2209"/>
                    <a:pt x="143" y="2266"/>
                    <a:pt x="178" y="2301"/>
                  </a:cubicBezTo>
                  <a:cubicBezTo>
                    <a:pt x="214" y="2336"/>
                    <a:pt x="271" y="2336"/>
                    <a:pt x="306" y="2301"/>
                  </a:cubicBezTo>
                  <a:cubicBezTo>
                    <a:pt x="673" y="1934"/>
                    <a:pt x="673" y="1934"/>
                    <a:pt x="673" y="1934"/>
                  </a:cubicBezTo>
                  <a:cubicBezTo>
                    <a:pt x="708" y="1899"/>
                    <a:pt x="765" y="1899"/>
                    <a:pt x="801" y="1934"/>
                  </a:cubicBezTo>
                  <a:cubicBezTo>
                    <a:pt x="836" y="1969"/>
                    <a:pt x="836" y="2026"/>
                    <a:pt x="801" y="2062"/>
                  </a:cubicBezTo>
                  <a:cubicBezTo>
                    <a:pt x="815" y="2047"/>
                    <a:pt x="815" y="2047"/>
                    <a:pt x="815" y="2047"/>
                  </a:cubicBezTo>
                  <a:cubicBezTo>
                    <a:pt x="779" y="2083"/>
                    <a:pt x="779" y="2140"/>
                    <a:pt x="815" y="2175"/>
                  </a:cubicBezTo>
                  <a:cubicBezTo>
                    <a:pt x="850" y="2210"/>
                    <a:pt x="907" y="2210"/>
                    <a:pt x="942" y="2175"/>
                  </a:cubicBezTo>
                  <a:cubicBezTo>
                    <a:pt x="968" y="2149"/>
                    <a:pt x="968" y="2149"/>
                    <a:pt x="968" y="2149"/>
                  </a:cubicBezTo>
                  <a:cubicBezTo>
                    <a:pt x="1003" y="2114"/>
                    <a:pt x="1060" y="2114"/>
                    <a:pt x="1096" y="2149"/>
                  </a:cubicBezTo>
                  <a:cubicBezTo>
                    <a:pt x="1131" y="2185"/>
                    <a:pt x="1131" y="2242"/>
                    <a:pt x="1096" y="2277"/>
                  </a:cubicBezTo>
                  <a:cubicBezTo>
                    <a:pt x="1104" y="2269"/>
                    <a:pt x="1104" y="2269"/>
                    <a:pt x="1104" y="2269"/>
                  </a:cubicBezTo>
                  <a:cubicBezTo>
                    <a:pt x="1068" y="2304"/>
                    <a:pt x="1068" y="2361"/>
                    <a:pt x="1104" y="2397"/>
                  </a:cubicBezTo>
                  <a:cubicBezTo>
                    <a:pt x="1139" y="2432"/>
                    <a:pt x="1196" y="2432"/>
                    <a:pt x="1231" y="2397"/>
                  </a:cubicBezTo>
                  <a:cubicBezTo>
                    <a:pt x="2412" y="1216"/>
                    <a:pt x="2412" y="1216"/>
                    <a:pt x="2412" y="1216"/>
                  </a:cubicBezTo>
                  <a:cubicBezTo>
                    <a:pt x="2447" y="1181"/>
                    <a:pt x="2447" y="1124"/>
                    <a:pt x="2412" y="1089"/>
                  </a:cubicBezTo>
                  <a:cubicBezTo>
                    <a:pt x="2377" y="1053"/>
                    <a:pt x="2319" y="1053"/>
                    <a:pt x="2284" y="1089"/>
                  </a:cubicBezTo>
                  <a:cubicBezTo>
                    <a:pt x="2252" y="1120"/>
                    <a:pt x="2252" y="1120"/>
                    <a:pt x="2252" y="1120"/>
                  </a:cubicBezTo>
                  <a:cubicBezTo>
                    <a:pt x="2217" y="1156"/>
                    <a:pt x="2160" y="1156"/>
                    <a:pt x="2125" y="1120"/>
                  </a:cubicBezTo>
                  <a:cubicBezTo>
                    <a:pt x="2089" y="1085"/>
                    <a:pt x="2089" y="1028"/>
                    <a:pt x="2125" y="993"/>
                  </a:cubicBezTo>
                  <a:cubicBezTo>
                    <a:pt x="2334" y="784"/>
                    <a:pt x="2334" y="784"/>
                    <a:pt x="2334" y="784"/>
                  </a:cubicBezTo>
                  <a:cubicBezTo>
                    <a:pt x="2369" y="748"/>
                    <a:pt x="2369" y="691"/>
                    <a:pt x="2334" y="656"/>
                  </a:cubicBezTo>
                  <a:cubicBezTo>
                    <a:pt x="2299" y="621"/>
                    <a:pt x="2241" y="621"/>
                    <a:pt x="2206" y="656"/>
                  </a:cubicBezTo>
                  <a:cubicBezTo>
                    <a:pt x="2196" y="666"/>
                    <a:pt x="2196" y="666"/>
                    <a:pt x="2196" y="666"/>
                  </a:cubicBezTo>
                  <a:cubicBezTo>
                    <a:pt x="2164" y="690"/>
                    <a:pt x="2137" y="684"/>
                    <a:pt x="2123" y="678"/>
                  </a:cubicBezTo>
                  <a:cubicBezTo>
                    <a:pt x="2105" y="670"/>
                    <a:pt x="2100" y="664"/>
                    <a:pt x="2088" y="653"/>
                  </a:cubicBezTo>
                  <a:cubicBezTo>
                    <a:pt x="2087" y="652"/>
                    <a:pt x="2086" y="651"/>
                    <a:pt x="2085" y="650"/>
                  </a:cubicBezTo>
                  <a:cubicBezTo>
                    <a:pt x="2049" y="615"/>
                    <a:pt x="1992" y="615"/>
                    <a:pt x="1957" y="650"/>
                  </a:cubicBezTo>
                  <a:lnTo>
                    <a:pt x="1670" y="937"/>
                  </a:lnTo>
                  <a:close/>
                </a:path>
              </a:pathLst>
            </a:custGeom>
            <a:solidFill>
              <a:srgbClr val="0384D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DC0DA3A7-2A72-4AD8-AA84-10CCB62E25EE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5702" y="2195512"/>
              <a:ext cx="700088" cy="700088"/>
            </a:xfrm>
            <a:custGeom>
              <a:avLst/>
              <a:gdLst>
                <a:gd name="T0" fmla="*/ 328 w 335"/>
                <a:gd name="T1" fmla="*/ 56 h 335"/>
                <a:gd name="T2" fmla="*/ 299 w 335"/>
                <a:gd name="T3" fmla="*/ 57 h 335"/>
                <a:gd name="T4" fmla="*/ 274 w 335"/>
                <a:gd name="T5" fmla="*/ 57 h 335"/>
                <a:gd name="T6" fmla="*/ 274 w 335"/>
                <a:gd name="T7" fmla="*/ 81 h 335"/>
                <a:gd name="T8" fmla="*/ 273 w 335"/>
                <a:gd name="T9" fmla="*/ 110 h 335"/>
                <a:gd name="T10" fmla="*/ 245 w 335"/>
                <a:gd name="T11" fmla="*/ 111 h 335"/>
                <a:gd name="T12" fmla="*/ 220 w 335"/>
                <a:gd name="T13" fmla="*/ 111 h 335"/>
                <a:gd name="T14" fmla="*/ 220 w 335"/>
                <a:gd name="T15" fmla="*/ 136 h 335"/>
                <a:gd name="T16" fmla="*/ 219 w 335"/>
                <a:gd name="T17" fmla="*/ 164 h 335"/>
                <a:gd name="T18" fmla="*/ 190 w 335"/>
                <a:gd name="T19" fmla="*/ 165 h 335"/>
                <a:gd name="T20" fmla="*/ 166 w 335"/>
                <a:gd name="T21" fmla="*/ 166 h 335"/>
                <a:gd name="T22" fmla="*/ 165 w 335"/>
                <a:gd name="T23" fmla="*/ 190 h 335"/>
                <a:gd name="T24" fmla="*/ 164 w 335"/>
                <a:gd name="T25" fmla="*/ 219 h 335"/>
                <a:gd name="T26" fmla="*/ 136 w 335"/>
                <a:gd name="T27" fmla="*/ 220 h 335"/>
                <a:gd name="T28" fmla="*/ 111 w 335"/>
                <a:gd name="T29" fmla="*/ 220 h 335"/>
                <a:gd name="T30" fmla="*/ 111 w 335"/>
                <a:gd name="T31" fmla="*/ 245 h 335"/>
                <a:gd name="T32" fmla="*/ 110 w 335"/>
                <a:gd name="T33" fmla="*/ 273 h 335"/>
                <a:gd name="T34" fmla="*/ 81 w 335"/>
                <a:gd name="T35" fmla="*/ 274 h 335"/>
                <a:gd name="T36" fmla="*/ 57 w 335"/>
                <a:gd name="T37" fmla="*/ 274 h 335"/>
                <a:gd name="T38" fmla="*/ 57 w 335"/>
                <a:gd name="T39" fmla="*/ 299 h 335"/>
                <a:gd name="T40" fmla="*/ 56 w 335"/>
                <a:gd name="T41" fmla="*/ 327 h 335"/>
                <a:gd name="T42" fmla="*/ 27 w 335"/>
                <a:gd name="T43" fmla="*/ 329 h 335"/>
                <a:gd name="T44" fmla="*/ 2 w 335"/>
                <a:gd name="T45" fmla="*/ 329 h 335"/>
                <a:gd name="T46" fmla="*/ 0 w 335"/>
                <a:gd name="T47" fmla="*/ 326 h 335"/>
                <a:gd name="T48" fmla="*/ 28 w 335"/>
                <a:gd name="T49" fmla="*/ 325 h 335"/>
                <a:gd name="T50" fmla="*/ 53 w 335"/>
                <a:gd name="T51" fmla="*/ 325 h 335"/>
                <a:gd name="T52" fmla="*/ 53 w 335"/>
                <a:gd name="T53" fmla="*/ 300 h 335"/>
                <a:gd name="T54" fmla="*/ 54 w 335"/>
                <a:gd name="T55" fmla="*/ 271 h 335"/>
                <a:gd name="T56" fmla="*/ 83 w 335"/>
                <a:gd name="T57" fmla="*/ 270 h 335"/>
                <a:gd name="T58" fmla="*/ 107 w 335"/>
                <a:gd name="T59" fmla="*/ 270 h 335"/>
                <a:gd name="T60" fmla="*/ 107 w 335"/>
                <a:gd name="T61" fmla="*/ 246 h 335"/>
                <a:gd name="T62" fmla="*/ 108 w 335"/>
                <a:gd name="T63" fmla="*/ 217 h 335"/>
                <a:gd name="T64" fmla="*/ 137 w 335"/>
                <a:gd name="T65" fmla="*/ 216 h 335"/>
                <a:gd name="T66" fmla="*/ 162 w 335"/>
                <a:gd name="T67" fmla="*/ 216 h 335"/>
                <a:gd name="T68" fmla="*/ 162 w 335"/>
                <a:gd name="T69" fmla="*/ 191 h 335"/>
                <a:gd name="T70" fmla="*/ 163 w 335"/>
                <a:gd name="T71" fmla="*/ 163 h 335"/>
                <a:gd name="T72" fmla="*/ 191 w 335"/>
                <a:gd name="T73" fmla="*/ 162 h 335"/>
                <a:gd name="T74" fmla="*/ 216 w 335"/>
                <a:gd name="T75" fmla="*/ 162 h 335"/>
                <a:gd name="T76" fmla="*/ 216 w 335"/>
                <a:gd name="T77" fmla="*/ 137 h 335"/>
                <a:gd name="T78" fmla="*/ 217 w 335"/>
                <a:gd name="T79" fmla="*/ 108 h 335"/>
                <a:gd name="T80" fmla="*/ 246 w 335"/>
                <a:gd name="T81" fmla="*/ 107 h 335"/>
                <a:gd name="T82" fmla="*/ 270 w 335"/>
                <a:gd name="T83" fmla="*/ 107 h 335"/>
                <a:gd name="T84" fmla="*/ 270 w 335"/>
                <a:gd name="T85" fmla="*/ 83 h 335"/>
                <a:gd name="T86" fmla="*/ 271 w 335"/>
                <a:gd name="T87" fmla="*/ 54 h 335"/>
                <a:gd name="T88" fmla="*/ 300 w 335"/>
                <a:gd name="T89" fmla="*/ 53 h 335"/>
                <a:gd name="T90" fmla="*/ 325 w 335"/>
                <a:gd name="T91" fmla="*/ 53 h 335"/>
                <a:gd name="T92" fmla="*/ 325 w 335"/>
                <a:gd name="T93" fmla="*/ 28 h 335"/>
                <a:gd name="T94" fmla="*/ 326 w 335"/>
                <a:gd name="T95" fmla="*/ 0 h 335"/>
                <a:gd name="T96" fmla="*/ 329 w 335"/>
                <a:gd name="T97" fmla="*/ 2 h 335"/>
                <a:gd name="T98" fmla="*/ 329 w 335"/>
                <a:gd name="T99" fmla="*/ 27 h 335"/>
                <a:gd name="T100" fmla="*/ 328 w 335"/>
                <a:gd name="T101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35" h="335">
                  <a:moveTo>
                    <a:pt x="328" y="56"/>
                  </a:moveTo>
                  <a:cubicBezTo>
                    <a:pt x="320" y="63"/>
                    <a:pt x="309" y="60"/>
                    <a:pt x="299" y="57"/>
                  </a:cubicBezTo>
                  <a:cubicBezTo>
                    <a:pt x="289" y="54"/>
                    <a:pt x="280" y="51"/>
                    <a:pt x="274" y="57"/>
                  </a:cubicBezTo>
                  <a:cubicBezTo>
                    <a:pt x="268" y="63"/>
                    <a:pt x="271" y="72"/>
                    <a:pt x="274" y="81"/>
                  </a:cubicBezTo>
                  <a:cubicBezTo>
                    <a:pt x="277" y="92"/>
                    <a:pt x="281" y="102"/>
                    <a:pt x="273" y="110"/>
                  </a:cubicBezTo>
                  <a:cubicBezTo>
                    <a:pt x="265" y="118"/>
                    <a:pt x="255" y="114"/>
                    <a:pt x="245" y="111"/>
                  </a:cubicBezTo>
                  <a:cubicBezTo>
                    <a:pt x="235" y="108"/>
                    <a:pt x="226" y="105"/>
                    <a:pt x="220" y="111"/>
                  </a:cubicBezTo>
                  <a:cubicBezTo>
                    <a:pt x="214" y="117"/>
                    <a:pt x="217" y="126"/>
                    <a:pt x="220" y="136"/>
                  </a:cubicBezTo>
                  <a:cubicBezTo>
                    <a:pt x="223" y="146"/>
                    <a:pt x="226" y="157"/>
                    <a:pt x="219" y="164"/>
                  </a:cubicBezTo>
                  <a:cubicBezTo>
                    <a:pt x="211" y="172"/>
                    <a:pt x="200" y="169"/>
                    <a:pt x="190" y="165"/>
                  </a:cubicBezTo>
                  <a:cubicBezTo>
                    <a:pt x="181" y="162"/>
                    <a:pt x="171" y="160"/>
                    <a:pt x="166" y="166"/>
                  </a:cubicBezTo>
                  <a:cubicBezTo>
                    <a:pt x="160" y="171"/>
                    <a:pt x="162" y="181"/>
                    <a:pt x="165" y="190"/>
                  </a:cubicBezTo>
                  <a:cubicBezTo>
                    <a:pt x="169" y="200"/>
                    <a:pt x="172" y="211"/>
                    <a:pt x="164" y="219"/>
                  </a:cubicBezTo>
                  <a:cubicBezTo>
                    <a:pt x="157" y="226"/>
                    <a:pt x="146" y="223"/>
                    <a:pt x="136" y="220"/>
                  </a:cubicBezTo>
                  <a:cubicBezTo>
                    <a:pt x="126" y="217"/>
                    <a:pt x="117" y="214"/>
                    <a:pt x="111" y="220"/>
                  </a:cubicBezTo>
                  <a:cubicBezTo>
                    <a:pt x="105" y="226"/>
                    <a:pt x="108" y="235"/>
                    <a:pt x="111" y="245"/>
                  </a:cubicBezTo>
                  <a:cubicBezTo>
                    <a:pt x="114" y="255"/>
                    <a:pt x="118" y="265"/>
                    <a:pt x="110" y="273"/>
                  </a:cubicBezTo>
                  <a:cubicBezTo>
                    <a:pt x="102" y="281"/>
                    <a:pt x="92" y="277"/>
                    <a:pt x="81" y="274"/>
                  </a:cubicBezTo>
                  <a:cubicBezTo>
                    <a:pt x="72" y="271"/>
                    <a:pt x="63" y="268"/>
                    <a:pt x="57" y="274"/>
                  </a:cubicBezTo>
                  <a:cubicBezTo>
                    <a:pt x="51" y="280"/>
                    <a:pt x="54" y="289"/>
                    <a:pt x="57" y="299"/>
                  </a:cubicBezTo>
                  <a:cubicBezTo>
                    <a:pt x="60" y="309"/>
                    <a:pt x="63" y="320"/>
                    <a:pt x="56" y="327"/>
                  </a:cubicBezTo>
                  <a:cubicBezTo>
                    <a:pt x="48" y="335"/>
                    <a:pt x="37" y="332"/>
                    <a:pt x="27" y="329"/>
                  </a:cubicBezTo>
                  <a:cubicBezTo>
                    <a:pt x="17" y="326"/>
                    <a:pt x="8" y="323"/>
                    <a:pt x="2" y="329"/>
                  </a:cubicBezTo>
                  <a:cubicBezTo>
                    <a:pt x="0" y="326"/>
                    <a:pt x="0" y="326"/>
                    <a:pt x="0" y="326"/>
                  </a:cubicBezTo>
                  <a:cubicBezTo>
                    <a:pt x="7" y="318"/>
                    <a:pt x="18" y="322"/>
                    <a:pt x="28" y="325"/>
                  </a:cubicBezTo>
                  <a:cubicBezTo>
                    <a:pt x="38" y="328"/>
                    <a:pt x="47" y="331"/>
                    <a:pt x="53" y="325"/>
                  </a:cubicBezTo>
                  <a:cubicBezTo>
                    <a:pt x="59" y="319"/>
                    <a:pt x="56" y="310"/>
                    <a:pt x="53" y="300"/>
                  </a:cubicBezTo>
                  <a:cubicBezTo>
                    <a:pt x="50" y="290"/>
                    <a:pt x="46" y="279"/>
                    <a:pt x="54" y="271"/>
                  </a:cubicBezTo>
                  <a:cubicBezTo>
                    <a:pt x="62" y="264"/>
                    <a:pt x="72" y="267"/>
                    <a:pt x="83" y="270"/>
                  </a:cubicBezTo>
                  <a:cubicBezTo>
                    <a:pt x="92" y="273"/>
                    <a:pt x="101" y="276"/>
                    <a:pt x="107" y="270"/>
                  </a:cubicBezTo>
                  <a:cubicBezTo>
                    <a:pt x="113" y="264"/>
                    <a:pt x="110" y="255"/>
                    <a:pt x="107" y="246"/>
                  </a:cubicBezTo>
                  <a:cubicBezTo>
                    <a:pt x="104" y="235"/>
                    <a:pt x="101" y="225"/>
                    <a:pt x="108" y="217"/>
                  </a:cubicBezTo>
                  <a:cubicBezTo>
                    <a:pt x="116" y="209"/>
                    <a:pt x="127" y="213"/>
                    <a:pt x="137" y="216"/>
                  </a:cubicBezTo>
                  <a:cubicBezTo>
                    <a:pt x="147" y="219"/>
                    <a:pt x="156" y="222"/>
                    <a:pt x="162" y="216"/>
                  </a:cubicBezTo>
                  <a:cubicBezTo>
                    <a:pt x="168" y="210"/>
                    <a:pt x="165" y="201"/>
                    <a:pt x="162" y="191"/>
                  </a:cubicBezTo>
                  <a:cubicBezTo>
                    <a:pt x="158" y="181"/>
                    <a:pt x="155" y="170"/>
                    <a:pt x="163" y="163"/>
                  </a:cubicBezTo>
                  <a:cubicBezTo>
                    <a:pt x="170" y="155"/>
                    <a:pt x="181" y="158"/>
                    <a:pt x="191" y="162"/>
                  </a:cubicBezTo>
                  <a:cubicBezTo>
                    <a:pt x="201" y="165"/>
                    <a:pt x="210" y="168"/>
                    <a:pt x="216" y="162"/>
                  </a:cubicBezTo>
                  <a:cubicBezTo>
                    <a:pt x="222" y="156"/>
                    <a:pt x="219" y="147"/>
                    <a:pt x="216" y="137"/>
                  </a:cubicBezTo>
                  <a:cubicBezTo>
                    <a:pt x="213" y="127"/>
                    <a:pt x="209" y="116"/>
                    <a:pt x="217" y="108"/>
                  </a:cubicBezTo>
                  <a:cubicBezTo>
                    <a:pt x="225" y="101"/>
                    <a:pt x="235" y="104"/>
                    <a:pt x="246" y="107"/>
                  </a:cubicBezTo>
                  <a:cubicBezTo>
                    <a:pt x="255" y="110"/>
                    <a:pt x="264" y="113"/>
                    <a:pt x="270" y="107"/>
                  </a:cubicBezTo>
                  <a:cubicBezTo>
                    <a:pt x="276" y="101"/>
                    <a:pt x="273" y="92"/>
                    <a:pt x="270" y="83"/>
                  </a:cubicBezTo>
                  <a:cubicBezTo>
                    <a:pt x="267" y="72"/>
                    <a:pt x="264" y="62"/>
                    <a:pt x="271" y="54"/>
                  </a:cubicBezTo>
                  <a:cubicBezTo>
                    <a:pt x="279" y="46"/>
                    <a:pt x="290" y="50"/>
                    <a:pt x="300" y="53"/>
                  </a:cubicBezTo>
                  <a:cubicBezTo>
                    <a:pt x="310" y="56"/>
                    <a:pt x="319" y="59"/>
                    <a:pt x="325" y="53"/>
                  </a:cubicBezTo>
                  <a:cubicBezTo>
                    <a:pt x="331" y="47"/>
                    <a:pt x="328" y="38"/>
                    <a:pt x="325" y="28"/>
                  </a:cubicBezTo>
                  <a:cubicBezTo>
                    <a:pt x="322" y="18"/>
                    <a:pt x="318" y="7"/>
                    <a:pt x="326" y="0"/>
                  </a:cubicBezTo>
                  <a:cubicBezTo>
                    <a:pt x="329" y="2"/>
                    <a:pt x="329" y="2"/>
                    <a:pt x="329" y="2"/>
                  </a:cubicBezTo>
                  <a:cubicBezTo>
                    <a:pt x="323" y="8"/>
                    <a:pt x="326" y="17"/>
                    <a:pt x="329" y="27"/>
                  </a:cubicBezTo>
                  <a:cubicBezTo>
                    <a:pt x="332" y="37"/>
                    <a:pt x="335" y="48"/>
                    <a:pt x="328" y="5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7">
              <a:extLst>
                <a:ext uri="{FF2B5EF4-FFF2-40B4-BE49-F238E27FC236}">
                  <a16:creationId xmlns:a16="http://schemas.microsoft.com/office/drawing/2014/main" id="{DFF07FC6-2B0A-4372-828D-43D5393769BC}"/>
                </a:ext>
              </a:extLst>
            </p:cNvPr>
            <p:cNvSpPr>
              <a:spLocks/>
            </p:cNvSpPr>
            <p:nvPr/>
          </p:nvSpPr>
          <p:spPr bwMode="auto">
            <a:xfrm>
              <a:off x="3878262" y="5394324"/>
              <a:ext cx="701675" cy="701675"/>
            </a:xfrm>
            <a:custGeom>
              <a:avLst/>
              <a:gdLst>
                <a:gd name="T0" fmla="*/ 8 w 336"/>
                <a:gd name="T1" fmla="*/ 280 h 336"/>
                <a:gd name="T2" fmla="*/ 36 w 336"/>
                <a:gd name="T3" fmla="*/ 279 h 336"/>
                <a:gd name="T4" fmla="*/ 61 w 336"/>
                <a:gd name="T5" fmla="*/ 279 h 336"/>
                <a:gd name="T6" fmla="*/ 61 w 336"/>
                <a:gd name="T7" fmla="*/ 254 h 336"/>
                <a:gd name="T8" fmla="*/ 62 w 336"/>
                <a:gd name="T9" fmla="*/ 225 h 336"/>
                <a:gd name="T10" fmla="*/ 91 w 336"/>
                <a:gd name="T11" fmla="*/ 224 h 336"/>
                <a:gd name="T12" fmla="*/ 115 w 336"/>
                <a:gd name="T13" fmla="*/ 224 h 336"/>
                <a:gd name="T14" fmla="*/ 115 w 336"/>
                <a:gd name="T15" fmla="*/ 200 h 336"/>
                <a:gd name="T16" fmla="*/ 117 w 336"/>
                <a:gd name="T17" fmla="*/ 171 h 336"/>
                <a:gd name="T18" fmla="*/ 145 w 336"/>
                <a:gd name="T19" fmla="*/ 170 h 336"/>
                <a:gd name="T20" fmla="*/ 170 w 336"/>
                <a:gd name="T21" fmla="*/ 170 h 336"/>
                <a:gd name="T22" fmla="*/ 170 w 336"/>
                <a:gd name="T23" fmla="*/ 145 h 336"/>
                <a:gd name="T24" fmla="*/ 171 w 336"/>
                <a:gd name="T25" fmla="*/ 117 h 336"/>
                <a:gd name="T26" fmla="*/ 199 w 336"/>
                <a:gd name="T27" fmla="*/ 116 h 336"/>
                <a:gd name="T28" fmla="*/ 224 w 336"/>
                <a:gd name="T29" fmla="*/ 115 h 336"/>
                <a:gd name="T30" fmla="*/ 224 w 336"/>
                <a:gd name="T31" fmla="*/ 91 h 336"/>
                <a:gd name="T32" fmla="*/ 225 w 336"/>
                <a:gd name="T33" fmla="*/ 62 h 336"/>
                <a:gd name="T34" fmla="*/ 254 w 336"/>
                <a:gd name="T35" fmla="*/ 61 h 336"/>
                <a:gd name="T36" fmla="*/ 278 w 336"/>
                <a:gd name="T37" fmla="*/ 61 h 336"/>
                <a:gd name="T38" fmla="*/ 279 w 336"/>
                <a:gd name="T39" fmla="*/ 36 h 336"/>
                <a:gd name="T40" fmla="*/ 280 w 336"/>
                <a:gd name="T41" fmla="*/ 8 h 336"/>
                <a:gd name="T42" fmla="*/ 308 w 336"/>
                <a:gd name="T43" fmla="*/ 7 h 336"/>
                <a:gd name="T44" fmla="*/ 333 w 336"/>
                <a:gd name="T45" fmla="*/ 7 h 336"/>
                <a:gd name="T46" fmla="*/ 336 w 336"/>
                <a:gd name="T47" fmla="*/ 10 h 336"/>
                <a:gd name="T48" fmla="*/ 307 w 336"/>
                <a:gd name="T49" fmla="*/ 11 h 336"/>
                <a:gd name="T50" fmla="*/ 282 w 336"/>
                <a:gd name="T51" fmla="*/ 11 h 336"/>
                <a:gd name="T52" fmla="*/ 282 w 336"/>
                <a:gd name="T53" fmla="*/ 35 h 336"/>
                <a:gd name="T54" fmla="*/ 281 w 336"/>
                <a:gd name="T55" fmla="*/ 64 h 336"/>
                <a:gd name="T56" fmla="*/ 253 w 336"/>
                <a:gd name="T57" fmla="*/ 65 h 336"/>
                <a:gd name="T58" fmla="*/ 228 w 336"/>
                <a:gd name="T59" fmla="*/ 65 h 336"/>
                <a:gd name="T60" fmla="*/ 228 w 336"/>
                <a:gd name="T61" fmla="*/ 90 h 336"/>
                <a:gd name="T62" fmla="*/ 227 w 336"/>
                <a:gd name="T63" fmla="*/ 118 h 336"/>
                <a:gd name="T64" fmla="*/ 198 w 336"/>
                <a:gd name="T65" fmla="*/ 119 h 336"/>
                <a:gd name="T66" fmla="*/ 174 w 336"/>
                <a:gd name="T67" fmla="*/ 119 h 336"/>
                <a:gd name="T68" fmla="*/ 174 w 336"/>
                <a:gd name="T69" fmla="*/ 144 h 336"/>
                <a:gd name="T70" fmla="*/ 173 w 336"/>
                <a:gd name="T71" fmla="*/ 173 h 336"/>
                <a:gd name="T72" fmla="*/ 144 w 336"/>
                <a:gd name="T73" fmla="*/ 174 h 336"/>
                <a:gd name="T74" fmla="*/ 119 w 336"/>
                <a:gd name="T75" fmla="*/ 174 h 336"/>
                <a:gd name="T76" fmla="*/ 119 w 336"/>
                <a:gd name="T77" fmla="*/ 198 h 336"/>
                <a:gd name="T78" fmla="*/ 118 w 336"/>
                <a:gd name="T79" fmla="*/ 227 h 336"/>
                <a:gd name="T80" fmla="*/ 90 w 336"/>
                <a:gd name="T81" fmla="*/ 228 h 336"/>
                <a:gd name="T82" fmla="*/ 65 w 336"/>
                <a:gd name="T83" fmla="*/ 228 h 336"/>
                <a:gd name="T84" fmla="*/ 65 w 336"/>
                <a:gd name="T85" fmla="*/ 253 h 336"/>
                <a:gd name="T86" fmla="*/ 64 w 336"/>
                <a:gd name="T87" fmla="*/ 281 h 336"/>
                <a:gd name="T88" fmla="*/ 35 w 336"/>
                <a:gd name="T89" fmla="*/ 282 h 336"/>
                <a:gd name="T90" fmla="*/ 11 w 336"/>
                <a:gd name="T91" fmla="*/ 283 h 336"/>
                <a:gd name="T92" fmla="*/ 10 w 336"/>
                <a:gd name="T93" fmla="*/ 307 h 336"/>
                <a:gd name="T94" fmla="*/ 9 w 336"/>
                <a:gd name="T95" fmla="*/ 336 h 336"/>
                <a:gd name="T96" fmla="*/ 7 w 336"/>
                <a:gd name="T97" fmla="*/ 333 h 336"/>
                <a:gd name="T98" fmla="*/ 7 w 336"/>
                <a:gd name="T99" fmla="*/ 308 h 336"/>
                <a:gd name="T100" fmla="*/ 8 w 336"/>
                <a:gd name="T101" fmla="*/ 280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36" h="336">
                  <a:moveTo>
                    <a:pt x="8" y="280"/>
                  </a:moveTo>
                  <a:cubicBezTo>
                    <a:pt x="15" y="272"/>
                    <a:pt x="26" y="275"/>
                    <a:pt x="36" y="279"/>
                  </a:cubicBezTo>
                  <a:cubicBezTo>
                    <a:pt x="46" y="282"/>
                    <a:pt x="55" y="285"/>
                    <a:pt x="61" y="279"/>
                  </a:cubicBezTo>
                  <a:cubicBezTo>
                    <a:pt x="67" y="273"/>
                    <a:pt x="64" y="264"/>
                    <a:pt x="61" y="254"/>
                  </a:cubicBezTo>
                  <a:cubicBezTo>
                    <a:pt x="58" y="244"/>
                    <a:pt x="54" y="233"/>
                    <a:pt x="62" y="225"/>
                  </a:cubicBezTo>
                  <a:cubicBezTo>
                    <a:pt x="70" y="218"/>
                    <a:pt x="80" y="221"/>
                    <a:pt x="91" y="224"/>
                  </a:cubicBezTo>
                  <a:cubicBezTo>
                    <a:pt x="100" y="227"/>
                    <a:pt x="109" y="230"/>
                    <a:pt x="115" y="224"/>
                  </a:cubicBezTo>
                  <a:cubicBezTo>
                    <a:pt x="121" y="218"/>
                    <a:pt x="118" y="209"/>
                    <a:pt x="115" y="200"/>
                  </a:cubicBezTo>
                  <a:cubicBezTo>
                    <a:pt x="112" y="189"/>
                    <a:pt x="109" y="179"/>
                    <a:pt x="117" y="171"/>
                  </a:cubicBezTo>
                  <a:cubicBezTo>
                    <a:pt x="124" y="163"/>
                    <a:pt x="135" y="167"/>
                    <a:pt x="145" y="170"/>
                  </a:cubicBezTo>
                  <a:cubicBezTo>
                    <a:pt x="155" y="173"/>
                    <a:pt x="164" y="176"/>
                    <a:pt x="170" y="170"/>
                  </a:cubicBezTo>
                  <a:cubicBezTo>
                    <a:pt x="176" y="164"/>
                    <a:pt x="173" y="155"/>
                    <a:pt x="170" y="145"/>
                  </a:cubicBezTo>
                  <a:cubicBezTo>
                    <a:pt x="167" y="135"/>
                    <a:pt x="163" y="124"/>
                    <a:pt x="171" y="117"/>
                  </a:cubicBezTo>
                  <a:cubicBezTo>
                    <a:pt x="179" y="109"/>
                    <a:pt x="189" y="112"/>
                    <a:pt x="199" y="116"/>
                  </a:cubicBezTo>
                  <a:cubicBezTo>
                    <a:pt x="209" y="119"/>
                    <a:pt x="218" y="121"/>
                    <a:pt x="224" y="115"/>
                  </a:cubicBezTo>
                  <a:cubicBezTo>
                    <a:pt x="230" y="110"/>
                    <a:pt x="227" y="100"/>
                    <a:pt x="224" y="91"/>
                  </a:cubicBezTo>
                  <a:cubicBezTo>
                    <a:pt x="221" y="81"/>
                    <a:pt x="218" y="70"/>
                    <a:pt x="225" y="62"/>
                  </a:cubicBezTo>
                  <a:cubicBezTo>
                    <a:pt x="233" y="55"/>
                    <a:pt x="244" y="58"/>
                    <a:pt x="254" y="61"/>
                  </a:cubicBezTo>
                  <a:cubicBezTo>
                    <a:pt x="263" y="64"/>
                    <a:pt x="273" y="67"/>
                    <a:pt x="278" y="61"/>
                  </a:cubicBezTo>
                  <a:cubicBezTo>
                    <a:pt x="284" y="55"/>
                    <a:pt x="282" y="46"/>
                    <a:pt x="279" y="36"/>
                  </a:cubicBezTo>
                  <a:cubicBezTo>
                    <a:pt x="275" y="26"/>
                    <a:pt x="272" y="15"/>
                    <a:pt x="280" y="8"/>
                  </a:cubicBezTo>
                  <a:cubicBezTo>
                    <a:pt x="287" y="0"/>
                    <a:pt x="298" y="4"/>
                    <a:pt x="308" y="7"/>
                  </a:cubicBezTo>
                  <a:cubicBezTo>
                    <a:pt x="318" y="10"/>
                    <a:pt x="327" y="13"/>
                    <a:pt x="333" y="7"/>
                  </a:cubicBezTo>
                  <a:cubicBezTo>
                    <a:pt x="336" y="10"/>
                    <a:pt x="336" y="10"/>
                    <a:pt x="336" y="10"/>
                  </a:cubicBezTo>
                  <a:cubicBezTo>
                    <a:pt x="328" y="17"/>
                    <a:pt x="317" y="14"/>
                    <a:pt x="307" y="11"/>
                  </a:cubicBezTo>
                  <a:cubicBezTo>
                    <a:pt x="297" y="8"/>
                    <a:pt x="288" y="5"/>
                    <a:pt x="282" y="11"/>
                  </a:cubicBezTo>
                  <a:cubicBezTo>
                    <a:pt x="276" y="17"/>
                    <a:pt x="279" y="26"/>
                    <a:pt x="282" y="35"/>
                  </a:cubicBezTo>
                  <a:cubicBezTo>
                    <a:pt x="286" y="46"/>
                    <a:pt x="289" y="56"/>
                    <a:pt x="281" y="64"/>
                  </a:cubicBezTo>
                  <a:cubicBezTo>
                    <a:pt x="274" y="72"/>
                    <a:pt x="263" y="68"/>
                    <a:pt x="253" y="65"/>
                  </a:cubicBezTo>
                  <a:cubicBezTo>
                    <a:pt x="243" y="62"/>
                    <a:pt x="234" y="59"/>
                    <a:pt x="228" y="65"/>
                  </a:cubicBezTo>
                  <a:cubicBezTo>
                    <a:pt x="222" y="71"/>
                    <a:pt x="225" y="80"/>
                    <a:pt x="228" y="90"/>
                  </a:cubicBezTo>
                  <a:cubicBezTo>
                    <a:pt x="231" y="100"/>
                    <a:pt x="235" y="111"/>
                    <a:pt x="227" y="118"/>
                  </a:cubicBezTo>
                  <a:cubicBezTo>
                    <a:pt x="219" y="126"/>
                    <a:pt x="209" y="123"/>
                    <a:pt x="198" y="119"/>
                  </a:cubicBezTo>
                  <a:cubicBezTo>
                    <a:pt x="189" y="116"/>
                    <a:pt x="180" y="113"/>
                    <a:pt x="174" y="119"/>
                  </a:cubicBezTo>
                  <a:cubicBezTo>
                    <a:pt x="168" y="125"/>
                    <a:pt x="171" y="134"/>
                    <a:pt x="174" y="144"/>
                  </a:cubicBezTo>
                  <a:cubicBezTo>
                    <a:pt x="177" y="154"/>
                    <a:pt x="180" y="165"/>
                    <a:pt x="173" y="173"/>
                  </a:cubicBezTo>
                  <a:cubicBezTo>
                    <a:pt x="165" y="180"/>
                    <a:pt x="154" y="177"/>
                    <a:pt x="144" y="174"/>
                  </a:cubicBezTo>
                  <a:cubicBezTo>
                    <a:pt x="134" y="171"/>
                    <a:pt x="125" y="168"/>
                    <a:pt x="119" y="174"/>
                  </a:cubicBezTo>
                  <a:cubicBezTo>
                    <a:pt x="113" y="180"/>
                    <a:pt x="116" y="189"/>
                    <a:pt x="119" y="198"/>
                  </a:cubicBezTo>
                  <a:cubicBezTo>
                    <a:pt x="122" y="209"/>
                    <a:pt x="126" y="219"/>
                    <a:pt x="118" y="227"/>
                  </a:cubicBezTo>
                  <a:cubicBezTo>
                    <a:pt x="111" y="235"/>
                    <a:pt x="100" y="231"/>
                    <a:pt x="90" y="228"/>
                  </a:cubicBezTo>
                  <a:cubicBezTo>
                    <a:pt x="80" y="225"/>
                    <a:pt x="71" y="222"/>
                    <a:pt x="65" y="228"/>
                  </a:cubicBezTo>
                  <a:cubicBezTo>
                    <a:pt x="59" y="234"/>
                    <a:pt x="62" y="243"/>
                    <a:pt x="65" y="253"/>
                  </a:cubicBezTo>
                  <a:cubicBezTo>
                    <a:pt x="68" y="263"/>
                    <a:pt x="71" y="274"/>
                    <a:pt x="64" y="281"/>
                  </a:cubicBezTo>
                  <a:cubicBezTo>
                    <a:pt x="56" y="289"/>
                    <a:pt x="45" y="286"/>
                    <a:pt x="35" y="282"/>
                  </a:cubicBezTo>
                  <a:cubicBezTo>
                    <a:pt x="26" y="279"/>
                    <a:pt x="17" y="277"/>
                    <a:pt x="11" y="283"/>
                  </a:cubicBezTo>
                  <a:cubicBezTo>
                    <a:pt x="5" y="288"/>
                    <a:pt x="7" y="298"/>
                    <a:pt x="10" y="307"/>
                  </a:cubicBezTo>
                  <a:cubicBezTo>
                    <a:pt x="14" y="317"/>
                    <a:pt x="17" y="328"/>
                    <a:pt x="9" y="336"/>
                  </a:cubicBezTo>
                  <a:cubicBezTo>
                    <a:pt x="7" y="333"/>
                    <a:pt x="7" y="333"/>
                    <a:pt x="7" y="333"/>
                  </a:cubicBezTo>
                  <a:cubicBezTo>
                    <a:pt x="13" y="327"/>
                    <a:pt x="10" y="318"/>
                    <a:pt x="7" y="308"/>
                  </a:cubicBezTo>
                  <a:cubicBezTo>
                    <a:pt x="3" y="298"/>
                    <a:pt x="0" y="287"/>
                    <a:pt x="8" y="28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8">
              <a:extLst>
                <a:ext uri="{FF2B5EF4-FFF2-40B4-BE49-F238E27FC236}">
                  <a16:creationId xmlns:a16="http://schemas.microsoft.com/office/drawing/2014/main" id="{687C37EE-B413-4A81-A4B5-93C23D27ADB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70637" y="1084263"/>
              <a:ext cx="1590675" cy="1590675"/>
            </a:xfrm>
            <a:custGeom>
              <a:avLst/>
              <a:gdLst>
                <a:gd name="T0" fmla="*/ 727 w 762"/>
                <a:gd name="T1" fmla="*/ 35 h 762"/>
                <a:gd name="T2" fmla="*/ 727 w 762"/>
                <a:gd name="T3" fmla="*/ 163 h 762"/>
                <a:gd name="T4" fmla="*/ 163 w 762"/>
                <a:gd name="T5" fmla="*/ 727 h 762"/>
                <a:gd name="T6" fmla="*/ 36 w 762"/>
                <a:gd name="T7" fmla="*/ 727 h 762"/>
                <a:gd name="T8" fmla="*/ 36 w 762"/>
                <a:gd name="T9" fmla="*/ 727 h 762"/>
                <a:gd name="T10" fmla="*/ 36 w 762"/>
                <a:gd name="T11" fmla="*/ 599 h 762"/>
                <a:gd name="T12" fmla="*/ 599 w 762"/>
                <a:gd name="T13" fmla="*/ 35 h 762"/>
                <a:gd name="T14" fmla="*/ 727 w 762"/>
                <a:gd name="T15" fmla="*/ 35 h 7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62" h="762">
                  <a:moveTo>
                    <a:pt x="727" y="35"/>
                  </a:moveTo>
                  <a:cubicBezTo>
                    <a:pt x="762" y="71"/>
                    <a:pt x="762" y="128"/>
                    <a:pt x="727" y="163"/>
                  </a:cubicBezTo>
                  <a:cubicBezTo>
                    <a:pt x="163" y="727"/>
                    <a:pt x="163" y="727"/>
                    <a:pt x="163" y="727"/>
                  </a:cubicBezTo>
                  <a:cubicBezTo>
                    <a:pt x="128" y="762"/>
                    <a:pt x="71" y="762"/>
                    <a:pt x="36" y="727"/>
                  </a:cubicBezTo>
                  <a:cubicBezTo>
                    <a:pt x="36" y="727"/>
                    <a:pt x="36" y="727"/>
                    <a:pt x="36" y="727"/>
                  </a:cubicBezTo>
                  <a:cubicBezTo>
                    <a:pt x="0" y="691"/>
                    <a:pt x="0" y="634"/>
                    <a:pt x="36" y="599"/>
                  </a:cubicBezTo>
                  <a:cubicBezTo>
                    <a:pt x="599" y="35"/>
                    <a:pt x="599" y="35"/>
                    <a:pt x="599" y="35"/>
                  </a:cubicBezTo>
                  <a:cubicBezTo>
                    <a:pt x="635" y="0"/>
                    <a:pt x="692" y="0"/>
                    <a:pt x="727" y="35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9">
              <a:extLst>
                <a:ext uri="{FF2B5EF4-FFF2-40B4-BE49-F238E27FC236}">
                  <a16:creationId xmlns:a16="http://schemas.microsoft.com/office/drawing/2014/main" id="{492AA2EE-6353-493B-8DB3-15EB1238DA6C}"/>
                </a:ext>
              </a:extLst>
            </p:cNvPr>
            <p:cNvSpPr>
              <a:spLocks/>
            </p:cNvSpPr>
            <p:nvPr/>
          </p:nvSpPr>
          <p:spPr bwMode="auto">
            <a:xfrm>
              <a:off x="8306592" y="1171575"/>
              <a:ext cx="950913" cy="954088"/>
            </a:xfrm>
            <a:custGeom>
              <a:avLst/>
              <a:gdLst>
                <a:gd name="T0" fmla="*/ 421 w 456"/>
                <a:gd name="T1" fmla="*/ 35 h 457"/>
                <a:gd name="T2" fmla="*/ 421 w 456"/>
                <a:gd name="T3" fmla="*/ 163 h 457"/>
                <a:gd name="T4" fmla="*/ 162 w 456"/>
                <a:gd name="T5" fmla="*/ 422 h 457"/>
                <a:gd name="T6" fmla="*/ 35 w 456"/>
                <a:gd name="T7" fmla="*/ 422 h 457"/>
                <a:gd name="T8" fmla="*/ 35 w 456"/>
                <a:gd name="T9" fmla="*/ 422 h 457"/>
                <a:gd name="T10" fmla="*/ 35 w 456"/>
                <a:gd name="T11" fmla="*/ 294 h 457"/>
                <a:gd name="T12" fmla="*/ 294 w 456"/>
                <a:gd name="T13" fmla="*/ 35 h 457"/>
                <a:gd name="T14" fmla="*/ 421 w 456"/>
                <a:gd name="T15" fmla="*/ 35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6" h="457">
                  <a:moveTo>
                    <a:pt x="421" y="35"/>
                  </a:moveTo>
                  <a:cubicBezTo>
                    <a:pt x="456" y="71"/>
                    <a:pt x="456" y="128"/>
                    <a:pt x="421" y="163"/>
                  </a:cubicBezTo>
                  <a:cubicBezTo>
                    <a:pt x="162" y="422"/>
                    <a:pt x="162" y="422"/>
                    <a:pt x="162" y="422"/>
                  </a:cubicBezTo>
                  <a:cubicBezTo>
                    <a:pt x="127" y="457"/>
                    <a:pt x="70" y="457"/>
                    <a:pt x="35" y="422"/>
                  </a:cubicBezTo>
                  <a:cubicBezTo>
                    <a:pt x="35" y="422"/>
                    <a:pt x="35" y="422"/>
                    <a:pt x="35" y="422"/>
                  </a:cubicBezTo>
                  <a:cubicBezTo>
                    <a:pt x="0" y="387"/>
                    <a:pt x="0" y="329"/>
                    <a:pt x="35" y="294"/>
                  </a:cubicBezTo>
                  <a:cubicBezTo>
                    <a:pt x="294" y="35"/>
                    <a:pt x="294" y="35"/>
                    <a:pt x="294" y="35"/>
                  </a:cubicBezTo>
                  <a:cubicBezTo>
                    <a:pt x="329" y="0"/>
                    <a:pt x="386" y="0"/>
                    <a:pt x="421" y="35"/>
                  </a:cubicBezTo>
                  <a:close/>
                </a:path>
              </a:pathLst>
            </a:custGeom>
            <a:solidFill>
              <a:srgbClr val="0384D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0">
              <a:extLst>
                <a:ext uri="{FF2B5EF4-FFF2-40B4-BE49-F238E27FC236}">
                  <a16:creationId xmlns:a16="http://schemas.microsoft.com/office/drawing/2014/main" id="{7244A9E3-6DE6-4566-8589-C3E7EBB43583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3324" y="1357313"/>
              <a:ext cx="1344612" cy="1343025"/>
            </a:xfrm>
            <a:custGeom>
              <a:avLst/>
              <a:gdLst>
                <a:gd name="T0" fmla="*/ 609 w 644"/>
                <a:gd name="T1" fmla="*/ 35 h 643"/>
                <a:gd name="T2" fmla="*/ 609 w 644"/>
                <a:gd name="T3" fmla="*/ 163 h 643"/>
                <a:gd name="T4" fmla="*/ 163 w 644"/>
                <a:gd name="T5" fmla="*/ 608 h 643"/>
                <a:gd name="T6" fmla="*/ 36 w 644"/>
                <a:gd name="T7" fmla="*/ 608 h 643"/>
                <a:gd name="T8" fmla="*/ 36 w 644"/>
                <a:gd name="T9" fmla="*/ 608 h 643"/>
                <a:gd name="T10" fmla="*/ 36 w 644"/>
                <a:gd name="T11" fmla="*/ 481 h 643"/>
                <a:gd name="T12" fmla="*/ 481 w 644"/>
                <a:gd name="T13" fmla="*/ 35 h 643"/>
                <a:gd name="T14" fmla="*/ 609 w 644"/>
                <a:gd name="T15" fmla="*/ 35 h 6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44" h="643">
                  <a:moveTo>
                    <a:pt x="609" y="35"/>
                  </a:moveTo>
                  <a:cubicBezTo>
                    <a:pt x="644" y="70"/>
                    <a:pt x="644" y="127"/>
                    <a:pt x="609" y="163"/>
                  </a:cubicBezTo>
                  <a:cubicBezTo>
                    <a:pt x="163" y="608"/>
                    <a:pt x="163" y="608"/>
                    <a:pt x="163" y="608"/>
                  </a:cubicBezTo>
                  <a:cubicBezTo>
                    <a:pt x="128" y="643"/>
                    <a:pt x="71" y="643"/>
                    <a:pt x="36" y="608"/>
                  </a:cubicBezTo>
                  <a:cubicBezTo>
                    <a:pt x="36" y="608"/>
                    <a:pt x="36" y="608"/>
                    <a:pt x="36" y="608"/>
                  </a:cubicBezTo>
                  <a:cubicBezTo>
                    <a:pt x="0" y="573"/>
                    <a:pt x="0" y="516"/>
                    <a:pt x="36" y="481"/>
                  </a:cubicBezTo>
                  <a:cubicBezTo>
                    <a:pt x="481" y="35"/>
                    <a:pt x="481" y="35"/>
                    <a:pt x="481" y="35"/>
                  </a:cubicBezTo>
                  <a:cubicBezTo>
                    <a:pt x="516" y="0"/>
                    <a:pt x="573" y="0"/>
                    <a:pt x="609" y="35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1">
              <a:extLst>
                <a:ext uri="{FF2B5EF4-FFF2-40B4-BE49-F238E27FC236}">
                  <a16:creationId xmlns:a16="http://schemas.microsoft.com/office/drawing/2014/main" id="{D1B07320-9AC3-425C-8B95-33BC2C3389B1}"/>
                </a:ext>
              </a:extLst>
            </p:cNvPr>
            <p:cNvSpPr>
              <a:spLocks/>
            </p:cNvSpPr>
            <p:nvPr/>
          </p:nvSpPr>
          <p:spPr bwMode="auto">
            <a:xfrm>
              <a:off x="6724649" y="4189412"/>
              <a:ext cx="1344612" cy="1343025"/>
            </a:xfrm>
            <a:custGeom>
              <a:avLst/>
              <a:gdLst>
                <a:gd name="T0" fmla="*/ 609 w 644"/>
                <a:gd name="T1" fmla="*/ 35 h 643"/>
                <a:gd name="T2" fmla="*/ 609 w 644"/>
                <a:gd name="T3" fmla="*/ 163 h 643"/>
                <a:gd name="T4" fmla="*/ 163 w 644"/>
                <a:gd name="T5" fmla="*/ 608 h 643"/>
                <a:gd name="T6" fmla="*/ 35 w 644"/>
                <a:gd name="T7" fmla="*/ 608 h 643"/>
                <a:gd name="T8" fmla="*/ 35 w 644"/>
                <a:gd name="T9" fmla="*/ 608 h 643"/>
                <a:gd name="T10" fmla="*/ 35 w 644"/>
                <a:gd name="T11" fmla="*/ 480 h 643"/>
                <a:gd name="T12" fmla="*/ 481 w 644"/>
                <a:gd name="T13" fmla="*/ 35 h 643"/>
                <a:gd name="T14" fmla="*/ 609 w 644"/>
                <a:gd name="T15" fmla="*/ 35 h 6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44" h="643">
                  <a:moveTo>
                    <a:pt x="609" y="35"/>
                  </a:moveTo>
                  <a:cubicBezTo>
                    <a:pt x="644" y="70"/>
                    <a:pt x="644" y="127"/>
                    <a:pt x="609" y="163"/>
                  </a:cubicBezTo>
                  <a:cubicBezTo>
                    <a:pt x="163" y="608"/>
                    <a:pt x="163" y="608"/>
                    <a:pt x="163" y="608"/>
                  </a:cubicBezTo>
                  <a:cubicBezTo>
                    <a:pt x="128" y="643"/>
                    <a:pt x="71" y="643"/>
                    <a:pt x="35" y="608"/>
                  </a:cubicBezTo>
                  <a:cubicBezTo>
                    <a:pt x="35" y="608"/>
                    <a:pt x="35" y="608"/>
                    <a:pt x="35" y="608"/>
                  </a:cubicBezTo>
                  <a:cubicBezTo>
                    <a:pt x="0" y="573"/>
                    <a:pt x="0" y="516"/>
                    <a:pt x="35" y="480"/>
                  </a:cubicBezTo>
                  <a:cubicBezTo>
                    <a:pt x="481" y="35"/>
                    <a:pt x="481" y="35"/>
                    <a:pt x="481" y="35"/>
                  </a:cubicBezTo>
                  <a:cubicBezTo>
                    <a:pt x="516" y="0"/>
                    <a:pt x="573" y="0"/>
                    <a:pt x="609" y="35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2">
              <a:extLst>
                <a:ext uri="{FF2B5EF4-FFF2-40B4-BE49-F238E27FC236}">
                  <a16:creationId xmlns:a16="http://schemas.microsoft.com/office/drawing/2014/main" id="{2984CCF3-8BFC-4A43-BF67-6C782FD2EEE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33698" y="3802585"/>
              <a:ext cx="430213" cy="430213"/>
            </a:xfrm>
            <a:custGeom>
              <a:avLst/>
              <a:gdLst>
                <a:gd name="T0" fmla="*/ 170 w 206"/>
                <a:gd name="T1" fmla="*/ 37 h 206"/>
                <a:gd name="T2" fmla="*/ 170 w 206"/>
                <a:gd name="T3" fmla="*/ 170 h 206"/>
                <a:gd name="T4" fmla="*/ 37 w 206"/>
                <a:gd name="T5" fmla="*/ 170 h 206"/>
                <a:gd name="T6" fmla="*/ 37 w 206"/>
                <a:gd name="T7" fmla="*/ 37 h 206"/>
                <a:gd name="T8" fmla="*/ 170 w 206"/>
                <a:gd name="T9" fmla="*/ 37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206">
                  <a:moveTo>
                    <a:pt x="170" y="37"/>
                  </a:moveTo>
                  <a:cubicBezTo>
                    <a:pt x="206" y="74"/>
                    <a:pt x="206" y="133"/>
                    <a:pt x="170" y="170"/>
                  </a:cubicBezTo>
                  <a:cubicBezTo>
                    <a:pt x="133" y="206"/>
                    <a:pt x="73" y="206"/>
                    <a:pt x="37" y="170"/>
                  </a:cubicBezTo>
                  <a:cubicBezTo>
                    <a:pt x="0" y="133"/>
                    <a:pt x="0" y="74"/>
                    <a:pt x="37" y="37"/>
                  </a:cubicBezTo>
                  <a:cubicBezTo>
                    <a:pt x="73" y="0"/>
                    <a:pt x="133" y="0"/>
                    <a:pt x="170" y="3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3">
              <a:extLst>
                <a:ext uri="{FF2B5EF4-FFF2-40B4-BE49-F238E27FC236}">
                  <a16:creationId xmlns:a16="http://schemas.microsoft.com/office/drawing/2014/main" id="{8E1585F1-06DB-4337-A15C-2714D971D9F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80158" y="948820"/>
              <a:ext cx="330055" cy="301354"/>
            </a:xfrm>
            <a:custGeom>
              <a:avLst/>
              <a:gdLst>
                <a:gd name="T0" fmla="*/ 123 w 245"/>
                <a:gd name="T1" fmla="*/ 223 h 223"/>
                <a:gd name="T2" fmla="*/ 44 w 245"/>
                <a:gd name="T3" fmla="*/ 190 h 223"/>
                <a:gd name="T4" fmla="*/ 44 w 245"/>
                <a:gd name="T5" fmla="*/ 32 h 223"/>
                <a:gd name="T6" fmla="*/ 123 w 245"/>
                <a:gd name="T7" fmla="*/ 0 h 223"/>
                <a:gd name="T8" fmla="*/ 202 w 245"/>
                <a:gd name="T9" fmla="*/ 32 h 223"/>
                <a:gd name="T10" fmla="*/ 202 w 245"/>
                <a:gd name="T11" fmla="*/ 32 h 223"/>
                <a:gd name="T12" fmla="*/ 202 w 245"/>
                <a:gd name="T13" fmla="*/ 190 h 223"/>
                <a:gd name="T14" fmla="*/ 123 w 245"/>
                <a:gd name="T15" fmla="*/ 223 h 223"/>
                <a:gd name="T16" fmla="*/ 123 w 245"/>
                <a:gd name="T17" fmla="*/ 36 h 223"/>
                <a:gd name="T18" fmla="*/ 69 w 245"/>
                <a:gd name="T19" fmla="*/ 58 h 223"/>
                <a:gd name="T20" fmla="*/ 69 w 245"/>
                <a:gd name="T21" fmla="*/ 165 h 223"/>
                <a:gd name="T22" fmla="*/ 123 w 245"/>
                <a:gd name="T23" fmla="*/ 187 h 223"/>
                <a:gd name="T24" fmla="*/ 176 w 245"/>
                <a:gd name="T25" fmla="*/ 165 h 223"/>
                <a:gd name="T26" fmla="*/ 176 w 245"/>
                <a:gd name="T27" fmla="*/ 58 h 223"/>
                <a:gd name="T28" fmla="*/ 123 w 245"/>
                <a:gd name="T29" fmla="*/ 36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5" h="223">
                  <a:moveTo>
                    <a:pt x="123" y="223"/>
                  </a:moveTo>
                  <a:cubicBezTo>
                    <a:pt x="93" y="223"/>
                    <a:pt x="65" y="212"/>
                    <a:pt x="44" y="190"/>
                  </a:cubicBezTo>
                  <a:cubicBezTo>
                    <a:pt x="0" y="147"/>
                    <a:pt x="0" y="76"/>
                    <a:pt x="44" y="32"/>
                  </a:cubicBezTo>
                  <a:cubicBezTo>
                    <a:pt x="65" y="11"/>
                    <a:pt x="93" y="0"/>
                    <a:pt x="123" y="0"/>
                  </a:cubicBezTo>
                  <a:cubicBezTo>
                    <a:pt x="153" y="0"/>
                    <a:pt x="181" y="11"/>
                    <a:pt x="202" y="32"/>
                  </a:cubicBezTo>
                  <a:cubicBezTo>
                    <a:pt x="202" y="32"/>
                    <a:pt x="202" y="32"/>
                    <a:pt x="202" y="32"/>
                  </a:cubicBezTo>
                  <a:cubicBezTo>
                    <a:pt x="245" y="76"/>
                    <a:pt x="245" y="147"/>
                    <a:pt x="202" y="190"/>
                  </a:cubicBezTo>
                  <a:cubicBezTo>
                    <a:pt x="181" y="212"/>
                    <a:pt x="153" y="223"/>
                    <a:pt x="123" y="223"/>
                  </a:cubicBezTo>
                  <a:close/>
                  <a:moveTo>
                    <a:pt x="123" y="36"/>
                  </a:moveTo>
                  <a:cubicBezTo>
                    <a:pt x="103" y="36"/>
                    <a:pt x="84" y="43"/>
                    <a:pt x="69" y="58"/>
                  </a:cubicBezTo>
                  <a:cubicBezTo>
                    <a:pt x="40" y="87"/>
                    <a:pt x="40" y="135"/>
                    <a:pt x="69" y="165"/>
                  </a:cubicBezTo>
                  <a:cubicBezTo>
                    <a:pt x="84" y="179"/>
                    <a:pt x="103" y="187"/>
                    <a:pt x="123" y="187"/>
                  </a:cubicBezTo>
                  <a:cubicBezTo>
                    <a:pt x="143" y="187"/>
                    <a:pt x="162" y="179"/>
                    <a:pt x="176" y="165"/>
                  </a:cubicBezTo>
                  <a:cubicBezTo>
                    <a:pt x="206" y="135"/>
                    <a:pt x="206" y="87"/>
                    <a:pt x="176" y="58"/>
                  </a:cubicBezTo>
                  <a:cubicBezTo>
                    <a:pt x="162" y="43"/>
                    <a:pt x="143" y="36"/>
                    <a:pt x="123" y="36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84761BCE-4159-48DF-ACD8-F981A5A6A3B2}"/>
                </a:ext>
              </a:extLst>
            </p:cNvPr>
            <p:cNvSpPr>
              <a:spLocks/>
            </p:cNvSpPr>
            <p:nvPr/>
          </p:nvSpPr>
          <p:spPr bwMode="auto">
            <a:xfrm>
              <a:off x="7873998" y="730250"/>
              <a:ext cx="430213" cy="430213"/>
            </a:xfrm>
            <a:custGeom>
              <a:avLst/>
              <a:gdLst>
                <a:gd name="T0" fmla="*/ 169 w 206"/>
                <a:gd name="T1" fmla="*/ 37 h 206"/>
                <a:gd name="T2" fmla="*/ 169 w 206"/>
                <a:gd name="T3" fmla="*/ 170 h 206"/>
                <a:gd name="T4" fmla="*/ 37 w 206"/>
                <a:gd name="T5" fmla="*/ 170 h 206"/>
                <a:gd name="T6" fmla="*/ 37 w 206"/>
                <a:gd name="T7" fmla="*/ 37 h 206"/>
                <a:gd name="T8" fmla="*/ 169 w 206"/>
                <a:gd name="T9" fmla="*/ 37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206">
                  <a:moveTo>
                    <a:pt x="169" y="37"/>
                  </a:moveTo>
                  <a:cubicBezTo>
                    <a:pt x="206" y="74"/>
                    <a:pt x="206" y="133"/>
                    <a:pt x="169" y="170"/>
                  </a:cubicBezTo>
                  <a:cubicBezTo>
                    <a:pt x="133" y="206"/>
                    <a:pt x="73" y="206"/>
                    <a:pt x="37" y="170"/>
                  </a:cubicBezTo>
                  <a:cubicBezTo>
                    <a:pt x="0" y="133"/>
                    <a:pt x="0" y="74"/>
                    <a:pt x="37" y="37"/>
                  </a:cubicBezTo>
                  <a:cubicBezTo>
                    <a:pt x="73" y="0"/>
                    <a:pt x="133" y="0"/>
                    <a:pt x="169" y="37"/>
                  </a:cubicBezTo>
                  <a:close/>
                </a:path>
              </a:pathLst>
            </a:custGeom>
            <a:solidFill>
              <a:srgbClr val="0384D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B76E6097-08F1-4E26-9385-07D7386FB1D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5237" y="5465761"/>
              <a:ext cx="430213" cy="430213"/>
            </a:xfrm>
            <a:custGeom>
              <a:avLst/>
              <a:gdLst>
                <a:gd name="T0" fmla="*/ 170 w 206"/>
                <a:gd name="T1" fmla="*/ 37 h 206"/>
                <a:gd name="T2" fmla="*/ 170 w 206"/>
                <a:gd name="T3" fmla="*/ 170 h 206"/>
                <a:gd name="T4" fmla="*/ 37 w 206"/>
                <a:gd name="T5" fmla="*/ 170 h 206"/>
                <a:gd name="T6" fmla="*/ 37 w 206"/>
                <a:gd name="T7" fmla="*/ 37 h 206"/>
                <a:gd name="T8" fmla="*/ 170 w 206"/>
                <a:gd name="T9" fmla="*/ 37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206">
                  <a:moveTo>
                    <a:pt x="170" y="37"/>
                  </a:moveTo>
                  <a:cubicBezTo>
                    <a:pt x="206" y="74"/>
                    <a:pt x="206" y="133"/>
                    <a:pt x="170" y="170"/>
                  </a:cubicBezTo>
                  <a:cubicBezTo>
                    <a:pt x="133" y="206"/>
                    <a:pt x="73" y="206"/>
                    <a:pt x="37" y="170"/>
                  </a:cubicBezTo>
                  <a:cubicBezTo>
                    <a:pt x="0" y="133"/>
                    <a:pt x="0" y="74"/>
                    <a:pt x="37" y="37"/>
                  </a:cubicBezTo>
                  <a:cubicBezTo>
                    <a:pt x="73" y="0"/>
                    <a:pt x="133" y="0"/>
                    <a:pt x="170" y="37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3">
              <a:extLst>
                <a:ext uri="{FF2B5EF4-FFF2-40B4-BE49-F238E27FC236}">
                  <a16:creationId xmlns:a16="http://schemas.microsoft.com/office/drawing/2014/main" id="{173B2374-4B23-4E2C-BBB7-68ACC663B82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51425" y="5585890"/>
              <a:ext cx="330055" cy="301354"/>
            </a:xfrm>
            <a:custGeom>
              <a:avLst/>
              <a:gdLst>
                <a:gd name="T0" fmla="*/ 123 w 245"/>
                <a:gd name="T1" fmla="*/ 223 h 223"/>
                <a:gd name="T2" fmla="*/ 44 w 245"/>
                <a:gd name="T3" fmla="*/ 190 h 223"/>
                <a:gd name="T4" fmla="*/ 44 w 245"/>
                <a:gd name="T5" fmla="*/ 32 h 223"/>
                <a:gd name="T6" fmla="*/ 123 w 245"/>
                <a:gd name="T7" fmla="*/ 0 h 223"/>
                <a:gd name="T8" fmla="*/ 202 w 245"/>
                <a:gd name="T9" fmla="*/ 32 h 223"/>
                <a:gd name="T10" fmla="*/ 202 w 245"/>
                <a:gd name="T11" fmla="*/ 32 h 223"/>
                <a:gd name="T12" fmla="*/ 202 w 245"/>
                <a:gd name="T13" fmla="*/ 190 h 223"/>
                <a:gd name="T14" fmla="*/ 123 w 245"/>
                <a:gd name="T15" fmla="*/ 223 h 223"/>
                <a:gd name="T16" fmla="*/ 123 w 245"/>
                <a:gd name="T17" fmla="*/ 36 h 223"/>
                <a:gd name="T18" fmla="*/ 69 w 245"/>
                <a:gd name="T19" fmla="*/ 58 h 223"/>
                <a:gd name="T20" fmla="*/ 69 w 245"/>
                <a:gd name="T21" fmla="*/ 165 h 223"/>
                <a:gd name="T22" fmla="*/ 123 w 245"/>
                <a:gd name="T23" fmla="*/ 187 h 223"/>
                <a:gd name="T24" fmla="*/ 176 w 245"/>
                <a:gd name="T25" fmla="*/ 165 h 223"/>
                <a:gd name="T26" fmla="*/ 176 w 245"/>
                <a:gd name="T27" fmla="*/ 58 h 223"/>
                <a:gd name="T28" fmla="*/ 123 w 245"/>
                <a:gd name="T29" fmla="*/ 36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5" h="223">
                  <a:moveTo>
                    <a:pt x="123" y="223"/>
                  </a:moveTo>
                  <a:cubicBezTo>
                    <a:pt x="93" y="223"/>
                    <a:pt x="65" y="212"/>
                    <a:pt x="44" y="190"/>
                  </a:cubicBezTo>
                  <a:cubicBezTo>
                    <a:pt x="0" y="147"/>
                    <a:pt x="0" y="76"/>
                    <a:pt x="44" y="32"/>
                  </a:cubicBezTo>
                  <a:cubicBezTo>
                    <a:pt x="65" y="11"/>
                    <a:pt x="93" y="0"/>
                    <a:pt x="123" y="0"/>
                  </a:cubicBezTo>
                  <a:cubicBezTo>
                    <a:pt x="153" y="0"/>
                    <a:pt x="181" y="11"/>
                    <a:pt x="202" y="32"/>
                  </a:cubicBezTo>
                  <a:cubicBezTo>
                    <a:pt x="202" y="32"/>
                    <a:pt x="202" y="32"/>
                    <a:pt x="202" y="32"/>
                  </a:cubicBezTo>
                  <a:cubicBezTo>
                    <a:pt x="245" y="76"/>
                    <a:pt x="245" y="147"/>
                    <a:pt x="202" y="190"/>
                  </a:cubicBezTo>
                  <a:cubicBezTo>
                    <a:pt x="181" y="212"/>
                    <a:pt x="153" y="223"/>
                    <a:pt x="123" y="223"/>
                  </a:cubicBezTo>
                  <a:close/>
                  <a:moveTo>
                    <a:pt x="123" y="36"/>
                  </a:moveTo>
                  <a:cubicBezTo>
                    <a:pt x="103" y="36"/>
                    <a:pt x="84" y="43"/>
                    <a:pt x="69" y="58"/>
                  </a:cubicBezTo>
                  <a:cubicBezTo>
                    <a:pt x="40" y="87"/>
                    <a:pt x="40" y="135"/>
                    <a:pt x="69" y="165"/>
                  </a:cubicBezTo>
                  <a:cubicBezTo>
                    <a:pt x="84" y="179"/>
                    <a:pt x="103" y="187"/>
                    <a:pt x="123" y="187"/>
                  </a:cubicBezTo>
                  <a:cubicBezTo>
                    <a:pt x="143" y="187"/>
                    <a:pt x="162" y="179"/>
                    <a:pt x="176" y="165"/>
                  </a:cubicBezTo>
                  <a:cubicBezTo>
                    <a:pt x="206" y="135"/>
                    <a:pt x="206" y="87"/>
                    <a:pt x="176" y="58"/>
                  </a:cubicBezTo>
                  <a:cubicBezTo>
                    <a:pt x="162" y="43"/>
                    <a:pt x="143" y="36"/>
                    <a:pt x="123" y="36"/>
                  </a:cubicBezTo>
                  <a:close/>
                </a:path>
              </a:pathLst>
            </a:custGeom>
            <a:solidFill>
              <a:srgbClr val="0384D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F88D6850-1DFC-4956-9853-BAF11DE68325}"/>
                </a:ext>
              </a:extLst>
            </p:cNvPr>
            <p:cNvSpPr>
              <a:spLocks/>
            </p:cNvSpPr>
            <p:nvPr/>
          </p:nvSpPr>
          <p:spPr bwMode="auto">
            <a:xfrm>
              <a:off x="8183994" y="3779475"/>
              <a:ext cx="950913" cy="954088"/>
            </a:xfrm>
            <a:custGeom>
              <a:avLst/>
              <a:gdLst>
                <a:gd name="T0" fmla="*/ 421 w 456"/>
                <a:gd name="T1" fmla="*/ 35 h 457"/>
                <a:gd name="T2" fmla="*/ 421 w 456"/>
                <a:gd name="T3" fmla="*/ 163 h 457"/>
                <a:gd name="T4" fmla="*/ 162 w 456"/>
                <a:gd name="T5" fmla="*/ 422 h 457"/>
                <a:gd name="T6" fmla="*/ 35 w 456"/>
                <a:gd name="T7" fmla="*/ 422 h 457"/>
                <a:gd name="T8" fmla="*/ 35 w 456"/>
                <a:gd name="T9" fmla="*/ 422 h 457"/>
                <a:gd name="T10" fmla="*/ 35 w 456"/>
                <a:gd name="T11" fmla="*/ 294 h 457"/>
                <a:gd name="T12" fmla="*/ 294 w 456"/>
                <a:gd name="T13" fmla="*/ 35 h 457"/>
                <a:gd name="T14" fmla="*/ 421 w 456"/>
                <a:gd name="T15" fmla="*/ 35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6" h="457">
                  <a:moveTo>
                    <a:pt x="421" y="35"/>
                  </a:moveTo>
                  <a:cubicBezTo>
                    <a:pt x="456" y="71"/>
                    <a:pt x="456" y="128"/>
                    <a:pt x="421" y="163"/>
                  </a:cubicBezTo>
                  <a:cubicBezTo>
                    <a:pt x="162" y="422"/>
                    <a:pt x="162" y="422"/>
                    <a:pt x="162" y="422"/>
                  </a:cubicBezTo>
                  <a:cubicBezTo>
                    <a:pt x="127" y="457"/>
                    <a:pt x="70" y="457"/>
                    <a:pt x="35" y="422"/>
                  </a:cubicBezTo>
                  <a:cubicBezTo>
                    <a:pt x="35" y="422"/>
                    <a:pt x="35" y="422"/>
                    <a:pt x="35" y="422"/>
                  </a:cubicBezTo>
                  <a:cubicBezTo>
                    <a:pt x="0" y="387"/>
                    <a:pt x="0" y="329"/>
                    <a:pt x="35" y="294"/>
                  </a:cubicBezTo>
                  <a:cubicBezTo>
                    <a:pt x="294" y="35"/>
                    <a:pt x="294" y="35"/>
                    <a:pt x="294" y="35"/>
                  </a:cubicBezTo>
                  <a:cubicBezTo>
                    <a:pt x="329" y="0"/>
                    <a:pt x="386" y="0"/>
                    <a:pt x="421" y="35"/>
                  </a:cubicBezTo>
                  <a:close/>
                </a:path>
              </a:pathLst>
            </a:custGeom>
            <a:solidFill>
              <a:srgbClr val="0384D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5">
              <a:extLst>
                <a:ext uri="{FF2B5EF4-FFF2-40B4-BE49-F238E27FC236}">
                  <a16:creationId xmlns:a16="http://schemas.microsoft.com/office/drawing/2014/main" id="{BEB9F5D7-CDAB-4230-9D00-6E4FAFCEA780}"/>
                </a:ext>
              </a:extLst>
            </p:cNvPr>
            <p:cNvSpPr>
              <a:spLocks/>
            </p:cNvSpPr>
            <p:nvPr/>
          </p:nvSpPr>
          <p:spPr bwMode="auto">
            <a:xfrm>
              <a:off x="9134907" y="3349262"/>
              <a:ext cx="430213" cy="430213"/>
            </a:xfrm>
            <a:custGeom>
              <a:avLst/>
              <a:gdLst>
                <a:gd name="T0" fmla="*/ 169 w 206"/>
                <a:gd name="T1" fmla="*/ 37 h 206"/>
                <a:gd name="T2" fmla="*/ 169 w 206"/>
                <a:gd name="T3" fmla="*/ 170 h 206"/>
                <a:gd name="T4" fmla="*/ 37 w 206"/>
                <a:gd name="T5" fmla="*/ 170 h 206"/>
                <a:gd name="T6" fmla="*/ 37 w 206"/>
                <a:gd name="T7" fmla="*/ 37 h 206"/>
                <a:gd name="T8" fmla="*/ 169 w 206"/>
                <a:gd name="T9" fmla="*/ 37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206">
                  <a:moveTo>
                    <a:pt x="169" y="37"/>
                  </a:moveTo>
                  <a:cubicBezTo>
                    <a:pt x="206" y="74"/>
                    <a:pt x="206" y="133"/>
                    <a:pt x="169" y="170"/>
                  </a:cubicBezTo>
                  <a:cubicBezTo>
                    <a:pt x="133" y="206"/>
                    <a:pt x="73" y="206"/>
                    <a:pt x="37" y="170"/>
                  </a:cubicBezTo>
                  <a:cubicBezTo>
                    <a:pt x="0" y="133"/>
                    <a:pt x="0" y="74"/>
                    <a:pt x="37" y="37"/>
                  </a:cubicBezTo>
                  <a:cubicBezTo>
                    <a:pt x="73" y="0"/>
                    <a:pt x="133" y="0"/>
                    <a:pt x="169" y="3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B38B6775-85A3-468B-87C2-51ED0F36523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4576" y="1879599"/>
              <a:ext cx="950913" cy="954088"/>
            </a:xfrm>
            <a:custGeom>
              <a:avLst/>
              <a:gdLst>
                <a:gd name="T0" fmla="*/ 421 w 456"/>
                <a:gd name="T1" fmla="*/ 35 h 457"/>
                <a:gd name="T2" fmla="*/ 421 w 456"/>
                <a:gd name="T3" fmla="*/ 163 h 457"/>
                <a:gd name="T4" fmla="*/ 162 w 456"/>
                <a:gd name="T5" fmla="*/ 422 h 457"/>
                <a:gd name="T6" fmla="*/ 35 w 456"/>
                <a:gd name="T7" fmla="*/ 422 h 457"/>
                <a:gd name="T8" fmla="*/ 35 w 456"/>
                <a:gd name="T9" fmla="*/ 422 h 457"/>
                <a:gd name="T10" fmla="*/ 35 w 456"/>
                <a:gd name="T11" fmla="*/ 294 h 457"/>
                <a:gd name="T12" fmla="*/ 294 w 456"/>
                <a:gd name="T13" fmla="*/ 35 h 457"/>
                <a:gd name="T14" fmla="*/ 421 w 456"/>
                <a:gd name="T15" fmla="*/ 35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6" h="457">
                  <a:moveTo>
                    <a:pt x="421" y="35"/>
                  </a:moveTo>
                  <a:cubicBezTo>
                    <a:pt x="456" y="71"/>
                    <a:pt x="456" y="128"/>
                    <a:pt x="421" y="163"/>
                  </a:cubicBezTo>
                  <a:cubicBezTo>
                    <a:pt x="162" y="422"/>
                    <a:pt x="162" y="422"/>
                    <a:pt x="162" y="422"/>
                  </a:cubicBezTo>
                  <a:cubicBezTo>
                    <a:pt x="127" y="457"/>
                    <a:pt x="70" y="457"/>
                    <a:pt x="35" y="422"/>
                  </a:cubicBezTo>
                  <a:cubicBezTo>
                    <a:pt x="35" y="422"/>
                    <a:pt x="35" y="422"/>
                    <a:pt x="35" y="422"/>
                  </a:cubicBezTo>
                  <a:cubicBezTo>
                    <a:pt x="0" y="387"/>
                    <a:pt x="0" y="329"/>
                    <a:pt x="35" y="294"/>
                  </a:cubicBezTo>
                  <a:cubicBezTo>
                    <a:pt x="294" y="35"/>
                    <a:pt x="294" y="35"/>
                    <a:pt x="294" y="35"/>
                  </a:cubicBezTo>
                  <a:cubicBezTo>
                    <a:pt x="329" y="0"/>
                    <a:pt x="386" y="0"/>
                    <a:pt x="421" y="35"/>
                  </a:cubicBezTo>
                  <a:close/>
                </a:path>
              </a:pathLst>
            </a:custGeom>
            <a:solidFill>
              <a:srgbClr val="0384D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3">
              <a:extLst>
                <a:ext uri="{FF2B5EF4-FFF2-40B4-BE49-F238E27FC236}">
                  <a16:creationId xmlns:a16="http://schemas.microsoft.com/office/drawing/2014/main" id="{33DD617A-96AA-4A83-8484-E613AC3C82E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32790" y="2824939"/>
              <a:ext cx="330055" cy="301354"/>
            </a:xfrm>
            <a:custGeom>
              <a:avLst/>
              <a:gdLst>
                <a:gd name="T0" fmla="*/ 123 w 245"/>
                <a:gd name="T1" fmla="*/ 223 h 223"/>
                <a:gd name="T2" fmla="*/ 44 w 245"/>
                <a:gd name="T3" fmla="*/ 190 h 223"/>
                <a:gd name="T4" fmla="*/ 44 w 245"/>
                <a:gd name="T5" fmla="*/ 32 h 223"/>
                <a:gd name="T6" fmla="*/ 123 w 245"/>
                <a:gd name="T7" fmla="*/ 0 h 223"/>
                <a:gd name="T8" fmla="*/ 202 w 245"/>
                <a:gd name="T9" fmla="*/ 32 h 223"/>
                <a:gd name="T10" fmla="*/ 202 w 245"/>
                <a:gd name="T11" fmla="*/ 32 h 223"/>
                <a:gd name="T12" fmla="*/ 202 w 245"/>
                <a:gd name="T13" fmla="*/ 190 h 223"/>
                <a:gd name="T14" fmla="*/ 123 w 245"/>
                <a:gd name="T15" fmla="*/ 223 h 223"/>
                <a:gd name="T16" fmla="*/ 123 w 245"/>
                <a:gd name="T17" fmla="*/ 36 h 223"/>
                <a:gd name="T18" fmla="*/ 69 w 245"/>
                <a:gd name="T19" fmla="*/ 58 h 223"/>
                <a:gd name="T20" fmla="*/ 69 w 245"/>
                <a:gd name="T21" fmla="*/ 165 h 223"/>
                <a:gd name="T22" fmla="*/ 123 w 245"/>
                <a:gd name="T23" fmla="*/ 187 h 223"/>
                <a:gd name="T24" fmla="*/ 176 w 245"/>
                <a:gd name="T25" fmla="*/ 165 h 223"/>
                <a:gd name="T26" fmla="*/ 176 w 245"/>
                <a:gd name="T27" fmla="*/ 58 h 223"/>
                <a:gd name="T28" fmla="*/ 123 w 245"/>
                <a:gd name="T29" fmla="*/ 36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5" h="223">
                  <a:moveTo>
                    <a:pt x="123" y="223"/>
                  </a:moveTo>
                  <a:cubicBezTo>
                    <a:pt x="93" y="223"/>
                    <a:pt x="65" y="212"/>
                    <a:pt x="44" y="190"/>
                  </a:cubicBezTo>
                  <a:cubicBezTo>
                    <a:pt x="0" y="147"/>
                    <a:pt x="0" y="76"/>
                    <a:pt x="44" y="32"/>
                  </a:cubicBezTo>
                  <a:cubicBezTo>
                    <a:pt x="65" y="11"/>
                    <a:pt x="93" y="0"/>
                    <a:pt x="123" y="0"/>
                  </a:cubicBezTo>
                  <a:cubicBezTo>
                    <a:pt x="153" y="0"/>
                    <a:pt x="181" y="11"/>
                    <a:pt x="202" y="32"/>
                  </a:cubicBezTo>
                  <a:cubicBezTo>
                    <a:pt x="202" y="32"/>
                    <a:pt x="202" y="32"/>
                    <a:pt x="202" y="32"/>
                  </a:cubicBezTo>
                  <a:cubicBezTo>
                    <a:pt x="245" y="76"/>
                    <a:pt x="245" y="147"/>
                    <a:pt x="202" y="190"/>
                  </a:cubicBezTo>
                  <a:cubicBezTo>
                    <a:pt x="181" y="212"/>
                    <a:pt x="153" y="223"/>
                    <a:pt x="123" y="223"/>
                  </a:cubicBezTo>
                  <a:close/>
                  <a:moveTo>
                    <a:pt x="123" y="36"/>
                  </a:moveTo>
                  <a:cubicBezTo>
                    <a:pt x="103" y="36"/>
                    <a:pt x="84" y="43"/>
                    <a:pt x="69" y="58"/>
                  </a:cubicBezTo>
                  <a:cubicBezTo>
                    <a:pt x="40" y="87"/>
                    <a:pt x="40" y="135"/>
                    <a:pt x="69" y="165"/>
                  </a:cubicBezTo>
                  <a:cubicBezTo>
                    <a:pt x="84" y="179"/>
                    <a:pt x="103" y="187"/>
                    <a:pt x="123" y="187"/>
                  </a:cubicBezTo>
                  <a:cubicBezTo>
                    <a:pt x="143" y="187"/>
                    <a:pt x="162" y="179"/>
                    <a:pt x="176" y="165"/>
                  </a:cubicBezTo>
                  <a:cubicBezTo>
                    <a:pt x="206" y="135"/>
                    <a:pt x="206" y="87"/>
                    <a:pt x="176" y="58"/>
                  </a:cubicBezTo>
                  <a:cubicBezTo>
                    <a:pt x="162" y="43"/>
                    <a:pt x="143" y="36"/>
                    <a:pt x="123" y="3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6">
              <a:extLst>
                <a:ext uri="{FF2B5EF4-FFF2-40B4-BE49-F238E27FC236}">
                  <a16:creationId xmlns:a16="http://schemas.microsoft.com/office/drawing/2014/main" id="{19E9EA29-40AD-4733-8F8F-883978DAEB17}"/>
                </a:ext>
              </a:extLst>
            </p:cNvPr>
            <p:cNvSpPr>
              <a:spLocks/>
            </p:cNvSpPr>
            <p:nvPr/>
          </p:nvSpPr>
          <p:spPr bwMode="auto">
            <a:xfrm>
              <a:off x="7440141" y="4765674"/>
              <a:ext cx="700088" cy="700088"/>
            </a:xfrm>
            <a:custGeom>
              <a:avLst/>
              <a:gdLst>
                <a:gd name="T0" fmla="*/ 328 w 335"/>
                <a:gd name="T1" fmla="*/ 56 h 335"/>
                <a:gd name="T2" fmla="*/ 299 w 335"/>
                <a:gd name="T3" fmla="*/ 57 h 335"/>
                <a:gd name="T4" fmla="*/ 274 w 335"/>
                <a:gd name="T5" fmla="*/ 57 h 335"/>
                <a:gd name="T6" fmla="*/ 274 w 335"/>
                <a:gd name="T7" fmla="*/ 81 h 335"/>
                <a:gd name="T8" fmla="*/ 273 w 335"/>
                <a:gd name="T9" fmla="*/ 110 h 335"/>
                <a:gd name="T10" fmla="*/ 245 w 335"/>
                <a:gd name="T11" fmla="*/ 111 h 335"/>
                <a:gd name="T12" fmla="*/ 220 w 335"/>
                <a:gd name="T13" fmla="*/ 111 h 335"/>
                <a:gd name="T14" fmla="*/ 220 w 335"/>
                <a:gd name="T15" fmla="*/ 136 h 335"/>
                <a:gd name="T16" fmla="*/ 219 w 335"/>
                <a:gd name="T17" fmla="*/ 164 h 335"/>
                <a:gd name="T18" fmla="*/ 190 w 335"/>
                <a:gd name="T19" fmla="*/ 165 h 335"/>
                <a:gd name="T20" fmla="*/ 166 w 335"/>
                <a:gd name="T21" fmla="*/ 166 h 335"/>
                <a:gd name="T22" fmla="*/ 165 w 335"/>
                <a:gd name="T23" fmla="*/ 190 h 335"/>
                <a:gd name="T24" fmla="*/ 164 w 335"/>
                <a:gd name="T25" fmla="*/ 219 h 335"/>
                <a:gd name="T26" fmla="*/ 136 w 335"/>
                <a:gd name="T27" fmla="*/ 220 h 335"/>
                <a:gd name="T28" fmla="*/ 111 w 335"/>
                <a:gd name="T29" fmla="*/ 220 h 335"/>
                <a:gd name="T30" fmla="*/ 111 w 335"/>
                <a:gd name="T31" fmla="*/ 245 h 335"/>
                <a:gd name="T32" fmla="*/ 110 w 335"/>
                <a:gd name="T33" fmla="*/ 273 h 335"/>
                <a:gd name="T34" fmla="*/ 81 w 335"/>
                <a:gd name="T35" fmla="*/ 274 h 335"/>
                <a:gd name="T36" fmla="*/ 57 w 335"/>
                <a:gd name="T37" fmla="*/ 274 h 335"/>
                <a:gd name="T38" fmla="*/ 57 w 335"/>
                <a:gd name="T39" fmla="*/ 299 h 335"/>
                <a:gd name="T40" fmla="*/ 56 w 335"/>
                <a:gd name="T41" fmla="*/ 327 h 335"/>
                <a:gd name="T42" fmla="*/ 27 w 335"/>
                <a:gd name="T43" fmla="*/ 329 h 335"/>
                <a:gd name="T44" fmla="*/ 2 w 335"/>
                <a:gd name="T45" fmla="*/ 329 h 335"/>
                <a:gd name="T46" fmla="*/ 0 w 335"/>
                <a:gd name="T47" fmla="*/ 326 h 335"/>
                <a:gd name="T48" fmla="*/ 28 w 335"/>
                <a:gd name="T49" fmla="*/ 325 h 335"/>
                <a:gd name="T50" fmla="*/ 53 w 335"/>
                <a:gd name="T51" fmla="*/ 325 h 335"/>
                <a:gd name="T52" fmla="*/ 53 w 335"/>
                <a:gd name="T53" fmla="*/ 300 h 335"/>
                <a:gd name="T54" fmla="*/ 54 w 335"/>
                <a:gd name="T55" fmla="*/ 271 h 335"/>
                <a:gd name="T56" fmla="*/ 83 w 335"/>
                <a:gd name="T57" fmla="*/ 270 h 335"/>
                <a:gd name="T58" fmla="*/ 107 w 335"/>
                <a:gd name="T59" fmla="*/ 270 h 335"/>
                <a:gd name="T60" fmla="*/ 107 w 335"/>
                <a:gd name="T61" fmla="*/ 246 h 335"/>
                <a:gd name="T62" fmla="*/ 108 w 335"/>
                <a:gd name="T63" fmla="*/ 217 h 335"/>
                <a:gd name="T64" fmla="*/ 137 w 335"/>
                <a:gd name="T65" fmla="*/ 216 h 335"/>
                <a:gd name="T66" fmla="*/ 162 w 335"/>
                <a:gd name="T67" fmla="*/ 216 h 335"/>
                <a:gd name="T68" fmla="*/ 162 w 335"/>
                <a:gd name="T69" fmla="*/ 191 h 335"/>
                <a:gd name="T70" fmla="*/ 163 w 335"/>
                <a:gd name="T71" fmla="*/ 163 h 335"/>
                <a:gd name="T72" fmla="*/ 191 w 335"/>
                <a:gd name="T73" fmla="*/ 162 h 335"/>
                <a:gd name="T74" fmla="*/ 216 w 335"/>
                <a:gd name="T75" fmla="*/ 162 h 335"/>
                <a:gd name="T76" fmla="*/ 216 w 335"/>
                <a:gd name="T77" fmla="*/ 137 h 335"/>
                <a:gd name="T78" fmla="*/ 217 w 335"/>
                <a:gd name="T79" fmla="*/ 108 h 335"/>
                <a:gd name="T80" fmla="*/ 246 w 335"/>
                <a:gd name="T81" fmla="*/ 107 h 335"/>
                <a:gd name="T82" fmla="*/ 270 w 335"/>
                <a:gd name="T83" fmla="*/ 107 h 335"/>
                <a:gd name="T84" fmla="*/ 270 w 335"/>
                <a:gd name="T85" fmla="*/ 83 h 335"/>
                <a:gd name="T86" fmla="*/ 271 w 335"/>
                <a:gd name="T87" fmla="*/ 54 h 335"/>
                <a:gd name="T88" fmla="*/ 300 w 335"/>
                <a:gd name="T89" fmla="*/ 53 h 335"/>
                <a:gd name="T90" fmla="*/ 325 w 335"/>
                <a:gd name="T91" fmla="*/ 53 h 335"/>
                <a:gd name="T92" fmla="*/ 325 w 335"/>
                <a:gd name="T93" fmla="*/ 28 h 335"/>
                <a:gd name="T94" fmla="*/ 326 w 335"/>
                <a:gd name="T95" fmla="*/ 0 h 335"/>
                <a:gd name="T96" fmla="*/ 329 w 335"/>
                <a:gd name="T97" fmla="*/ 2 h 335"/>
                <a:gd name="T98" fmla="*/ 329 w 335"/>
                <a:gd name="T99" fmla="*/ 27 h 335"/>
                <a:gd name="T100" fmla="*/ 328 w 335"/>
                <a:gd name="T101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35" h="335">
                  <a:moveTo>
                    <a:pt x="328" y="56"/>
                  </a:moveTo>
                  <a:cubicBezTo>
                    <a:pt x="320" y="63"/>
                    <a:pt x="309" y="60"/>
                    <a:pt x="299" y="57"/>
                  </a:cubicBezTo>
                  <a:cubicBezTo>
                    <a:pt x="289" y="54"/>
                    <a:pt x="280" y="51"/>
                    <a:pt x="274" y="57"/>
                  </a:cubicBezTo>
                  <a:cubicBezTo>
                    <a:pt x="268" y="63"/>
                    <a:pt x="271" y="72"/>
                    <a:pt x="274" y="81"/>
                  </a:cubicBezTo>
                  <a:cubicBezTo>
                    <a:pt x="277" y="92"/>
                    <a:pt x="281" y="102"/>
                    <a:pt x="273" y="110"/>
                  </a:cubicBezTo>
                  <a:cubicBezTo>
                    <a:pt x="265" y="118"/>
                    <a:pt x="255" y="114"/>
                    <a:pt x="245" y="111"/>
                  </a:cubicBezTo>
                  <a:cubicBezTo>
                    <a:pt x="235" y="108"/>
                    <a:pt x="226" y="105"/>
                    <a:pt x="220" y="111"/>
                  </a:cubicBezTo>
                  <a:cubicBezTo>
                    <a:pt x="214" y="117"/>
                    <a:pt x="217" y="126"/>
                    <a:pt x="220" y="136"/>
                  </a:cubicBezTo>
                  <a:cubicBezTo>
                    <a:pt x="223" y="146"/>
                    <a:pt x="226" y="157"/>
                    <a:pt x="219" y="164"/>
                  </a:cubicBezTo>
                  <a:cubicBezTo>
                    <a:pt x="211" y="172"/>
                    <a:pt x="200" y="169"/>
                    <a:pt x="190" y="165"/>
                  </a:cubicBezTo>
                  <a:cubicBezTo>
                    <a:pt x="181" y="162"/>
                    <a:pt x="171" y="160"/>
                    <a:pt x="166" y="166"/>
                  </a:cubicBezTo>
                  <a:cubicBezTo>
                    <a:pt x="160" y="171"/>
                    <a:pt x="162" y="181"/>
                    <a:pt x="165" y="190"/>
                  </a:cubicBezTo>
                  <a:cubicBezTo>
                    <a:pt x="169" y="200"/>
                    <a:pt x="172" y="211"/>
                    <a:pt x="164" y="219"/>
                  </a:cubicBezTo>
                  <a:cubicBezTo>
                    <a:pt x="157" y="226"/>
                    <a:pt x="146" y="223"/>
                    <a:pt x="136" y="220"/>
                  </a:cubicBezTo>
                  <a:cubicBezTo>
                    <a:pt x="126" y="217"/>
                    <a:pt x="117" y="214"/>
                    <a:pt x="111" y="220"/>
                  </a:cubicBezTo>
                  <a:cubicBezTo>
                    <a:pt x="105" y="226"/>
                    <a:pt x="108" y="235"/>
                    <a:pt x="111" y="245"/>
                  </a:cubicBezTo>
                  <a:cubicBezTo>
                    <a:pt x="114" y="255"/>
                    <a:pt x="118" y="265"/>
                    <a:pt x="110" y="273"/>
                  </a:cubicBezTo>
                  <a:cubicBezTo>
                    <a:pt x="102" y="281"/>
                    <a:pt x="92" y="277"/>
                    <a:pt x="81" y="274"/>
                  </a:cubicBezTo>
                  <a:cubicBezTo>
                    <a:pt x="72" y="271"/>
                    <a:pt x="63" y="268"/>
                    <a:pt x="57" y="274"/>
                  </a:cubicBezTo>
                  <a:cubicBezTo>
                    <a:pt x="51" y="280"/>
                    <a:pt x="54" y="289"/>
                    <a:pt x="57" y="299"/>
                  </a:cubicBezTo>
                  <a:cubicBezTo>
                    <a:pt x="60" y="309"/>
                    <a:pt x="63" y="320"/>
                    <a:pt x="56" y="327"/>
                  </a:cubicBezTo>
                  <a:cubicBezTo>
                    <a:pt x="48" y="335"/>
                    <a:pt x="37" y="332"/>
                    <a:pt x="27" y="329"/>
                  </a:cubicBezTo>
                  <a:cubicBezTo>
                    <a:pt x="17" y="326"/>
                    <a:pt x="8" y="323"/>
                    <a:pt x="2" y="329"/>
                  </a:cubicBezTo>
                  <a:cubicBezTo>
                    <a:pt x="0" y="326"/>
                    <a:pt x="0" y="326"/>
                    <a:pt x="0" y="326"/>
                  </a:cubicBezTo>
                  <a:cubicBezTo>
                    <a:pt x="7" y="318"/>
                    <a:pt x="18" y="322"/>
                    <a:pt x="28" y="325"/>
                  </a:cubicBezTo>
                  <a:cubicBezTo>
                    <a:pt x="38" y="328"/>
                    <a:pt x="47" y="331"/>
                    <a:pt x="53" y="325"/>
                  </a:cubicBezTo>
                  <a:cubicBezTo>
                    <a:pt x="59" y="319"/>
                    <a:pt x="56" y="310"/>
                    <a:pt x="53" y="300"/>
                  </a:cubicBezTo>
                  <a:cubicBezTo>
                    <a:pt x="50" y="290"/>
                    <a:pt x="46" y="279"/>
                    <a:pt x="54" y="271"/>
                  </a:cubicBezTo>
                  <a:cubicBezTo>
                    <a:pt x="62" y="264"/>
                    <a:pt x="72" y="267"/>
                    <a:pt x="83" y="270"/>
                  </a:cubicBezTo>
                  <a:cubicBezTo>
                    <a:pt x="92" y="273"/>
                    <a:pt x="101" y="276"/>
                    <a:pt x="107" y="270"/>
                  </a:cubicBezTo>
                  <a:cubicBezTo>
                    <a:pt x="113" y="264"/>
                    <a:pt x="110" y="255"/>
                    <a:pt x="107" y="246"/>
                  </a:cubicBezTo>
                  <a:cubicBezTo>
                    <a:pt x="104" y="235"/>
                    <a:pt x="101" y="225"/>
                    <a:pt x="108" y="217"/>
                  </a:cubicBezTo>
                  <a:cubicBezTo>
                    <a:pt x="116" y="209"/>
                    <a:pt x="127" y="213"/>
                    <a:pt x="137" y="216"/>
                  </a:cubicBezTo>
                  <a:cubicBezTo>
                    <a:pt x="147" y="219"/>
                    <a:pt x="156" y="222"/>
                    <a:pt x="162" y="216"/>
                  </a:cubicBezTo>
                  <a:cubicBezTo>
                    <a:pt x="168" y="210"/>
                    <a:pt x="165" y="201"/>
                    <a:pt x="162" y="191"/>
                  </a:cubicBezTo>
                  <a:cubicBezTo>
                    <a:pt x="158" y="181"/>
                    <a:pt x="155" y="170"/>
                    <a:pt x="163" y="163"/>
                  </a:cubicBezTo>
                  <a:cubicBezTo>
                    <a:pt x="170" y="155"/>
                    <a:pt x="181" y="158"/>
                    <a:pt x="191" y="162"/>
                  </a:cubicBezTo>
                  <a:cubicBezTo>
                    <a:pt x="201" y="165"/>
                    <a:pt x="210" y="168"/>
                    <a:pt x="216" y="162"/>
                  </a:cubicBezTo>
                  <a:cubicBezTo>
                    <a:pt x="222" y="156"/>
                    <a:pt x="219" y="147"/>
                    <a:pt x="216" y="137"/>
                  </a:cubicBezTo>
                  <a:cubicBezTo>
                    <a:pt x="213" y="127"/>
                    <a:pt x="209" y="116"/>
                    <a:pt x="217" y="108"/>
                  </a:cubicBezTo>
                  <a:cubicBezTo>
                    <a:pt x="225" y="101"/>
                    <a:pt x="235" y="104"/>
                    <a:pt x="246" y="107"/>
                  </a:cubicBezTo>
                  <a:cubicBezTo>
                    <a:pt x="255" y="110"/>
                    <a:pt x="264" y="113"/>
                    <a:pt x="270" y="107"/>
                  </a:cubicBezTo>
                  <a:cubicBezTo>
                    <a:pt x="276" y="101"/>
                    <a:pt x="273" y="92"/>
                    <a:pt x="270" y="83"/>
                  </a:cubicBezTo>
                  <a:cubicBezTo>
                    <a:pt x="267" y="72"/>
                    <a:pt x="264" y="62"/>
                    <a:pt x="271" y="54"/>
                  </a:cubicBezTo>
                  <a:cubicBezTo>
                    <a:pt x="279" y="46"/>
                    <a:pt x="290" y="50"/>
                    <a:pt x="300" y="53"/>
                  </a:cubicBezTo>
                  <a:cubicBezTo>
                    <a:pt x="310" y="56"/>
                    <a:pt x="319" y="59"/>
                    <a:pt x="325" y="53"/>
                  </a:cubicBezTo>
                  <a:cubicBezTo>
                    <a:pt x="331" y="47"/>
                    <a:pt x="328" y="38"/>
                    <a:pt x="325" y="28"/>
                  </a:cubicBezTo>
                  <a:cubicBezTo>
                    <a:pt x="322" y="18"/>
                    <a:pt x="318" y="7"/>
                    <a:pt x="326" y="0"/>
                  </a:cubicBezTo>
                  <a:cubicBezTo>
                    <a:pt x="329" y="2"/>
                    <a:pt x="329" y="2"/>
                    <a:pt x="329" y="2"/>
                  </a:cubicBezTo>
                  <a:cubicBezTo>
                    <a:pt x="323" y="8"/>
                    <a:pt x="326" y="17"/>
                    <a:pt x="329" y="27"/>
                  </a:cubicBezTo>
                  <a:cubicBezTo>
                    <a:pt x="332" y="37"/>
                    <a:pt x="335" y="48"/>
                    <a:pt x="328" y="56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6">
              <a:extLst>
                <a:ext uri="{FF2B5EF4-FFF2-40B4-BE49-F238E27FC236}">
                  <a16:creationId xmlns:a16="http://schemas.microsoft.com/office/drawing/2014/main" id="{F0CEC55B-7DEF-4A18-BA79-5C4AEF9E76B0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6966" y="1084263"/>
              <a:ext cx="700088" cy="700088"/>
            </a:xfrm>
            <a:custGeom>
              <a:avLst/>
              <a:gdLst>
                <a:gd name="T0" fmla="*/ 328 w 335"/>
                <a:gd name="T1" fmla="*/ 56 h 335"/>
                <a:gd name="T2" fmla="*/ 299 w 335"/>
                <a:gd name="T3" fmla="*/ 57 h 335"/>
                <a:gd name="T4" fmla="*/ 274 w 335"/>
                <a:gd name="T5" fmla="*/ 57 h 335"/>
                <a:gd name="T6" fmla="*/ 274 w 335"/>
                <a:gd name="T7" fmla="*/ 81 h 335"/>
                <a:gd name="T8" fmla="*/ 273 w 335"/>
                <a:gd name="T9" fmla="*/ 110 h 335"/>
                <a:gd name="T10" fmla="*/ 245 w 335"/>
                <a:gd name="T11" fmla="*/ 111 h 335"/>
                <a:gd name="T12" fmla="*/ 220 w 335"/>
                <a:gd name="T13" fmla="*/ 111 h 335"/>
                <a:gd name="T14" fmla="*/ 220 w 335"/>
                <a:gd name="T15" fmla="*/ 136 h 335"/>
                <a:gd name="T16" fmla="*/ 219 w 335"/>
                <a:gd name="T17" fmla="*/ 164 h 335"/>
                <a:gd name="T18" fmla="*/ 190 w 335"/>
                <a:gd name="T19" fmla="*/ 165 h 335"/>
                <a:gd name="T20" fmla="*/ 166 w 335"/>
                <a:gd name="T21" fmla="*/ 166 h 335"/>
                <a:gd name="T22" fmla="*/ 165 w 335"/>
                <a:gd name="T23" fmla="*/ 190 h 335"/>
                <a:gd name="T24" fmla="*/ 164 w 335"/>
                <a:gd name="T25" fmla="*/ 219 h 335"/>
                <a:gd name="T26" fmla="*/ 136 w 335"/>
                <a:gd name="T27" fmla="*/ 220 h 335"/>
                <a:gd name="T28" fmla="*/ 111 w 335"/>
                <a:gd name="T29" fmla="*/ 220 h 335"/>
                <a:gd name="T30" fmla="*/ 111 w 335"/>
                <a:gd name="T31" fmla="*/ 245 h 335"/>
                <a:gd name="T32" fmla="*/ 110 w 335"/>
                <a:gd name="T33" fmla="*/ 273 h 335"/>
                <a:gd name="T34" fmla="*/ 81 w 335"/>
                <a:gd name="T35" fmla="*/ 274 h 335"/>
                <a:gd name="T36" fmla="*/ 57 w 335"/>
                <a:gd name="T37" fmla="*/ 274 h 335"/>
                <a:gd name="T38" fmla="*/ 57 w 335"/>
                <a:gd name="T39" fmla="*/ 299 h 335"/>
                <a:gd name="T40" fmla="*/ 56 w 335"/>
                <a:gd name="T41" fmla="*/ 327 h 335"/>
                <a:gd name="T42" fmla="*/ 27 w 335"/>
                <a:gd name="T43" fmla="*/ 329 h 335"/>
                <a:gd name="T44" fmla="*/ 2 w 335"/>
                <a:gd name="T45" fmla="*/ 329 h 335"/>
                <a:gd name="T46" fmla="*/ 0 w 335"/>
                <a:gd name="T47" fmla="*/ 326 h 335"/>
                <a:gd name="T48" fmla="*/ 28 w 335"/>
                <a:gd name="T49" fmla="*/ 325 h 335"/>
                <a:gd name="T50" fmla="*/ 53 w 335"/>
                <a:gd name="T51" fmla="*/ 325 h 335"/>
                <a:gd name="T52" fmla="*/ 53 w 335"/>
                <a:gd name="T53" fmla="*/ 300 h 335"/>
                <a:gd name="T54" fmla="*/ 54 w 335"/>
                <a:gd name="T55" fmla="*/ 271 h 335"/>
                <a:gd name="T56" fmla="*/ 83 w 335"/>
                <a:gd name="T57" fmla="*/ 270 h 335"/>
                <a:gd name="T58" fmla="*/ 107 w 335"/>
                <a:gd name="T59" fmla="*/ 270 h 335"/>
                <a:gd name="T60" fmla="*/ 107 w 335"/>
                <a:gd name="T61" fmla="*/ 246 h 335"/>
                <a:gd name="T62" fmla="*/ 108 w 335"/>
                <a:gd name="T63" fmla="*/ 217 h 335"/>
                <a:gd name="T64" fmla="*/ 137 w 335"/>
                <a:gd name="T65" fmla="*/ 216 h 335"/>
                <a:gd name="T66" fmla="*/ 162 w 335"/>
                <a:gd name="T67" fmla="*/ 216 h 335"/>
                <a:gd name="T68" fmla="*/ 162 w 335"/>
                <a:gd name="T69" fmla="*/ 191 h 335"/>
                <a:gd name="T70" fmla="*/ 163 w 335"/>
                <a:gd name="T71" fmla="*/ 163 h 335"/>
                <a:gd name="T72" fmla="*/ 191 w 335"/>
                <a:gd name="T73" fmla="*/ 162 h 335"/>
                <a:gd name="T74" fmla="*/ 216 w 335"/>
                <a:gd name="T75" fmla="*/ 162 h 335"/>
                <a:gd name="T76" fmla="*/ 216 w 335"/>
                <a:gd name="T77" fmla="*/ 137 h 335"/>
                <a:gd name="T78" fmla="*/ 217 w 335"/>
                <a:gd name="T79" fmla="*/ 108 h 335"/>
                <a:gd name="T80" fmla="*/ 246 w 335"/>
                <a:gd name="T81" fmla="*/ 107 h 335"/>
                <a:gd name="T82" fmla="*/ 270 w 335"/>
                <a:gd name="T83" fmla="*/ 107 h 335"/>
                <a:gd name="T84" fmla="*/ 270 w 335"/>
                <a:gd name="T85" fmla="*/ 83 h 335"/>
                <a:gd name="T86" fmla="*/ 271 w 335"/>
                <a:gd name="T87" fmla="*/ 54 h 335"/>
                <a:gd name="T88" fmla="*/ 300 w 335"/>
                <a:gd name="T89" fmla="*/ 53 h 335"/>
                <a:gd name="T90" fmla="*/ 325 w 335"/>
                <a:gd name="T91" fmla="*/ 53 h 335"/>
                <a:gd name="T92" fmla="*/ 325 w 335"/>
                <a:gd name="T93" fmla="*/ 28 h 335"/>
                <a:gd name="T94" fmla="*/ 326 w 335"/>
                <a:gd name="T95" fmla="*/ 0 h 335"/>
                <a:gd name="T96" fmla="*/ 329 w 335"/>
                <a:gd name="T97" fmla="*/ 2 h 335"/>
                <a:gd name="T98" fmla="*/ 329 w 335"/>
                <a:gd name="T99" fmla="*/ 27 h 335"/>
                <a:gd name="T100" fmla="*/ 328 w 335"/>
                <a:gd name="T101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35" h="335">
                  <a:moveTo>
                    <a:pt x="328" y="56"/>
                  </a:moveTo>
                  <a:cubicBezTo>
                    <a:pt x="320" y="63"/>
                    <a:pt x="309" y="60"/>
                    <a:pt x="299" y="57"/>
                  </a:cubicBezTo>
                  <a:cubicBezTo>
                    <a:pt x="289" y="54"/>
                    <a:pt x="280" y="51"/>
                    <a:pt x="274" y="57"/>
                  </a:cubicBezTo>
                  <a:cubicBezTo>
                    <a:pt x="268" y="63"/>
                    <a:pt x="271" y="72"/>
                    <a:pt x="274" y="81"/>
                  </a:cubicBezTo>
                  <a:cubicBezTo>
                    <a:pt x="277" y="92"/>
                    <a:pt x="281" y="102"/>
                    <a:pt x="273" y="110"/>
                  </a:cubicBezTo>
                  <a:cubicBezTo>
                    <a:pt x="265" y="118"/>
                    <a:pt x="255" y="114"/>
                    <a:pt x="245" y="111"/>
                  </a:cubicBezTo>
                  <a:cubicBezTo>
                    <a:pt x="235" y="108"/>
                    <a:pt x="226" y="105"/>
                    <a:pt x="220" y="111"/>
                  </a:cubicBezTo>
                  <a:cubicBezTo>
                    <a:pt x="214" y="117"/>
                    <a:pt x="217" y="126"/>
                    <a:pt x="220" y="136"/>
                  </a:cubicBezTo>
                  <a:cubicBezTo>
                    <a:pt x="223" y="146"/>
                    <a:pt x="226" y="157"/>
                    <a:pt x="219" y="164"/>
                  </a:cubicBezTo>
                  <a:cubicBezTo>
                    <a:pt x="211" y="172"/>
                    <a:pt x="200" y="169"/>
                    <a:pt x="190" y="165"/>
                  </a:cubicBezTo>
                  <a:cubicBezTo>
                    <a:pt x="181" y="162"/>
                    <a:pt x="171" y="160"/>
                    <a:pt x="166" y="166"/>
                  </a:cubicBezTo>
                  <a:cubicBezTo>
                    <a:pt x="160" y="171"/>
                    <a:pt x="162" y="181"/>
                    <a:pt x="165" y="190"/>
                  </a:cubicBezTo>
                  <a:cubicBezTo>
                    <a:pt x="169" y="200"/>
                    <a:pt x="172" y="211"/>
                    <a:pt x="164" y="219"/>
                  </a:cubicBezTo>
                  <a:cubicBezTo>
                    <a:pt x="157" y="226"/>
                    <a:pt x="146" y="223"/>
                    <a:pt x="136" y="220"/>
                  </a:cubicBezTo>
                  <a:cubicBezTo>
                    <a:pt x="126" y="217"/>
                    <a:pt x="117" y="214"/>
                    <a:pt x="111" y="220"/>
                  </a:cubicBezTo>
                  <a:cubicBezTo>
                    <a:pt x="105" y="226"/>
                    <a:pt x="108" y="235"/>
                    <a:pt x="111" y="245"/>
                  </a:cubicBezTo>
                  <a:cubicBezTo>
                    <a:pt x="114" y="255"/>
                    <a:pt x="118" y="265"/>
                    <a:pt x="110" y="273"/>
                  </a:cubicBezTo>
                  <a:cubicBezTo>
                    <a:pt x="102" y="281"/>
                    <a:pt x="92" y="277"/>
                    <a:pt x="81" y="274"/>
                  </a:cubicBezTo>
                  <a:cubicBezTo>
                    <a:pt x="72" y="271"/>
                    <a:pt x="63" y="268"/>
                    <a:pt x="57" y="274"/>
                  </a:cubicBezTo>
                  <a:cubicBezTo>
                    <a:pt x="51" y="280"/>
                    <a:pt x="54" y="289"/>
                    <a:pt x="57" y="299"/>
                  </a:cubicBezTo>
                  <a:cubicBezTo>
                    <a:pt x="60" y="309"/>
                    <a:pt x="63" y="320"/>
                    <a:pt x="56" y="327"/>
                  </a:cubicBezTo>
                  <a:cubicBezTo>
                    <a:pt x="48" y="335"/>
                    <a:pt x="37" y="332"/>
                    <a:pt x="27" y="329"/>
                  </a:cubicBezTo>
                  <a:cubicBezTo>
                    <a:pt x="17" y="326"/>
                    <a:pt x="8" y="323"/>
                    <a:pt x="2" y="329"/>
                  </a:cubicBezTo>
                  <a:cubicBezTo>
                    <a:pt x="0" y="326"/>
                    <a:pt x="0" y="326"/>
                    <a:pt x="0" y="326"/>
                  </a:cubicBezTo>
                  <a:cubicBezTo>
                    <a:pt x="7" y="318"/>
                    <a:pt x="18" y="322"/>
                    <a:pt x="28" y="325"/>
                  </a:cubicBezTo>
                  <a:cubicBezTo>
                    <a:pt x="38" y="328"/>
                    <a:pt x="47" y="331"/>
                    <a:pt x="53" y="325"/>
                  </a:cubicBezTo>
                  <a:cubicBezTo>
                    <a:pt x="59" y="319"/>
                    <a:pt x="56" y="310"/>
                    <a:pt x="53" y="300"/>
                  </a:cubicBezTo>
                  <a:cubicBezTo>
                    <a:pt x="50" y="290"/>
                    <a:pt x="46" y="279"/>
                    <a:pt x="54" y="271"/>
                  </a:cubicBezTo>
                  <a:cubicBezTo>
                    <a:pt x="62" y="264"/>
                    <a:pt x="72" y="267"/>
                    <a:pt x="83" y="270"/>
                  </a:cubicBezTo>
                  <a:cubicBezTo>
                    <a:pt x="92" y="273"/>
                    <a:pt x="101" y="276"/>
                    <a:pt x="107" y="270"/>
                  </a:cubicBezTo>
                  <a:cubicBezTo>
                    <a:pt x="113" y="264"/>
                    <a:pt x="110" y="255"/>
                    <a:pt x="107" y="246"/>
                  </a:cubicBezTo>
                  <a:cubicBezTo>
                    <a:pt x="104" y="235"/>
                    <a:pt x="101" y="225"/>
                    <a:pt x="108" y="217"/>
                  </a:cubicBezTo>
                  <a:cubicBezTo>
                    <a:pt x="116" y="209"/>
                    <a:pt x="127" y="213"/>
                    <a:pt x="137" y="216"/>
                  </a:cubicBezTo>
                  <a:cubicBezTo>
                    <a:pt x="147" y="219"/>
                    <a:pt x="156" y="222"/>
                    <a:pt x="162" y="216"/>
                  </a:cubicBezTo>
                  <a:cubicBezTo>
                    <a:pt x="168" y="210"/>
                    <a:pt x="165" y="201"/>
                    <a:pt x="162" y="191"/>
                  </a:cubicBezTo>
                  <a:cubicBezTo>
                    <a:pt x="158" y="181"/>
                    <a:pt x="155" y="170"/>
                    <a:pt x="163" y="163"/>
                  </a:cubicBezTo>
                  <a:cubicBezTo>
                    <a:pt x="170" y="155"/>
                    <a:pt x="181" y="158"/>
                    <a:pt x="191" y="162"/>
                  </a:cubicBezTo>
                  <a:cubicBezTo>
                    <a:pt x="201" y="165"/>
                    <a:pt x="210" y="168"/>
                    <a:pt x="216" y="162"/>
                  </a:cubicBezTo>
                  <a:cubicBezTo>
                    <a:pt x="222" y="156"/>
                    <a:pt x="219" y="147"/>
                    <a:pt x="216" y="137"/>
                  </a:cubicBezTo>
                  <a:cubicBezTo>
                    <a:pt x="213" y="127"/>
                    <a:pt x="209" y="116"/>
                    <a:pt x="217" y="108"/>
                  </a:cubicBezTo>
                  <a:cubicBezTo>
                    <a:pt x="225" y="101"/>
                    <a:pt x="235" y="104"/>
                    <a:pt x="246" y="107"/>
                  </a:cubicBezTo>
                  <a:cubicBezTo>
                    <a:pt x="255" y="110"/>
                    <a:pt x="264" y="113"/>
                    <a:pt x="270" y="107"/>
                  </a:cubicBezTo>
                  <a:cubicBezTo>
                    <a:pt x="276" y="101"/>
                    <a:pt x="273" y="92"/>
                    <a:pt x="270" y="83"/>
                  </a:cubicBezTo>
                  <a:cubicBezTo>
                    <a:pt x="267" y="72"/>
                    <a:pt x="264" y="62"/>
                    <a:pt x="271" y="54"/>
                  </a:cubicBezTo>
                  <a:cubicBezTo>
                    <a:pt x="279" y="46"/>
                    <a:pt x="290" y="50"/>
                    <a:pt x="300" y="53"/>
                  </a:cubicBezTo>
                  <a:cubicBezTo>
                    <a:pt x="310" y="56"/>
                    <a:pt x="319" y="59"/>
                    <a:pt x="325" y="53"/>
                  </a:cubicBezTo>
                  <a:cubicBezTo>
                    <a:pt x="331" y="47"/>
                    <a:pt x="328" y="38"/>
                    <a:pt x="325" y="28"/>
                  </a:cubicBezTo>
                  <a:cubicBezTo>
                    <a:pt x="322" y="18"/>
                    <a:pt x="318" y="7"/>
                    <a:pt x="326" y="0"/>
                  </a:cubicBezTo>
                  <a:cubicBezTo>
                    <a:pt x="329" y="2"/>
                    <a:pt x="329" y="2"/>
                    <a:pt x="329" y="2"/>
                  </a:cubicBezTo>
                  <a:cubicBezTo>
                    <a:pt x="323" y="8"/>
                    <a:pt x="326" y="17"/>
                    <a:pt x="329" y="27"/>
                  </a:cubicBezTo>
                  <a:cubicBezTo>
                    <a:pt x="332" y="37"/>
                    <a:pt x="335" y="48"/>
                    <a:pt x="328" y="5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5" name="Oval 19">
            <a:extLst>
              <a:ext uri="{FF2B5EF4-FFF2-40B4-BE49-F238E27FC236}">
                <a16:creationId xmlns:a16="http://schemas.microsoft.com/office/drawing/2014/main" id="{4A4167EA-A7BD-44A5-8753-54026CC10286}"/>
              </a:ext>
            </a:extLst>
          </p:cNvPr>
          <p:cNvSpPr/>
          <p:nvPr userDrawn="1"/>
        </p:nvSpPr>
        <p:spPr>
          <a:xfrm>
            <a:off x="3990699" y="1323699"/>
            <a:ext cx="4210603" cy="4210603"/>
          </a:xfrm>
          <a:prstGeom prst="ellipse">
            <a:avLst/>
          </a:prstGeom>
          <a:solidFill>
            <a:schemeClr val="bg2"/>
          </a:solidFill>
          <a:ln>
            <a:noFill/>
          </a:ln>
          <a:effectLst>
            <a:outerShdw blurRad="127000" dist="165100" dir="3180000" algn="tl" rotWithShape="0">
              <a:prstClr val="black">
                <a:alpha val="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Gráfico 31">
            <a:extLst>
              <a:ext uri="{FF2B5EF4-FFF2-40B4-BE49-F238E27FC236}">
                <a16:creationId xmlns:a16="http://schemas.microsoft.com/office/drawing/2014/main" id="{FEE8D3C5-4535-4926-8EA5-096DFFDC9BD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034624" y="2821412"/>
            <a:ext cx="3971717" cy="1217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08293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5" name="Marcador de número de diapositiva 3"/>
          <p:cNvSpPr>
            <a:spLocks noGrp="1"/>
          </p:cNvSpPr>
          <p:nvPr>
            <p:ph type="sldNum" sz="quarter" idx="4"/>
          </p:nvPr>
        </p:nvSpPr>
        <p:spPr>
          <a:xfrm>
            <a:off x="513244" y="6255770"/>
            <a:ext cx="600187" cy="424949"/>
          </a:xfrm>
          <a:prstGeom prst="rect">
            <a:avLst/>
          </a:prstGeom>
        </p:spPr>
        <p:txBody>
          <a:bodyPr anchor="ctr"/>
          <a:lstStyle>
            <a:lvl1pPr algn="l">
              <a:defRPr sz="907"/>
            </a:lvl1pPr>
          </a:lstStyle>
          <a:p>
            <a:fld id="{C0C6E1E5-C711-49C2-AC1C-A8C0A200779D}" type="slidenum">
              <a:rPr lang="es-ES" smtClean="0">
                <a:cs typeface="Segoe UI Light" panose="020B0502040204020203" pitchFamily="34" charset="0"/>
              </a:rPr>
              <a:pPr/>
              <a:t>‹Nº›</a:t>
            </a:fld>
            <a:endParaRPr lang="es-ES"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407661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_Título y contenido destacado az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6 Rectángulo"/>
          <p:cNvSpPr/>
          <p:nvPr/>
        </p:nvSpPr>
        <p:spPr>
          <a:xfrm>
            <a:off x="2" y="1"/>
            <a:ext cx="3211284" cy="6858000"/>
          </a:xfrm>
          <a:prstGeom prst="rect">
            <a:avLst/>
          </a:prstGeom>
          <a:solidFill>
            <a:srgbClr val="C01B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177">
              <a:solidFill>
                <a:prstClr val="white"/>
              </a:solidFill>
              <a:latin typeface="Segoe UI Symbol" pitchFamily="34" charset="0"/>
              <a:ea typeface="Segoe UI Symbol" pitchFamily="34" charset="0"/>
            </a:endParaRPr>
          </a:p>
        </p:txBody>
      </p:sp>
      <p:sp>
        <p:nvSpPr>
          <p:cNvPr id="8" name="Triángulo isósceles 7"/>
          <p:cNvSpPr/>
          <p:nvPr/>
        </p:nvSpPr>
        <p:spPr>
          <a:xfrm rot="19765711">
            <a:off x="3010006" y="3233067"/>
            <a:ext cx="454538" cy="391864"/>
          </a:xfrm>
          <a:prstGeom prst="triangle">
            <a:avLst/>
          </a:prstGeom>
          <a:solidFill>
            <a:srgbClr val="C01B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632">
              <a:solidFill>
                <a:prstClr val="white"/>
              </a:solidFill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21323" y="163470"/>
            <a:ext cx="2620626" cy="6465753"/>
          </a:xfrm>
        </p:spPr>
        <p:txBody>
          <a:bodyPr/>
          <a:lstStyle>
            <a:lvl1pPr>
              <a:defRPr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s-ES_tradnl"/>
              <a:t>Haga clic para modificar el estilo de título del patrón</a:t>
            </a:r>
            <a:endParaRPr lang="es-ES"/>
          </a:p>
        </p:txBody>
      </p:sp>
      <p:sp>
        <p:nvSpPr>
          <p:cNvPr id="9" name="Marcador de contenido 4"/>
          <p:cNvSpPr>
            <a:spLocks noGrp="1"/>
          </p:cNvSpPr>
          <p:nvPr>
            <p:ph sz="quarter" idx="11"/>
          </p:nvPr>
        </p:nvSpPr>
        <p:spPr>
          <a:xfrm>
            <a:off x="3758360" y="653005"/>
            <a:ext cx="8112317" cy="5551990"/>
          </a:xfrm>
        </p:spPr>
        <p:txBody>
          <a:bodyPr/>
          <a:lstStyle>
            <a:lvl1pPr>
              <a:defRPr u="none"/>
            </a:lvl1pPr>
            <a:lvl2pPr>
              <a:defRPr u="none"/>
            </a:lvl2pPr>
            <a:lvl3pPr>
              <a:defRPr u="none"/>
            </a:lvl3pPr>
            <a:lvl4pPr>
              <a:defRPr u="none"/>
            </a:lvl4pPr>
            <a:lvl5pPr>
              <a:defRPr u="none"/>
            </a:lvl5pPr>
          </a:lstStyle>
          <a:p>
            <a:pPr lvl="0"/>
            <a:r>
              <a:rPr lang="es-ES_tradnl"/>
              <a:t>Haga clic para modificar los estilos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348661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onsors (mandatory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roup 4">
            <a:extLst>
              <a:ext uri="{FF2B5EF4-FFF2-40B4-BE49-F238E27FC236}">
                <a16:creationId xmlns:a16="http://schemas.microsoft.com/office/drawing/2014/main" id="{A3E01F57-7315-4323-8649-730F7B359D9C}"/>
              </a:ext>
            </a:extLst>
          </p:cNvPr>
          <p:cNvGrpSpPr/>
          <p:nvPr userDrawn="1"/>
        </p:nvGrpSpPr>
        <p:grpSpPr>
          <a:xfrm>
            <a:off x="7965797" y="-561381"/>
            <a:ext cx="4981868" cy="3747927"/>
            <a:chOff x="2432790" y="730250"/>
            <a:chExt cx="7132330" cy="5365749"/>
          </a:xfrm>
          <a:solidFill>
            <a:srgbClr val="056B70"/>
          </a:solidFill>
        </p:grpSpPr>
        <p:sp>
          <p:nvSpPr>
            <p:cNvPr id="64" name="Freeform 5">
              <a:extLst>
                <a:ext uri="{FF2B5EF4-FFF2-40B4-BE49-F238E27FC236}">
                  <a16:creationId xmlns:a16="http://schemas.microsoft.com/office/drawing/2014/main" id="{1737B41B-3B33-4B25-AA6C-F92BAA351B3F}"/>
                </a:ext>
              </a:extLst>
            </p:cNvPr>
            <p:cNvSpPr>
              <a:spLocks/>
            </p:cNvSpPr>
            <p:nvPr/>
          </p:nvSpPr>
          <p:spPr bwMode="auto">
            <a:xfrm>
              <a:off x="3363912" y="800101"/>
              <a:ext cx="5110162" cy="5078412"/>
            </a:xfrm>
            <a:custGeom>
              <a:avLst/>
              <a:gdLst>
                <a:gd name="T0" fmla="*/ 1670 w 2447"/>
                <a:gd name="T1" fmla="*/ 937 h 2432"/>
                <a:gd name="T2" fmla="*/ 1589 w 2447"/>
                <a:gd name="T3" fmla="*/ 957 h 2432"/>
                <a:gd name="T4" fmla="*/ 1551 w 2447"/>
                <a:gd name="T5" fmla="*/ 930 h 2432"/>
                <a:gd name="T6" fmla="*/ 1550 w 2447"/>
                <a:gd name="T7" fmla="*/ 929 h 2432"/>
                <a:gd name="T8" fmla="*/ 1423 w 2447"/>
                <a:gd name="T9" fmla="*/ 929 h 2432"/>
                <a:gd name="T10" fmla="*/ 1311 w 2447"/>
                <a:gd name="T11" fmla="*/ 1041 h 2432"/>
                <a:gd name="T12" fmla="*/ 1183 w 2447"/>
                <a:gd name="T13" fmla="*/ 1041 h 2432"/>
                <a:gd name="T14" fmla="*/ 1183 w 2447"/>
                <a:gd name="T15" fmla="*/ 913 h 2432"/>
                <a:gd name="T16" fmla="*/ 1550 w 2447"/>
                <a:gd name="T17" fmla="*/ 546 h 2432"/>
                <a:gd name="T18" fmla="*/ 1555 w 2447"/>
                <a:gd name="T19" fmla="*/ 423 h 2432"/>
                <a:gd name="T20" fmla="*/ 1555 w 2447"/>
                <a:gd name="T21" fmla="*/ 423 h 2432"/>
                <a:gd name="T22" fmla="*/ 1523 w 2447"/>
                <a:gd name="T23" fmla="*/ 380 h 2432"/>
                <a:gd name="T24" fmla="*/ 1543 w 2447"/>
                <a:gd name="T25" fmla="*/ 299 h 2432"/>
                <a:gd name="T26" fmla="*/ 1678 w 2447"/>
                <a:gd name="T27" fmla="*/ 163 h 2432"/>
                <a:gd name="T28" fmla="*/ 1678 w 2447"/>
                <a:gd name="T29" fmla="*/ 36 h 2432"/>
                <a:gd name="T30" fmla="*/ 1550 w 2447"/>
                <a:gd name="T31" fmla="*/ 36 h 2432"/>
                <a:gd name="T32" fmla="*/ 1462 w 2447"/>
                <a:gd name="T33" fmla="*/ 124 h 2432"/>
                <a:gd name="T34" fmla="*/ 1381 w 2447"/>
                <a:gd name="T35" fmla="*/ 143 h 2432"/>
                <a:gd name="T36" fmla="*/ 1348 w 2447"/>
                <a:gd name="T37" fmla="*/ 121 h 2432"/>
                <a:gd name="T38" fmla="*/ 1343 w 2447"/>
                <a:gd name="T39" fmla="*/ 115 h 2432"/>
                <a:gd name="T40" fmla="*/ 1215 w 2447"/>
                <a:gd name="T41" fmla="*/ 115 h 2432"/>
                <a:gd name="T42" fmla="*/ 35 w 2447"/>
                <a:gd name="T43" fmla="*/ 1296 h 2432"/>
                <a:gd name="T44" fmla="*/ 35 w 2447"/>
                <a:gd name="T45" fmla="*/ 1424 h 2432"/>
                <a:gd name="T46" fmla="*/ 162 w 2447"/>
                <a:gd name="T47" fmla="*/ 1424 h 2432"/>
                <a:gd name="T48" fmla="*/ 266 w 2447"/>
                <a:gd name="T49" fmla="*/ 1320 h 2432"/>
                <a:gd name="T50" fmla="*/ 394 w 2447"/>
                <a:gd name="T51" fmla="*/ 1320 h 2432"/>
                <a:gd name="T52" fmla="*/ 394 w 2447"/>
                <a:gd name="T53" fmla="*/ 1447 h 2432"/>
                <a:gd name="T54" fmla="*/ 178 w 2447"/>
                <a:gd name="T55" fmla="*/ 1663 h 2432"/>
                <a:gd name="T56" fmla="*/ 178 w 2447"/>
                <a:gd name="T57" fmla="*/ 1790 h 2432"/>
                <a:gd name="T58" fmla="*/ 306 w 2447"/>
                <a:gd name="T59" fmla="*/ 1790 h 2432"/>
                <a:gd name="T60" fmla="*/ 497 w 2447"/>
                <a:gd name="T61" fmla="*/ 1599 h 2432"/>
                <a:gd name="T62" fmla="*/ 625 w 2447"/>
                <a:gd name="T63" fmla="*/ 1599 h 2432"/>
                <a:gd name="T64" fmla="*/ 625 w 2447"/>
                <a:gd name="T65" fmla="*/ 1727 h 2432"/>
                <a:gd name="T66" fmla="*/ 178 w 2447"/>
                <a:gd name="T67" fmla="*/ 2173 h 2432"/>
                <a:gd name="T68" fmla="*/ 178 w 2447"/>
                <a:gd name="T69" fmla="*/ 2301 h 2432"/>
                <a:gd name="T70" fmla="*/ 306 w 2447"/>
                <a:gd name="T71" fmla="*/ 2301 h 2432"/>
                <a:gd name="T72" fmla="*/ 673 w 2447"/>
                <a:gd name="T73" fmla="*/ 1934 h 2432"/>
                <a:gd name="T74" fmla="*/ 801 w 2447"/>
                <a:gd name="T75" fmla="*/ 1934 h 2432"/>
                <a:gd name="T76" fmla="*/ 801 w 2447"/>
                <a:gd name="T77" fmla="*/ 2062 h 2432"/>
                <a:gd name="T78" fmla="*/ 815 w 2447"/>
                <a:gd name="T79" fmla="*/ 2047 h 2432"/>
                <a:gd name="T80" fmla="*/ 815 w 2447"/>
                <a:gd name="T81" fmla="*/ 2175 h 2432"/>
                <a:gd name="T82" fmla="*/ 942 w 2447"/>
                <a:gd name="T83" fmla="*/ 2175 h 2432"/>
                <a:gd name="T84" fmla="*/ 968 w 2447"/>
                <a:gd name="T85" fmla="*/ 2149 h 2432"/>
                <a:gd name="T86" fmla="*/ 1096 w 2447"/>
                <a:gd name="T87" fmla="*/ 2149 h 2432"/>
                <a:gd name="T88" fmla="*/ 1096 w 2447"/>
                <a:gd name="T89" fmla="*/ 2277 h 2432"/>
                <a:gd name="T90" fmla="*/ 1104 w 2447"/>
                <a:gd name="T91" fmla="*/ 2269 h 2432"/>
                <a:gd name="T92" fmla="*/ 1104 w 2447"/>
                <a:gd name="T93" fmla="*/ 2397 h 2432"/>
                <a:gd name="T94" fmla="*/ 1231 w 2447"/>
                <a:gd name="T95" fmla="*/ 2397 h 2432"/>
                <a:gd name="T96" fmla="*/ 2412 w 2447"/>
                <a:gd name="T97" fmla="*/ 1216 h 2432"/>
                <a:gd name="T98" fmla="*/ 2412 w 2447"/>
                <a:gd name="T99" fmla="*/ 1089 h 2432"/>
                <a:gd name="T100" fmla="*/ 2284 w 2447"/>
                <a:gd name="T101" fmla="*/ 1089 h 2432"/>
                <a:gd name="T102" fmla="*/ 2252 w 2447"/>
                <a:gd name="T103" fmla="*/ 1120 h 2432"/>
                <a:gd name="T104" fmla="*/ 2125 w 2447"/>
                <a:gd name="T105" fmla="*/ 1120 h 2432"/>
                <a:gd name="T106" fmla="*/ 2125 w 2447"/>
                <a:gd name="T107" fmla="*/ 993 h 2432"/>
                <a:gd name="T108" fmla="*/ 2334 w 2447"/>
                <a:gd name="T109" fmla="*/ 784 h 2432"/>
                <a:gd name="T110" fmla="*/ 2334 w 2447"/>
                <a:gd name="T111" fmla="*/ 656 h 2432"/>
                <a:gd name="T112" fmla="*/ 2206 w 2447"/>
                <a:gd name="T113" fmla="*/ 656 h 2432"/>
                <a:gd name="T114" fmla="*/ 2196 w 2447"/>
                <a:gd name="T115" fmla="*/ 666 h 2432"/>
                <a:gd name="T116" fmla="*/ 2123 w 2447"/>
                <a:gd name="T117" fmla="*/ 678 h 2432"/>
                <a:gd name="T118" fmla="*/ 2088 w 2447"/>
                <a:gd name="T119" fmla="*/ 653 h 2432"/>
                <a:gd name="T120" fmla="*/ 2085 w 2447"/>
                <a:gd name="T121" fmla="*/ 650 h 2432"/>
                <a:gd name="T122" fmla="*/ 1957 w 2447"/>
                <a:gd name="T123" fmla="*/ 650 h 2432"/>
                <a:gd name="T124" fmla="*/ 1670 w 2447"/>
                <a:gd name="T125" fmla="*/ 937 h 24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447" h="2432">
                  <a:moveTo>
                    <a:pt x="1670" y="937"/>
                  </a:moveTo>
                  <a:cubicBezTo>
                    <a:pt x="1635" y="970"/>
                    <a:pt x="1604" y="963"/>
                    <a:pt x="1589" y="957"/>
                  </a:cubicBezTo>
                  <a:cubicBezTo>
                    <a:pt x="1569" y="948"/>
                    <a:pt x="1564" y="942"/>
                    <a:pt x="1551" y="930"/>
                  </a:cubicBezTo>
                  <a:cubicBezTo>
                    <a:pt x="1551" y="930"/>
                    <a:pt x="1551" y="929"/>
                    <a:pt x="1550" y="929"/>
                  </a:cubicBezTo>
                  <a:cubicBezTo>
                    <a:pt x="1515" y="894"/>
                    <a:pt x="1458" y="894"/>
                    <a:pt x="1423" y="929"/>
                  </a:cubicBezTo>
                  <a:cubicBezTo>
                    <a:pt x="1311" y="1041"/>
                    <a:pt x="1311" y="1041"/>
                    <a:pt x="1311" y="1041"/>
                  </a:cubicBezTo>
                  <a:cubicBezTo>
                    <a:pt x="1276" y="1076"/>
                    <a:pt x="1219" y="1076"/>
                    <a:pt x="1183" y="1041"/>
                  </a:cubicBezTo>
                  <a:cubicBezTo>
                    <a:pt x="1148" y="1005"/>
                    <a:pt x="1148" y="948"/>
                    <a:pt x="1183" y="913"/>
                  </a:cubicBezTo>
                  <a:cubicBezTo>
                    <a:pt x="1550" y="546"/>
                    <a:pt x="1550" y="546"/>
                    <a:pt x="1550" y="546"/>
                  </a:cubicBezTo>
                  <a:cubicBezTo>
                    <a:pt x="1584" y="512"/>
                    <a:pt x="1585" y="459"/>
                    <a:pt x="1555" y="423"/>
                  </a:cubicBezTo>
                  <a:cubicBezTo>
                    <a:pt x="1555" y="423"/>
                    <a:pt x="1555" y="423"/>
                    <a:pt x="1555" y="423"/>
                  </a:cubicBezTo>
                  <a:cubicBezTo>
                    <a:pt x="1539" y="406"/>
                    <a:pt x="1533" y="402"/>
                    <a:pt x="1523" y="380"/>
                  </a:cubicBezTo>
                  <a:cubicBezTo>
                    <a:pt x="1516" y="365"/>
                    <a:pt x="1510" y="334"/>
                    <a:pt x="1543" y="299"/>
                  </a:cubicBezTo>
                  <a:cubicBezTo>
                    <a:pt x="1678" y="163"/>
                    <a:pt x="1678" y="163"/>
                    <a:pt x="1678" y="163"/>
                  </a:cubicBezTo>
                  <a:cubicBezTo>
                    <a:pt x="1713" y="128"/>
                    <a:pt x="1713" y="71"/>
                    <a:pt x="1678" y="36"/>
                  </a:cubicBezTo>
                  <a:cubicBezTo>
                    <a:pt x="1643" y="0"/>
                    <a:pt x="1586" y="0"/>
                    <a:pt x="1550" y="36"/>
                  </a:cubicBezTo>
                  <a:cubicBezTo>
                    <a:pt x="1462" y="124"/>
                    <a:pt x="1462" y="124"/>
                    <a:pt x="1462" y="124"/>
                  </a:cubicBezTo>
                  <a:cubicBezTo>
                    <a:pt x="1427" y="156"/>
                    <a:pt x="1396" y="150"/>
                    <a:pt x="1381" y="143"/>
                  </a:cubicBezTo>
                  <a:cubicBezTo>
                    <a:pt x="1364" y="136"/>
                    <a:pt x="1358" y="130"/>
                    <a:pt x="1348" y="121"/>
                  </a:cubicBezTo>
                  <a:cubicBezTo>
                    <a:pt x="1346" y="119"/>
                    <a:pt x="1345" y="117"/>
                    <a:pt x="1343" y="115"/>
                  </a:cubicBezTo>
                  <a:cubicBezTo>
                    <a:pt x="1308" y="80"/>
                    <a:pt x="1251" y="80"/>
                    <a:pt x="1215" y="115"/>
                  </a:cubicBezTo>
                  <a:cubicBezTo>
                    <a:pt x="35" y="1296"/>
                    <a:pt x="35" y="1296"/>
                    <a:pt x="35" y="1296"/>
                  </a:cubicBezTo>
                  <a:cubicBezTo>
                    <a:pt x="0" y="1331"/>
                    <a:pt x="0" y="1388"/>
                    <a:pt x="35" y="1424"/>
                  </a:cubicBezTo>
                  <a:cubicBezTo>
                    <a:pt x="70" y="1459"/>
                    <a:pt x="127" y="1459"/>
                    <a:pt x="162" y="1424"/>
                  </a:cubicBezTo>
                  <a:cubicBezTo>
                    <a:pt x="266" y="1320"/>
                    <a:pt x="266" y="1320"/>
                    <a:pt x="266" y="1320"/>
                  </a:cubicBezTo>
                  <a:cubicBezTo>
                    <a:pt x="301" y="1285"/>
                    <a:pt x="359" y="1285"/>
                    <a:pt x="394" y="1320"/>
                  </a:cubicBezTo>
                  <a:cubicBezTo>
                    <a:pt x="429" y="1355"/>
                    <a:pt x="429" y="1412"/>
                    <a:pt x="394" y="1447"/>
                  </a:cubicBezTo>
                  <a:cubicBezTo>
                    <a:pt x="178" y="1663"/>
                    <a:pt x="178" y="1663"/>
                    <a:pt x="178" y="1663"/>
                  </a:cubicBezTo>
                  <a:cubicBezTo>
                    <a:pt x="143" y="1698"/>
                    <a:pt x="143" y="1755"/>
                    <a:pt x="178" y="1790"/>
                  </a:cubicBezTo>
                  <a:cubicBezTo>
                    <a:pt x="214" y="1826"/>
                    <a:pt x="271" y="1826"/>
                    <a:pt x="306" y="1790"/>
                  </a:cubicBezTo>
                  <a:cubicBezTo>
                    <a:pt x="497" y="1599"/>
                    <a:pt x="497" y="1599"/>
                    <a:pt x="497" y="1599"/>
                  </a:cubicBezTo>
                  <a:cubicBezTo>
                    <a:pt x="533" y="1564"/>
                    <a:pt x="590" y="1564"/>
                    <a:pt x="625" y="1599"/>
                  </a:cubicBezTo>
                  <a:cubicBezTo>
                    <a:pt x="660" y="1634"/>
                    <a:pt x="660" y="1691"/>
                    <a:pt x="625" y="1727"/>
                  </a:cubicBezTo>
                  <a:cubicBezTo>
                    <a:pt x="178" y="2173"/>
                    <a:pt x="178" y="2173"/>
                    <a:pt x="178" y="2173"/>
                  </a:cubicBezTo>
                  <a:cubicBezTo>
                    <a:pt x="143" y="2209"/>
                    <a:pt x="143" y="2266"/>
                    <a:pt x="178" y="2301"/>
                  </a:cubicBezTo>
                  <a:cubicBezTo>
                    <a:pt x="214" y="2336"/>
                    <a:pt x="271" y="2336"/>
                    <a:pt x="306" y="2301"/>
                  </a:cubicBezTo>
                  <a:cubicBezTo>
                    <a:pt x="673" y="1934"/>
                    <a:pt x="673" y="1934"/>
                    <a:pt x="673" y="1934"/>
                  </a:cubicBezTo>
                  <a:cubicBezTo>
                    <a:pt x="708" y="1899"/>
                    <a:pt x="765" y="1899"/>
                    <a:pt x="801" y="1934"/>
                  </a:cubicBezTo>
                  <a:cubicBezTo>
                    <a:pt x="836" y="1969"/>
                    <a:pt x="836" y="2026"/>
                    <a:pt x="801" y="2062"/>
                  </a:cubicBezTo>
                  <a:cubicBezTo>
                    <a:pt x="815" y="2047"/>
                    <a:pt x="815" y="2047"/>
                    <a:pt x="815" y="2047"/>
                  </a:cubicBezTo>
                  <a:cubicBezTo>
                    <a:pt x="779" y="2083"/>
                    <a:pt x="779" y="2140"/>
                    <a:pt x="815" y="2175"/>
                  </a:cubicBezTo>
                  <a:cubicBezTo>
                    <a:pt x="850" y="2210"/>
                    <a:pt x="907" y="2210"/>
                    <a:pt x="942" y="2175"/>
                  </a:cubicBezTo>
                  <a:cubicBezTo>
                    <a:pt x="968" y="2149"/>
                    <a:pt x="968" y="2149"/>
                    <a:pt x="968" y="2149"/>
                  </a:cubicBezTo>
                  <a:cubicBezTo>
                    <a:pt x="1003" y="2114"/>
                    <a:pt x="1060" y="2114"/>
                    <a:pt x="1096" y="2149"/>
                  </a:cubicBezTo>
                  <a:cubicBezTo>
                    <a:pt x="1131" y="2185"/>
                    <a:pt x="1131" y="2242"/>
                    <a:pt x="1096" y="2277"/>
                  </a:cubicBezTo>
                  <a:cubicBezTo>
                    <a:pt x="1104" y="2269"/>
                    <a:pt x="1104" y="2269"/>
                    <a:pt x="1104" y="2269"/>
                  </a:cubicBezTo>
                  <a:cubicBezTo>
                    <a:pt x="1068" y="2304"/>
                    <a:pt x="1068" y="2361"/>
                    <a:pt x="1104" y="2397"/>
                  </a:cubicBezTo>
                  <a:cubicBezTo>
                    <a:pt x="1139" y="2432"/>
                    <a:pt x="1196" y="2432"/>
                    <a:pt x="1231" y="2397"/>
                  </a:cubicBezTo>
                  <a:cubicBezTo>
                    <a:pt x="2412" y="1216"/>
                    <a:pt x="2412" y="1216"/>
                    <a:pt x="2412" y="1216"/>
                  </a:cubicBezTo>
                  <a:cubicBezTo>
                    <a:pt x="2447" y="1181"/>
                    <a:pt x="2447" y="1124"/>
                    <a:pt x="2412" y="1089"/>
                  </a:cubicBezTo>
                  <a:cubicBezTo>
                    <a:pt x="2377" y="1053"/>
                    <a:pt x="2319" y="1053"/>
                    <a:pt x="2284" y="1089"/>
                  </a:cubicBezTo>
                  <a:cubicBezTo>
                    <a:pt x="2252" y="1120"/>
                    <a:pt x="2252" y="1120"/>
                    <a:pt x="2252" y="1120"/>
                  </a:cubicBezTo>
                  <a:cubicBezTo>
                    <a:pt x="2217" y="1156"/>
                    <a:pt x="2160" y="1156"/>
                    <a:pt x="2125" y="1120"/>
                  </a:cubicBezTo>
                  <a:cubicBezTo>
                    <a:pt x="2089" y="1085"/>
                    <a:pt x="2089" y="1028"/>
                    <a:pt x="2125" y="993"/>
                  </a:cubicBezTo>
                  <a:cubicBezTo>
                    <a:pt x="2334" y="784"/>
                    <a:pt x="2334" y="784"/>
                    <a:pt x="2334" y="784"/>
                  </a:cubicBezTo>
                  <a:cubicBezTo>
                    <a:pt x="2369" y="748"/>
                    <a:pt x="2369" y="691"/>
                    <a:pt x="2334" y="656"/>
                  </a:cubicBezTo>
                  <a:cubicBezTo>
                    <a:pt x="2299" y="621"/>
                    <a:pt x="2241" y="621"/>
                    <a:pt x="2206" y="656"/>
                  </a:cubicBezTo>
                  <a:cubicBezTo>
                    <a:pt x="2196" y="666"/>
                    <a:pt x="2196" y="666"/>
                    <a:pt x="2196" y="666"/>
                  </a:cubicBezTo>
                  <a:cubicBezTo>
                    <a:pt x="2164" y="690"/>
                    <a:pt x="2137" y="684"/>
                    <a:pt x="2123" y="678"/>
                  </a:cubicBezTo>
                  <a:cubicBezTo>
                    <a:pt x="2105" y="670"/>
                    <a:pt x="2100" y="664"/>
                    <a:pt x="2088" y="653"/>
                  </a:cubicBezTo>
                  <a:cubicBezTo>
                    <a:pt x="2087" y="652"/>
                    <a:pt x="2086" y="651"/>
                    <a:pt x="2085" y="650"/>
                  </a:cubicBezTo>
                  <a:cubicBezTo>
                    <a:pt x="2049" y="615"/>
                    <a:pt x="1992" y="615"/>
                    <a:pt x="1957" y="650"/>
                  </a:cubicBezTo>
                  <a:lnTo>
                    <a:pt x="1670" y="937"/>
                  </a:lnTo>
                  <a:close/>
                </a:path>
              </a:pathLst>
            </a:custGeom>
            <a:solidFill>
              <a:srgbClr val="0384D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6">
              <a:extLst>
                <a:ext uri="{FF2B5EF4-FFF2-40B4-BE49-F238E27FC236}">
                  <a16:creationId xmlns:a16="http://schemas.microsoft.com/office/drawing/2014/main" id="{F2E88CCC-1630-41CD-90B4-9DAAD3325B0B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5702" y="2195512"/>
              <a:ext cx="700088" cy="700088"/>
            </a:xfrm>
            <a:custGeom>
              <a:avLst/>
              <a:gdLst>
                <a:gd name="T0" fmla="*/ 328 w 335"/>
                <a:gd name="T1" fmla="*/ 56 h 335"/>
                <a:gd name="T2" fmla="*/ 299 w 335"/>
                <a:gd name="T3" fmla="*/ 57 h 335"/>
                <a:gd name="T4" fmla="*/ 274 w 335"/>
                <a:gd name="T5" fmla="*/ 57 h 335"/>
                <a:gd name="T6" fmla="*/ 274 w 335"/>
                <a:gd name="T7" fmla="*/ 81 h 335"/>
                <a:gd name="T8" fmla="*/ 273 w 335"/>
                <a:gd name="T9" fmla="*/ 110 h 335"/>
                <a:gd name="T10" fmla="*/ 245 w 335"/>
                <a:gd name="T11" fmla="*/ 111 h 335"/>
                <a:gd name="T12" fmla="*/ 220 w 335"/>
                <a:gd name="T13" fmla="*/ 111 h 335"/>
                <a:gd name="T14" fmla="*/ 220 w 335"/>
                <a:gd name="T15" fmla="*/ 136 h 335"/>
                <a:gd name="T16" fmla="*/ 219 w 335"/>
                <a:gd name="T17" fmla="*/ 164 h 335"/>
                <a:gd name="T18" fmla="*/ 190 w 335"/>
                <a:gd name="T19" fmla="*/ 165 h 335"/>
                <a:gd name="T20" fmla="*/ 166 w 335"/>
                <a:gd name="T21" fmla="*/ 166 h 335"/>
                <a:gd name="T22" fmla="*/ 165 w 335"/>
                <a:gd name="T23" fmla="*/ 190 h 335"/>
                <a:gd name="T24" fmla="*/ 164 w 335"/>
                <a:gd name="T25" fmla="*/ 219 h 335"/>
                <a:gd name="T26" fmla="*/ 136 w 335"/>
                <a:gd name="T27" fmla="*/ 220 h 335"/>
                <a:gd name="T28" fmla="*/ 111 w 335"/>
                <a:gd name="T29" fmla="*/ 220 h 335"/>
                <a:gd name="T30" fmla="*/ 111 w 335"/>
                <a:gd name="T31" fmla="*/ 245 h 335"/>
                <a:gd name="T32" fmla="*/ 110 w 335"/>
                <a:gd name="T33" fmla="*/ 273 h 335"/>
                <a:gd name="T34" fmla="*/ 81 w 335"/>
                <a:gd name="T35" fmla="*/ 274 h 335"/>
                <a:gd name="T36" fmla="*/ 57 w 335"/>
                <a:gd name="T37" fmla="*/ 274 h 335"/>
                <a:gd name="T38" fmla="*/ 57 w 335"/>
                <a:gd name="T39" fmla="*/ 299 h 335"/>
                <a:gd name="T40" fmla="*/ 56 w 335"/>
                <a:gd name="T41" fmla="*/ 327 h 335"/>
                <a:gd name="T42" fmla="*/ 27 w 335"/>
                <a:gd name="T43" fmla="*/ 329 h 335"/>
                <a:gd name="T44" fmla="*/ 2 w 335"/>
                <a:gd name="T45" fmla="*/ 329 h 335"/>
                <a:gd name="T46" fmla="*/ 0 w 335"/>
                <a:gd name="T47" fmla="*/ 326 h 335"/>
                <a:gd name="T48" fmla="*/ 28 w 335"/>
                <a:gd name="T49" fmla="*/ 325 h 335"/>
                <a:gd name="T50" fmla="*/ 53 w 335"/>
                <a:gd name="T51" fmla="*/ 325 h 335"/>
                <a:gd name="T52" fmla="*/ 53 w 335"/>
                <a:gd name="T53" fmla="*/ 300 h 335"/>
                <a:gd name="T54" fmla="*/ 54 w 335"/>
                <a:gd name="T55" fmla="*/ 271 h 335"/>
                <a:gd name="T56" fmla="*/ 83 w 335"/>
                <a:gd name="T57" fmla="*/ 270 h 335"/>
                <a:gd name="T58" fmla="*/ 107 w 335"/>
                <a:gd name="T59" fmla="*/ 270 h 335"/>
                <a:gd name="T60" fmla="*/ 107 w 335"/>
                <a:gd name="T61" fmla="*/ 246 h 335"/>
                <a:gd name="T62" fmla="*/ 108 w 335"/>
                <a:gd name="T63" fmla="*/ 217 h 335"/>
                <a:gd name="T64" fmla="*/ 137 w 335"/>
                <a:gd name="T65" fmla="*/ 216 h 335"/>
                <a:gd name="T66" fmla="*/ 162 w 335"/>
                <a:gd name="T67" fmla="*/ 216 h 335"/>
                <a:gd name="T68" fmla="*/ 162 w 335"/>
                <a:gd name="T69" fmla="*/ 191 h 335"/>
                <a:gd name="T70" fmla="*/ 163 w 335"/>
                <a:gd name="T71" fmla="*/ 163 h 335"/>
                <a:gd name="T72" fmla="*/ 191 w 335"/>
                <a:gd name="T73" fmla="*/ 162 h 335"/>
                <a:gd name="T74" fmla="*/ 216 w 335"/>
                <a:gd name="T75" fmla="*/ 162 h 335"/>
                <a:gd name="T76" fmla="*/ 216 w 335"/>
                <a:gd name="T77" fmla="*/ 137 h 335"/>
                <a:gd name="T78" fmla="*/ 217 w 335"/>
                <a:gd name="T79" fmla="*/ 108 h 335"/>
                <a:gd name="T80" fmla="*/ 246 w 335"/>
                <a:gd name="T81" fmla="*/ 107 h 335"/>
                <a:gd name="T82" fmla="*/ 270 w 335"/>
                <a:gd name="T83" fmla="*/ 107 h 335"/>
                <a:gd name="T84" fmla="*/ 270 w 335"/>
                <a:gd name="T85" fmla="*/ 83 h 335"/>
                <a:gd name="T86" fmla="*/ 271 w 335"/>
                <a:gd name="T87" fmla="*/ 54 h 335"/>
                <a:gd name="T88" fmla="*/ 300 w 335"/>
                <a:gd name="T89" fmla="*/ 53 h 335"/>
                <a:gd name="T90" fmla="*/ 325 w 335"/>
                <a:gd name="T91" fmla="*/ 53 h 335"/>
                <a:gd name="T92" fmla="*/ 325 w 335"/>
                <a:gd name="T93" fmla="*/ 28 h 335"/>
                <a:gd name="T94" fmla="*/ 326 w 335"/>
                <a:gd name="T95" fmla="*/ 0 h 335"/>
                <a:gd name="T96" fmla="*/ 329 w 335"/>
                <a:gd name="T97" fmla="*/ 2 h 335"/>
                <a:gd name="T98" fmla="*/ 329 w 335"/>
                <a:gd name="T99" fmla="*/ 27 h 335"/>
                <a:gd name="T100" fmla="*/ 328 w 335"/>
                <a:gd name="T101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35" h="335">
                  <a:moveTo>
                    <a:pt x="328" y="56"/>
                  </a:moveTo>
                  <a:cubicBezTo>
                    <a:pt x="320" y="63"/>
                    <a:pt x="309" y="60"/>
                    <a:pt x="299" y="57"/>
                  </a:cubicBezTo>
                  <a:cubicBezTo>
                    <a:pt x="289" y="54"/>
                    <a:pt x="280" y="51"/>
                    <a:pt x="274" y="57"/>
                  </a:cubicBezTo>
                  <a:cubicBezTo>
                    <a:pt x="268" y="63"/>
                    <a:pt x="271" y="72"/>
                    <a:pt x="274" y="81"/>
                  </a:cubicBezTo>
                  <a:cubicBezTo>
                    <a:pt x="277" y="92"/>
                    <a:pt x="281" y="102"/>
                    <a:pt x="273" y="110"/>
                  </a:cubicBezTo>
                  <a:cubicBezTo>
                    <a:pt x="265" y="118"/>
                    <a:pt x="255" y="114"/>
                    <a:pt x="245" y="111"/>
                  </a:cubicBezTo>
                  <a:cubicBezTo>
                    <a:pt x="235" y="108"/>
                    <a:pt x="226" y="105"/>
                    <a:pt x="220" y="111"/>
                  </a:cubicBezTo>
                  <a:cubicBezTo>
                    <a:pt x="214" y="117"/>
                    <a:pt x="217" y="126"/>
                    <a:pt x="220" y="136"/>
                  </a:cubicBezTo>
                  <a:cubicBezTo>
                    <a:pt x="223" y="146"/>
                    <a:pt x="226" y="157"/>
                    <a:pt x="219" y="164"/>
                  </a:cubicBezTo>
                  <a:cubicBezTo>
                    <a:pt x="211" y="172"/>
                    <a:pt x="200" y="169"/>
                    <a:pt x="190" y="165"/>
                  </a:cubicBezTo>
                  <a:cubicBezTo>
                    <a:pt x="181" y="162"/>
                    <a:pt x="171" y="160"/>
                    <a:pt x="166" y="166"/>
                  </a:cubicBezTo>
                  <a:cubicBezTo>
                    <a:pt x="160" y="171"/>
                    <a:pt x="162" y="181"/>
                    <a:pt x="165" y="190"/>
                  </a:cubicBezTo>
                  <a:cubicBezTo>
                    <a:pt x="169" y="200"/>
                    <a:pt x="172" y="211"/>
                    <a:pt x="164" y="219"/>
                  </a:cubicBezTo>
                  <a:cubicBezTo>
                    <a:pt x="157" y="226"/>
                    <a:pt x="146" y="223"/>
                    <a:pt x="136" y="220"/>
                  </a:cubicBezTo>
                  <a:cubicBezTo>
                    <a:pt x="126" y="217"/>
                    <a:pt x="117" y="214"/>
                    <a:pt x="111" y="220"/>
                  </a:cubicBezTo>
                  <a:cubicBezTo>
                    <a:pt x="105" y="226"/>
                    <a:pt x="108" y="235"/>
                    <a:pt x="111" y="245"/>
                  </a:cubicBezTo>
                  <a:cubicBezTo>
                    <a:pt x="114" y="255"/>
                    <a:pt x="118" y="265"/>
                    <a:pt x="110" y="273"/>
                  </a:cubicBezTo>
                  <a:cubicBezTo>
                    <a:pt x="102" y="281"/>
                    <a:pt x="92" y="277"/>
                    <a:pt x="81" y="274"/>
                  </a:cubicBezTo>
                  <a:cubicBezTo>
                    <a:pt x="72" y="271"/>
                    <a:pt x="63" y="268"/>
                    <a:pt x="57" y="274"/>
                  </a:cubicBezTo>
                  <a:cubicBezTo>
                    <a:pt x="51" y="280"/>
                    <a:pt x="54" y="289"/>
                    <a:pt x="57" y="299"/>
                  </a:cubicBezTo>
                  <a:cubicBezTo>
                    <a:pt x="60" y="309"/>
                    <a:pt x="63" y="320"/>
                    <a:pt x="56" y="327"/>
                  </a:cubicBezTo>
                  <a:cubicBezTo>
                    <a:pt x="48" y="335"/>
                    <a:pt x="37" y="332"/>
                    <a:pt x="27" y="329"/>
                  </a:cubicBezTo>
                  <a:cubicBezTo>
                    <a:pt x="17" y="326"/>
                    <a:pt x="8" y="323"/>
                    <a:pt x="2" y="329"/>
                  </a:cubicBezTo>
                  <a:cubicBezTo>
                    <a:pt x="0" y="326"/>
                    <a:pt x="0" y="326"/>
                    <a:pt x="0" y="326"/>
                  </a:cubicBezTo>
                  <a:cubicBezTo>
                    <a:pt x="7" y="318"/>
                    <a:pt x="18" y="322"/>
                    <a:pt x="28" y="325"/>
                  </a:cubicBezTo>
                  <a:cubicBezTo>
                    <a:pt x="38" y="328"/>
                    <a:pt x="47" y="331"/>
                    <a:pt x="53" y="325"/>
                  </a:cubicBezTo>
                  <a:cubicBezTo>
                    <a:pt x="59" y="319"/>
                    <a:pt x="56" y="310"/>
                    <a:pt x="53" y="300"/>
                  </a:cubicBezTo>
                  <a:cubicBezTo>
                    <a:pt x="50" y="290"/>
                    <a:pt x="46" y="279"/>
                    <a:pt x="54" y="271"/>
                  </a:cubicBezTo>
                  <a:cubicBezTo>
                    <a:pt x="62" y="264"/>
                    <a:pt x="72" y="267"/>
                    <a:pt x="83" y="270"/>
                  </a:cubicBezTo>
                  <a:cubicBezTo>
                    <a:pt x="92" y="273"/>
                    <a:pt x="101" y="276"/>
                    <a:pt x="107" y="270"/>
                  </a:cubicBezTo>
                  <a:cubicBezTo>
                    <a:pt x="113" y="264"/>
                    <a:pt x="110" y="255"/>
                    <a:pt x="107" y="246"/>
                  </a:cubicBezTo>
                  <a:cubicBezTo>
                    <a:pt x="104" y="235"/>
                    <a:pt x="101" y="225"/>
                    <a:pt x="108" y="217"/>
                  </a:cubicBezTo>
                  <a:cubicBezTo>
                    <a:pt x="116" y="209"/>
                    <a:pt x="127" y="213"/>
                    <a:pt x="137" y="216"/>
                  </a:cubicBezTo>
                  <a:cubicBezTo>
                    <a:pt x="147" y="219"/>
                    <a:pt x="156" y="222"/>
                    <a:pt x="162" y="216"/>
                  </a:cubicBezTo>
                  <a:cubicBezTo>
                    <a:pt x="168" y="210"/>
                    <a:pt x="165" y="201"/>
                    <a:pt x="162" y="191"/>
                  </a:cubicBezTo>
                  <a:cubicBezTo>
                    <a:pt x="158" y="181"/>
                    <a:pt x="155" y="170"/>
                    <a:pt x="163" y="163"/>
                  </a:cubicBezTo>
                  <a:cubicBezTo>
                    <a:pt x="170" y="155"/>
                    <a:pt x="181" y="158"/>
                    <a:pt x="191" y="162"/>
                  </a:cubicBezTo>
                  <a:cubicBezTo>
                    <a:pt x="201" y="165"/>
                    <a:pt x="210" y="168"/>
                    <a:pt x="216" y="162"/>
                  </a:cubicBezTo>
                  <a:cubicBezTo>
                    <a:pt x="222" y="156"/>
                    <a:pt x="219" y="147"/>
                    <a:pt x="216" y="137"/>
                  </a:cubicBezTo>
                  <a:cubicBezTo>
                    <a:pt x="213" y="127"/>
                    <a:pt x="209" y="116"/>
                    <a:pt x="217" y="108"/>
                  </a:cubicBezTo>
                  <a:cubicBezTo>
                    <a:pt x="225" y="101"/>
                    <a:pt x="235" y="104"/>
                    <a:pt x="246" y="107"/>
                  </a:cubicBezTo>
                  <a:cubicBezTo>
                    <a:pt x="255" y="110"/>
                    <a:pt x="264" y="113"/>
                    <a:pt x="270" y="107"/>
                  </a:cubicBezTo>
                  <a:cubicBezTo>
                    <a:pt x="276" y="101"/>
                    <a:pt x="273" y="92"/>
                    <a:pt x="270" y="83"/>
                  </a:cubicBezTo>
                  <a:cubicBezTo>
                    <a:pt x="267" y="72"/>
                    <a:pt x="264" y="62"/>
                    <a:pt x="271" y="54"/>
                  </a:cubicBezTo>
                  <a:cubicBezTo>
                    <a:pt x="279" y="46"/>
                    <a:pt x="290" y="50"/>
                    <a:pt x="300" y="53"/>
                  </a:cubicBezTo>
                  <a:cubicBezTo>
                    <a:pt x="310" y="56"/>
                    <a:pt x="319" y="59"/>
                    <a:pt x="325" y="53"/>
                  </a:cubicBezTo>
                  <a:cubicBezTo>
                    <a:pt x="331" y="47"/>
                    <a:pt x="328" y="38"/>
                    <a:pt x="325" y="28"/>
                  </a:cubicBezTo>
                  <a:cubicBezTo>
                    <a:pt x="322" y="18"/>
                    <a:pt x="318" y="7"/>
                    <a:pt x="326" y="0"/>
                  </a:cubicBezTo>
                  <a:cubicBezTo>
                    <a:pt x="329" y="2"/>
                    <a:pt x="329" y="2"/>
                    <a:pt x="329" y="2"/>
                  </a:cubicBezTo>
                  <a:cubicBezTo>
                    <a:pt x="323" y="8"/>
                    <a:pt x="326" y="17"/>
                    <a:pt x="329" y="27"/>
                  </a:cubicBezTo>
                  <a:cubicBezTo>
                    <a:pt x="332" y="37"/>
                    <a:pt x="335" y="48"/>
                    <a:pt x="328" y="5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7">
              <a:extLst>
                <a:ext uri="{FF2B5EF4-FFF2-40B4-BE49-F238E27FC236}">
                  <a16:creationId xmlns:a16="http://schemas.microsoft.com/office/drawing/2014/main" id="{7DAAE071-813C-4F73-8FFB-C90A437773CF}"/>
                </a:ext>
              </a:extLst>
            </p:cNvPr>
            <p:cNvSpPr>
              <a:spLocks/>
            </p:cNvSpPr>
            <p:nvPr/>
          </p:nvSpPr>
          <p:spPr bwMode="auto">
            <a:xfrm>
              <a:off x="3878262" y="5394324"/>
              <a:ext cx="701675" cy="701675"/>
            </a:xfrm>
            <a:custGeom>
              <a:avLst/>
              <a:gdLst>
                <a:gd name="T0" fmla="*/ 8 w 336"/>
                <a:gd name="T1" fmla="*/ 280 h 336"/>
                <a:gd name="T2" fmla="*/ 36 w 336"/>
                <a:gd name="T3" fmla="*/ 279 h 336"/>
                <a:gd name="T4" fmla="*/ 61 w 336"/>
                <a:gd name="T5" fmla="*/ 279 h 336"/>
                <a:gd name="T6" fmla="*/ 61 w 336"/>
                <a:gd name="T7" fmla="*/ 254 h 336"/>
                <a:gd name="T8" fmla="*/ 62 w 336"/>
                <a:gd name="T9" fmla="*/ 225 h 336"/>
                <a:gd name="T10" fmla="*/ 91 w 336"/>
                <a:gd name="T11" fmla="*/ 224 h 336"/>
                <a:gd name="T12" fmla="*/ 115 w 336"/>
                <a:gd name="T13" fmla="*/ 224 h 336"/>
                <a:gd name="T14" fmla="*/ 115 w 336"/>
                <a:gd name="T15" fmla="*/ 200 h 336"/>
                <a:gd name="T16" fmla="*/ 117 w 336"/>
                <a:gd name="T17" fmla="*/ 171 h 336"/>
                <a:gd name="T18" fmla="*/ 145 w 336"/>
                <a:gd name="T19" fmla="*/ 170 h 336"/>
                <a:gd name="T20" fmla="*/ 170 w 336"/>
                <a:gd name="T21" fmla="*/ 170 h 336"/>
                <a:gd name="T22" fmla="*/ 170 w 336"/>
                <a:gd name="T23" fmla="*/ 145 h 336"/>
                <a:gd name="T24" fmla="*/ 171 w 336"/>
                <a:gd name="T25" fmla="*/ 117 h 336"/>
                <a:gd name="T26" fmla="*/ 199 w 336"/>
                <a:gd name="T27" fmla="*/ 116 h 336"/>
                <a:gd name="T28" fmla="*/ 224 w 336"/>
                <a:gd name="T29" fmla="*/ 115 h 336"/>
                <a:gd name="T30" fmla="*/ 224 w 336"/>
                <a:gd name="T31" fmla="*/ 91 h 336"/>
                <a:gd name="T32" fmla="*/ 225 w 336"/>
                <a:gd name="T33" fmla="*/ 62 h 336"/>
                <a:gd name="T34" fmla="*/ 254 w 336"/>
                <a:gd name="T35" fmla="*/ 61 h 336"/>
                <a:gd name="T36" fmla="*/ 278 w 336"/>
                <a:gd name="T37" fmla="*/ 61 h 336"/>
                <a:gd name="T38" fmla="*/ 279 w 336"/>
                <a:gd name="T39" fmla="*/ 36 h 336"/>
                <a:gd name="T40" fmla="*/ 280 w 336"/>
                <a:gd name="T41" fmla="*/ 8 h 336"/>
                <a:gd name="T42" fmla="*/ 308 w 336"/>
                <a:gd name="T43" fmla="*/ 7 h 336"/>
                <a:gd name="T44" fmla="*/ 333 w 336"/>
                <a:gd name="T45" fmla="*/ 7 h 336"/>
                <a:gd name="T46" fmla="*/ 336 w 336"/>
                <a:gd name="T47" fmla="*/ 10 h 336"/>
                <a:gd name="T48" fmla="*/ 307 w 336"/>
                <a:gd name="T49" fmla="*/ 11 h 336"/>
                <a:gd name="T50" fmla="*/ 282 w 336"/>
                <a:gd name="T51" fmla="*/ 11 h 336"/>
                <a:gd name="T52" fmla="*/ 282 w 336"/>
                <a:gd name="T53" fmla="*/ 35 h 336"/>
                <a:gd name="T54" fmla="*/ 281 w 336"/>
                <a:gd name="T55" fmla="*/ 64 h 336"/>
                <a:gd name="T56" fmla="*/ 253 w 336"/>
                <a:gd name="T57" fmla="*/ 65 h 336"/>
                <a:gd name="T58" fmla="*/ 228 w 336"/>
                <a:gd name="T59" fmla="*/ 65 h 336"/>
                <a:gd name="T60" fmla="*/ 228 w 336"/>
                <a:gd name="T61" fmla="*/ 90 h 336"/>
                <a:gd name="T62" fmla="*/ 227 w 336"/>
                <a:gd name="T63" fmla="*/ 118 h 336"/>
                <a:gd name="T64" fmla="*/ 198 w 336"/>
                <a:gd name="T65" fmla="*/ 119 h 336"/>
                <a:gd name="T66" fmla="*/ 174 w 336"/>
                <a:gd name="T67" fmla="*/ 119 h 336"/>
                <a:gd name="T68" fmla="*/ 174 w 336"/>
                <a:gd name="T69" fmla="*/ 144 h 336"/>
                <a:gd name="T70" fmla="*/ 173 w 336"/>
                <a:gd name="T71" fmla="*/ 173 h 336"/>
                <a:gd name="T72" fmla="*/ 144 w 336"/>
                <a:gd name="T73" fmla="*/ 174 h 336"/>
                <a:gd name="T74" fmla="*/ 119 w 336"/>
                <a:gd name="T75" fmla="*/ 174 h 336"/>
                <a:gd name="T76" fmla="*/ 119 w 336"/>
                <a:gd name="T77" fmla="*/ 198 h 336"/>
                <a:gd name="T78" fmla="*/ 118 w 336"/>
                <a:gd name="T79" fmla="*/ 227 h 336"/>
                <a:gd name="T80" fmla="*/ 90 w 336"/>
                <a:gd name="T81" fmla="*/ 228 h 336"/>
                <a:gd name="T82" fmla="*/ 65 w 336"/>
                <a:gd name="T83" fmla="*/ 228 h 336"/>
                <a:gd name="T84" fmla="*/ 65 w 336"/>
                <a:gd name="T85" fmla="*/ 253 h 336"/>
                <a:gd name="T86" fmla="*/ 64 w 336"/>
                <a:gd name="T87" fmla="*/ 281 h 336"/>
                <a:gd name="T88" fmla="*/ 35 w 336"/>
                <a:gd name="T89" fmla="*/ 282 h 336"/>
                <a:gd name="T90" fmla="*/ 11 w 336"/>
                <a:gd name="T91" fmla="*/ 283 h 336"/>
                <a:gd name="T92" fmla="*/ 10 w 336"/>
                <a:gd name="T93" fmla="*/ 307 h 336"/>
                <a:gd name="T94" fmla="*/ 9 w 336"/>
                <a:gd name="T95" fmla="*/ 336 h 336"/>
                <a:gd name="T96" fmla="*/ 7 w 336"/>
                <a:gd name="T97" fmla="*/ 333 h 336"/>
                <a:gd name="T98" fmla="*/ 7 w 336"/>
                <a:gd name="T99" fmla="*/ 308 h 336"/>
                <a:gd name="T100" fmla="*/ 8 w 336"/>
                <a:gd name="T101" fmla="*/ 280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36" h="336">
                  <a:moveTo>
                    <a:pt x="8" y="280"/>
                  </a:moveTo>
                  <a:cubicBezTo>
                    <a:pt x="15" y="272"/>
                    <a:pt x="26" y="275"/>
                    <a:pt x="36" y="279"/>
                  </a:cubicBezTo>
                  <a:cubicBezTo>
                    <a:pt x="46" y="282"/>
                    <a:pt x="55" y="285"/>
                    <a:pt x="61" y="279"/>
                  </a:cubicBezTo>
                  <a:cubicBezTo>
                    <a:pt x="67" y="273"/>
                    <a:pt x="64" y="264"/>
                    <a:pt x="61" y="254"/>
                  </a:cubicBezTo>
                  <a:cubicBezTo>
                    <a:pt x="58" y="244"/>
                    <a:pt x="54" y="233"/>
                    <a:pt x="62" y="225"/>
                  </a:cubicBezTo>
                  <a:cubicBezTo>
                    <a:pt x="70" y="218"/>
                    <a:pt x="80" y="221"/>
                    <a:pt x="91" y="224"/>
                  </a:cubicBezTo>
                  <a:cubicBezTo>
                    <a:pt x="100" y="227"/>
                    <a:pt x="109" y="230"/>
                    <a:pt x="115" y="224"/>
                  </a:cubicBezTo>
                  <a:cubicBezTo>
                    <a:pt x="121" y="218"/>
                    <a:pt x="118" y="209"/>
                    <a:pt x="115" y="200"/>
                  </a:cubicBezTo>
                  <a:cubicBezTo>
                    <a:pt x="112" y="189"/>
                    <a:pt x="109" y="179"/>
                    <a:pt x="117" y="171"/>
                  </a:cubicBezTo>
                  <a:cubicBezTo>
                    <a:pt x="124" y="163"/>
                    <a:pt x="135" y="167"/>
                    <a:pt x="145" y="170"/>
                  </a:cubicBezTo>
                  <a:cubicBezTo>
                    <a:pt x="155" y="173"/>
                    <a:pt x="164" y="176"/>
                    <a:pt x="170" y="170"/>
                  </a:cubicBezTo>
                  <a:cubicBezTo>
                    <a:pt x="176" y="164"/>
                    <a:pt x="173" y="155"/>
                    <a:pt x="170" y="145"/>
                  </a:cubicBezTo>
                  <a:cubicBezTo>
                    <a:pt x="167" y="135"/>
                    <a:pt x="163" y="124"/>
                    <a:pt x="171" y="117"/>
                  </a:cubicBezTo>
                  <a:cubicBezTo>
                    <a:pt x="179" y="109"/>
                    <a:pt x="189" y="112"/>
                    <a:pt x="199" y="116"/>
                  </a:cubicBezTo>
                  <a:cubicBezTo>
                    <a:pt x="209" y="119"/>
                    <a:pt x="218" y="121"/>
                    <a:pt x="224" y="115"/>
                  </a:cubicBezTo>
                  <a:cubicBezTo>
                    <a:pt x="230" y="110"/>
                    <a:pt x="227" y="100"/>
                    <a:pt x="224" y="91"/>
                  </a:cubicBezTo>
                  <a:cubicBezTo>
                    <a:pt x="221" y="81"/>
                    <a:pt x="218" y="70"/>
                    <a:pt x="225" y="62"/>
                  </a:cubicBezTo>
                  <a:cubicBezTo>
                    <a:pt x="233" y="55"/>
                    <a:pt x="244" y="58"/>
                    <a:pt x="254" y="61"/>
                  </a:cubicBezTo>
                  <a:cubicBezTo>
                    <a:pt x="263" y="64"/>
                    <a:pt x="273" y="67"/>
                    <a:pt x="278" y="61"/>
                  </a:cubicBezTo>
                  <a:cubicBezTo>
                    <a:pt x="284" y="55"/>
                    <a:pt x="282" y="46"/>
                    <a:pt x="279" y="36"/>
                  </a:cubicBezTo>
                  <a:cubicBezTo>
                    <a:pt x="275" y="26"/>
                    <a:pt x="272" y="15"/>
                    <a:pt x="280" y="8"/>
                  </a:cubicBezTo>
                  <a:cubicBezTo>
                    <a:pt x="287" y="0"/>
                    <a:pt x="298" y="4"/>
                    <a:pt x="308" y="7"/>
                  </a:cubicBezTo>
                  <a:cubicBezTo>
                    <a:pt x="318" y="10"/>
                    <a:pt x="327" y="13"/>
                    <a:pt x="333" y="7"/>
                  </a:cubicBezTo>
                  <a:cubicBezTo>
                    <a:pt x="336" y="10"/>
                    <a:pt x="336" y="10"/>
                    <a:pt x="336" y="10"/>
                  </a:cubicBezTo>
                  <a:cubicBezTo>
                    <a:pt x="328" y="17"/>
                    <a:pt x="317" y="14"/>
                    <a:pt x="307" y="11"/>
                  </a:cubicBezTo>
                  <a:cubicBezTo>
                    <a:pt x="297" y="8"/>
                    <a:pt x="288" y="5"/>
                    <a:pt x="282" y="11"/>
                  </a:cubicBezTo>
                  <a:cubicBezTo>
                    <a:pt x="276" y="17"/>
                    <a:pt x="279" y="26"/>
                    <a:pt x="282" y="35"/>
                  </a:cubicBezTo>
                  <a:cubicBezTo>
                    <a:pt x="286" y="46"/>
                    <a:pt x="289" y="56"/>
                    <a:pt x="281" y="64"/>
                  </a:cubicBezTo>
                  <a:cubicBezTo>
                    <a:pt x="274" y="72"/>
                    <a:pt x="263" y="68"/>
                    <a:pt x="253" y="65"/>
                  </a:cubicBezTo>
                  <a:cubicBezTo>
                    <a:pt x="243" y="62"/>
                    <a:pt x="234" y="59"/>
                    <a:pt x="228" y="65"/>
                  </a:cubicBezTo>
                  <a:cubicBezTo>
                    <a:pt x="222" y="71"/>
                    <a:pt x="225" y="80"/>
                    <a:pt x="228" y="90"/>
                  </a:cubicBezTo>
                  <a:cubicBezTo>
                    <a:pt x="231" y="100"/>
                    <a:pt x="235" y="111"/>
                    <a:pt x="227" y="118"/>
                  </a:cubicBezTo>
                  <a:cubicBezTo>
                    <a:pt x="219" y="126"/>
                    <a:pt x="209" y="123"/>
                    <a:pt x="198" y="119"/>
                  </a:cubicBezTo>
                  <a:cubicBezTo>
                    <a:pt x="189" y="116"/>
                    <a:pt x="180" y="113"/>
                    <a:pt x="174" y="119"/>
                  </a:cubicBezTo>
                  <a:cubicBezTo>
                    <a:pt x="168" y="125"/>
                    <a:pt x="171" y="134"/>
                    <a:pt x="174" y="144"/>
                  </a:cubicBezTo>
                  <a:cubicBezTo>
                    <a:pt x="177" y="154"/>
                    <a:pt x="180" y="165"/>
                    <a:pt x="173" y="173"/>
                  </a:cubicBezTo>
                  <a:cubicBezTo>
                    <a:pt x="165" y="180"/>
                    <a:pt x="154" y="177"/>
                    <a:pt x="144" y="174"/>
                  </a:cubicBezTo>
                  <a:cubicBezTo>
                    <a:pt x="134" y="171"/>
                    <a:pt x="125" y="168"/>
                    <a:pt x="119" y="174"/>
                  </a:cubicBezTo>
                  <a:cubicBezTo>
                    <a:pt x="113" y="180"/>
                    <a:pt x="116" y="189"/>
                    <a:pt x="119" y="198"/>
                  </a:cubicBezTo>
                  <a:cubicBezTo>
                    <a:pt x="122" y="209"/>
                    <a:pt x="126" y="219"/>
                    <a:pt x="118" y="227"/>
                  </a:cubicBezTo>
                  <a:cubicBezTo>
                    <a:pt x="111" y="235"/>
                    <a:pt x="100" y="231"/>
                    <a:pt x="90" y="228"/>
                  </a:cubicBezTo>
                  <a:cubicBezTo>
                    <a:pt x="80" y="225"/>
                    <a:pt x="71" y="222"/>
                    <a:pt x="65" y="228"/>
                  </a:cubicBezTo>
                  <a:cubicBezTo>
                    <a:pt x="59" y="234"/>
                    <a:pt x="62" y="243"/>
                    <a:pt x="65" y="253"/>
                  </a:cubicBezTo>
                  <a:cubicBezTo>
                    <a:pt x="68" y="263"/>
                    <a:pt x="71" y="274"/>
                    <a:pt x="64" y="281"/>
                  </a:cubicBezTo>
                  <a:cubicBezTo>
                    <a:pt x="56" y="289"/>
                    <a:pt x="45" y="286"/>
                    <a:pt x="35" y="282"/>
                  </a:cubicBezTo>
                  <a:cubicBezTo>
                    <a:pt x="26" y="279"/>
                    <a:pt x="17" y="277"/>
                    <a:pt x="11" y="283"/>
                  </a:cubicBezTo>
                  <a:cubicBezTo>
                    <a:pt x="5" y="288"/>
                    <a:pt x="7" y="298"/>
                    <a:pt x="10" y="307"/>
                  </a:cubicBezTo>
                  <a:cubicBezTo>
                    <a:pt x="14" y="317"/>
                    <a:pt x="17" y="328"/>
                    <a:pt x="9" y="336"/>
                  </a:cubicBezTo>
                  <a:cubicBezTo>
                    <a:pt x="7" y="333"/>
                    <a:pt x="7" y="333"/>
                    <a:pt x="7" y="333"/>
                  </a:cubicBezTo>
                  <a:cubicBezTo>
                    <a:pt x="13" y="327"/>
                    <a:pt x="10" y="318"/>
                    <a:pt x="7" y="308"/>
                  </a:cubicBezTo>
                  <a:cubicBezTo>
                    <a:pt x="3" y="298"/>
                    <a:pt x="0" y="287"/>
                    <a:pt x="8" y="28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8">
              <a:extLst>
                <a:ext uri="{FF2B5EF4-FFF2-40B4-BE49-F238E27FC236}">
                  <a16:creationId xmlns:a16="http://schemas.microsoft.com/office/drawing/2014/main" id="{FDB95E63-3111-4FD7-B6F7-6B37D753C3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70637" y="1084263"/>
              <a:ext cx="1590675" cy="1590675"/>
            </a:xfrm>
            <a:custGeom>
              <a:avLst/>
              <a:gdLst>
                <a:gd name="T0" fmla="*/ 727 w 762"/>
                <a:gd name="T1" fmla="*/ 35 h 762"/>
                <a:gd name="T2" fmla="*/ 727 w 762"/>
                <a:gd name="T3" fmla="*/ 163 h 762"/>
                <a:gd name="T4" fmla="*/ 163 w 762"/>
                <a:gd name="T5" fmla="*/ 727 h 762"/>
                <a:gd name="T6" fmla="*/ 36 w 762"/>
                <a:gd name="T7" fmla="*/ 727 h 762"/>
                <a:gd name="T8" fmla="*/ 36 w 762"/>
                <a:gd name="T9" fmla="*/ 727 h 762"/>
                <a:gd name="T10" fmla="*/ 36 w 762"/>
                <a:gd name="T11" fmla="*/ 599 h 762"/>
                <a:gd name="T12" fmla="*/ 599 w 762"/>
                <a:gd name="T13" fmla="*/ 35 h 762"/>
                <a:gd name="T14" fmla="*/ 727 w 762"/>
                <a:gd name="T15" fmla="*/ 35 h 7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62" h="762">
                  <a:moveTo>
                    <a:pt x="727" y="35"/>
                  </a:moveTo>
                  <a:cubicBezTo>
                    <a:pt x="762" y="71"/>
                    <a:pt x="762" y="128"/>
                    <a:pt x="727" y="163"/>
                  </a:cubicBezTo>
                  <a:cubicBezTo>
                    <a:pt x="163" y="727"/>
                    <a:pt x="163" y="727"/>
                    <a:pt x="163" y="727"/>
                  </a:cubicBezTo>
                  <a:cubicBezTo>
                    <a:pt x="128" y="762"/>
                    <a:pt x="71" y="762"/>
                    <a:pt x="36" y="727"/>
                  </a:cubicBezTo>
                  <a:cubicBezTo>
                    <a:pt x="36" y="727"/>
                    <a:pt x="36" y="727"/>
                    <a:pt x="36" y="727"/>
                  </a:cubicBezTo>
                  <a:cubicBezTo>
                    <a:pt x="0" y="691"/>
                    <a:pt x="0" y="634"/>
                    <a:pt x="36" y="599"/>
                  </a:cubicBezTo>
                  <a:cubicBezTo>
                    <a:pt x="599" y="35"/>
                    <a:pt x="599" y="35"/>
                    <a:pt x="599" y="35"/>
                  </a:cubicBezTo>
                  <a:cubicBezTo>
                    <a:pt x="635" y="0"/>
                    <a:pt x="692" y="0"/>
                    <a:pt x="727" y="35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9">
              <a:extLst>
                <a:ext uri="{FF2B5EF4-FFF2-40B4-BE49-F238E27FC236}">
                  <a16:creationId xmlns:a16="http://schemas.microsoft.com/office/drawing/2014/main" id="{37D22247-57E0-4632-BF6E-C511F9F2D446}"/>
                </a:ext>
              </a:extLst>
            </p:cNvPr>
            <p:cNvSpPr>
              <a:spLocks/>
            </p:cNvSpPr>
            <p:nvPr/>
          </p:nvSpPr>
          <p:spPr bwMode="auto">
            <a:xfrm>
              <a:off x="8306592" y="1171575"/>
              <a:ext cx="950913" cy="954088"/>
            </a:xfrm>
            <a:custGeom>
              <a:avLst/>
              <a:gdLst>
                <a:gd name="T0" fmla="*/ 421 w 456"/>
                <a:gd name="T1" fmla="*/ 35 h 457"/>
                <a:gd name="T2" fmla="*/ 421 w 456"/>
                <a:gd name="T3" fmla="*/ 163 h 457"/>
                <a:gd name="T4" fmla="*/ 162 w 456"/>
                <a:gd name="T5" fmla="*/ 422 h 457"/>
                <a:gd name="T6" fmla="*/ 35 w 456"/>
                <a:gd name="T7" fmla="*/ 422 h 457"/>
                <a:gd name="T8" fmla="*/ 35 w 456"/>
                <a:gd name="T9" fmla="*/ 422 h 457"/>
                <a:gd name="T10" fmla="*/ 35 w 456"/>
                <a:gd name="T11" fmla="*/ 294 h 457"/>
                <a:gd name="T12" fmla="*/ 294 w 456"/>
                <a:gd name="T13" fmla="*/ 35 h 457"/>
                <a:gd name="T14" fmla="*/ 421 w 456"/>
                <a:gd name="T15" fmla="*/ 35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6" h="457">
                  <a:moveTo>
                    <a:pt x="421" y="35"/>
                  </a:moveTo>
                  <a:cubicBezTo>
                    <a:pt x="456" y="71"/>
                    <a:pt x="456" y="128"/>
                    <a:pt x="421" y="163"/>
                  </a:cubicBezTo>
                  <a:cubicBezTo>
                    <a:pt x="162" y="422"/>
                    <a:pt x="162" y="422"/>
                    <a:pt x="162" y="422"/>
                  </a:cubicBezTo>
                  <a:cubicBezTo>
                    <a:pt x="127" y="457"/>
                    <a:pt x="70" y="457"/>
                    <a:pt x="35" y="422"/>
                  </a:cubicBezTo>
                  <a:cubicBezTo>
                    <a:pt x="35" y="422"/>
                    <a:pt x="35" y="422"/>
                    <a:pt x="35" y="422"/>
                  </a:cubicBezTo>
                  <a:cubicBezTo>
                    <a:pt x="0" y="387"/>
                    <a:pt x="0" y="329"/>
                    <a:pt x="35" y="294"/>
                  </a:cubicBezTo>
                  <a:cubicBezTo>
                    <a:pt x="294" y="35"/>
                    <a:pt x="294" y="35"/>
                    <a:pt x="294" y="35"/>
                  </a:cubicBezTo>
                  <a:cubicBezTo>
                    <a:pt x="329" y="0"/>
                    <a:pt x="386" y="0"/>
                    <a:pt x="421" y="35"/>
                  </a:cubicBezTo>
                  <a:close/>
                </a:path>
              </a:pathLst>
            </a:custGeom>
            <a:solidFill>
              <a:srgbClr val="0384D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10">
              <a:extLst>
                <a:ext uri="{FF2B5EF4-FFF2-40B4-BE49-F238E27FC236}">
                  <a16:creationId xmlns:a16="http://schemas.microsoft.com/office/drawing/2014/main" id="{81A750A4-B41D-4EF1-9607-2DE5CBDAA28D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3324" y="1357313"/>
              <a:ext cx="1344612" cy="1343025"/>
            </a:xfrm>
            <a:custGeom>
              <a:avLst/>
              <a:gdLst>
                <a:gd name="T0" fmla="*/ 609 w 644"/>
                <a:gd name="T1" fmla="*/ 35 h 643"/>
                <a:gd name="T2" fmla="*/ 609 w 644"/>
                <a:gd name="T3" fmla="*/ 163 h 643"/>
                <a:gd name="T4" fmla="*/ 163 w 644"/>
                <a:gd name="T5" fmla="*/ 608 h 643"/>
                <a:gd name="T6" fmla="*/ 36 w 644"/>
                <a:gd name="T7" fmla="*/ 608 h 643"/>
                <a:gd name="T8" fmla="*/ 36 w 644"/>
                <a:gd name="T9" fmla="*/ 608 h 643"/>
                <a:gd name="T10" fmla="*/ 36 w 644"/>
                <a:gd name="T11" fmla="*/ 481 h 643"/>
                <a:gd name="T12" fmla="*/ 481 w 644"/>
                <a:gd name="T13" fmla="*/ 35 h 643"/>
                <a:gd name="T14" fmla="*/ 609 w 644"/>
                <a:gd name="T15" fmla="*/ 35 h 6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44" h="643">
                  <a:moveTo>
                    <a:pt x="609" y="35"/>
                  </a:moveTo>
                  <a:cubicBezTo>
                    <a:pt x="644" y="70"/>
                    <a:pt x="644" y="127"/>
                    <a:pt x="609" y="163"/>
                  </a:cubicBezTo>
                  <a:cubicBezTo>
                    <a:pt x="163" y="608"/>
                    <a:pt x="163" y="608"/>
                    <a:pt x="163" y="608"/>
                  </a:cubicBezTo>
                  <a:cubicBezTo>
                    <a:pt x="128" y="643"/>
                    <a:pt x="71" y="643"/>
                    <a:pt x="36" y="608"/>
                  </a:cubicBezTo>
                  <a:cubicBezTo>
                    <a:pt x="36" y="608"/>
                    <a:pt x="36" y="608"/>
                    <a:pt x="36" y="608"/>
                  </a:cubicBezTo>
                  <a:cubicBezTo>
                    <a:pt x="0" y="573"/>
                    <a:pt x="0" y="516"/>
                    <a:pt x="36" y="481"/>
                  </a:cubicBezTo>
                  <a:cubicBezTo>
                    <a:pt x="481" y="35"/>
                    <a:pt x="481" y="35"/>
                    <a:pt x="481" y="35"/>
                  </a:cubicBezTo>
                  <a:cubicBezTo>
                    <a:pt x="516" y="0"/>
                    <a:pt x="573" y="0"/>
                    <a:pt x="609" y="35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11">
              <a:extLst>
                <a:ext uri="{FF2B5EF4-FFF2-40B4-BE49-F238E27FC236}">
                  <a16:creationId xmlns:a16="http://schemas.microsoft.com/office/drawing/2014/main" id="{1196C7C0-2B82-48E7-B835-89C8B25E207B}"/>
                </a:ext>
              </a:extLst>
            </p:cNvPr>
            <p:cNvSpPr>
              <a:spLocks/>
            </p:cNvSpPr>
            <p:nvPr/>
          </p:nvSpPr>
          <p:spPr bwMode="auto">
            <a:xfrm>
              <a:off x="6724649" y="4189412"/>
              <a:ext cx="1344612" cy="1343025"/>
            </a:xfrm>
            <a:custGeom>
              <a:avLst/>
              <a:gdLst>
                <a:gd name="T0" fmla="*/ 609 w 644"/>
                <a:gd name="T1" fmla="*/ 35 h 643"/>
                <a:gd name="T2" fmla="*/ 609 w 644"/>
                <a:gd name="T3" fmla="*/ 163 h 643"/>
                <a:gd name="T4" fmla="*/ 163 w 644"/>
                <a:gd name="T5" fmla="*/ 608 h 643"/>
                <a:gd name="T6" fmla="*/ 35 w 644"/>
                <a:gd name="T7" fmla="*/ 608 h 643"/>
                <a:gd name="T8" fmla="*/ 35 w 644"/>
                <a:gd name="T9" fmla="*/ 608 h 643"/>
                <a:gd name="T10" fmla="*/ 35 w 644"/>
                <a:gd name="T11" fmla="*/ 480 h 643"/>
                <a:gd name="T12" fmla="*/ 481 w 644"/>
                <a:gd name="T13" fmla="*/ 35 h 643"/>
                <a:gd name="T14" fmla="*/ 609 w 644"/>
                <a:gd name="T15" fmla="*/ 35 h 6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44" h="643">
                  <a:moveTo>
                    <a:pt x="609" y="35"/>
                  </a:moveTo>
                  <a:cubicBezTo>
                    <a:pt x="644" y="70"/>
                    <a:pt x="644" y="127"/>
                    <a:pt x="609" y="163"/>
                  </a:cubicBezTo>
                  <a:cubicBezTo>
                    <a:pt x="163" y="608"/>
                    <a:pt x="163" y="608"/>
                    <a:pt x="163" y="608"/>
                  </a:cubicBezTo>
                  <a:cubicBezTo>
                    <a:pt x="128" y="643"/>
                    <a:pt x="71" y="643"/>
                    <a:pt x="35" y="608"/>
                  </a:cubicBezTo>
                  <a:cubicBezTo>
                    <a:pt x="35" y="608"/>
                    <a:pt x="35" y="608"/>
                    <a:pt x="35" y="608"/>
                  </a:cubicBezTo>
                  <a:cubicBezTo>
                    <a:pt x="0" y="573"/>
                    <a:pt x="0" y="516"/>
                    <a:pt x="35" y="480"/>
                  </a:cubicBezTo>
                  <a:cubicBezTo>
                    <a:pt x="481" y="35"/>
                    <a:pt x="481" y="35"/>
                    <a:pt x="481" y="35"/>
                  </a:cubicBezTo>
                  <a:cubicBezTo>
                    <a:pt x="516" y="0"/>
                    <a:pt x="573" y="0"/>
                    <a:pt x="609" y="35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12">
              <a:extLst>
                <a:ext uri="{FF2B5EF4-FFF2-40B4-BE49-F238E27FC236}">
                  <a16:creationId xmlns:a16="http://schemas.microsoft.com/office/drawing/2014/main" id="{4BF8F6D7-E873-452C-A1DD-5149DFF68A2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33698" y="3802585"/>
              <a:ext cx="430213" cy="430213"/>
            </a:xfrm>
            <a:custGeom>
              <a:avLst/>
              <a:gdLst>
                <a:gd name="T0" fmla="*/ 170 w 206"/>
                <a:gd name="T1" fmla="*/ 37 h 206"/>
                <a:gd name="T2" fmla="*/ 170 w 206"/>
                <a:gd name="T3" fmla="*/ 170 h 206"/>
                <a:gd name="T4" fmla="*/ 37 w 206"/>
                <a:gd name="T5" fmla="*/ 170 h 206"/>
                <a:gd name="T6" fmla="*/ 37 w 206"/>
                <a:gd name="T7" fmla="*/ 37 h 206"/>
                <a:gd name="T8" fmla="*/ 170 w 206"/>
                <a:gd name="T9" fmla="*/ 37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206">
                  <a:moveTo>
                    <a:pt x="170" y="37"/>
                  </a:moveTo>
                  <a:cubicBezTo>
                    <a:pt x="206" y="74"/>
                    <a:pt x="206" y="133"/>
                    <a:pt x="170" y="170"/>
                  </a:cubicBezTo>
                  <a:cubicBezTo>
                    <a:pt x="133" y="206"/>
                    <a:pt x="73" y="206"/>
                    <a:pt x="37" y="170"/>
                  </a:cubicBezTo>
                  <a:cubicBezTo>
                    <a:pt x="0" y="133"/>
                    <a:pt x="0" y="74"/>
                    <a:pt x="37" y="37"/>
                  </a:cubicBezTo>
                  <a:cubicBezTo>
                    <a:pt x="73" y="0"/>
                    <a:pt x="133" y="0"/>
                    <a:pt x="170" y="3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13">
              <a:extLst>
                <a:ext uri="{FF2B5EF4-FFF2-40B4-BE49-F238E27FC236}">
                  <a16:creationId xmlns:a16="http://schemas.microsoft.com/office/drawing/2014/main" id="{37B2C68B-799F-4E79-AA66-36DBDA81331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80158" y="948820"/>
              <a:ext cx="330055" cy="301354"/>
            </a:xfrm>
            <a:custGeom>
              <a:avLst/>
              <a:gdLst>
                <a:gd name="T0" fmla="*/ 123 w 245"/>
                <a:gd name="T1" fmla="*/ 223 h 223"/>
                <a:gd name="T2" fmla="*/ 44 w 245"/>
                <a:gd name="T3" fmla="*/ 190 h 223"/>
                <a:gd name="T4" fmla="*/ 44 w 245"/>
                <a:gd name="T5" fmla="*/ 32 h 223"/>
                <a:gd name="T6" fmla="*/ 123 w 245"/>
                <a:gd name="T7" fmla="*/ 0 h 223"/>
                <a:gd name="T8" fmla="*/ 202 w 245"/>
                <a:gd name="T9" fmla="*/ 32 h 223"/>
                <a:gd name="T10" fmla="*/ 202 w 245"/>
                <a:gd name="T11" fmla="*/ 32 h 223"/>
                <a:gd name="T12" fmla="*/ 202 w 245"/>
                <a:gd name="T13" fmla="*/ 190 h 223"/>
                <a:gd name="T14" fmla="*/ 123 w 245"/>
                <a:gd name="T15" fmla="*/ 223 h 223"/>
                <a:gd name="T16" fmla="*/ 123 w 245"/>
                <a:gd name="T17" fmla="*/ 36 h 223"/>
                <a:gd name="T18" fmla="*/ 69 w 245"/>
                <a:gd name="T19" fmla="*/ 58 h 223"/>
                <a:gd name="T20" fmla="*/ 69 w 245"/>
                <a:gd name="T21" fmla="*/ 165 h 223"/>
                <a:gd name="T22" fmla="*/ 123 w 245"/>
                <a:gd name="T23" fmla="*/ 187 h 223"/>
                <a:gd name="T24" fmla="*/ 176 w 245"/>
                <a:gd name="T25" fmla="*/ 165 h 223"/>
                <a:gd name="T26" fmla="*/ 176 w 245"/>
                <a:gd name="T27" fmla="*/ 58 h 223"/>
                <a:gd name="T28" fmla="*/ 123 w 245"/>
                <a:gd name="T29" fmla="*/ 36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5" h="223">
                  <a:moveTo>
                    <a:pt x="123" y="223"/>
                  </a:moveTo>
                  <a:cubicBezTo>
                    <a:pt x="93" y="223"/>
                    <a:pt x="65" y="212"/>
                    <a:pt x="44" y="190"/>
                  </a:cubicBezTo>
                  <a:cubicBezTo>
                    <a:pt x="0" y="147"/>
                    <a:pt x="0" y="76"/>
                    <a:pt x="44" y="32"/>
                  </a:cubicBezTo>
                  <a:cubicBezTo>
                    <a:pt x="65" y="11"/>
                    <a:pt x="93" y="0"/>
                    <a:pt x="123" y="0"/>
                  </a:cubicBezTo>
                  <a:cubicBezTo>
                    <a:pt x="153" y="0"/>
                    <a:pt x="181" y="11"/>
                    <a:pt x="202" y="32"/>
                  </a:cubicBezTo>
                  <a:cubicBezTo>
                    <a:pt x="202" y="32"/>
                    <a:pt x="202" y="32"/>
                    <a:pt x="202" y="32"/>
                  </a:cubicBezTo>
                  <a:cubicBezTo>
                    <a:pt x="245" y="76"/>
                    <a:pt x="245" y="147"/>
                    <a:pt x="202" y="190"/>
                  </a:cubicBezTo>
                  <a:cubicBezTo>
                    <a:pt x="181" y="212"/>
                    <a:pt x="153" y="223"/>
                    <a:pt x="123" y="223"/>
                  </a:cubicBezTo>
                  <a:close/>
                  <a:moveTo>
                    <a:pt x="123" y="36"/>
                  </a:moveTo>
                  <a:cubicBezTo>
                    <a:pt x="103" y="36"/>
                    <a:pt x="84" y="43"/>
                    <a:pt x="69" y="58"/>
                  </a:cubicBezTo>
                  <a:cubicBezTo>
                    <a:pt x="40" y="87"/>
                    <a:pt x="40" y="135"/>
                    <a:pt x="69" y="165"/>
                  </a:cubicBezTo>
                  <a:cubicBezTo>
                    <a:pt x="84" y="179"/>
                    <a:pt x="103" y="187"/>
                    <a:pt x="123" y="187"/>
                  </a:cubicBezTo>
                  <a:cubicBezTo>
                    <a:pt x="143" y="187"/>
                    <a:pt x="162" y="179"/>
                    <a:pt x="176" y="165"/>
                  </a:cubicBezTo>
                  <a:cubicBezTo>
                    <a:pt x="206" y="135"/>
                    <a:pt x="206" y="87"/>
                    <a:pt x="176" y="58"/>
                  </a:cubicBezTo>
                  <a:cubicBezTo>
                    <a:pt x="162" y="43"/>
                    <a:pt x="143" y="36"/>
                    <a:pt x="123" y="36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15">
              <a:extLst>
                <a:ext uri="{FF2B5EF4-FFF2-40B4-BE49-F238E27FC236}">
                  <a16:creationId xmlns:a16="http://schemas.microsoft.com/office/drawing/2014/main" id="{160B1826-0413-417C-9E87-C8CD39E2D307}"/>
                </a:ext>
              </a:extLst>
            </p:cNvPr>
            <p:cNvSpPr>
              <a:spLocks/>
            </p:cNvSpPr>
            <p:nvPr/>
          </p:nvSpPr>
          <p:spPr bwMode="auto">
            <a:xfrm>
              <a:off x="7873998" y="730250"/>
              <a:ext cx="430213" cy="430213"/>
            </a:xfrm>
            <a:custGeom>
              <a:avLst/>
              <a:gdLst>
                <a:gd name="T0" fmla="*/ 169 w 206"/>
                <a:gd name="T1" fmla="*/ 37 h 206"/>
                <a:gd name="T2" fmla="*/ 169 w 206"/>
                <a:gd name="T3" fmla="*/ 170 h 206"/>
                <a:gd name="T4" fmla="*/ 37 w 206"/>
                <a:gd name="T5" fmla="*/ 170 h 206"/>
                <a:gd name="T6" fmla="*/ 37 w 206"/>
                <a:gd name="T7" fmla="*/ 37 h 206"/>
                <a:gd name="T8" fmla="*/ 169 w 206"/>
                <a:gd name="T9" fmla="*/ 37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206">
                  <a:moveTo>
                    <a:pt x="169" y="37"/>
                  </a:moveTo>
                  <a:cubicBezTo>
                    <a:pt x="206" y="74"/>
                    <a:pt x="206" y="133"/>
                    <a:pt x="169" y="170"/>
                  </a:cubicBezTo>
                  <a:cubicBezTo>
                    <a:pt x="133" y="206"/>
                    <a:pt x="73" y="206"/>
                    <a:pt x="37" y="170"/>
                  </a:cubicBezTo>
                  <a:cubicBezTo>
                    <a:pt x="0" y="133"/>
                    <a:pt x="0" y="74"/>
                    <a:pt x="37" y="37"/>
                  </a:cubicBezTo>
                  <a:cubicBezTo>
                    <a:pt x="73" y="0"/>
                    <a:pt x="133" y="0"/>
                    <a:pt x="169" y="37"/>
                  </a:cubicBezTo>
                  <a:close/>
                </a:path>
              </a:pathLst>
            </a:custGeom>
            <a:solidFill>
              <a:srgbClr val="0384D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16">
              <a:extLst>
                <a:ext uri="{FF2B5EF4-FFF2-40B4-BE49-F238E27FC236}">
                  <a16:creationId xmlns:a16="http://schemas.microsoft.com/office/drawing/2014/main" id="{77F4A22E-26D4-4239-A502-8774546ABC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5237" y="5465761"/>
              <a:ext cx="430213" cy="430213"/>
            </a:xfrm>
            <a:custGeom>
              <a:avLst/>
              <a:gdLst>
                <a:gd name="T0" fmla="*/ 170 w 206"/>
                <a:gd name="T1" fmla="*/ 37 h 206"/>
                <a:gd name="T2" fmla="*/ 170 w 206"/>
                <a:gd name="T3" fmla="*/ 170 h 206"/>
                <a:gd name="T4" fmla="*/ 37 w 206"/>
                <a:gd name="T5" fmla="*/ 170 h 206"/>
                <a:gd name="T6" fmla="*/ 37 w 206"/>
                <a:gd name="T7" fmla="*/ 37 h 206"/>
                <a:gd name="T8" fmla="*/ 170 w 206"/>
                <a:gd name="T9" fmla="*/ 37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206">
                  <a:moveTo>
                    <a:pt x="170" y="37"/>
                  </a:moveTo>
                  <a:cubicBezTo>
                    <a:pt x="206" y="74"/>
                    <a:pt x="206" y="133"/>
                    <a:pt x="170" y="170"/>
                  </a:cubicBezTo>
                  <a:cubicBezTo>
                    <a:pt x="133" y="206"/>
                    <a:pt x="73" y="206"/>
                    <a:pt x="37" y="170"/>
                  </a:cubicBezTo>
                  <a:cubicBezTo>
                    <a:pt x="0" y="133"/>
                    <a:pt x="0" y="74"/>
                    <a:pt x="37" y="37"/>
                  </a:cubicBezTo>
                  <a:cubicBezTo>
                    <a:pt x="73" y="0"/>
                    <a:pt x="133" y="0"/>
                    <a:pt x="170" y="37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13">
              <a:extLst>
                <a:ext uri="{FF2B5EF4-FFF2-40B4-BE49-F238E27FC236}">
                  <a16:creationId xmlns:a16="http://schemas.microsoft.com/office/drawing/2014/main" id="{83AB9715-580C-425C-8EDE-EFDA546648C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51425" y="5585890"/>
              <a:ext cx="330055" cy="301354"/>
            </a:xfrm>
            <a:custGeom>
              <a:avLst/>
              <a:gdLst>
                <a:gd name="T0" fmla="*/ 123 w 245"/>
                <a:gd name="T1" fmla="*/ 223 h 223"/>
                <a:gd name="T2" fmla="*/ 44 w 245"/>
                <a:gd name="T3" fmla="*/ 190 h 223"/>
                <a:gd name="T4" fmla="*/ 44 w 245"/>
                <a:gd name="T5" fmla="*/ 32 h 223"/>
                <a:gd name="T6" fmla="*/ 123 w 245"/>
                <a:gd name="T7" fmla="*/ 0 h 223"/>
                <a:gd name="T8" fmla="*/ 202 w 245"/>
                <a:gd name="T9" fmla="*/ 32 h 223"/>
                <a:gd name="T10" fmla="*/ 202 w 245"/>
                <a:gd name="T11" fmla="*/ 32 h 223"/>
                <a:gd name="T12" fmla="*/ 202 w 245"/>
                <a:gd name="T13" fmla="*/ 190 h 223"/>
                <a:gd name="T14" fmla="*/ 123 w 245"/>
                <a:gd name="T15" fmla="*/ 223 h 223"/>
                <a:gd name="T16" fmla="*/ 123 w 245"/>
                <a:gd name="T17" fmla="*/ 36 h 223"/>
                <a:gd name="T18" fmla="*/ 69 w 245"/>
                <a:gd name="T19" fmla="*/ 58 h 223"/>
                <a:gd name="T20" fmla="*/ 69 w 245"/>
                <a:gd name="T21" fmla="*/ 165 h 223"/>
                <a:gd name="T22" fmla="*/ 123 w 245"/>
                <a:gd name="T23" fmla="*/ 187 h 223"/>
                <a:gd name="T24" fmla="*/ 176 w 245"/>
                <a:gd name="T25" fmla="*/ 165 h 223"/>
                <a:gd name="T26" fmla="*/ 176 w 245"/>
                <a:gd name="T27" fmla="*/ 58 h 223"/>
                <a:gd name="T28" fmla="*/ 123 w 245"/>
                <a:gd name="T29" fmla="*/ 36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5" h="223">
                  <a:moveTo>
                    <a:pt x="123" y="223"/>
                  </a:moveTo>
                  <a:cubicBezTo>
                    <a:pt x="93" y="223"/>
                    <a:pt x="65" y="212"/>
                    <a:pt x="44" y="190"/>
                  </a:cubicBezTo>
                  <a:cubicBezTo>
                    <a:pt x="0" y="147"/>
                    <a:pt x="0" y="76"/>
                    <a:pt x="44" y="32"/>
                  </a:cubicBezTo>
                  <a:cubicBezTo>
                    <a:pt x="65" y="11"/>
                    <a:pt x="93" y="0"/>
                    <a:pt x="123" y="0"/>
                  </a:cubicBezTo>
                  <a:cubicBezTo>
                    <a:pt x="153" y="0"/>
                    <a:pt x="181" y="11"/>
                    <a:pt x="202" y="32"/>
                  </a:cubicBezTo>
                  <a:cubicBezTo>
                    <a:pt x="202" y="32"/>
                    <a:pt x="202" y="32"/>
                    <a:pt x="202" y="32"/>
                  </a:cubicBezTo>
                  <a:cubicBezTo>
                    <a:pt x="245" y="76"/>
                    <a:pt x="245" y="147"/>
                    <a:pt x="202" y="190"/>
                  </a:cubicBezTo>
                  <a:cubicBezTo>
                    <a:pt x="181" y="212"/>
                    <a:pt x="153" y="223"/>
                    <a:pt x="123" y="223"/>
                  </a:cubicBezTo>
                  <a:close/>
                  <a:moveTo>
                    <a:pt x="123" y="36"/>
                  </a:moveTo>
                  <a:cubicBezTo>
                    <a:pt x="103" y="36"/>
                    <a:pt x="84" y="43"/>
                    <a:pt x="69" y="58"/>
                  </a:cubicBezTo>
                  <a:cubicBezTo>
                    <a:pt x="40" y="87"/>
                    <a:pt x="40" y="135"/>
                    <a:pt x="69" y="165"/>
                  </a:cubicBezTo>
                  <a:cubicBezTo>
                    <a:pt x="84" y="179"/>
                    <a:pt x="103" y="187"/>
                    <a:pt x="123" y="187"/>
                  </a:cubicBezTo>
                  <a:cubicBezTo>
                    <a:pt x="143" y="187"/>
                    <a:pt x="162" y="179"/>
                    <a:pt x="176" y="165"/>
                  </a:cubicBezTo>
                  <a:cubicBezTo>
                    <a:pt x="206" y="135"/>
                    <a:pt x="206" y="87"/>
                    <a:pt x="176" y="58"/>
                  </a:cubicBezTo>
                  <a:cubicBezTo>
                    <a:pt x="162" y="43"/>
                    <a:pt x="143" y="36"/>
                    <a:pt x="123" y="3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Freeform 9">
              <a:extLst>
                <a:ext uri="{FF2B5EF4-FFF2-40B4-BE49-F238E27FC236}">
                  <a16:creationId xmlns:a16="http://schemas.microsoft.com/office/drawing/2014/main" id="{EDE1ECAB-A071-4F07-8AF9-9EE8619A63EB}"/>
                </a:ext>
              </a:extLst>
            </p:cNvPr>
            <p:cNvSpPr>
              <a:spLocks/>
            </p:cNvSpPr>
            <p:nvPr/>
          </p:nvSpPr>
          <p:spPr bwMode="auto">
            <a:xfrm>
              <a:off x="8183994" y="3779475"/>
              <a:ext cx="950913" cy="954088"/>
            </a:xfrm>
            <a:custGeom>
              <a:avLst/>
              <a:gdLst>
                <a:gd name="T0" fmla="*/ 421 w 456"/>
                <a:gd name="T1" fmla="*/ 35 h 457"/>
                <a:gd name="T2" fmla="*/ 421 w 456"/>
                <a:gd name="T3" fmla="*/ 163 h 457"/>
                <a:gd name="T4" fmla="*/ 162 w 456"/>
                <a:gd name="T5" fmla="*/ 422 h 457"/>
                <a:gd name="T6" fmla="*/ 35 w 456"/>
                <a:gd name="T7" fmla="*/ 422 h 457"/>
                <a:gd name="T8" fmla="*/ 35 w 456"/>
                <a:gd name="T9" fmla="*/ 422 h 457"/>
                <a:gd name="T10" fmla="*/ 35 w 456"/>
                <a:gd name="T11" fmla="*/ 294 h 457"/>
                <a:gd name="T12" fmla="*/ 294 w 456"/>
                <a:gd name="T13" fmla="*/ 35 h 457"/>
                <a:gd name="T14" fmla="*/ 421 w 456"/>
                <a:gd name="T15" fmla="*/ 35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6" h="457">
                  <a:moveTo>
                    <a:pt x="421" y="35"/>
                  </a:moveTo>
                  <a:cubicBezTo>
                    <a:pt x="456" y="71"/>
                    <a:pt x="456" y="128"/>
                    <a:pt x="421" y="163"/>
                  </a:cubicBezTo>
                  <a:cubicBezTo>
                    <a:pt x="162" y="422"/>
                    <a:pt x="162" y="422"/>
                    <a:pt x="162" y="422"/>
                  </a:cubicBezTo>
                  <a:cubicBezTo>
                    <a:pt x="127" y="457"/>
                    <a:pt x="70" y="457"/>
                    <a:pt x="35" y="422"/>
                  </a:cubicBezTo>
                  <a:cubicBezTo>
                    <a:pt x="35" y="422"/>
                    <a:pt x="35" y="422"/>
                    <a:pt x="35" y="422"/>
                  </a:cubicBezTo>
                  <a:cubicBezTo>
                    <a:pt x="0" y="387"/>
                    <a:pt x="0" y="329"/>
                    <a:pt x="35" y="294"/>
                  </a:cubicBezTo>
                  <a:cubicBezTo>
                    <a:pt x="294" y="35"/>
                    <a:pt x="294" y="35"/>
                    <a:pt x="294" y="35"/>
                  </a:cubicBezTo>
                  <a:cubicBezTo>
                    <a:pt x="329" y="0"/>
                    <a:pt x="386" y="0"/>
                    <a:pt x="421" y="35"/>
                  </a:cubicBezTo>
                  <a:close/>
                </a:path>
              </a:pathLst>
            </a:custGeom>
            <a:solidFill>
              <a:srgbClr val="0384D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15">
              <a:extLst>
                <a:ext uri="{FF2B5EF4-FFF2-40B4-BE49-F238E27FC236}">
                  <a16:creationId xmlns:a16="http://schemas.microsoft.com/office/drawing/2014/main" id="{42F747A9-9BEE-46D2-8E2C-DAFAE940A77B}"/>
                </a:ext>
              </a:extLst>
            </p:cNvPr>
            <p:cNvSpPr>
              <a:spLocks/>
            </p:cNvSpPr>
            <p:nvPr/>
          </p:nvSpPr>
          <p:spPr bwMode="auto">
            <a:xfrm>
              <a:off x="9134907" y="3349262"/>
              <a:ext cx="430213" cy="430213"/>
            </a:xfrm>
            <a:custGeom>
              <a:avLst/>
              <a:gdLst>
                <a:gd name="T0" fmla="*/ 169 w 206"/>
                <a:gd name="T1" fmla="*/ 37 h 206"/>
                <a:gd name="T2" fmla="*/ 169 w 206"/>
                <a:gd name="T3" fmla="*/ 170 h 206"/>
                <a:gd name="T4" fmla="*/ 37 w 206"/>
                <a:gd name="T5" fmla="*/ 170 h 206"/>
                <a:gd name="T6" fmla="*/ 37 w 206"/>
                <a:gd name="T7" fmla="*/ 37 h 206"/>
                <a:gd name="T8" fmla="*/ 169 w 206"/>
                <a:gd name="T9" fmla="*/ 37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206">
                  <a:moveTo>
                    <a:pt x="169" y="37"/>
                  </a:moveTo>
                  <a:cubicBezTo>
                    <a:pt x="206" y="74"/>
                    <a:pt x="206" y="133"/>
                    <a:pt x="169" y="170"/>
                  </a:cubicBezTo>
                  <a:cubicBezTo>
                    <a:pt x="133" y="206"/>
                    <a:pt x="73" y="206"/>
                    <a:pt x="37" y="170"/>
                  </a:cubicBezTo>
                  <a:cubicBezTo>
                    <a:pt x="0" y="133"/>
                    <a:pt x="0" y="74"/>
                    <a:pt x="37" y="37"/>
                  </a:cubicBezTo>
                  <a:cubicBezTo>
                    <a:pt x="73" y="0"/>
                    <a:pt x="133" y="0"/>
                    <a:pt x="169" y="3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9">
              <a:extLst>
                <a:ext uri="{FF2B5EF4-FFF2-40B4-BE49-F238E27FC236}">
                  <a16:creationId xmlns:a16="http://schemas.microsoft.com/office/drawing/2014/main" id="{B017B6C2-D55D-4C0A-9E24-9E00B1496FC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4576" y="1879599"/>
              <a:ext cx="950913" cy="954088"/>
            </a:xfrm>
            <a:custGeom>
              <a:avLst/>
              <a:gdLst>
                <a:gd name="T0" fmla="*/ 421 w 456"/>
                <a:gd name="T1" fmla="*/ 35 h 457"/>
                <a:gd name="T2" fmla="*/ 421 w 456"/>
                <a:gd name="T3" fmla="*/ 163 h 457"/>
                <a:gd name="T4" fmla="*/ 162 w 456"/>
                <a:gd name="T5" fmla="*/ 422 h 457"/>
                <a:gd name="T6" fmla="*/ 35 w 456"/>
                <a:gd name="T7" fmla="*/ 422 h 457"/>
                <a:gd name="T8" fmla="*/ 35 w 456"/>
                <a:gd name="T9" fmla="*/ 422 h 457"/>
                <a:gd name="T10" fmla="*/ 35 w 456"/>
                <a:gd name="T11" fmla="*/ 294 h 457"/>
                <a:gd name="T12" fmla="*/ 294 w 456"/>
                <a:gd name="T13" fmla="*/ 35 h 457"/>
                <a:gd name="T14" fmla="*/ 421 w 456"/>
                <a:gd name="T15" fmla="*/ 35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6" h="457">
                  <a:moveTo>
                    <a:pt x="421" y="35"/>
                  </a:moveTo>
                  <a:cubicBezTo>
                    <a:pt x="456" y="71"/>
                    <a:pt x="456" y="128"/>
                    <a:pt x="421" y="163"/>
                  </a:cubicBezTo>
                  <a:cubicBezTo>
                    <a:pt x="162" y="422"/>
                    <a:pt x="162" y="422"/>
                    <a:pt x="162" y="422"/>
                  </a:cubicBezTo>
                  <a:cubicBezTo>
                    <a:pt x="127" y="457"/>
                    <a:pt x="70" y="457"/>
                    <a:pt x="35" y="422"/>
                  </a:cubicBezTo>
                  <a:cubicBezTo>
                    <a:pt x="35" y="422"/>
                    <a:pt x="35" y="422"/>
                    <a:pt x="35" y="422"/>
                  </a:cubicBezTo>
                  <a:cubicBezTo>
                    <a:pt x="0" y="387"/>
                    <a:pt x="0" y="329"/>
                    <a:pt x="35" y="294"/>
                  </a:cubicBezTo>
                  <a:cubicBezTo>
                    <a:pt x="294" y="35"/>
                    <a:pt x="294" y="35"/>
                    <a:pt x="294" y="35"/>
                  </a:cubicBezTo>
                  <a:cubicBezTo>
                    <a:pt x="329" y="0"/>
                    <a:pt x="386" y="0"/>
                    <a:pt x="421" y="35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13">
              <a:extLst>
                <a:ext uri="{FF2B5EF4-FFF2-40B4-BE49-F238E27FC236}">
                  <a16:creationId xmlns:a16="http://schemas.microsoft.com/office/drawing/2014/main" id="{2CB8B499-5A24-4AF1-A180-BF577798B53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32790" y="2824939"/>
              <a:ext cx="330055" cy="301354"/>
            </a:xfrm>
            <a:custGeom>
              <a:avLst/>
              <a:gdLst>
                <a:gd name="T0" fmla="*/ 123 w 245"/>
                <a:gd name="T1" fmla="*/ 223 h 223"/>
                <a:gd name="T2" fmla="*/ 44 w 245"/>
                <a:gd name="T3" fmla="*/ 190 h 223"/>
                <a:gd name="T4" fmla="*/ 44 w 245"/>
                <a:gd name="T5" fmla="*/ 32 h 223"/>
                <a:gd name="T6" fmla="*/ 123 w 245"/>
                <a:gd name="T7" fmla="*/ 0 h 223"/>
                <a:gd name="T8" fmla="*/ 202 w 245"/>
                <a:gd name="T9" fmla="*/ 32 h 223"/>
                <a:gd name="T10" fmla="*/ 202 w 245"/>
                <a:gd name="T11" fmla="*/ 32 h 223"/>
                <a:gd name="T12" fmla="*/ 202 w 245"/>
                <a:gd name="T13" fmla="*/ 190 h 223"/>
                <a:gd name="T14" fmla="*/ 123 w 245"/>
                <a:gd name="T15" fmla="*/ 223 h 223"/>
                <a:gd name="T16" fmla="*/ 123 w 245"/>
                <a:gd name="T17" fmla="*/ 36 h 223"/>
                <a:gd name="T18" fmla="*/ 69 w 245"/>
                <a:gd name="T19" fmla="*/ 58 h 223"/>
                <a:gd name="T20" fmla="*/ 69 w 245"/>
                <a:gd name="T21" fmla="*/ 165 h 223"/>
                <a:gd name="T22" fmla="*/ 123 w 245"/>
                <a:gd name="T23" fmla="*/ 187 h 223"/>
                <a:gd name="T24" fmla="*/ 176 w 245"/>
                <a:gd name="T25" fmla="*/ 165 h 223"/>
                <a:gd name="T26" fmla="*/ 176 w 245"/>
                <a:gd name="T27" fmla="*/ 58 h 223"/>
                <a:gd name="T28" fmla="*/ 123 w 245"/>
                <a:gd name="T29" fmla="*/ 36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5" h="223">
                  <a:moveTo>
                    <a:pt x="123" y="223"/>
                  </a:moveTo>
                  <a:cubicBezTo>
                    <a:pt x="93" y="223"/>
                    <a:pt x="65" y="212"/>
                    <a:pt x="44" y="190"/>
                  </a:cubicBezTo>
                  <a:cubicBezTo>
                    <a:pt x="0" y="147"/>
                    <a:pt x="0" y="76"/>
                    <a:pt x="44" y="32"/>
                  </a:cubicBezTo>
                  <a:cubicBezTo>
                    <a:pt x="65" y="11"/>
                    <a:pt x="93" y="0"/>
                    <a:pt x="123" y="0"/>
                  </a:cubicBezTo>
                  <a:cubicBezTo>
                    <a:pt x="153" y="0"/>
                    <a:pt x="181" y="11"/>
                    <a:pt x="202" y="32"/>
                  </a:cubicBezTo>
                  <a:cubicBezTo>
                    <a:pt x="202" y="32"/>
                    <a:pt x="202" y="32"/>
                    <a:pt x="202" y="32"/>
                  </a:cubicBezTo>
                  <a:cubicBezTo>
                    <a:pt x="245" y="76"/>
                    <a:pt x="245" y="147"/>
                    <a:pt x="202" y="190"/>
                  </a:cubicBezTo>
                  <a:cubicBezTo>
                    <a:pt x="181" y="212"/>
                    <a:pt x="153" y="223"/>
                    <a:pt x="123" y="223"/>
                  </a:cubicBezTo>
                  <a:close/>
                  <a:moveTo>
                    <a:pt x="123" y="36"/>
                  </a:moveTo>
                  <a:cubicBezTo>
                    <a:pt x="103" y="36"/>
                    <a:pt x="84" y="43"/>
                    <a:pt x="69" y="58"/>
                  </a:cubicBezTo>
                  <a:cubicBezTo>
                    <a:pt x="40" y="87"/>
                    <a:pt x="40" y="135"/>
                    <a:pt x="69" y="165"/>
                  </a:cubicBezTo>
                  <a:cubicBezTo>
                    <a:pt x="84" y="179"/>
                    <a:pt x="103" y="187"/>
                    <a:pt x="123" y="187"/>
                  </a:cubicBezTo>
                  <a:cubicBezTo>
                    <a:pt x="143" y="187"/>
                    <a:pt x="162" y="179"/>
                    <a:pt x="176" y="165"/>
                  </a:cubicBezTo>
                  <a:cubicBezTo>
                    <a:pt x="206" y="135"/>
                    <a:pt x="206" y="87"/>
                    <a:pt x="176" y="58"/>
                  </a:cubicBezTo>
                  <a:cubicBezTo>
                    <a:pt x="162" y="43"/>
                    <a:pt x="143" y="36"/>
                    <a:pt x="123" y="3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6">
              <a:extLst>
                <a:ext uri="{FF2B5EF4-FFF2-40B4-BE49-F238E27FC236}">
                  <a16:creationId xmlns:a16="http://schemas.microsoft.com/office/drawing/2014/main" id="{CC32429F-DDCB-45F4-A1A3-7D0DACBACFA7}"/>
                </a:ext>
              </a:extLst>
            </p:cNvPr>
            <p:cNvSpPr>
              <a:spLocks/>
            </p:cNvSpPr>
            <p:nvPr/>
          </p:nvSpPr>
          <p:spPr bwMode="auto">
            <a:xfrm>
              <a:off x="7440141" y="4765674"/>
              <a:ext cx="700088" cy="700088"/>
            </a:xfrm>
            <a:custGeom>
              <a:avLst/>
              <a:gdLst>
                <a:gd name="T0" fmla="*/ 328 w 335"/>
                <a:gd name="T1" fmla="*/ 56 h 335"/>
                <a:gd name="T2" fmla="*/ 299 w 335"/>
                <a:gd name="T3" fmla="*/ 57 h 335"/>
                <a:gd name="T4" fmla="*/ 274 w 335"/>
                <a:gd name="T5" fmla="*/ 57 h 335"/>
                <a:gd name="T6" fmla="*/ 274 w 335"/>
                <a:gd name="T7" fmla="*/ 81 h 335"/>
                <a:gd name="T8" fmla="*/ 273 w 335"/>
                <a:gd name="T9" fmla="*/ 110 h 335"/>
                <a:gd name="T10" fmla="*/ 245 w 335"/>
                <a:gd name="T11" fmla="*/ 111 h 335"/>
                <a:gd name="T12" fmla="*/ 220 w 335"/>
                <a:gd name="T13" fmla="*/ 111 h 335"/>
                <a:gd name="T14" fmla="*/ 220 w 335"/>
                <a:gd name="T15" fmla="*/ 136 h 335"/>
                <a:gd name="T16" fmla="*/ 219 w 335"/>
                <a:gd name="T17" fmla="*/ 164 h 335"/>
                <a:gd name="T18" fmla="*/ 190 w 335"/>
                <a:gd name="T19" fmla="*/ 165 h 335"/>
                <a:gd name="T20" fmla="*/ 166 w 335"/>
                <a:gd name="T21" fmla="*/ 166 h 335"/>
                <a:gd name="T22" fmla="*/ 165 w 335"/>
                <a:gd name="T23" fmla="*/ 190 h 335"/>
                <a:gd name="T24" fmla="*/ 164 w 335"/>
                <a:gd name="T25" fmla="*/ 219 h 335"/>
                <a:gd name="T26" fmla="*/ 136 w 335"/>
                <a:gd name="T27" fmla="*/ 220 h 335"/>
                <a:gd name="T28" fmla="*/ 111 w 335"/>
                <a:gd name="T29" fmla="*/ 220 h 335"/>
                <a:gd name="T30" fmla="*/ 111 w 335"/>
                <a:gd name="T31" fmla="*/ 245 h 335"/>
                <a:gd name="T32" fmla="*/ 110 w 335"/>
                <a:gd name="T33" fmla="*/ 273 h 335"/>
                <a:gd name="T34" fmla="*/ 81 w 335"/>
                <a:gd name="T35" fmla="*/ 274 h 335"/>
                <a:gd name="T36" fmla="*/ 57 w 335"/>
                <a:gd name="T37" fmla="*/ 274 h 335"/>
                <a:gd name="T38" fmla="*/ 57 w 335"/>
                <a:gd name="T39" fmla="*/ 299 h 335"/>
                <a:gd name="T40" fmla="*/ 56 w 335"/>
                <a:gd name="T41" fmla="*/ 327 h 335"/>
                <a:gd name="T42" fmla="*/ 27 w 335"/>
                <a:gd name="T43" fmla="*/ 329 h 335"/>
                <a:gd name="T44" fmla="*/ 2 w 335"/>
                <a:gd name="T45" fmla="*/ 329 h 335"/>
                <a:gd name="T46" fmla="*/ 0 w 335"/>
                <a:gd name="T47" fmla="*/ 326 h 335"/>
                <a:gd name="T48" fmla="*/ 28 w 335"/>
                <a:gd name="T49" fmla="*/ 325 h 335"/>
                <a:gd name="T50" fmla="*/ 53 w 335"/>
                <a:gd name="T51" fmla="*/ 325 h 335"/>
                <a:gd name="T52" fmla="*/ 53 w 335"/>
                <a:gd name="T53" fmla="*/ 300 h 335"/>
                <a:gd name="T54" fmla="*/ 54 w 335"/>
                <a:gd name="T55" fmla="*/ 271 h 335"/>
                <a:gd name="T56" fmla="*/ 83 w 335"/>
                <a:gd name="T57" fmla="*/ 270 h 335"/>
                <a:gd name="T58" fmla="*/ 107 w 335"/>
                <a:gd name="T59" fmla="*/ 270 h 335"/>
                <a:gd name="T60" fmla="*/ 107 w 335"/>
                <a:gd name="T61" fmla="*/ 246 h 335"/>
                <a:gd name="T62" fmla="*/ 108 w 335"/>
                <a:gd name="T63" fmla="*/ 217 h 335"/>
                <a:gd name="T64" fmla="*/ 137 w 335"/>
                <a:gd name="T65" fmla="*/ 216 h 335"/>
                <a:gd name="T66" fmla="*/ 162 w 335"/>
                <a:gd name="T67" fmla="*/ 216 h 335"/>
                <a:gd name="T68" fmla="*/ 162 w 335"/>
                <a:gd name="T69" fmla="*/ 191 h 335"/>
                <a:gd name="T70" fmla="*/ 163 w 335"/>
                <a:gd name="T71" fmla="*/ 163 h 335"/>
                <a:gd name="T72" fmla="*/ 191 w 335"/>
                <a:gd name="T73" fmla="*/ 162 h 335"/>
                <a:gd name="T74" fmla="*/ 216 w 335"/>
                <a:gd name="T75" fmla="*/ 162 h 335"/>
                <a:gd name="T76" fmla="*/ 216 w 335"/>
                <a:gd name="T77" fmla="*/ 137 h 335"/>
                <a:gd name="T78" fmla="*/ 217 w 335"/>
                <a:gd name="T79" fmla="*/ 108 h 335"/>
                <a:gd name="T80" fmla="*/ 246 w 335"/>
                <a:gd name="T81" fmla="*/ 107 h 335"/>
                <a:gd name="T82" fmla="*/ 270 w 335"/>
                <a:gd name="T83" fmla="*/ 107 h 335"/>
                <a:gd name="T84" fmla="*/ 270 w 335"/>
                <a:gd name="T85" fmla="*/ 83 h 335"/>
                <a:gd name="T86" fmla="*/ 271 w 335"/>
                <a:gd name="T87" fmla="*/ 54 h 335"/>
                <a:gd name="T88" fmla="*/ 300 w 335"/>
                <a:gd name="T89" fmla="*/ 53 h 335"/>
                <a:gd name="T90" fmla="*/ 325 w 335"/>
                <a:gd name="T91" fmla="*/ 53 h 335"/>
                <a:gd name="T92" fmla="*/ 325 w 335"/>
                <a:gd name="T93" fmla="*/ 28 h 335"/>
                <a:gd name="T94" fmla="*/ 326 w 335"/>
                <a:gd name="T95" fmla="*/ 0 h 335"/>
                <a:gd name="T96" fmla="*/ 329 w 335"/>
                <a:gd name="T97" fmla="*/ 2 h 335"/>
                <a:gd name="T98" fmla="*/ 329 w 335"/>
                <a:gd name="T99" fmla="*/ 27 h 335"/>
                <a:gd name="T100" fmla="*/ 328 w 335"/>
                <a:gd name="T101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35" h="335">
                  <a:moveTo>
                    <a:pt x="328" y="56"/>
                  </a:moveTo>
                  <a:cubicBezTo>
                    <a:pt x="320" y="63"/>
                    <a:pt x="309" y="60"/>
                    <a:pt x="299" y="57"/>
                  </a:cubicBezTo>
                  <a:cubicBezTo>
                    <a:pt x="289" y="54"/>
                    <a:pt x="280" y="51"/>
                    <a:pt x="274" y="57"/>
                  </a:cubicBezTo>
                  <a:cubicBezTo>
                    <a:pt x="268" y="63"/>
                    <a:pt x="271" y="72"/>
                    <a:pt x="274" y="81"/>
                  </a:cubicBezTo>
                  <a:cubicBezTo>
                    <a:pt x="277" y="92"/>
                    <a:pt x="281" y="102"/>
                    <a:pt x="273" y="110"/>
                  </a:cubicBezTo>
                  <a:cubicBezTo>
                    <a:pt x="265" y="118"/>
                    <a:pt x="255" y="114"/>
                    <a:pt x="245" y="111"/>
                  </a:cubicBezTo>
                  <a:cubicBezTo>
                    <a:pt x="235" y="108"/>
                    <a:pt x="226" y="105"/>
                    <a:pt x="220" y="111"/>
                  </a:cubicBezTo>
                  <a:cubicBezTo>
                    <a:pt x="214" y="117"/>
                    <a:pt x="217" y="126"/>
                    <a:pt x="220" y="136"/>
                  </a:cubicBezTo>
                  <a:cubicBezTo>
                    <a:pt x="223" y="146"/>
                    <a:pt x="226" y="157"/>
                    <a:pt x="219" y="164"/>
                  </a:cubicBezTo>
                  <a:cubicBezTo>
                    <a:pt x="211" y="172"/>
                    <a:pt x="200" y="169"/>
                    <a:pt x="190" y="165"/>
                  </a:cubicBezTo>
                  <a:cubicBezTo>
                    <a:pt x="181" y="162"/>
                    <a:pt x="171" y="160"/>
                    <a:pt x="166" y="166"/>
                  </a:cubicBezTo>
                  <a:cubicBezTo>
                    <a:pt x="160" y="171"/>
                    <a:pt x="162" y="181"/>
                    <a:pt x="165" y="190"/>
                  </a:cubicBezTo>
                  <a:cubicBezTo>
                    <a:pt x="169" y="200"/>
                    <a:pt x="172" y="211"/>
                    <a:pt x="164" y="219"/>
                  </a:cubicBezTo>
                  <a:cubicBezTo>
                    <a:pt x="157" y="226"/>
                    <a:pt x="146" y="223"/>
                    <a:pt x="136" y="220"/>
                  </a:cubicBezTo>
                  <a:cubicBezTo>
                    <a:pt x="126" y="217"/>
                    <a:pt x="117" y="214"/>
                    <a:pt x="111" y="220"/>
                  </a:cubicBezTo>
                  <a:cubicBezTo>
                    <a:pt x="105" y="226"/>
                    <a:pt x="108" y="235"/>
                    <a:pt x="111" y="245"/>
                  </a:cubicBezTo>
                  <a:cubicBezTo>
                    <a:pt x="114" y="255"/>
                    <a:pt x="118" y="265"/>
                    <a:pt x="110" y="273"/>
                  </a:cubicBezTo>
                  <a:cubicBezTo>
                    <a:pt x="102" y="281"/>
                    <a:pt x="92" y="277"/>
                    <a:pt x="81" y="274"/>
                  </a:cubicBezTo>
                  <a:cubicBezTo>
                    <a:pt x="72" y="271"/>
                    <a:pt x="63" y="268"/>
                    <a:pt x="57" y="274"/>
                  </a:cubicBezTo>
                  <a:cubicBezTo>
                    <a:pt x="51" y="280"/>
                    <a:pt x="54" y="289"/>
                    <a:pt x="57" y="299"/>
                  </a:cubicBezTo>
                  <a:cubicBezTo>
                    <a:pt x="60" y="309"/>
                    <a:pt x="63" y="320"/>
                    <a:pt x="56" y="327"/>
                  </a:cubicBezTo>
                  <a:cubicBezTo>
                    <a:pt x="48" y="335"/>
                    <a:pt x="37" y="332"/>
                    <a:pt x="27" y="329"/>
                  </a:cubicBezTo>
                  <a:cubicBezTo>
                    <a:pt x="17" y="326"/>
                    <a:pt x="8" y="323"/>
                    <a:pt x="2" y="329"/>
                  </a:cubicBezTo>
                  <a:cubicBezTo>
                    <a:pt x="0" y="326"/>
                    <a:pt x="0" y="326"/>
                    <a:pt x="0" y="326"/>
                  </a:cubicBezTo>
                  <a:cubicBezTo>
                    <a:pt x="7" y="318"/>
                    <a:pt x="18" y="322"/>
                    <a:pt x="28" y="325"/>
                  </a:cubicBezTo>
                  <a:cubicBezTo>
                    <a:pt x="38" y="328"/>
                    <a:pt x="47" y="331"/>
                    <a:pt x="53" y="325"/>
                  </a:cubicBezTo>
                  <a:cubicBezTo>
                    <a:pt x="59" y="319"/>
                    <a:pt x="56" y="310"/>
                    <a:pt x="53" y="300"/>
                  </a:cubicBezTo>
                  <a:cubicBezTo>
                    <a:pt x="50" y="290"/>
                    <a:pt x="46" y="279"/>
                    <a:pt x="54" y="271"/>
                  </a:cubicBezTo>
                  <a:cubicBezTo>
                    <a:pt x="62" y="264"/>
                    <a:pt x="72" y="267"/>
                    <a:pt x="83" y="270"/>
                  </a:cubicBezTo>
                  <a:cubicBezTo>
                    <a:pt x="92" y="273"/>
                    <a:pt x="101" y="276"/>
                    <a:pt x="107" y="270"/>
                  </a:cubicBezTo>
                  <a:cubicBezTo>
                    <a:pt x="113" y="264"/>
                    <a:pt x="110" y="255"/>
                    <a:pt x="107" y="246"/>
                  </a:cubicBezTo>
                  <a:cubicBezTo>
                    <a:pt x="104" y="235"/>
                    <a:pt x="101" y="225"/>
                    <a:pt x="108" y="217"/>
                  </a:cubicBezTo>
                  <a:cubicBezTo>
                    <a:pt x="116" y="209"/>
                    <a:pt x="127" y="213"/>
                    <a:pt x="137" y="216"/>
                  </a:cubicBezTo>
                  <a:cubicBezTo>
                    <a:pt x="147" y="219"/>
                    <a:pt x="156" y="222"/>
                    <a:pt x="162" y="216"/>
                  </a:cubicBezTo>
                  <a:cubicBezTo>
                    <a:pt x="168" y="210"/>
                    <a:pt x="165" y="201"/>
                    <a:pt x="162" y="191"/>
                  </a:cubicBezTo>
                  <a:cubicBezTo>
                    <a:pt x="158" y="181"/>
                    <a:pt x="155" y="170"/>
                    <a:pt x="163" y="163"/>
                  </a:cubicBezTo>
                  <a:cubicBezTo>
                    <a:pt x="170" y="155"/>
                    <a:pt x="181" y="158"/>
                    <a:pt x="191" y="162"/>
                  </a:cubicBezTo>
                  <a:cubicBezTo>
                    <a:pt x="201" y="165"/>
                    <a:pt x="210" y="168"/>
                    <a:pt x="216" y="162"/>
                  </a:cubicBezTo>
                  <a:cubicBezTo>
                    <a:pt x="222" y="156"/>
                    <a:pt x="219" y="147"/>
                    <a:pt x="216" y="137"/>
                  </a:cubicBezTo>
                  <a:cubicBezTo>
                    <a:pt x="213" y="127"/>
                    <a:pt x="209" y="116"/>
                    <a:pt x="217" y="108"/>
                  </a:cubicBezTo>
                  <a:cubicBezTo>
                    <a:pt x="225" y="101"/>
                    <a:pt x="235" y="104"/>
                    <a:pt x="246" y="107"/>
                  </a:cubicBezTo>
                  <a:cubicBezTo>
                    <a:pt x="255" y="110"/>
                    <a:pt x="264" y="113"/>
                    <a:pt x="270" y="107"/>
                  </a:cubicBezTo>
                  <a:cubicBezTo>
                    <a:pt x="276" y="101"/>
                    <a:pt x="273" y="92"/>
                    <a:pt x="270" y="83"/>
                  </a:cubicBezTo>
                  <a:cubicBezTo>
                    <a:pt x="267" y="72"/>
                    <a:pt x="264" y="62"/>
                    <a:pt x="271" y="54"/>
                  </a:cubicBezTo>
                  <a:cubicBezTo>
                    <a:pt x="279" y="46"/>
                    <a:pt x="290" y="50"/>
                    <a:pt x="300" y="53"/>
                  </a:cubicBezTo>
                  <a:cubicBezTo>
                    <a:pt x="310" y="56"/>
                    <a:pt x="319" y="59"/>
                    <a:pt x="325" y="53"/>
                  </a:cubicBezTo>
                  <a:cubicBezTo>
                    <a:pt x="331" y="47"/>
                    <a:pt x="328" y="38"/>
                    <a:pt x="325" y="28"/>
                  </a:cubicBezTo>
                  <a:cubicBezTo>
                    <a:pt x="322" y="18"/>
                    <a:pt x="318" y="7"/>
                    <a:pt x="326" y="0"/>
                  </a:cubicBezTo>
                  <a:cubicBezTo>
                    <a:pt x="329" y="2"/>
                    <a:pt x="329" y="2"/>
                    <a:pt x="329" y="2"/>
                  </a:cubicBezTo>
                  <a:cubicBezTo>
                    <a:pt x="323" y="8"/>
                    <a:pt x="326" y="17"/>
                    <a:pt x="329" y="27"/>
                  </a:cubicBezTo>
                  <a:cubicBezTo>
                    <a:pt x="332" y="37"/>
                    <a:pt x="335" y="48"/>
                    <a:pt x="328" y="56"/>
                  </a:cubicBezTo>
                  <a:close/>
                </a:path>
              </a:pathLst>
            </a:custGeom>
            <a:solidFill>
              <a:srgbClr val="B5C6C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6">
              <a:extLst>
                <a:ext uri="{FF2B5EF4-FFF2-40B4-BE49-F238E27FC236}">
                  <a16:creationId xmlns:a16="http://schemas.microsoft.com/office/drawing/2014/main" id="{9BFA7820-708C-417E-85A4-DD17D1A8F7B0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6966" y="1084263"/>
              <a:ext cx="700088" cy="700088"/>
            </a:xfrm>
            <a:custGeom>
              <a:avLst/>
              <a:gdLst>
                <a:gd name="T0" fmla="*/ 328 w 335"/>
                <a:gd name="T1" fmla="*/ 56 h 335"/>
                <a:gd name="T2" fmla="*/ 299 w 335"/>
                <a:gd name="T3" fmla="*/ 57 h 335"/>
                <a:gd name="T4" fmla="*/ 274 w 335"/>
                <a:gd name="T5" fmla="*/ 57 h 335"/>
                <a:gd name="T6" fmla="*/ 274 w 335"/>
                <a:gd name="T7" fmla="*/ 81 h 335"/>
                <a:gd name="T8" fmla="*/ 273 w 335"/>
                <a:gd name="T9" fmla="*/ 110 h 335"/>
                <a:gd name="T10" fmla="*/ 245 w 335"/>
                <a:gd name="T11" fmla="*/ 111 h 335"/>
                <a:gd name="T12" fmla="*/ 220 w 335"/>
                <a:gd name="T13" fmla="*/ 111 h 335"/>
                <a:gd name="T14" fmla="*/ 220 w 335"/>
                <a:gd name="T15" fmla="*/ 136 h 335"/>
                <a:gd name="T16" fmla="*/ 219 w 335"/>
                <a:gd name="T17" fmla="*/ 164 h 335"/>
                <a:gd name="T18" fmla="*/ 190 w 335"/>
                <a:gd name="T19" fmla="*/ 165 h 335"/>
                <a:gd name="T20" fmla="*/ 166 w 335"/>
                <a:gd name="T21" fmla="*/ 166 h 335"/>
                <a:gd name="T22" fmla="*/ 165 w 335"/>
                <a:gd name="T23" fmla="*/ 190 h 335"/>
                <a:gd name="T24" fmla="*/ 164 w 335"/>
                <a:gd name="T25" fmla="*/ 219 h 335"/>
                <a:gd name="T26" fmla="*/ 136 w 335"/>
                <a:gd name="T27" fmla="*/ 220 h 335"/>
                <a:gd name="T28" fmla="*/ 111 w 335"/>
                <a:gd name="T29" fmla="*/ 220 h 335"/>
                <a:gd name="T30" fmla="*/ 111 w 335"/>
                <a:gd name="T31" fmla="*/ 245 h 335"/>
                <a:gd name="T32" fmla="*/ 110 w 335"/>
                <a:gd name="T33" fmla="*/ 273 h 335"/>
                <a:gd name="T34" fmla="*/ 81 w 335"/>
                <a:gd name="T35" fmla="*/ 274 h 335"/>
                <a:gd name="T36" fmla="*/ 57 w 335"/>
                <a:gd name="T37" fmla="*/ 274 h 335"/>
                <a:gd name="T38" fmla="*/ 57 w 335"/>
                <a:gd name="T39" fmla="*/ 299 h 335"/>
                <a:gd name="T40" fmla="*/ 56 w 335"/>
                <a:gd name="T41" fmla="*/ 327 h 335"/>
                <a:gd name="T42" fmla="*/ 27 w 335"/>
                <a:gd name="T43" fmla="*/ 329 h 335"/>
                <a:gd name="T44" fmla="*/ 2 w 335"/>
                <a:gd name="T45" fmla="*/ 329 h 335"/>
                <a:gd name="T46" fmla="*/ 0 w 335"/>
                <a:gd name="T47" fmla="*/ 326 h 335"/>
                <a:gd name="T48" fmla="*/ 28 w 335"/>
                <a:gd name="T49" fmla="*/ 325 h 335"/>
                <a:gd name="T50" fmla="*/ 53 w 335"/>
                <a:gd name="T51" fmla="*/ 325 h 335"/>
                <a:gd name="T52" fmla="*/ 53 w 335"/>
                <a:gd name="T53" fmla="*/ 300 h 335"/>
                <a:gd name="T54" fmla="*/ 54 w 335"/>
                <a:gd name="T55" fmla="*/ 271 h 335"/>
                <a:gd name="T56" fmla="*/ 83 w 335"/>
                <a:gd name="T57" fmla="*/ 270 h 335"/>
                <a:gd name="T58" fmla="*/ 107 w 335"/>
                <a:gd name="T59" fmla="*/ 270 h 335"/>
                <a:gd name="T60" fmla="*/ 107 w 335"/>
                <a:gd name="T61" fmla="*/ 246 h 335"/>
                <a:gd name="T62" fmla="*/ 108 w 335"/>
                <a:gd name="T63" fmla="*/ 217 h 335"/>
                <a:gd name="T64" fmla="*/ 137 w 335"/>
                <a:gd name="T65" fmla="*/ 216 h 335"/>
                <a:gd name="T66" fmla="*/ 162 w 335"/>
                <a:gd name="T67" fmla="*/ 216 h 335"/>
                <a:gd name="T68" fmla="*/ 162 w 335"/>
                <a:gd name="T69" fmla="*/ 191 h 335"/>
                <a:gd name="T70" fmla="*/ 163 w 335"/>
                <a:gd name="T71" fmla="*/ 163 h 335"/>
                <a:gd name="T72" fmla="*/ 191 w 335"/>
                <a:gd name="T73" fmla="*/ 162 h 335"/>
                <a:gd name="T74" fmla="*/ 216 w 335"/>
                <a:gd name="T75" fmla="*/ 162 h 335"/>
                <a:gd name="T76" fmla="*/ 216 w 335"/>
                <a:gd name="T77" fmla="*/ 137 h 335"/>
                <a:gd name="T78" fmla="*/ 217 w 335"/>
                <a:gd name="T79" fmla="*/ 108 h 335"/>
                <a:gd name="T80" fmla="*/ 246 w 335"/>
                <a:gd name="T81" fmla="*/ 107 h 335"/>
                <a:gd name="T82" fmla="*/ 270 w 335"/>
                <a:gd name="T83" fmla="*/ 107 h 335"/>
                <a:gd name="T84" fmla="*/ 270 w 335"/>
                <a:gd name="T85" fmla="*/ 83 h 335"/>
                <a:gd name="T86" fmla="*/ 271 w 335"/>
                <a:gd name="T87" fmla="*/ 54 h 335"/>
                <a:gd name="T88" fmla="*/ 300 w 335"/>
                <a:gd name="T89" fmla="*/ 53 h 335"/>
                <a:gd name="T90" fmla="*/ 325 w 335"/>
                <a:gd name="T91" fmla="*/ 53 h 335"/>
                <a:gd name="T92" fmla="*/ 325 w 335"/>
                <a:gd name="T93" fmla="*/ 28 h 335"/>
                <a:gd name="T94" fmla="*/ 326 w 335"/>
                <a:gd name="T95" fmla="*/ 0 h 335"/>
                <a:gd name="T96" fmla="*/ 329 w 335"/>
                <a:gd name="T97" fmla="*/ 2 h 335"/>
                <a:gd name="T98" fmla="*/ 329 w 335"/>
                <a:gd name="T99" fmla="*/ 27 h 335"/>
                <a:gd name="T100" fmla="*/ 328 w 335"/>
                <a:gd name="T101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35" h="335">
                  <a:moveTo>
                    <a:pt x="328" y="56"/>
                  </a:moveTo>
                  <a:cubicBezTo>
                    <a:pt x="320" y="63"/>
                    <a:pt x="309" y="60"/>
                    <a:pt x="299" y="57"/>
                  </a:cubicBezTo>
                  <a:cubicBezTo>
                    <a:pt x="289" y="54"/>
                    <a:pt x="280" y="51"/>
                    <a:pt x="274" y="57"/>
                  </a:cubicBezTo>
                  <a:cubicBezTo>
                    <a:pt x="268" y="63"/>
                    <a:pt x="271" y="72"/>
                    <a:pt x="274" y="81"/>
                  </a:cubicBezTo>
                  <a:cubicBezTo>
                    <a:pt x="277" y="92"/>
                    <a:pt x="281" y="102"/>
                    <a:pt x="273" y="110"/>
                  </a:cubicBezTo>
                  <a:cubicBezTo>
                    <a:pt x="265" y="118"/>
                    <a:pt x="255" y="114"/>
                    <a:pt x="245" y="111"/>
                  </a:cubicBezTo>
                  <a:cubicBezTo>
                    <a:pt x="235" y="108"/>
                    <a:pt x="226" y="105"/>
                    <a:pt x="220" y="111"/>
                  </a:cubicBezTo>
                  <a:cubicBezTo>
                    <a:pt x="214" y="117"/>
                    <a:pt x="217" y="126"/>
                    <a:pt x="220" y="136"/>
                  </a:cubicBezTo>
                  <a:cubicBezTo>
                    <a:pt x="223" y="146"/>
                    <a:pt x="226" y="157"/>
                    <a:pt x="219" y="164"/>
                  </a:cubicBezTo>
                  <a:cubicBezTo>
                    <a:pt x="211" y="172"/>
                    <a:pt x="200" y="169"/>
                    <a:pt x="190" y="165"/>
                  </a:cubicBezTo>
                  <a:cubicBezTo>
                    <a:pt x="181" y="162"/>
                    <a:pt x="171" y="160"/>
                    <a:pt x="166" y="166"/>
                  </a:cubicBezTo>
                  <a:cubicBezTo>
                    <a:pt x="160" y="171"/>
                    <a:pt x="162" y="181"/>
                    <a:pt x="165" y="190"/>
                  </a:cubicBezTo>
                  <a:cubicBezTo>
                    <a:pt x="169" y="200"/>
                    <a:pt x="172" y="211"/>
                    <a:pt x="164" y="219"/>
                  </a:cubicBezTo>
                  <a:cubicBezTo>
                    <a:pt x="157" y="226"/>
                    <a:pt x="146" y="223"/>
                    <a:pt x="136" y="220"/>
                  </a:cubicBezTo>
                  <a:cubicBezTo>
                    <a:pt x="126" y="217"/>
                    <a:pt x="117" y="214"/>
                    <a:pt x="111" y="220"/>
                  </a:cubicBezTo>
                  <a:cubicBezTo>
                    <a:pt x="105" y="226"/>
                    <a:pt x="108" y="235"/>
                    <a:pt x="111" y="245"/>
                  </a:cubicBezTo>
                  <a:cubicBezTo>
                    <a:pt x="114" y="255"/>
                    <a:pt x="118" y="265"/>
                    <a:pt x="110" y="273"/>
                  </a:cubicBezTo>
                  <a:cubicBezTo>
                    <a:pt x="102" y="281"/>
                    <a:pt x="92" y="277"/>
                    <a:pt x="81" y="274"/>
                  </a:cubicBezTo>
                  <a:cubicBezTo>
                    <a:pt x="72" y="271"/>
                    <a:pt x="63" y="268"/>
                    <a:pt x="57" y="274"/>
                  </a:cubicBezTo>
                  <a:cubicBezTo>
                    <a:pt x="51" y="280"/>
                    <a:pt x="54" y="289"/>
                    <a:pt x="57" y="299"/>
                  </a:cubicBezTo>
                  <a:cubicBezTo>
                    <a:pt x="60" y="309"/>
                    <a:pt x="63" y="320"/>
                    <a:pt x="56" y="327"/>
                  </a:cubicBezTo>
                  <a:cubicBezTo>
                    <a:pt x="48" y="335"/>
                    <a:pt x="37" y="332"/>
                    <a:pt x="27" y="329"/>
                  </a:cubicBezTo>
                  <a:cubicBezTo>
                    <a:pt x="17" y="326"/>
                    <a:pt x="8" y="323"/>
                    <a:pt x="2" y="329"/>
                  </a:cubicBezTo>
                  <a:cubicBezTo>
                    <a:pt x="0" y="326"/>
                    <a:pt x="0" y="326"/>
                    <a:pt x="0" y="326"/>
                  </a:cubicBezTo>
                  <a:cubicBezTo>
                    <a:pt x="7" y="318"/>
                    <a:pt x="18" y="322"/>
                    <a:pt x="28" y="325"/>
                  </a:cubicBezTo>
                  <a:cubicBezTo>
                    <a:pt x="38" y="328"/>
                    <a:pt x="47" y="331"/>
                    <a:pt x="53" y="325"/>
                  </a:cubicBezTo>
                  <a:cubicBezTo>
                    <a:pt x="59" y="319"/>
                    <a:pt x="56" y="310"/>
                    <a:pt x="53" y="300"/>
                  </a:cubicBezTo>
                  <a:cubicBezTo>
                    <a:pt x="50" y="290"/>
                    <a:pt x="46" y="279"/>
                    <a:pt x="54" y="271"/>
                  </a:cubicBezTo>
                  <a:cubicBezTo>
                    <a:pt x="62" y="264"/>
                    <a:pt x="72" y="267"/>
                    <a:pt x="83" y="270"/>
                  </a:cubicBezTo>
                  <a:cubicBezTo>
                    <a:pt x="92" y="273"/>
                    <a:pt x="101" y="276"/>
                    <a:pt x="107" y="270"/>
                  </a:cubicBezTo>
                  <a:cubicBezTo>
                    <a:pt x="113" y="264"/>
                    <a:pt x="110" y="255"/>
                    <a:pt x="107" y="246"/>
                  </a:cubicBezTo>
                  <a:cubicBezTo>
                    <a:pt x="104" y="235"/>
                    <a:pt x="101" y="225"/>
                    <a:pt x="108" y="217"/>
                  </a:cubicBezTo>
                  <a:cubicBezTo>
                    <a:pt x="116" y="209"/>
                    <a:pt x="127" y="213"/>
                    <a:pt x="137" y="216"/>
                  </a:cubicBezTo>
                  <a:cubicBezTo>
                    <a:pt x="147" y="219"/>
                    <a:pt x="156" y="222"/>
                    <a:pt x="162" y="216"/>
                  </a:cubicBezTo>
                  <a:cubicBezTo>
                    <a:pt x="168" y="210"/>
                    <a:pt x="165" y="201"/>
                    <a:pt x="162" y="191"/>
                  </a:cubicBezTo>
                  <a:cubicBezTo>
                    <a:pt x="158" y="181"/>
                    <a:pt x="155" y="170"/>
                    <a:pt x="163" y="163"/>
                  </a:cubicBezTo>
                  <a:cubicBezTo>
                    <a:pt x="170" y="155"/>
                    <a:pt x="181" y="158"/>
                    <a:pt x="191" y="162"/>
                  </a:cubicBezTo>
                  <a:cubicBezTo>
                    <a:pt x="201" y="165"/>
                    <a:pt x="210" y="168"/>
                    <a:pt x="216" y="162"/>
                  </a:cubicBezTo>
                  <a:cubicBezTo>
                    <a:pt x="222" y="156"/>
                    <a:pt x="219" y="147"/>
                    <a:pt x="216" y="137"/>
                  </a:cubicBezTo>
                  <a:cubicBezTo>
                    <a:pt x="213" y="127"/>
                    <a:pt x="209" y="116"/>
                    <a:pt x="217" y="108"/>
                  </a:cubicBezTo>
                  <a:cubicBezTo>
                    <a:pt x="225" y="101"/>
                    <a:pt x="235" y="104"/>
                    <a:pt x="246" y="107"/>
                  </a:cubicBezTo>
                  <a:cubicBezTo>
                    <a:pt x="255" y="110"/>
                    <a:pt x="264" y="113"/>
                    <a:pt x="270" y="107"/>
                  </a:cubicBezTo>
                  <a:cubicBezTo>
                    <a:pt x="276" y="101"/>
                    <a:pt x="273" y="92"/>
                    <a:pt x="270" y="83"/>
                  </a:cubicBezTo>
                  <a:cubicBezTo>
                    <a:pt x="267" y="72"/>
                    <a:pt x="264" y="62"/>
                    <a:pt x="271" y="54"/>
                  </a:cubicBezTo>
                  <a:cubicBezTo>
                    <a:pt x="279" y="46"/>
                    <a:pt x="290" y="50"/>
                    <a:pt x="300" y="53"/>
                  </a:cubicBezTo>
                  <a:cubicBezTo>
                    <a:pt x="310" y="56"/>
                    <a:pt x="319" y="59"/>
                    <a:pt x="325" y="53"/>
                  </a:cubicBezTo>
                  <a:cubicBezTo>
                    <a:pt x="331" y="47"/>
                    <a:pt x="328" y="38"/>
                    <a:pt x="325" y="28"/>
                  </a:cubicBezTo>
                  <a:cubicBezTo>
                    <a:pt x="322" y="18"/>
                    <a:pt x="318" y="7"/>
                    <a:pt x="326" y="0"/>
                  </a:cubicBezTo>
                  <a:cubicBezTo>
                    <a:pt x="329" y="2"/>
                    <a:pt x="329" y="2"/>
                    <a:pt x="329" y="2"/>
                  </a:cubicBezTo>
                  <a:cubicBezTo>
                    <a:pt x="323" y="8"/>
                    <a:pt x="326" y="17"/>
                    <a:pt x="329" y="27"/>
                  </a:cubicBezTo>
                  <a:cubicBezTo>
                    <a:pt x="332" y="37"/>
                    <a:pt x="335" y="48"/>
                    <a:pt x="328" y="5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2" name="Group 4" hidden="1">
            <a:extLst>
              <a:ext uri="{FF2B5EF4-FFF2-40B4-BE49-F238E27FC236}">
                <a16:creationId xmlns:a16="http://schemas.microsoft.com/office/drawing/2014/main" id="{974ED01B-DAB2-4560-BFDB-D3B5B2EB226D}"/>
              </a:ext>
            </a:extLst>
          </p:cNvPr>
          <p:cNvGrpSpPr/>
          <p:nvPr userDrawn="1"/>
        </p:nvGrpSpPr>
        <p:grpSpPr>
          <a:xfrm>
            <a:off x="7813397" y="-713781"/>
            <a:ext cx="4981868" cy="3747927"/>
            <a:chOff x="2432790" y="730250"/>
            <a:chExt cx="7132330" cy="5365749"/>
          </a:xfrm>
          <a:solidFill>
            <a:srgbClr val="B5C6CD"/>
          </a:solidFill>
        </p:grpSpPr>
        <p:sp>
          <p:nvSpPr>
            <p:cNvPr id="33" name="Freeform 5">
              <a:extLst>
                <a:ext uri="{FF2B5EF4-FFF2-40B4-BE49-F238E27FC236}">
                  <a16:creationId xmlns:a16="http://schemas.microsoft.com/office/drawing/2014/main" id="{879807BC-3E46-446D-8D42-E50FA1C7B041}"/>
                </a:ext>
              </a:extLst>
            </p:cNvPr>
            <p:cNvSpPr>
              <a:spLocks/>
            </p:cNvSpPr>
            <p:nvPr/>
          </p:nvSpPr>
          <p:spPr bwMode="auto">
            <a:xfrm>
              <a:off x="3363912" y="800101"/>
              <a:ext cx="5110162" cy="5078412"/>
            </a:xfrm>
            <a:custGeom>
              <a:avLst/>
              <a:gdLst>
                <a:gd name="T0" fmla="*/ 1670 w 2447"/>
                <a:gd name="T1" fmla="*/ 937 h 2432"/>
                <a:gd name="T2" fmla="*/ 1589 w 2447"/>
                <a:gd name="T3" fmla="*/ 957 h 2432"/>
                <a:gd name="T4" fmla="*/ 1551 w 2447"/>
                <a:gd name="T5" fmla="*/ 930 h 2432"/>
                <a:gd name="T6" fmla="*/ 1550 w 2447"/>
                <a:gd name="T7" fmla="*/ 929 h 2432"/>
                <a:gd name="T8" fmla="*/ 1423 w 2447"/>
                <a:gd name="T9" fmla="*/ 929 h 2432"/>
                <a:gd name="T10" fmla="*/ 1311 w 2447"/>
                <a:gd name="T11" fmla="*/ 1041 h 2432"/>
                <a:gd name="T12" fmla="*/ 1183 w 2447"/>
                <a:gd name="T13" fmla="*/ 1041 h 2432"/>
                <a:gd name="T14" fmla="*/ 1183 w 2447"/>
                <a:gd name="T15" fmla="*/ 913 h 2432"/>
                <a:gd name="T16" fmla="*/ 1550 w 2447"/>
                <a:gd name="T17" fmla="*/ 546 h 2432"/>
                <a:gd name="T18" fmla="*/ 1555 w 2447"/>
                <a:gd name="T19" fmla="*/ 423 h 2432"/>
                <a:gd name="T20" fmla="*/ 1555 w 2447"/>
                <a:gd name="T21" fmla="*/ 423 h 2432"/>
                <a:gd name="T22" fmla="*/ 1523 w 2447"/>
                <a:gd name="T23" fmla="*/ 380 h 2432"/>
                <a:gd name="T24" fmla="*/ 1543 w 2447"/>
                <a:gd name="T25" fmla="*/ 299 h 2432"/>
                <a:gd name="T26" fmla="*/ 1678 w 2447"/>
                <a:gd name="T27" fmla="*/ 163 h 2432"/>
                <a:gd name="T28" fmla="*/ 1678 w 2447"/>
                <a:gd name="T29" fmla="*/ 36 h 2432"/>
                <a:gd name="T30" fmla="*/ 1550 w 2447"/>
                <a:gd name="T31" fmla="*/ 36 h 2432"/>
                <a:gd name="T32" fmla="*/ 1462 w 2447"/>
                <a:gd name="T33" fmla="*/ 124 h 2432"/>
                <a:gd name="T34" fmla="*/ 1381 w 2447"/>
                <a:gd name="T35" fmla="*/ 143 h 2432"/>
                <a:gd name="T36" fmla="*/ 1348 w 2447"/>
                <a:gd name="T37" fmla="*/ 121 h 2432"/>
                <a:gd name="T38" fmla="*/ 1343 w 2447"/>
                <a:gd name="T39" fmla="*/ 115 h 2432"/>
                <a:gd name="T40" fmla="*/ 1215 w 2447"/>
                <a:gd name="T41" fmla="*/ 115 h 2432"/>
                <a:gd name="T42" fmla="*/ 35 w 2447"/>
                <a:gd name="T43" fmla="*/ 1296 h 2432"/>
                <a:gd name="T44" fmla="*/ 35 w 2447"/>
                <a:gd name="T45" fmla="*/ 1424 h 2432"/>
                <a:gd name="T46" fmla="*/ 162 w 2447"/>
                <a:gd name="T47" fmla="*/ 1424 h 2432"/>
                <a:gd name="T48" fmla="*/ 266 w 2447"/>
                <a:gd name="T49" fmla="*/ 1320 h 2432"/>
                <a:gd name="T50" fmla="*/ 394 w 2447"/>
                <a:gd name="T51" fmla="*/ 1320 h 2432"/>
                <a:gd name="T52" fmla="*/ 394 w 2447"/>
                <a:gd name="T53" fmla="*/ 1447 h 2432"/>
                <a:gd name="T54" fmla="*/ 178 w 2447"/>
                <a:gd name="T55" fmla="*/ 1663 h 2432"/>
                <a:gd name="T56" fmla="*/ 178 w 2447"/>
                <a:gd name="T57" fmla="*/ 1790 h 2432"/>
                <a:gd name="T58" fmla="*/ 306 w 2447"/>
                <a:gd name="T59" fmla="*/ 1790 h 2432"/>
                <a:gd name="T60" fmla="*/ 497 w 2447"/>
                <a:gd name="T61" fmla="*/ 1599 h 2432"/>
                <a:gd name="T62" fmla="*/ 625 w 2447"/>
                <a:gd name="T63" fmla="*/ 1599 h 2432"/>
                <a:gd name="T64" fmla="*/ 625 w 2447"/>
                <a:gd name="T65" fmla="*/ 1727 h 2432"/>
                <a:gd name="T66" fmla="*/ 178 w 2447"/>
                <a:gd name="T67" fmla="*/ 2173 h 2432"/>
                <a:gd name="T68" fmla="*/ 178 w 2447"/>
                <a:gd name="T69" fmla="*/ 2301 h 2432"/>
                <a:gd name="T70" fmla="*/ 306 w 2447"/>
                <a:gd name="T71" fmla="*/ 2301 h 2432"/>
                <a:gd name="T72" fmla="*/ 673 w 2447"/>
                <a:gd name="T73" fmla="*/ 1934 h 2432"/>
                <a:gd name="T74" fmla="*/ 801 w 2447"/>
                <a:gd name="T75" fmla="*/ 1934 h 2432"/>
                <a:gd name="T76" fmla="*/ 801 w 2447"/>
                <a:gd name="T77" fmla="*/ 2062 h 2432"/>
                <a:gd name="T78" fmla="*/ 815 w 2447"/>
                <a:gd name="T79" fmla="*/ 2047 h 2432"/>
                <a:gd name="T80" fmla="*/ 815 w 2447"/>
                <a:gd name="T81" fmla="*/ 2175 h 2432"/>
                <a:gd name="T82" fmla="*/ 942 w 2447"/>
                <a:gd name="T83" fmla="*/ 2175 h 2432"/>
                <a:gd name="T84" fmla="*/ 968 w 2447"/>
                <a:gd name="T85" fmla="*/ 2149 h 2432"/>
                <a:gd name="T86" fmla="*/ 1096 w 2447"/>
                <a:gd name="T87" fmla="*/ 2149 h 2432"/>
                <a:gd name="T88" fmla="*/ 1096 w 2447"/>
                <a:gd name="T89" fmla="*/ 2277 h 2432"/>
                <a:gd name="T90" fmla="*/ 1104 w 2447"/>
                <a:gd name="T91" fmla="*/ 2269 h 2432"/>
                <a:gd name="T92" fmla="*/ 1104 w 2447"/>
                <a:gd name="T93" fmla="*/ 2397 h 2432"/>
                <a:gd name="T94" fmla="*/ 1231 w 2447"/>
                <a:gd name="T95" fmla="*/ 2397 h 2432"/>
                <a:gd name="T96" fmla="*/ 2412 w 2447"/>
                <a:gd name="T97" fmla="*/ 1216 h 2432"/>
                <a:gd name="T98" fmla="*/ 2412 w 2447"/>
                <a:gd name="T99" fmla="*/ 1089 h 2432"/>
                <a:gd name="T100" fmla="*/ 2284 w 2447"/>
                <a:gd name="T101" fmla="*/ 1089 h 2432"/>
                <a:gd name="T102" fmla="*/ 2252 w 2447"/>
                <a:gd name="T103" fmla="*/ 1120 h 2432"/>
                <a:gd name="T104" fmla="*/ 2125 w 2447"/>
                <a:gd name="T105" fmla="*/ 1120 h 2432"/>
                <a:gd name="T106" fmla="*/ 2125 w 2447"/>
                <a:gd name="T107" fmla="*/ 993 h 2432"/>
                <a:gd name="T108" fmla="*/ 2334 w 2447"/>
                <a:gd name="T109" fmla="*/ 784 h 2432"/>
                <a:gd name="T110" fmla="*/ 2334 w 2447"/>
                <a:gd name="T111" fmla="*/ 656 h 2432"/>
                <a:gd name="T112" fmla="*/ 2206 w 2447"/>
                <a:gd name="T113" fmla="*/ 656 h 2432"/>
                <a:gd name="T114" fmla="*/ 2196 w 2447"/>
                <a:gd name="T115" fmla="*/ 666 h 2432"/>
                <a:gd name="T116" fmla="*/ 2123 w 2447"/>
                <a:gd name="T117" fmla="*/ 678 h 2432"/>
                <a:gd name="T118" fmla="*/ 2088 w 2447"/>
                <a:gd name="T119" fmla="*/ 653 h 2432"/>
                <a:gd name="T120" fmla="*/ 2085 w 2447"/>
                <a:gd name="T121" fmla="*/ 650 h 2432"/>
                <a:gd name="T122" fmla="*/ 1957 w 2447"/>
                <a:gd name="T123" fmla="*/ 650 h 2432"/>
                <a:gd name="T124" fmla="*/ 1670 w 2447"/>
                <a:gd name="T125" fmla="*/ 937 h 24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447" h="2432">
                  <a:moveTo>
                    <a:pt x="1670" y="937"/>
                  </a:moveTo>
                  <a:cubicBezTo>
                    <a:pt x="1635" y="970"/>
                    <a:pt x="1604" y="963"/>
                    <a:pt x="1589" y="957"/>
                  </a:cubicBezTo>
                  <a:cubicBezTo>
                    <a:pt x="1569" y="948"/>
                    <a:pt x="1564" y="942"/>
                    <a:pt x="1551" y="930"/>
                  </a:cubicBezTo>
                  <a:cubicBezTo>
                    <a:pt x="1551" y="930"/>
                    <a:pt x="1551" y="929"/>
                    <a:pt x="1550" y="929"/>
                  </a:cubicBezTo>
                  <a:cubicBezTo>
                    <a:pt x="1515" y="894"/>
                    <a:pt x="1458" y="894"/>
                    <a:pt x="1423" y="929"/>
                  </a:cubicBezTo>
                  <a:cubicBezTo>
                    <a:pt x="1311" y="1041"/>
                    <a:pt x="1311" y="1041"/>
                    <a:pt x="1311" y="1041"/>
                  </a:cubicBezTo>
                  <a:cubicBezTo>
                    <a:pt x="1276" y="1076"/>
                    <a:pt x="1219" y="1076"/>
                    <a:pt x="1183" y="1041"/>
                  </a:cubicBezTo>
                  <a:cubicBezTo>
                    <a:pt x="1148" y="1005"/>
                    <a:pt x="1148" y="948"/>
                    <a:pt x="1183" y="913"/>
                  </a:cubicBezTo>
                  <a:cubicBezTo>
                    <a:pt x="1550" y="546"/>
                    <a:pt x="1550" y="546"/>
                    <a:pt x="1550" y="546"/>
                  </a:cubicBezTo>
                  <a:cubicBezTo>
                    <a:pt x="1584" y="512"/>
                    <a:pt x="1585" y="459"/>
                    <a:pt x="1555" y="423"/>
                  </a:cubicBezTo>
                  <a:cubicBezTo>
                    <a:pt x="1555" y="423"/>
                    <a:pt x="1555" y="423"/>
                    <a:pt x="1555" y="423"/>
                  </a:cubicBezTo>
                  <a:cubicBezTo>
                    <a:pt x="1539" y="406"/>
                    <a:pt x="1533" y="402"/>
                    <a:pt x="1523" y="380"/>
                  </a:cubicBezTo>
                  <a:cubicBezTo>
                    <a:pt x="1516" y="365"/>
                    <a:pt x="1510" y="334"/>
                    <a:pt x="1543" y="299"/>
                  </a:cubicBezTo>
                  <a:cubicBezTo>
                    <a:pt x="1678" y="163"/>
                    <a:pt x="1678" y="163"/>
                    <a:pt x="1678" y="163"/>
                  </a:cubicBezTo>
                  <a:cubicBezTo>
                    <a:pt x="1713" y="128"/>
                    <a:pt x="1713" y="71"/>
                    <a:pt x="1678" y="36"/>
                  </a:cubicBezTo>
                  <a:cubicBezTo>
                    <a:pt x="1643" y="0"/>
                    <a:pt x="1586" y="0"/>
                    <a:pt x="1550" y="36"/>
                  </a:cubicBezTo>
                  <a:cubicBezTo>
                    <a:pt x="1462" y="124"/>
                    <a:pt x="1462" y="124"/>
                    <a:pt x="1462" y="124"/>
                  </a:cubicBezTo>
                  <a:cubicBezTo>
                    <a:pt x="1427" y="156"/>
                    <a:pt x="1396" y="150"/>
                    <a:pt x="1381" y="143"/>
                  </a:cubicBezTo>
                  <a:cubicBezTo>
                    <a:pt x="1364" y="136"/>
                    <a:pt x="1358" y="130"/>
                    <a:pt x="1348" y="121"/>
                  </a:cubicBezTo>
                  <a:cubicBezTo>
                    <a:pt x="1346" y="119"/>
                    <a:pt x="1345" y="117"/>
                    <a:pt x="1343" y="115"/>
                  </a:cubicBezTo>
                  <a:cubicBezTo>
                    <a:pt x="1308" y="80"/>
                    <a:pt x="1251" y="80"/>
                    <a:pt x="1215" y="115"/>
                  </a:cubicBezTo>
                  <a:cubicBezTo>
                    <a:pt x="35" y="1296"/>
                    <a:pt x="35" y="1296"/>
                    <a:pt x="35" y="1296"/>
                  </a:cubicBezTo>
                  <a:cubicBezTo>
                    <a:pt x="0" y="1331"/>
                    <a:pt x="0" y="1388"/>
                    <a:pt x="35" y="1424"/>
                  </a:cubicBezTo>
                  <a:cubicBezTo>
                    <a:pt x="70" y="1459"/>
                    <a:pt x="127" y="1459"/>
                    <a:pt x="162" y="1424"/>
                  </a:cubicBezTo>
                  <a:cubicBezTo>
                    <a:pt x="266" y="1320"/>
                    <a:pt x="266" y="1320"/>
                    <a:pt x="266" y="1320"/>
                  </a:cubicBezTo>
                  <a:cubicBezTo>
                    <a:pt x="301" y="1285"/>
                    <a:pt x="359" y="1285"/>
                    <a:pt x="394" y="1320"/>
                  </a:cubicBezTo>
                  <a:cubicBezTo>
                    <a:pt x="429" y="1355"/>
                    <a:pt x="429" y="1412"/>
                    <a:pt x="394" y="1447"/>
                  </a:cubicBezTo>
                  <a:cubicBezTo>
                    <a:pt x="178" y="1663"/>
                    <a:pt x="178" y="1663"/>
                    <a:pt x="178" y="1663"/>
                  </a:cubicBezTo>
                  <a:cubicBezTo>
                    <a:pt x="143" y="1698"/>
                    <a:pt x="143" y="1755"/>
                    <a:pt x="178" y="1790"/>
                  </a:cubicBezTo>
                  <a:cubicBezTo>
                    <a:pt x="214" y="1826"/>
                    <a:pt x="271" y="1826"/>
                    <a:pt x="306" y="1790"/>
                  </a:cubicBezTo>
                  <a:cubicBezTo>
                    <a:pt x="497" y="1599"/>
                    <a:pt x="497" y="1599"/>
                    <a:pt x="497" y="1599"/>
                  </a:cubicBezTo>
                  <a:cubicBezTo>
                    <a:pt x="533" y="1564"/>
                    <a:pt x="590" y="1564"/>
                    <a:pt x="625" y="1599"/>
                  </a:cubicBezTo>
                  <a:cubicBezTo>
                    <a:pt x="660" y="1634"/>
                    <a:pt x="660" y="1691"/>
                    <a:pt x="625" y="1727"/>
                  </a:cubicBezTo>
                  <a:cubicBezTo>
                    <a:pt x="178" y="2173"/>
                    <a:pt x="178" y="2173"/>
                    <a:pt x="178" y="2173"/>
                  </a:cubicBezTo>
                  <a:cubicBezTo>
                    <a:pt x="143" y="2209"/>
                    <a:pt x="143" y="2266"/>
                    <a:pt x="178" y="2301"/>
                  </a:cubicBezTo>
                  <a:cubicBezTo>
                    <a:pt x="214" y="2336"/>
                    <a:pt x="271" y="2336"/>
                    <a:pt x="306" y="2301"/>
                  </a:cubicBezTo>
                  <a:cubicBezTo>
                    <a:pt x="673" y="1934"/>
                    <a:pt x="673" y="1934"/>
                    <a:pt x="673" y="1934"/>
                  </a:cubicBezTo>
                  <a:cubicBezTo>
                    <a:pt x="708" y="1899"/>
                    <a:pt x="765" y="1899"/>
                    <a:pt x="801" y="1934"/>
                  </a:cubicBezTo>
                  <a:cubicBezTo>
                    <a:pt x="836" y="1969"/>
                    <a:pt x="836" y="2026"/>
                    <a:pt x="801" y="2062"/>
                  </a:cubicBezTo>
                  <a:cubicBezTo>
                    <a:pt x="815" y="2047"/>
                    <a:pt x="815" y="2047"/>
                    <a:pt x="815" y="2047"/>
                  </a:cubicBezTo>
                  <a:cubicBezTo>
                    <a:pt x="779" y="2083"/>
                    <a:pt x="779" y="2140"/>
                    <a:pt x="815" y="2175"/>
                  </a:cubicBezTo>
                  <a:cubicBezTo>
                    <a:pt x="850" y="2210"/>
                    <a:pt x="907" y="2210"/>
                    <a:pt x="942" y="2175"/>
                  </a:cubicBezTo>
                  <a:cubicBezTo>
                    <a:pt x="968" y="2149"/>
                    <a:pt x="968" y="2149"/>
                    <a:pt x="968" y="2149"/>
                  </a:cubicBezTo>
                  <a:cubicBezTo>
                    <a:pt x="1003" y="2114"/>
                    <a:pt x="1060" y="2114"/>
                    <a:pt x="1096" y="2149"/>
                  </a:cubicBezTo>
                  <a:cubicBezTo>
                    <a:pt x="1131" y="2185"/>
                    <a:pt x="1131" y="2242"/>
                    <a:pt x="1096" y="2277"/>
                  </a:cubicBezTo>
                  <a:cubicBezTo>
                    <a:pt x="1104" y="2269"/>
                    <a:pt x="1104" y="2269"/>
                    <a:pt x="1104" y="2269"/>
                  </a:cubicBezTo>
                  <a:cubicBezTo>
                    <a:pt x="1068" y="2304"/>
                    <a:pt x="1068" y="2361"/>
                    <a:pt x="1104" y="2397"/>
                  </a:cubicBezTo>
                  <a:cubicBezTo>
                    <a:pt x="1139" y="2432"/>
                    <a:pt x="1196" y="2432"/>
                    <a:pt x="1231" y="2397"/>
                  </a:cubicBezTo>
                  <a:cubicBezTo>
                    <a:pt x="2412" y="1216"/>
                    <a:pt x="2412" y="1216"/>
                    <a:pt x="2412" y="1216"/>
                  </a:cubicBezTo>
                  <a:cubicBezTo>
                    <a:pt x="2447" y="1181"/>
                    <a:pt x="2447" y="1124"/>
                    <a:pt x="2412" y="1089"/>
                  </a:cubicBezTo>
                  <a:cubicBezTo>
                    <a:pt x="2377" y="1053"/>
                    <a:pt x="2319" y="1053"/>
                    <a:pt x="2284" y="1089"/>
                  </a:cubicBezTo>
                  <a:cubicBezTo>
                    <a:pt x="2252" y="1120"/>
                    <a:pt x="2252" y="1120"/>
                    <a:pt x="2252" y="1120"/>
                  </a:cubicBezTo>
                  <a:cubicBezTo>
                    <a:pt x="2217" y="1156"/>
                    <a:pt x="2160" y="1156"/>
                    <a:pt x="2125" y="1120"/>
                  </a:cubicBezTo>
                  <a:cubicBezTo>
                    <a:pt x="2089" y="1085"/>
                    <a:pt x="2089" y="1028"/>
                    <a:pt x="2125" y="993"/>
                  </a:cubicBezTo>
                  <a:cubicBezTo>
                    <a:pt x="2334" y="784"/>
                    <a:pt x="2334" y="784"/>
                    <a:pt x="2334" y="784"/>
                  </a:cubicBezTo>
                  <a:cubicBezTo>
                    <a:pt x="2369" y="748"/>
                    <a:pt x="2369" y="691"/>
                    <a:pt x="2334" y="656"/>
                  </a:cubicBezTo>
                  <a:cubicBezTo>
                    <a:pt x="2299" y="621"/>
                    <a:pt x="2241" y="621"/>
                    <a:pt x="2206" y="656"/>
                  </a:cubicBezTo>
                  <a:cubicBezTo>
                    <a:pt x="2196" y="666"/>
                    <a:pt x="2196" y="666"/>
                    <a:pt x="2196" y="666"/>
                  </a:cubicBezTo>
                  <a:cubicBezTo>
                    <a:pt x="2164" y="690"/>
                    <a:pt x="2137" y="684"/>
                    <a:pt x="2123" y="678"/>
                  </a:cubicBezTo>
                  <a:cubicBezTo>
                    <a:pt x="2105" y="670"/>
                    <a:pt x="2100" y="664"/>
                    <a:pt x="2088" y="653"/>
                  </a:cubicBezTo>
                  <a:cubicBezTo>
                    <a:pt x="2087" y="652"/>
                    <a:pt x="2086" y="651"/>
                    <a:pt x="2085" y="650"/>
                  </a:cubicBezTo>
                  <a:cubicBezTo>
                    <a:pt x="2049" y="615"/>
                    <a:pt x="1992" y="615"/>
                    <a:pt x="1957" y="650"/>
                  </a:cubicBezTo>
                  <a:lnTo>
                    <a:pt x="1670" y="93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6">
              <a:extLst>
                <a:ext uri="{FF2B5EF4-FFF2-40B4-BE49-F238E27FC236}">
                  <a16:creationId xmlns:a16="http://schemas.microsoft.com/office/drawing/2014/main" id="{BAFA6478-6886-43E8-94F5-D0D2ACEDCEED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5702" y="2195512"/>
              <a:ext cx="700088" cy="700088"/>
            </a:xfrm>
            <a:custGeom>
              <a:avLst/>
              <a:gdLst>
                <a:gd name="T0" fmla="*/ 328 w 335"/>
                <a:gd name="T1" fmla="*/ 56 h 335"/>
                <a:gd name="T2" fmla="*/ 299 w 335"/>
                <a:gd name="T3" fmla="*/ 57 h 335"/>
                <a:gd name="T4" fmla="*/ 274 w 335"/>
                <a:gd name="T5" fmla="*/ 57 h 335"/>
                <a:gd name="T6" fmla="*/ 274 w 335"/>
                <a:gd name="T7" fmla="*/ 81 h 335"/>
                <a:gd name="T8" fmla="*/ 273 w 335"/>
                <a:gd name="T9" fmla="*/ 110 h 335"/>
                <a:gd name="T10" fmla="*/ 245 w 335"/>
                <a:gd name="T11" fmla="*/ 111 h 335"/>
                <a:gd name="T12" fmla="*/ 220 w 335"/>
                <a:gd name="T13" fmla="*/ 111 h 335"/>
                <a:gd name="T14" fmla="*/ 220 w 335"/>
                <a:gd name="T15" fmla="*/ 136 h 335"/>
                <a:gd name="T16" fmla="*/ 219 w 335"/>
                <a:gd name="T17" fmla="*/ 164 h 335"/>
                <a:gd name="T18" fmla="*/ 190 w 335"/>
                <a:gd name="T19" fmla="*/ 165 h 335"/>
                <a:gd name="T20" fmla="*/ 166 w 335"/>
                <a:gd name="T21" fmla="*/ 166 h 335"/>
                <a:gd name="T22" fmla="*/ 165 w 335"/>
                <a:gd name="T23" fmla="*/ 190 h 335"/>
                <a:gd name="T24" fmla="*/ 164 w 335"/>
                <a:gd name="T25" fmla="*/ 219 h 335"/>
                <a:gd name="T26" fmla="*/ 136 w 335"/>
                <a:gd name="T27" fmla="*/ 220 h 335"/>
                <a:gd name="T28" fmla="*/ 111 w 335"/>
                <a:gd name="T29" fmla="*/ 220 h 335"/>
                <a:gd name="T30" fmla="*/ 111 w 335"/>
                <a:gd name="T31" fmla="*/ 245 h 335"/>
                <a:gd name="T32" fmla="*/ 110 w 335"/>
                <a:gd name="T33" fmla="*/ 273 h 335"/>
                <a:gd name="T34" fmla="*/ 81 w 335"/>
                <a:gd name="T35" fmla="*/ 274 h 335"/>
                <a:gd name="T36" fmla="*/ 57 w 335"/>
                <a:gd name="T37" fmla="*/ 274 h 335"/>
                <a:gd name="T38" fmla="*/ 57 w 335"/>
                <a:gd name="T39" fmla="*/ 299 h 335"/>
                <a:gd name="T40" fmla="*/ 56 w 335"/>
                <a:gd name="T41" fmla="*/ 327 h 335"/>
                <a:gd name="T42" fmla="*/ 27 w 335"/>
                <a:gd name="T43" fmla="*/ 329 h 335"/>
                <a:gd name="T44" fmla="*/ 2 w 335"/>
                <a:gd name="T45" fmla="*/ 329 h 335"/>
                <a:gd name="T46" fmla="*/ 0 w 335"/>
                <a:gd name="T47" fmla="*/ 326 h 335"/>
                <a:gd name="T48" fmla="*/ 28 w 335"/>
                <a:gd name="T49" fmla="*/ 325 h 335"/>
                <a:gd name="T50" fmla="*/ 53 w 335"/>
                <a:gd name="T51" fmla="*/ 325 h 335"/>
                <a:gd name="T52" fmla="*/ 53 w 335"/>
                <a:gd name="T53" fmla="*/ 300 h 335"/>
                <a:gd name="T54" fmla="*/ 54 w 335"/>
                <a:gd name="T55" fmla="*/ 271 h 335"/>
                <a:gd name="T56" fmla="*/ 83 w 335"/>
                <a:gd name="T57" fmla="*/ 270 h 335"/>
                <a:gd name="T58" fmla="*/ 107 w 335"/>
                <a:gd name="T59" fmla="*/ 270 h 335"/>
                <a:gd name="T60" fmla="*/ 107 w 335"/>
                <a:gd name="T61" fmla="*/ 246 h 335"/>
                <a:gd name="T62" fmla="*/ 108 w 335"/>
                <a:gd name="T63" fmla="*/ 217 h 335"/>
                <a:gd name="T64" fmla="*/ 137 w 335"/>
                <a:gd name="T65" fmla="*/ 216 h 335"/>
                <a:gd name="T66" fmla="*/ 162 w 335"/>
                <a:gd name="T67" fmla="*/ 216 h 335"/>
                <a:gd name="T68" fmla="*/ 162 w 335"/>
                <a:gd name="T69" fmla="*/ 191 h 335"/>
                <a:gd name="T70" fmla="*/ 163 w 335"/>
                <a:gd name="T71" fmla="*/ 163 h 335"/>
                <a:gd name="T72" fmla="*/ 191 w 335"/>
                <a:gd name="T73" fmla="*/ 162 h 335"/>
                <a:gd name="T74" fmla="*/ 216 w 335"/>
                <a:gd name="T75" fmla="*/ 162 h 335"/>
                <a:gd name="T76" fmla="*/ 216 w 335"/>
                <a:gd name="T77" fmla="*/ 137 h 335"/>
                <a:gd name="T78" fmla="*/ 217 w 335"/>
                <a:gd name="T79" fmla="*/ 108 h 335"/>
                <a:gd name="T80" fmla="*/ 246 w 335"/>
                <a:gd name="T81" fmla="*/ 107 h 335"/>
                <a:gd name="T82" fmla="*/ 270 w 335"/>
                <a:gd name="T83" fmla="*/ 107 h 335"/>
                <a:gd name="T84" fmla="*/ 270 w 335"/>
                <a:gd name="T85" fmla="*/ 83 h 335"/>
                <a:gd name="T86" fmla="*/ 271 w 335"/>
                <a:gd name="T87" fmla="*/ 54 h 335"/>
                <a:gd name="T88" fmla="*/ 300 w 335"/>
                <a:gd name="T89" fmla="*/ 53 h 335"/>
                <a:gd name="T90" fmla="*/ 325 w 335"/>
                <a:gd name="T91" fmla="*/ 53 h 335"/>
                <a:gd name="T92" fmla="*/ 325 w 335"/>
                <a:gd name="T93" fmla="*/ 28 h 335"/>
                <a:gd name="T94" fmla="*/ 326 w 335"/>
                <a:gd name="T95" fmla="*/ 0 h 335"/>
                <a:gd name="T96" fmla="*/ 329 w 335"/>
                <a:gd name="T97" fmla="*/ 2 h 335"/>
                <a:gd name="T98" fmla="*/ 329 w 335"/>
                <a:gd name="T99" fmla="*/ 27 h 335"/>
                <a:gd name="T100" fmla="*/ 328 w 335"/>
                <a:gd name="T101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35" h="335">
                  <a:moveTo>
                    <a:pt x="328" y="56"/>
                  </a:moveTo>
                  <a:cubicBezTo>
                    <a:pt x="320" y="63"/>
                    <a:pt x="309" y="60"/>
                    <a:pt x="299" y="57"/>
                  </a:cubicBezTo>
                  <a:cubicBezTo>
                    <a:pt x="289" y="54"/>
                    <a:pt x="280" y="51"/>
                    <a:pt x="274" y="57"/>
                  </a:cubicBezTo>
                  <a:cubicBezTo>
                    <a:pt x="268" y="63"/>
                    <a:pt x="271" y="72"/>
                    <a:pt x="274" y="81"/>
                  </a:cubicBezTo>
                  <a:cubicBezTo>
                    <a:pt x="277" y="92"/>
                    <a:pt x="281" y="102"/>
                    <a:pt x="273" y="110"/>
                  </a:cubicBezTo>
                  <a:cubicBezTo>
                    <a:pt x="265" y="118"/>
                    <a:pt x="255" y="114"/>
                    <a:pt x="245" y="111"/>
                  </a:cubicBezTo>
                  <a:cubicBezTo>
                    <a:pt x="235" y="108"/>
                    <a:pt x="226" y="105"/>
                    <a:pt x="220" y="111"/>
                  </a:cubicBezTo>
                  <a:cubicBezTo>
                    <a:pt x="214" y="117"/>
                    <a:pt x="217" y="126"/>
                    <a:pt x="220" y="136"/>
                  </a:cubicBezTo>
                  <a:cubicBezTo>
                    <a:pt x="223" y="146"/>
                    <a:pt x="226" y="157"/>
                    <a:pt x="219" y="164"/>
                  </a:cubicBezTo>
                  <a:cubicBezTo>
                    <a:pt x="211" y="172"/>
                    <a:pt x="200" y="169"/>
                    <a:pt x="190" y="165"/>
                  </a:cubicBezTo>
                  <a:cubicBezTo>
                    <a:pt x="181" y="162"/>
                    <a:pt x="171" y="160"/>
                    <a:pt x="166" y="166"/>
                  </a:cubicBezTo>
                  <a:cubicBezTo>
                    <a:pt x="160" y="171"/>
                    <a:pt x="162" y="181"/>
                    <a:pt x="165" y="190"/>
                  </a:cubicBezTo>
                  <a:cubicBezTo>
                    <a:pt x="169" y="200"/>
                    <a:pt x="172" y="211"/>
                    <a:pt x="164" y="219"/>
                  </a:cubicBezTo>
                  <a:cubicBezTo>
                    <a:pt x="157" y="226"/>
                    <a:pt x="146" y="223"/>
                    <a:pt x="136" y="220"/>
                  </a:cubicBezTo>
                  <a:cubicBezTo>
                    <a:pt x="126" y="217"/>
                    <a:pt x="117" y="214"/>
                    <a:pt x="111" y="220"/>
                  </a:cubicBezTo>
                  <a:cubicBezTo>
                    <a:pt x="105" y="226"/>
                    <a:pt x="108" y="235"/>
                    <a:pt x="111" y="245"/>
                  </a:cubicBezTo>
                  <a:cubicBezTo>
                    <a:pt x="114" y="255"/>
                    <a:pt x="118" y="265"/>
                    <a:pt x="110" y="273"/>
                  </a:cubicBezTo>
                  <a:cubicBezTo>
                    <a:pt x="102" y="281"/>
                    <a:pt x="92" y="277"/>
                    <a:pt x="81" y="274"/>
                  </a:cubicBezTo>
                  <a:cubicBezTo>
                    <a:pt x="72" y="271"/>
                    <a:pt x="63" y="268"/>
                    <a:pt x="57" y="274"/>
                  </a:cubicBezTo>
                  <a:cubicBezTo>
                    <a:pt x="51" y="280"/>
                    <a:pt x="54" y="289"/>
                    <a:pt x="57" y="299"/>
                  </a:cubicBezTo>
                  <a:cubicBezTo>
                    <a:pt x="60" y="309"/>
                    <a:pt x="63" y="320"/>
                    <a:pt x="56" y="327"/>
                  </a:cubicBezTo>
                  <a:cubicBezTo>
                    <a:pt x="48" y="335"/>
                    <a:pt x="37" y="332"/>
                    <a:pt x="27" y="329"/>
                  </a:cubicBezTo>
                  <a:cubicBezTo>
                    <a:pt x="17" y="326"/>
                    <a:pt x="8" y="323"/>
                    <a:pt x="2" y="329"/>
                  </a:cubicBezTo>
                  <a:cubicBezTo>
                    <a:pt x="0" y="326"/>
                    <a:pt x="0" y="326"/>
                    <a:pt x="0" y="326"/>
                  </a:cubicBezTo>
                  <a:cubicBezTo>
                    <a:pt x="7" y="318"/>
                    <a:pt x="18" y="322"/>
                    <a:pt x="28" y="325"/>
                  </a:cubicBezTo>
                  <a:cubicBezTo>
                    <a:pt x="38" y="328"/>
                    <a:pt x="47" y="331"/>
                    <a:pt x="53" y="325"/>
                  </a:cubicBezTo>
                  <a:cubicBezTo>
                    <a:pt x="59" y="319"/>
                    <a:pt x="56" y="310"/>
                    <a:pt x="53" y="300"/>
                  </a:cubicBezTo>
                  <a:cubicBezTo>
                    <a:pt x="50" y="290"/>
                    <a:pt x="46" y="279"/>
                    <a:pt x="54" y="271"/>
                  </a:cubicBezTo>
                  <a:cubicBezTo>
                    <a:pt x="62" y="264"/>
                    <a:pt x="72" y="267"/>
                    <a:pt x="83" y="270"/>
                  </a:cubicBezTo>
                  <a:cubicBezTo>
                    <a:pt x="92" y="273"/>
                    <a:pt x="101" y="276"/>
                    <a:pt x="107" y="270"/>
                  </a:cubicBezTo>
                  <a:cubicBezTo>
                    <a:pt x="113" y="264"/>
                    <a:pt x="110" y="255"/>
                    <a:pt x="107" y="246"/>
                  </a:cubicBezTo>
                  <a:cubicBezTo>
                    <a:pt x="104" y="235"/>
                    <a:pt x="101" y="225"/>
                    <a:pt x="108" y="217"/>
                  </a:cubicBezTo>
                  <a:cubicBezTo>
                    <a:pt x="116" y="209"/>
                    <a:pt x="127" y="213"/>
                    <a:pt x="137" y="216"/>
                  </a:cubicBezTo>
                  <a:cubicBezTo>
                    <a:pt x="147" y="219"/>
                    <a:pt x="156" y="222"/>
                    <a:pt x="162" y="216"/>
                  </a:cubicBezTo>
                  <a:cubicBezTo>
                    <a:pt x="168" y="210"/>
                    <a:pt x="165" y="201"/>
                    <a:pt x="162" y="191"/>
                  </a:cubicBezTo>
                  <a:cubicBezTo>
                    <a:pt x="158" y="181"/>
                    <a:pt x="155" y="170"/>
                    <a:pt x="163" y="163"/>
                  </a:cubicBezTo>
                  <a:cubicBezTo>
                    <a:pt x="170" y="155"/>
                    <a:pt x="181" y="158"/>
                    <a:pt x="191" y="162"/>
                  </a:cubicBezTo>
                  <a:cubicBezTo>
                    <a:pt x="201" y="165"/>
                    <a:pt x="210" y="168"/>
                    <a:pt x="216" y="162"/>
                  </a:cubicBezTo>
                  <a:cubicBezTo>
                    <a:pt x="222" y="156"/>
                    <a:pt x="219" y="147"/>
                    <a:pt x="216" y="137"/>
                  </a:cubicBezTo>
                  <a:cubicBezTo>
                    <a:pt x="213" y="127"/>
                    <a:pt x="209" y="116"/>
                    <a:pt x="217" y="108"/>
                  </a:cubicBezTo>
                  <a:cubicBezTo>
                    <a:pt x="225" y="101"/>
                    <a:pt x="235" y="104"/>
                    <a:pt x="246" y="107"/>
                  </a:cubicBezTo>
                  <a:cubicBezTo>
                    <a:pt x="255" y="110"/>
                    <a:pt x="264" y="113"/>
                    <a:pt x="270" y="107"/>
                  </a:cubicBezTo>
                  <a:cubicBezTo>
                    <a:pt x="276" y="101"/>
                    <a:pt x="273" y="92"/>
                    <a:pt x="270" y="83"/>
                  </a:cubicBezTo>
                  <a:cubicBezTo>
                    <a:pt x="267" y="72"/>
                    <a:pt x="264" y="62"/>
                    <a:pt x="271" y="54"/>
                  </a:cubicBezTo>
                  <a:cubicBezTo>
                    <a:pt x="279" y="46"/>
                    <a:pt x="290" y="50"/>
                    <a:pt x="300" y="53"/>
                  </a:cubicBezTo>
                  <a:cubicBezTo>
                    <a:pt x="310" y="56"/>
                    <a:pt x="319" y="59"/>
                    <a:pt x="325" y="53"/>
                  </a:cubicBezTo>
                  <a:cubicBezTo>
                    <a:pt x="331" y="47"/>
                    <a:pt x="328" y="38"/>
                    <a:pt x="325" y="28"/>
                  </a:cubicBezTo>
                  <a:cubicBezTo>
                    <a:pt x="322" y="18"/>
                    <a:pt x="318" y="7"/>
                    <a:pt x="326" y="0"/>
                  </a:cubicBezTo>
                  <a:cubicBezTo>
                    <a:pt x="329" y="2"/>
                    <a:pt x="329" y="2"/>
                    <a:pt x="329" y="2"/>
                  </a:cubicBezTo>
                  <a:cubicBezTo>
                    <a:pt x="323" y="8"/>
                    <a:pt x="326" y="17"/>
                    <a:pt x="329" y="27"/>
                  </a:cubicBezTo>
                  <a:cubicBezTo>
                    <a:pt x="332" y="37"/>
                    <a:pt x="335" y="48"/>
                    <a:pt x="328" y="5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7">
              <a:extLst>
                <a:ext uri="{FF2B5EF4-FFF2-40B4-BE49-F238E27FC236}">
                  <a16:creationId xmlns:a16="http://schemas.microsoft.com/office/drawing/2014/main" id="{3F2158FF-B26B-402F-85DA-5FF2CB43AEA9}"/>
                </a:ext>
              </a:extLst>
            </p:cNvPr>
            <p:cNvSpPr>
              <a:spLocks/>
            </p:cNvSpPr>
            <p:nvPr/>
          </p:nvSpPr>
          <p:spPr bwMode="auto">
            <a:xfrm>
              <a:off x="3878262" y="5394324"/>
              <a:ext cx="701675" cy="701675"/>
            </a:xfrm>
            <a:custGeom>
              <a:avLst/>
              <a:gdLst>
                <a:gd name="T0" fmla="*/ 8 w 336"/>
                <a:gd name="T1" fmla="*/ 280 h 336"/>
                <a:gd name="T2" fmla="*/ 36 w 336"/>
                <a:gd name="T3" fmla="*/ 279 h 336"/>
                <a:gd name="T4" fmla="*/ 61 w 336"/>
                <a:gd name="T5" fmla="*/ 279 h 336"/>
                <a:gd name="T6" fmla="*/ 61 w 336"/>
                <a:gd name="T7" fmla="*/ 254 h 336"/>
                <a:gd name="T8" fmla="*/ 62 w 336"/>
                <a:gd name="T9" fmla="*/ 225 h 336"/>
                <a:gd name="T10" fmla="*/ 91 w 336"/>
                <a:gd name="T11" fmla="*/ 224 h 336"/>
                <a:gd name="T12" fmla="*/ 115 w 336"/>
                <a:gd name="T13" fmla="*/ 224 h 336"/>
                <a:gd name="T14" fmla="*/ 115 w 336"/>
                <a:gd name="T15" fmla="*/ 200 h 336"/>
                <a:gd name="T16" fmla="*/ 117 w 336"/>
                <a:gd name="T17" fmla="*/ 171 h 336"/>
                <a:gd name="T18" fmla="*/ 145 w 336"/>
                <a:gd name="T19" fmla="*/ 170 h 336"/>
                <a:gd name="T20" fmla="*/ 170 w 336"/>
                <a:gd name="T21" fmla="*/ 170 h 336"/>
                <a:gd name="T22" fmla="*/ 170 w 336"/>
                <a:gd name="T23" fmla="*/ 145 h 336"/>
                <a:gd name="T24" fmla="*/ 171 w 336"/>
                <a:gd name="T25" fmla="*/ 117 h 336"/>
                <a:gd name="T26" fmla="*/ 199 w 336"/>
                <a:gd name="T27" fmla="*/ 116 h 336"/>
                <a:gd name="T28" fmla="*/ 224 w 336"/>
                <a:gd name="T29" fmla="*/ 115 h 336"/>
                <a:gd name="T30" fmla="*/ 224 w 336"/>
                <a:gd name="T31" fmla="*/ 91 h 336"/>
                <a:gd name="T32" fmla="*/ 225 w 336"/>
                <a:gd name="T33" fmla="*/ 62 h 336"/>
                <a:gd name="T34" fmla="*/ 254 w 336"/>
                <a:gd name="T35" fmla="*/ 61 h 336"/>
                <a:gd name="T36" fmla="*/ 278 w 336"/>
                <a:gd name="T37" fmla="*/ 61 h 336"/>
                <a:gd name="T38" fmla="*/ 279 w 336"/>
                <a:gd name="T39" fmla="*/ 36 h 336"/>
                <a:gd name="T40" fmla="*/ 280 w 336"/>
                <a:gd name="T41" fmla="*/ 8 h 336"/>
                <a:gd name="T42" fmla="*/ 308 w 336"/>
                <a:gd name="T43" fmla="*/ 7 h 336"/>
                <a:gd name="T44" fmla="*/ 333 w 336"/>
                <a:gd name="T45" fmla="*/ 7 h 336"/>
                <a:gd name="T46" fmla="*/ 336 w 336"/>
                <a:gd name="T47" fmla="*/ 10 h 336"/>
                <a:gd name="T48" fmla="*/ 307 w 336"/>
                <a:gd name="T49" fmla="*/ 11 h 336"/>
                <a:gd name="T50" fmla="*/ 282 w 336"/>
                <a:gd name="T51" fmla="*/ 11 h 336"/>
                <a:gd name="T52" fmla="*/ 282 w 336"/>
                <a:gd name="T53" fmla="*/ 35 h 336"/>
                <a:gd name="T54" fmla="*/ 281 w 336"/>
                <a:gd name="T55" fmla="*/ 64 h 336"/>
                <a:gd name="T56" fmla="*/ 253 w 336"/>
                <a:gd name="T57" fmla="*/ 65 h 336"/>
                <a:gd name="T58" fmla="*/ 228 w 336"/>
                <a:gd name="T59" fmla="*/ 65 h 336"/>
                <a:gd name="T60" fmla="*/ 228 w 336"/>
                <a:gd name="T61" fmla="*/ 90 h 336"/>
                <a:gd name="T62" fmla="*/ 227 w 336"/>
                <a:gd name="T63" fmla="*/ 118 h 336"/>
                <a:gd name="T64" fmla="*/ 198 w 336"/>
                <a:gd name="T65" fmla="*/ 119 h 336"/>
                <a:gd name="T66" fmla="*/ 174 w 336"/>
                <a:gd name="T67" fmla="*/ 119 h 336"/>
                <a:gd name="T68" fmla="*/ 174 w 336"/>
                <a:gd name="T69" fmla="*/ 144 h 336"/>
                <a:gd name="T70" fmla="*/ 173 w 336"/>
                <a:gd name="T71" fmla="*/ 173 h 336"/>
                <a:gd name="T72" fmla="*/ 144 w 336"/>
                <a:gd name="T73" fmla="*/ 174 h 336"/>
                <a:gd name="T74" fmla="*/ 119 w 336"/>
                <a:gd name="T75" fmla="*/ 174 h 336"/>
                <a:gd name="T76" fmla="*/ 119 w 336"/>
                <a:gd name="T77" fmla="*/ 198 h 336"/>
                <a:gd name="T78" fmla="*/ 118 w 336"/>
                <a:gd name="T79" fmla="*/ 227 h 336"/>
                <a:gd name="T80" fmla="*/ 90 w 336"/>
                <a:gd name="T81" fmla="*/ 228 h 336"/>
                <a:gd name="T82" fmla="*/ 65 w 336"/>
                <a:gd name="T83" fmla="*/ 228 h 336"/>
                <a:gd name="T84" fmla="*/ 65 w 336"/>
                <a:gd name="T85" fmla="*/ 253 h 336"/>
                <a:gd name="T86" fmla="*/ 64 w 336"/>
                <a:gd name="T87" fmla="*/ 281 h 336"/>
                <a:gd name="T88" fmla="*/ 35 w 336"/>
                <a:gd name="T89" fmla="*/ 282 h 336"/>
                <a:gd name="T90" fmla="*/ 11 w 336"/>
                <a:gd name="T91" fmla="*/ 283 h 336"/>
                <a:gd name="T92" fmla="*/ 10 w 336"/>
                <a:gd name="T93" fmla="*/ 307 h 336"/>
                <a:gd name="T94" fmla="*/ 9 w 336"/>
                <a:gd name="T95" fmla="*/ 336 h 336"/>
                <a:gd name="T96" fmla="*/ 7 w 336"/>
                <a:gd name="T97" fmla="*/ 333 h 336"/>
                <a:gd name="T98" fmla="*/ 7 w 336"/>
                <a:gd name="T99" fmla="*/ 308 h 336"/>
                <a:gd name="T100" fmla="*/ 8 w 336"/>
                <a:gd name="T101" fmla="*/ 280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36" h="336">
                  <a:moveTo>
                    <a:pt x="8" y="280"/>
                  </a:moveTo>
                  <a:cubicBezTo>
                    <a:pt x="15" y="272"/>
                    <a:pt x="26" y="275"/>
                    <a:pt x="36" y="279"/>
                  </a:cubicBezTo>
                  <a:cubicBezTo>
                    <a:pt x="46" y="282"/>
                    <a:pt x="55" y="285"/>
                    <a:pt x="61" y="279"/>
                  </a:cubicBezTo>
                  <a:cubicBezTo>
                    <a:pt x="67" y="273"/>
                    <a:pt x="64" y="264"/>
                    <a:pt x="61" y="254"/>
                  </a:cubicBezTo>
                  <a:cubicBezTo>
                    <a:pt x="58" y="244"/>
                    <a:pt x="54" y="233"/>
                    <a:pt x="62" y="225"/>
                  </a:cubicBezTo>
                  <a:cubicBezTo>
                    <a:pt x="70" y="218"/>
                    <a:pt x="80" y="221"/>
                    <a:pt x="91" y="224"/>
                  </a:cubicBezTo>
                  <a:cubicBezTo>
                    <a:pt x="100" y="227"/>
                    <a:pt x="109" y="230"/>
                    <a:pt x="115" y="224"/>
                  </a:cubicBezTo>
                  <a:cubicBezTo>
                    <a:pt x="121" y="218"/>
                    <a:pt x="118" y="209"/>
                    <a:pt x="115" y="200"/>
                  </a:cubicBezTo>
                  <a:cubicBezTo>
                    <a:pt x="112" y="189"/>
                    <a:pt x="109" y="179"/>
                    <a:pt x="117" y="171"/>
                  </a:cubicBezTo>
                  <a:cubicBezTo>
                    <a:pt x="124" y="163"/>
                    <a:pt x="135" y="167"/>
                    <a:pt x="145" y="170"/>
                  </a:cubicBezTo>
                  <a:cubicBezTo>
                    <a:pt x="155" y="173"/>
                    <a:pt x="164" y="176"/>
                    <a:pt x="170" y="170"/>
                  </a:cubicBezTo>
                  <a:cubicBezTo>
                    <a:pt x="176" y="164"/>
                    <a:pt x="173" y="155"/>
                    <a:pt x="170" y="145"/>
                  </a:cubicBezTo>
                  <a:cubicBezTo>
                    <a:pt x="167" y="135"/>
                    <a:pt x="163" y="124"/>
                    <a:pt x="171" y="117"/>
                  </a:cubicBezTo>
                  <a:cubicBezTo>
                    <a:pt x="179" y="109"/>
                    <a:pt x="189" y="112"/>
                    <a:pt x="199" y="116"/>
                  </a:cubicBezTo>
                  <a:cubicBezTo>
                    <a:pt x="209" y="119"/>
                    <a:pt x="218" y="121"/>
                    <a:pt x="224" y="115"/>
                  </a:cubicBezTo>
                  <a:cubicBezTo>
                    <a:pt x="230" y="110"/>
                    <a:pt x="227" y="100"/>
                    <a:pt x="224" y="91"/>
                  </a:cubicBezTo>
                  <a:cubicBezTo>
                    <a:pt x="221" y="81"/>
                    <a:pt x="218" y="70"/>
                    <a:pt x="225" y="62"/>
                  </a:cubicBezTo>
                  <a:cubicBezTo>
                    <a:pt x="233" y="55"/>
                    <a:pt x="244" y="58"/>
                    <a:pt x="254" y="61"/>
                  </a:cubicBezTo>
                  <a:cubicBezTo>
                    <a:pt x="263" y="64"/>
                    <a:pt x="273" y="67"/>
                    <a:pt x="278" y="61"/>
                  </a:cubicBezTo>
                  <a:cubicBezTo>
                    <a:pt x="284" y="55"/>
                    <a:pt x="282" y="46"/>
                    <a:pt x="279" y="36"/>
                  </a:cubicBezTo>
                  <a:cubicBezTo>
                    <a:pt x="275" y="26"/>
                    <a:pt x="272" y="15"/>
                    <a:pt x="280" y="8"/>
                  </a:cubicBezTo>
                  <a:cubicBezTo>
                    <a:pt x="287" y="0"/>
                    <a:pt x="298" y="4"/>
                    <a:pt x="308" y="7"/>
                  </a:cubicBezTo>
                  <a:cubicBezTo>
                    <a:pt x="318" y="10"/>
                    <a:pt x="327" y="13"/>
                    <a:pt x="333" y="7"/>
                  </a:cubicBezTo>
                  <a:cubicBezTo>
                    <a:pt x="336" y="10"/>
                    <a:pt x="336" y="10"/>
                    <a:pt x="336" y="10"/>
                  </a:cubicBezTo>
                  <a:cubicBezTo>
                    <a:pt x="328" y="17"/>
                    <a:pt x="317" y="14"/>
                    <a:pt x="307" y="11"/>
                  </a:cubicBezTo>
                  <a:cubicBezTo>
                    <a:pt x="297" y="8"/>
                    <a:pt x="288" y="5"/>
                    <a:pt x="282" y="11"/>
                  </a:cubicBezTo>
                  <a:cubicBezTo>
                    <a:pt x="276" y="17"/>
                    <a:pt x="279" y="26"/>
                    <a:pt x="282" y="35"/>
                  </a:cubicBezTo>
                  <a:cubicBezTo>
                    <a:pt x="286" y="46"/>
                    <a:pt x="289" y="56"/>
                    <a:pt x="281" y="64"/>
                  </a:cubicBezTo>
                  <a:cubicBezTo>
                    <a:pt x="274" y="72"/>
                    <a:pt x="263" y="68"/>
                    <a:pt x="253" y="65"/>
                  </a:cubicBezTo>
                  <a:cubicBezTo>
                    <a:pt x="243" y="62"/>
                    <a:pt x="234" y="59"/>
                    <a:pt x="228" y="65"/>
                  </a:cubicBezTo>
                  <a:cubicBezTo>
                    <a:pt x="222" y="71"/>
                    <a:pt x="225" y="80"/>
                    <a:pt x="228" y="90"/>
                  </a:cubicBezTo>
                  <a:cubicBezTo>
                    <a:pt x="231" y="100"/>
                    <a:pt x="235" y="111"/>
                    <a:pt x="227" y="118"/>
                  </a:cubicBezTo>
                  <a:cubicBezTo>
                    <a:pt x="219" y="126"/>
                    <a:pt x="209" y="123"/>
                    <a:pt x="198" y="119"/>
                  </a:cubicBezTo>
                  <a:cubicBezTo>
                    <a:pt x="189" y="116"/>
                    <a:pt x="180" y="113"/>
                    <a:pt x="174" y="119"/>
                  </a:cubicBezTo>
                  <a:cubicBezTo>
                    <a:pt x="168" y="125"/>
                    <a:pt x="171" y="134"/>
                    <a:pt x="174" y="144"/>
                  </a:cubicBezTo>
                  <a:cubicBezTo>
                    <a:pt x="177" y="154"/>
                    <a:pt x="180" y="165"/>
                    <a:pt x="173" y="173"/>
                  </a:cubicBezTo>
                  <a:cubicBezTo>
                    <a:pt x="165" y="180"/>
                    <a:pt x="154" y="177"/>
                    <a:pt x="144" y="174"/>
                  </a:cubicBezTo>
                  <a:cubicBezTo>
                    <a:pt x="134" y="171"/>
                    <a:pt x="125" y="168"/>
                    <a:pt x="119" y="174"/>
                  </a:cubicBezTo>
                  <a:cubicBezTo>
                    <a:pt x="113" y="180"/>
                    <a:pt x="116" y="189"/>
                    <a:pt x="119" y="198"/>
                  </a:cubicBezTo>
                  <a:cubicBezTo>
                    <a:pt x="122" y="209"/>
                    <a:pt x="126" y="219"/>
                    <a:pt x="118" y="227"/>
                  </a:cubicBezTo>
                  <a:cubicBezTo>
                    <a:pt x="111" y="235"/>
                    <a:pt x="100" y="231"/>
                    <a:pt x="90" y="228"/>
                  </a:cubicBezTo>
                  <a:cubicBezTo>
                    <a:pt x="80" y="225"/>
                    <a:pt x="71" y="222"/>
                    <a:pt x="65" y="228"/>
                  </a:cubicBezTo>
                  <a:cubicBezTo>
                    <a:pt x="59" y="234"/>
                    <a:pt x="62" y="243"/>
                    <a:pt x="65" y="253"/>
                  </a:cubicBezTo>
                  <a:cubicBezTo>
                    <a:pt x="68" y="263"/>
                    <a:pt x="71" y="274"/>
                    <a:pt x="64" y="281"/>
                  </a:cubicBezTo>
                  <a:cubicBezTo>
                    <a:pt x="56" y="289"/>
                    <a:pt x="45" y="286"/>
                    <a:pt x="35" y="282"/>
                  </a:cubicBezTo>
                  <a:cubicBezTo>
                    <a:pt x="26" y="279"/>
                    <a:pt x="17" y="277"/>
                    <a:pt x="11" y="283"/>
                  </a:cubicBezTo>
                  <a:cubicBezTo>
                    <a:pt x="5" y="288"/>
                    <a:pt x="7" y="298"/>
                    <a:pt x="10" y="307"/>
                  </a:cubicBezTo>
                  <a:cubicBezTo>
                    <a:pt x="14" y="317"/>
                    <a:pt x="17" y="328"/>
                    <a:pt x="9" y="336"/>
                  </a:cubicBezTo>
                  <a:cubicBezTo>
                    <a:pt x="7" y="333"/>
                    <a:pt x="7" y="333"/>
                    <a:pt x="7" y="333"/>
                  </a:cubicBezTo>
                  <a:cubicBezTo>
                    <a:pt x="13" y="327"/>
                    <a:pt x="10" y="318"/>
                    <a:pt x="7" y="308"/>
                  </a:cubicBezTo>
                  <a:cubicBezTo>
                    <a:pt x="3" y="298"/>
                    <a:pt x="0" y="287"/>
                    <a:pt x="8" y="28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8">
              <a:extLst>
                <a:ext uri="{FF2B5EF4-FFF2-40B4-BE49-F238E27FC236}">
                  <a16:creationId xmlns:a16="http://schemas.microsoft.com/office/drawing/2014/main" id="{953F867E-F5EE-4D3A-9622-3FF3D29DFF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70637" y="1084263"/>
              <a:ext cx="1590675" cy="1590675"/>
            </a:xfrm>
            <a:custGeom>
              <a:avLst/>
              <a:gdLst>
                <a:gd name="T0" fmla="*/ 727 w 762"/>
                <a:gd name="T1" fmla="*/ 35 h 762"/>
                <a:gd name="T2" fmla="*/ 727 w 762"/>
                <a:gd name="T3" fmla="*/ 163 h 762"/>
                <a:gd name="T4" fmla="*/ 163 w 762"/>
                <a:gd name="T5" fmla="*/ 727 h 762"/>
                <a:gd name="T6" fmla="*/ 36 w 762"/>
                <a:gd name="T7" fmla="*/ 727 h 762"/>
                <a:gd name="T8" fmla="*/ 36 w 762"/>
                <a:gd name="T9" fmla="*/ 727 h 762"/>
                <a:gd name="T10" fmla="*/ 36 w 762"/>
                <a:gd name="T11" fmla="*/ 599 h 762"/>
                <a:gd name="T12" fmla="*/ 599 w 762"/>
                <a:gd name="T13" fmla="*/ 35 h 762"/>
                <a:gd name="T14" fmla="*/ 727 w 762"/>
                <a:gd name="T15" fmla="*/ 35 h 7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62" h="762">
                  <a:moveTo>
                    <a:pt x="727" y="35"/>
                  </a:moveTo>
                  <a:cubicBezTo>
                    <a:pt x="762" y="71"/>
                    <a:pt x="762" y="128"/>
                    <a:pt x="727" y="163"/>
                  </a:cubicBezTo>
                  <a:cubicBezTo>
                    <a:pt x="163" y="727"/>
                    <a:pt x="163" y="727"/>
                    <a:pt x="163" y="727"/>
                  </a:cubicBezTo>
                  <a:cubicBezTo>
                    <a:pt x="128" y="762"/>
                    <a:pt x="71" y="762"/>
                    <a:pt x="36" y="727"/>
                  </a:cubicBezTo>
                  <a:cubicBezTo>
                    <a:pt x="36" y="727"/>
                    <a:pt x="36" y="727"/>
                    <a:pt x="36" y="727"/>
                  </a:cubicBezTo>
                  <a:cubicBezTo>
                    <a:pt x="0" y="691"/>
                    <a:pt x="0" y="634"/>
                    <a:pt x="36" y="599"/>
                  </a:cubicBezTo>
                  <a:cubicBezTo>
                    <a:pt x="599" y="35"/>
                    <a:pt x="599" y="35"/>
                    <a:pt x="599" y="35"/>
                  </a:cubicBezTo>
                  <a:cubicBezTo>
                    <a:pt x="635" y="0"/>
                    <a:pt x="692" y="0"/>
                    <a:pt x="727" y="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9">
              <a:extLst>
                <a:ext uri="{FF2B5EF4-FFF2-40B4-BE49-F238E27FC236}">
                  <a16:creationId xmlns:a16="http://schemas.microsoft.com/office/drawing/2014/main" id="{1270F311-D5BC-4E7B-937F-5A03EC636707}"/>
                </a:ext>
              </a:extLst>
            </p:cNvPr>
            <p:cNvSpPr>
              <a:spLocks/>
            </p:cNvSpPr>
            <p:nvPr/>
          </p:nvSpPr>
          <p:spPr bwMode="auto">
            <a:xfrm>
              <a:off x="8306592" y="1171575"/>
              <a:ext cx="950913" cy="954088"/>
            </a:xfrm>
            <a:custGeom>
              <a:avLst/>
              <a:gdLst>
                <a:gd name="T0" fmla="*/ 421 w 456"/>
                <a:gd name="T1" fmla="*/ 35 h 457"/>
                <a:gd name="T2" fmla="*/ 421 w 456"/>
                <a:gd name="T3" fmla="*/ 163 h 457"/>
                <a:gd name="T4" fmla="*/ 162 w 456"/>
                <a:gd name="T5" fmla="*/ 422 h 457"/>
                <a:gd name="T6" fmla="*/ 35 w 456"/>
                <a:gd name="T7" fmla="*/ 422 h 457"/>
                <a:gd name="T8" fmla="*/ 35 w 456"/>
                <a:gd name="T9" fmla="*/ 422 h 457"/>
                <a:gd name="T10" fmla="*/ 35 w 456"/>
                <a:gd name="T11" fmla="*/ 294 h 457"/>
                <a:gd name="T12" fmla="*/ 294 w 456"/>
                <a:gd name="T13" fmla="*/ 35 h 457"/>
                <a:gd name="T14" fmla="*/ 421 w 456"/>
                <a:gd name="T15" fmla="*/ 35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6" h="457">
                  <a:moveTo>
                    <a:pt x="421" y="35"/>
                  </a:moveTo>
                  <a:cubicBezTo>
                    <a:pt x="456" y="71"/>
                    <a:pt x="456" y="128"/>
                    <a:pt x="421" y="163"/>
                  </a:cubicBezTo>
                  <a:cubicBezTo>
                    <a:pt x="162" y="422"/>
                    <a:pt x="162" y="422"/>
                    <a:pt x="162" y="422"/>
                  </a:cubicBezTo>
                  <a:cubicBezTo>
                    <a:pt x="127" y="457"/>
                    <a:pt x="70" y="457"/>
                    <a:pt x="35" y="422"/>
                  </a:cubicBezTo>
                  <a:cubicBezTo>
                    <a:pt x="35" y="422"/>
                    <a:pt x="35" y="422"/>
                    <a:pt x="35" y="422"/>
                  </a:cubicBezTo>
                  <a:cubicBezTo>
                    <a:pt x="0" y="387"/>
                    <a:pt x="0" y="329"/>
                    <a:pt x="35" y="294"/>
                  </a:cubicBezTo>
                  <a:cubicBezTo>
                    <a:pt x="294" y="35"/>
                    <a:pt x="294" y="35"/>
                    <a:pt x="294" y="35"/>
                  </a:cubicBezTo>
                  <a:cubicBezTo>
                    <a:pt x="329" y="0"/>
                    <a:pt x="386" y="0"/>
                    <a:pt x="421" y="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10">
              <a:extLst>
                <a:ext uri="{FF2B5EF4-FFF2-40B4-BE49-F238E27FC236}">
                  <a16:creationId xmlns:a16="http://schemas.microsoft.com/office/drawing/2014/main" id="{4798833B-A8E2-4EB1-B9F2-FF188E1BB21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3324" y="1357313"/>
              <a:ext cx="1344612" cy="1343025"/>
            </a:xfrm>
            <a:custGeom>
              <a:avLst/>
              <a:gdLst>
                <a:gd name="T0" fmla="*/ 609 w 644"/>
                <a:gd name="T1" fmla="*/ 35 h 643"/>
                <a:gd name="T2" fmla="*/ 609 w 644"/>
                <a:gd name="T3" fmla="*/ 163 h 643"/>
                <a:gd name="T4" fmla="*/ 163 w 644"/>
                <a:gd name="T5" fmla="*/ 608 h 643"/>
                <a:gd name="T6" fmla="*/ 36 w 644"/>
                <a:gd name="T7" fmla="*/ 608 h 643"/>
                <a:gd name="T8" fmla="*/ 36 w 644"/>
                <a:gd name="T9" fmla="*/ 608 h 643"/>
                <a:gd name="T10" fmla="*/ 36 w 644"/>
                <a:gd name="T11" fmla="*/ 481 h 643"/>
                <a:gd name="T12" fmla="*/ 481 w 644"/>
                <a:gd name="T13" fmla="*/ 35 h 643"/>
                <a:gd name="T14" fmla="*/ 609 w 644"/>
                <a:gd name="T15" fmla="*/ 35 h 6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44" h="643">
                  <a:moveTo>
                    <a:pt x="609" y="35"/>
                  </a:moveTo>
                  <a:cubicBezTo>
                    <a:pt x="644" y="70"/>
                    <a:pt x="644" y="127"/>
                    <a:pt x="609" y="163"/>
                  </a:cubicBezTo>
                  <a:cubicBezTo>
                    <a:pt x="163" y="608"/>
                    <a:pt x="163" y="608"/>
                    <a:pt x="163" y="608"/>
                  </a:cubicBezTo>
                  <a:cubicBezTo>
                    <a:pt x="128" y="643"/>
                    <a:pt x="71" y="643"/>
                    <a:pt x="36" y="608"/>
                  </a:cubicBezTo>
                  <a:cubicBezTo>
                    <a:pt x="36" y="608"/>
                    <a:pt x="36" y="608"/>
                    <a:pt x="36" y="608"/>
                  </a:cubicBezTo>
                  <a:cubicBezTo>
                    <a:pt x="0" y="573"/>
                    <a:pt x="0" y="516"/>
                    <a:pt x="36" y="481"/>
                  </a:cubicBezTo>
                  <a:cubicBezTo>
                    <a:pt x="481" y="35"/>
                    <a:pt x="481" y="35"/>
                    <a:pt x="481" y="35"/>
                  </a:cubicBezTo>
                  <a:cubicBezTo>
                    <a:pt x="516" y="0"/>
                    <a:pt x="573" y="0"/>
                    <a:pt x="609" y="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11">
              <a:extLst>
                <a:ext uri="{FF2B5EF4-FFF2-40B4-BE49-F238E27FC236}">
                  <a16:creationId xmlns:a16="http://schemas.microsoft.com/office/drawing/2014/main" id="{469D502D-3E3C-460D-A446-B7DAB8F595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724649" y="4189412"/>
              <a:ext cx="1344612" cy="1343025"/>
            </a:xfrm>
            <a:custGeom>
              <a:avLst/>
              <a:gdLst>
                <a:gd name="T0" fmla="*/ 609 w 644"/>
                <a:gd name="T1" fmla="*/ 35 h 643"/>
                <a:gd name="T2" fmla="*/ 609 w 644"/>
                <a:gd name="T3" fmla="*/ 163 h 643"/>
                <a:gd name="T4" fmla="*/ 163 w 644"/>
                <a:gd name="T5" fmla="*/ 608 h 643"/>
                <a:gd name="T6" fmla="*/ 35 w 644"/>
                <a:gd name="T7" fmla="*/ 608 h 643"/>
                <a:gd name="T8" fmla="*/ 35 w 644"/>
                <a:gd name="T9" fmla="*/ 608 h 643"/>
                <a:gd name="T10" fmla="*/ 35 w 644"/>
                <a:gd name="T11" fmla="*/ 480 h 643"/>
                <a:gd name="T12" fmla="*/ 481 w 644"/>
                <a:gd name="T13" fmla="*/ 35 h 643"/>
                <a:gd name="T14" fmla="*/ 609 w 644"/>
                <a:gd name="T15" fmla="*/ 35 h 6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44" h="643">
                  <a:moveTo>
                    <a:pt x="609" y="35"/>
                  </a:moveTo>
                  <a:cubicBezTo>
                    <a:pt x="644" y="70"/>
                    <a:pt x="644" y="127"/>
                    <a:pt x="609" y="163"/>
                  </a:cubicBezTo>
                  <a:cubicBezTo>
                    <a:pt x="163" y="608"/>
                    <a:pt x="163" y="608"/>
                    <a:pt x="163" y="608"/>
                  </a:cubicBezTo>
                  <a:cubicBezTo>
                    <a:pt x="128" y="643"/>
                    <a:pt x="71" y="643"/>
                    <a:pt x="35" y="608"/>
                  </a:cubicBezTo>
                  <a:cubicBezTo>
                    <a:pt x="35" y="608"/>
                    <a:pt x="35" y="608"/>
                    <a:pt x="35" y="608"/>
                  </a:cubicBezTo>
                  <a:cubicBezTo>
                    <a:pt x="0" y="573"/>
                    <a:pt x="0" y="516"/>
                    <a:pt x="35" y="480"/>
                  </a:cubicBezTo>
                  <a:cubicBezTo>
                    <a:pt x="481" y="35"/>
                    <a:pt x="481" y="35"/>
                    <a:pt x="481" y="35"/>
                  </a:cubicBezTo>
                  <a:cubicBezTo>
                    <a:pt x="516" y="0"/>
                    <a:pt x="573" y="0"/>
                    <a:pt x="609" y="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12">
              <a:extLst>
                <a:ext uri="{FF2B5EF4-FFF2-40B4-BE49-F238E27FC236}">
                  <a16:creationId xmlns:a16="http://schemas.microsoft.com/office/drawing/2014/main" id="{CC226EAA-18C5-4970-B775-CFC2E31775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933698" y="3802585"/>
              <a:ext cx="430213" cy="430213"/>
            </a:xfrm>
            <a:custGeom>
              <a:avLst/>
              <a:gdLst>
                <a:gd name="T0" fmla="*/ 170 w 206"/>
                <a:gd name="T1" fmla="*/ 37 h 206"/>
                <a:gd name="T2" fmla="*/ 170 w 206"/>
                <a:gd name="T3" fmla="*/ 170 h 206"/>
                <a:gd name="T4" fmla="*/ 37 w 206"/>
                <a:gd name="T5" fmla="*/ 170 h 206"/>
                <a:gd name="T6" fmla="*/ 37 w 206"/>
                <a:gd name="T7" fmla="*/ 37 h 206"/>
                <a:gd name="T8" fmla="*/ 170 w 206"/>
                <a:gd name="T9" fmla="*/ 37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206">
                  <a:moveTo>
                    <a:pt x="170" y="37"/>
                  </a:moveTo>
                  <a:cubicBezTo>
                    <a:pt x="206" y="74"/>
                    <a:pt x="206" y="133"/>
                    <a:pt x="170" y="170"/>
                  </a:cubicBezTo>
                  <a:cubicBezTo>
                    <a:pt x="133" y="206"/>
                    <a:pt x="73" y="206"/>
                    <a:pt x="37" y="170"/>
                  </a:cubicBezTo>
                  <a:cubicBezTo>
                    <a:pt x="0" y="133"/>
                    <a:pt x="0" y="74"/>
                    <a:pt x="37" y="37"/>
                  </a:cubicBezTo>
                  <a:cubicBezTo>
                    <a:pt x="73" y="0"/>
                    <a:pt x="133" y="0"/>
                    <a:pt x="170" y="3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13">
              <a:extLst>
                <a:ext uri="{FF2B5EF4-FFF2-40B4-BE49-F238E27FC236}">
                  <a16:creationId xmlns:a16="http://schemas.microsoft.com/office/drawing/2014/main" id="{3C7F2036-1683-4D0C-9411-8947BBAA5B8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80158" y="948820"/>
              <a:ext cx="330055" cy="301354"/>
            </a:xfrm>
            <a:custGeom>
              <a:avLst/>
              <a:gdLst>
                <a:gd name="T0" fmla="*/ 123 w 245"/>
                <a:gd name="T1" fmla="*/ 223 h 223"/>
                <a:gd name="T2" fmla="*/ 44 w 245"/>
                <a:gd name="T3" fmla="*/ 190 h 223"/>
                <a:gd name="T4" fmla="*/ 44 w 245"/>
                <a:gd name="T5" fmla="*/ 32 h 223"/>
                <a:gd name="T6" fmla="*/ 123 w 245"/>
                <a:gd name="T7" fmla="*/ 0 h 223"/>
                <a:gd name="T8" fmla="*/ 202 w 245"/>
                <a:gd name="T9" fmla="*/ 32 h 223"/>
                <a:gd name="T10" fmla="*/ 202 w 245"/>
                <a:gd name="T11" fmla="*/ 32 h 223"/>
                <a:gd name="T12" fmla="*/ 202 w 245"/>
                <a:gd name="T13" fmla="*/ 190 h 223"/>
                <a:gd name="T14" fmla="*/ 123 w 245"/>
                <a:gd name="T15" fmla="*/ 223 h 223"/>
                <a:gd name="T16" fmla="*/ 123 w 245"/>
                <a:gd name="T17" fmla="*/ 36 h 223"/>
                <a:gd name="T18" fmla="*/ 69 w 245"/>
                <a:gd name="T19" fmla="*/ 58 h 223"/>
                <a:gd name="T20" fmla="*/ 69 w 245"/>
                <a:gd name="T21" fmla="*/ 165 h 223"/>
                <a:gd name="T22" fmla="*/ 123 w 245"/>
                <a:gd name="T23" fmla="*/ 187 h 223"/>
                <a:gd name="T24" fmla="*/ 176 w 245"/>
                <a:gd name="T25" fmla="*/ 165 h 223"/>
                <a:gd name="T26" fmla="*/ 176 w 245"/>
                <a:gd name="T27" fmla="*/ 58 h 223"/>
                <a:gd name="T28" fmla="*/ 123 w 245"/>
                <a:gd name="T29" fmla="*/ 36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5" h="223">
                  <a:moveTo>
                    <a:pt x="123" y="223"/>
                  </a:moveTo>
                  <a:cubicBezTo>
                    <a:pt x="93" y="223"/>
                    <a:pt x="65" y="212"/>
                    <a:pt x="44" y="190"/>
                  </a:cubicBezTo>
                  <a:cubicBezTo>
                    <a:pt x="0" y="147"/>
                    <a:pt x="0" y="76"/>
                    <a:pt x="44" y="32"/>
                  </a:cubicBezTo>
                  <a:cubicBezTo>
                    <a:pt x="65" y="11"/>
                    <a:pt x="93" y="0"/>
                    <a:pt x="123" y="0"/>
                  </a:cubicBezTo>
                  <a:cubicBezTo>
                    <a:pt x="153" y="0"/>
                    <a:pt x="181" y="11"/>
                    <a:pt x="202" y="32"/>
                  </a:cubicBezTo>
                  <a:cubicBezTo>
                    <a:pt x="202" y="32"/>
                    <a:pt x="202" y="32"/>
                    <a:pt x="202" y="32"/>
                  </a:cubicBezTo>
                  <a:cubicBezTo>
                    <a:pt x="245" y="76"/>
                    <a:pt x="245" y="147"/>
                    <a:pt x="202" y="190"/>
                  </a:cubicBezTo>
                  <a:cubicBezTo>
                    <a:pt x="181" y="212"/>
                    <a:pt x="153" y="223"/>
                    <a:pt x="123" y="223"/>
                  </a:cubicBezTo>
                  <a:close/>
                  <a:moveTo>
                    <a:pt x="123" y="36"/>
                  </a:moveTo>
                  <a:cubicBezTo>
                    <a:pt x="103" y="36"/>
                    <a:pt x="84" y="43"/>
                    <a:pt x="69" y="58"/>
                  </a:cubicBezTo>
                  <a:cubicBezTo>
                    <a:pt x="40" y="87"/>
                    <a:pt x="40" y="135"/>
                    <a:pt x="69" y="165"/>
                  </a:cubicBezTo>
                  <a:cubicBezTo>
                    <a:pt x="84" y="179"/>
                    <a:pt x="103" y="187"/>
                    <a:pt x="123" y="187"/>
                  </a:cubicBezTo>
                  <a:cubicBezTo>
                    <a:pt x="143" y="187"/>
                    <a:pt x="162" y="179"/>
                    <a:pt x="176" y="165"/>
                  </a:cubicBezTo>
                  <a:cubicBezTo>
                    <a:pt x="206" y="135"/>
                    <a:pt x="206" y="87"/>
                    <a:pt x="176" y="58"/>
                  </a:cubicBezTo>
                  <a:cubicBezTo>
                    <a:pt x="162" y="43"/>
                    <a:pt x="143" y="36"/>
                    <a:pt x="123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5">
              <a:extLst>
                <a:ext uri="{FF2B5EF4-FFF2-40B4-BE49-F238E27FC236}">
                  <a16:creationId xmlns:a16="http://schemas.microsoft.com/office/drawing/2014/main" id="{9354ABA2-5FD8-4AE6-AD0F-DE862BA91F37}"/>
                </a:ext>
              </a:extLst>
            </p:cNvPr>
            <p:cNvSpPr>
              <a:spLocks/>
            </p:cNvSpPr>
            <p:nvPr/>
          </p:nvSpPr>
          <p:spPr bwMode="auto">
            <a:xfrm>
              <a:off x="7873998" y="730250"/>
              <a:ext cx="430213" cy="430213"/>
            </a:xfrm>
            <a:custGeom>
              <a:avLst/>
              <a:gdLst>
                <a:gd name="T0" fmla="*/ 169 w 206"/>
                <a:gd name="T1" fmla="*/ 37 h 206"/>
                <a:gd name="T2" fmla="*/ 169 w 206"/>
                <a:gd name="T3" fmla="*/ 170 h 206"/>
                <a:gd name="T4" fmla="*/ 37 w 206"/>
                <a:gd name="T5" fmla="*/ 170 h 206"/>
                <a:gd name="T6" fmla="*/ 37 w 206"/>
                <a:gd name="T7" fmla="*/ 37 h 206"/>
                <a:gd name="T8" fmla="*/ 169 w 206"/>
                <a:gd name="T9" fmla="*/ 37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206">
                  <a:moveTo>
                    <a:pt x="169" y="37"/>
                  </a:moveTo>
                  <a:cubicBezTo>
                    <a:pt x="206" y="74"/>
                    <a:pt x="206" y="133"/>
                    <a:pt x="169" y="170"/>
                  </a:cubicBezTo>
                  <a:cubicBezTo>
                    <a:pt x="133" y="206"/>
                    <a:pt x="73" y="206"/>
                    <a:pt x="37" y="170"/>
                  </a:cubicBezTo>
                  <a:cubicBezTo>
                    <a:pt x="0" y="133"/>
                    <a:pt x="0" y="74"/>
                    <a:pt x="37" y="37"/>
                  </a:cubicBezTo>
                  <a:cubicBezTo>
                    <a:pt x="73" y="0"/>
                    <a:pt x="133" y="0"/>
                    <a:pt x="169" y="3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16">
              <a:extLst>
                <a:ext uri="{FF2B5EF4-FFF2-40B4-BE49-F238E27FC236}">
                  <a16:creationId xmlns:a16="http://schemas.microsoft.com/office/drawing/2014/main" id="{E9EAF537-357F-4BE6-BB6F-503D2383D84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5237" y="5465761"/>
              <a:ext cx="430213" cy="430213"/>
            </a:xfrm>
            <a:custGeom>
              <a:avLst/>
              <a:gdLst>
                <a:gd name="T0" fmla="*/ 170 w 206"/>
                <a:gd name="T1" fmla="*/ 37 h 206"/>
                <a:gd name="T2" fmla="*/ 170 w 206"/>
                <a:gd name="T3" fmla="*/ 170 h 206"/>
                <a:gd name="T4" fmla="*/ 37 w 206"/>
                <a:gd name="T5" fmla="*/ 170 h 206"/>
                <a:gd name="T6" fmla="*/ 37 w 206"/>
                <a:gd name="T7" fmla="*/ 37 h 206"/>
                <a:gd name="T8" fmla="*/ 170 w 206"/>
                <a:gd name="T9" fmla="*/ 37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206">
                  <a:moveTo>
                    <a:pt x="170" y="37"/>
                  </a:moveTo>
                  <a:cubicBezTo>
                    <a:pt x="206" y="74"/>
                    <a:pt x="206" y="133"/>
                    <a:pt x="170" y="170"/>
                  </a:cubicBezTo>
                  <a:cubicBezTo>
                    <a:pt x="133" y="206"/>
                    <a:pt x="73" y="206"/>
                    <a:pt x="37" y="170"/>
                  </a:cubicBezTo>
                  <a:cubicBezTo>
                    <a:pt x="0" y="133"/>
                    <a:pt x="0" y="74"/>
                    <a:pt x="37" y="37"/>
                  </a:cubicBezTo>
                  <a:cubicBezTo>
                    <a:pt x="73" y="0"/>
                    <a:pt x="133" y="0"/>
                    <a:pt x="170" y="3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13">
              <a:extLst>
                <a:ext uri="{FF2B5EF4-FFF2-40B4-BE49-F238E27FC236}">
                  <a16:creationId xmlns:a16="http://schemas.microsoft.com/office/drawing/2014/main" id="{93AB5D7B-975A-4624-9564-3F0990E1A65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51425" y="5585890"/>
              <a:ext cx="330055" cy="301354"/>
            </a:xfrm>
            <a:custGeom>
              <a:avLst/>
              <a:gdLst>
                <a:gd name="T0" fmla="*/ 123 w 245"/>
                <a:gd name="T1" fmla="*/ 223 h 223"/>
                <a:gd name="T2" fmla="*/ 44 w 245"/>
                <a:gd name="T3" fmla="*/ 190 h 223"/>
                <a:gd name="T4" fmla="*/ 44 w 245"/>
                <a:gd name="T5" fmla="*/ 32 h 223"/>
                <a:gd name="T6" fmla="*/ 123 w 245"/>
                <a:gd name="T7" fmla="*/ 0 h 223"/>
                <a:gd name="T8" fmla="*/ 202 w 245"/>
                <a:gd name="T9" fmla="*/ 32 h 223"/>
                <a:gd name="T10" fmla="*/ 202 w 245"/>
                <a:gd name="T11" fmla="*/ 32 h 223"/>
                <a:gd name="T12" fmla="*/ 202 w 245"/>
                <a:gd name="T13" fmla="*/ 190 h 223"/>
                <a:gd name="T14" fmla="*/ 123 w 245"/>
                <a:gd name="T15" fmla="*/ 223 h 223"/>
                <a:gd name="T16" fmla="*/ 123 w 245"/>
                <a:gd name="T17" fmla="*/ 36 h 223"/>
                <a:gd name="T18" fmla="*/ 69 w 245"/>
                <a:gd name="T19" fmla="*/ 58 h 223"/>
                <a:gd name="T20" fmla="*/ 69 w 245"/>
                <a:gd name="T21" fmla="*/ 165 h 223"/>
                <a:gd name="T22" fmla="*/ 123 w 245"/>
                <a:gd name="T23" fmla="*/ 187 h 223"/>
                <a:gd name="T24" fmla="*/ 176 w 245"/>
                <a:gd name="T25" fmla="*/ 165 h 223"/>
                <a:gd name="T26" fmla="*/ 176 w 245"/>
                <a:gd name="T27" fmla="*/ 58 h 223"/>
                <a:gd name="T28" fmla="*/ 123 w 245"/>
                <a:gd name="T29" fmla="*/ 36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5" h="223">
                  <a:moveTo>
                    <a:pt x="123" y="223"/>
                  </a:moveTo>
                  <a:cubicBezTo>
                    <a:pt x="93" y="223"/>
                    <a:pt x="65" y="212"/>
                    <a:pt x="44" y="190"/>
                  </a:cubicBezTo>
                  <a:cubicBezTo>
                    <a:pt x="0" y="147"/>
                    <a:pt x="0" y="76"/>
                    <a:pt x="44" y="32"/>
                  </a:cubicBezTo>
                  <a:cubicBezTo>
                    <a:pt x="65" y="11"/>
                    <a:pt x="93" y="0"/>
                    <a:pt x="123" y="0"/>
                  </a:cubicBezTo>
                  <a:cubicBezTo>
                    <a:pt x="153" y="0"/>
                    <a:pt x="181" y="11"/>
                    <a:pt x="202" y="32"/>
                  </a:cubicBezTo>
                  <a:cubicBezTo>
                    <a:pt x="202" y="32"/>
                    <a:pt x="202" y="32"/>
                    <a:pt x="202" y="32"/>
                  </a:cubicBezTo>
                  <a:cubicBezTo>
                    <a:pt x="245" y="76"/>
                    <a:pt x="245" y="147"/>
                    <a:pt x="202" y="190"/>
                  </a:cubicBezTo>
                  <a:cubicBezTo>
                    <a:pt x="181" y="212"/>
                    <a:pt x="153" y="223"/>
                    <a:pt x="123" y="223"/>
                  </a:cubicBezTo>
                  <a:close/>
                  <a:moveTo>
                    <a:pt x="123" y="36"/>
                  </a:moveTo>
                  <a:cubicBezTo>
                    <a:pt x="103" y="36"/>
                    <a:pt x="84" y="43"/>
                    <a:pt x="69" y="58"/>
                  </a:cubicBezTo>
                  <a:cubicBezTo>
                    <a:pt x="40" y="87"/>
                    <a:pt x="40" y="135"/>
                    <a:pt x="69" y="165"/>
                  </a:cubicBezTo>
                  <a:cubicBezTo>
                    <a:pt x="84" y="179"/>
                    <a:pt x="103" y="187"/>
                    <a:pt x="123" y="187"/>
                  </a:cubicBezTo>
                  <a:cubicBezTo>
                    <a:pt x="143" y="187"/>
                    <a:pt x="162" y="179"/>
                    <a:pt x="176" y="165"/>
                  </a:cubicBezTo>
                  <a:cubicBezTo>
                    <a:pt x="206" y="135"/>
                    <a:pt x="206" y="87"/>
                    <a:pt x="176" y="58"/>
                  </a:cubicBezTo>
                  <a:cubicBezTo>
                    <a:pt x="162" y="43"/>
                    <a:pt x="143" y="36"/>
                    <a:pt x="123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9">
              <a:extLst>
                <a:ext uri="{FF2B5EF4-FFF2-40B4-BE49-F238E27FC236}">
                  <a16:creationId xmlns:a16="http://schemas.microsoft.com/office/drawing/2014/main" id="{502553FF-EACF-4755-BFC7-032CEED0FCEB}"/>
                </a:ext>
              </a:extLst>
            </p:cNvPr>
            <p:cNvSpPr>
              <a:spLocks/>
            </p:cNvSpPr>
            <p:nvPr/>
          </p:nvSpPr>
          <p:spPr bwMode="auto">
            <a:xfrm>
              <a:off x="8183994" y="3779475"/>
              <a:ext cx="950913" cy="954088"/>
            </a:xfrm>
            <a:custGeom>
              <a:avLst/>
              <a:gdLst>
                <a:gd name="T0" fmla="*/ 421 w 456"/>
                <a:gd name="T1" fmla="*/ 35 h 457"/>
                <a:gd name="T2" fmla="*/ 421 w 456"/>
                <a:gd name="T3" fmla="*/ 163 h 457"/>
                <a:gd name="T4" fmla="*/ 162 w 456"/>
                <a:gd name="T5" fmla="*/ 422 h 457"/>
                <a:gd name="T6" fmla="*/ 35 w 456"/>
                <a:gd name="T7" fmla="*/ 422 h 457"/>
                <a:gd name="T8" fmla="*/ 35 w 456"/>
                <a:gd name="T9" fmla="*/ 422 h 457"/>
                <a:gd name="T10" fmla="*/ 35 w 456"/>
                <a:gd name="T11" fmla="*/ 294 h 457"/>
                <a:gd name="T12" fmla="*/ 294 w 456"/>
                <a:gd name="T13" fmla="*/ 35 h 457"/>
                <a:gd name="T14" fmla="*/ 421 w 456"/>
                <a:gd name="T15" fmla="*/ 35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6" h="457">
                  <a:moveTo>
                    <a:pt x="421" y="35"/>
                  </a:moveTo>
                  <a:cubicBezTo>
                    <a:pt x="456" y="71"/>
                    <a:pt x="456" y="128"/>
                    <a:pt x="421" y="163"/>
                  </a:cubicBezTo>
                  <a:cubicBezTo>
                    <a:pt x="162" y="422"/>
                    <a:pt x="162" y="422"/>
                    <a:pt x="162" y="422"/>
                  </a:cubicBezTo>
                  <a:cubicBezTo>
                    <a:pt x="127" y="457"/>
                    <a:pt x="70" y="457"/>
                    <a:pt x="35" y="422"/>
                  </a:cubicBezTo>
                  <a:cubicBezTo>
                    <a:pt x="35" y="422"/>
                    <a:pt x="35" y="422"/>
                    <a:pt x="35" y="422"/>
                  </a:cubicBezTo>
                  <a:cubicBezTo>
                    <a:pt x="0" y="387"/>
                    <a:pt x="0" y="329"/>
                    <a:pt x="35" y="294"/>
                  </a:cubicBezTo>
                  <a:cubicBezTo>
                    <a:pt x="294" y="35"/>
                    <a:pt x="294" y="35"/>
                    <a:pt x="294" y="35"/>
                  </a:cubicBezTo>
                  <a:cubicBezTo>
                    <a:pt x="329" y="0"/>
                    <a:pt x="386" y="0"/>
                    <a:pt x="421" y="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15">
              <a:extLst>
                <a:ext uri="{FF2B5EF4-FFF2-40B4-BE49-F238E27FC236}">
                  <a16:creationId xmlns:a16="http://schemas.microsoft.com/office/drawing/2014/main" id="{719067C2-1B74-4BFE-88F9-45BE553E5D05}"/>
                </a:ext>
              </a:extLst>
            </p:cNvPr>
            <p:cNvSpPr>
              <a:spLocks/>
            </p:cNvSpPr>
            <p:nvPr/>
          </p:nvSpPr>
          <p:spPr bwMode="auto">
            <a:xfrm>
              <a:off x="9134907" y="3349262"/>
              <a:ext cx="430213" cy="430213"/>
            </a:xfrm>
            <a:custGeom>
              <a:avLst/>
              <a:gdLst>
                <a:gd name="T0" fmla="*/ 169 w 206"/>
                <a:gd name="T1" fmla="*/ 37 h 206"/>
                <a:gd name="T2" fmla="*/ 169 w 206"/>
                <a:gd name="T3" fmla="*/ 170 h 206"/>
                <a:gd name="T4" fmla="*/ 37 w 206"/>
                <a:gd name="T5" fmla="*/ 170 h 206"/>
                <a:gd name="T6" fmla="*/ 37 w 206"/>
                <a:gd name="T7" fmla="*/ 37 h 206"/>
                <a:gd name="T8" fmla="*/ 169 w 206"/>
                <a:gd name="T9" fmla="*/ 37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206">
                  <a:moveTo>
                    <a:pt x="169" y="37"/>
                  </a:moveTo>
                  <a:cubicBezTo>
                    <a:pt x="206" y="74"/>
                    <a:pt x="206" y="133"/>
                    <a:pt x="169" y="170"/>
                  </a:cubicBezTo>
                  <a:cubicBezTo>
                    <a:pt x="133" y="206"/>
                    <a:pt x="73" y="206"/>
                    <a:pt x="37" y="170"/>
                  </a:cubicBezTo>
                  <a:cubicBezTo>
                    <a:pt x="0" y="133"/>
                    <a:pt x="0" y="74"/>
                    <a:pt x="37" y="37"/>
                  </a:cubicBezTo>
                  <a:cubicBezTo>
                    <a:pt x="73" y="0"/>
                    <a:pt x="133" y="0"/>
                    <a:pt x="169" y="3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9">
              <a:extLst>
                <a:ext uri="{FF2B5EF4-FFF2-40B4-BE49-F238E27FC236}">
                  <a16:creationId xmlns:a16="http://schemas.microsoft.com/office/drawing/2014/main" id="{D644E685-BA35-4193-B648-684A72C58C99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4576" y="1879599"/>
              <a:ext cx="950913" cy="954088"/>
            </a:xfrm>
            <a:custGeom>
              <a:avLst/>
              <a:gdLst>
                <a:gd name="T0" fmla="*/ 421 w 456"/>
                <a:gd name="T1" fmla="*/ 35 h 457"/>
                <a:gd name="T2" fmla="*/ 421 w 456"/>
                <a:gd name="T3" fmla="*/ 163 h 457"/>
                <a:gd name="T4" fmla="*/ 162 w 456"/>
                <a:gd name="T5" fmla="*/ 422 h 457"/>
                <a:gd name="T6" fmla="*/ 35 w 456"/>
                <a:gd name="T7" fmla="*/ 422 h 457"/>
                <a:gd name="T8" fmla="*/ 35 w 456"/>
                <a:gd name="T9" fmla="*/ 422 h 457"/>
                <a:gd name="T10" fmla="*/ 35 w 456"/>
                <a:gd name="T11" fmla="*/ 294 h 457"/>
                <a:gd name="T12" fmla="*/ 294 w 456"/>
                <a:gd name="T13" fmla="*/ 35 h 457"/>
                <a:gd name="T14" fmla="*/ 421 w 456"/>
                <a:gd name="T15" fmla="*/ 35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6" h="457">
                  <a:moveTo>
                    <a:pt x="421" y="35"/>
                  </a:moveTo>
                  <a:cubicBezTo>
                    <a:pt x="456" y="71"/>
                    <a:pt x="456" y="128"/>
                    <a:pt x="421" y="163"/>
                  </a:cubicBezTo>
                  <a:cubicBezTo>
                    <a:pt x="162" y="422"/>
                    <a:pt x="162" y="422"/>
                    <a:pt x="162" y="422"/>
                  </a:cubicBezTo>
                  <a:cubicBezTo>
                    <a:pt x="127" y="457"/>
                    <a:pt x="70" y="457"/>
                    <a:pt x="35" y="422"/>
                  </a:cubicBezTo>
                  <a:cubicBezTo>
                    <a:pt x="35" y="422"/>
                    <a:pt x="35" y="422"/>
                    <a:pt x="35" y="422"/>
                  </a:cubicBezTo>
                  <a:cubicBezTo>
                    <a:pt x="0" y="387"/>
                    <a:pt x="0" y="329"/>
                    <a:pt x="35" y="294"/>
                  </a:cubicBezTo>
                  <a:cubicBezTo>
                    <a:pt x="294" y="35"/>
                    <a:pt x="294" y="35"/>
                    <a:pt x="294" y="35"/>
                  </a:cubicBezTo>
                  <a:cubicBezTo>
                    <a:pt x="329" y="0"/>
                    <a:pt x="386" y="0"/>
                    <a:pt x="421" y="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13">
              <a:extLst>
                <a:ext uri="{FF2B5EF4-FFF2-40B4-BE49-F238E27FC236}">
                  <a16:creationId xmlns:a16="http://schemas.microsoft.com/office/drawing/2014/main" id="{CC3073CA-CDEC-4182-AC2A-048A84700D7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32790" y="2824939"/>
              <a:ext cx="330055" cy="301354"/>
            </a:xfrm>
            <a:custGeom>
              <a:avLst/>
              <a:gdLst>
                <a:gd name="T0" fmla="*/ 123 w 245"/>
                <a:gd name="T1" fmla="*/ 223 h 223"/>
                <a:gd name="T2" fmla="*/ 44 w 245"/>
                <a:gd name="T3" fmla="*/ 190 h 223"/>
                <a:gd name="T4" fmla="*/ 44 w 245"/>
                <a:gd name="T5" fmla="*/ 32 h 223"/>
                <a:gd name="T6" fmla="*/ 123 w 245"/>
                <a:gd name="T7" fmla="*/ 0 h 223"/>
                <a:gd name="T8" fmla="*/ 202 w 245"/>
                <a:gd name="T9" fmla="*/ 32 h 223"/>
                <a:gd name="T10" fmla="*/ 202 w 245"/>
                <a:gd name="T11" fmla="*/ 32 h 223"/>
                <a:gd name="T12" fmla="*/ 202 w 245"/>
                <a:gd name="T13" fmla="*/ 190 h 223"/>
                <a:gd name="T14" fmla="*/ 123 w 245"/>
                <a:gd name="T15" fmla="*/ 223 h 223"/>
                <a:gd name="T16" fmla="*/ 123 w 245"/>
                <a:gd name="T17" fmla="*/ 36 h 223"/>
                <a:gd name="T18" fmla="*/ 69 w 245"/>
                <a:gd name="T19" fmla="*/ 58 h 223"/>
                <a:gd name="T20" fmla="*/ 69 w 245"/>
                <a:gd name="T21" fmla="*/ 165 h 223"/>
                <a:gd name="T22" fmla="*/ 123 w 245"/>
                <a:gd name="T23" fmla="*/ 187 h 223"/>
                <a:gd name="T24" fmla="*/ 176 w 245"/>
                <a:gd name="T25" fmla="*/ 165 h 223"/>
                <a:gd name="T26" fmla="*/ 176 w 245"/>
                <a:gd name="T27" fmla="*/ 58 h 223"/>
                <a:gd name="T28" fmla="*/ 123 w 245"/>
                <a:gd name="T29" fmla="*/ 36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5" h="223">
                  <a:moveTo>
                    <a:pt x="123" y="223"/>
                  </a:moveTo>
                  <a:cubicBezTo>
                    <a:pt x="93" y="223"/>
                    <a:pt x="65" y="212"/>
                    <a:pt x="44" y="190"/>
                  </a:cubicBezTo>
                  <a:cubicBezTo>
                    <a:pt x="0" y="147"/>
                    <a:pt x="0" y="76"/>
                    <a:pt x="44" y="32"/>
                  </a:cubicBezTo>
                  <a:cubicBezTo>
                    <a:pt x="65" y="11"/>
                    <a:pt x="93" y="0"/>
                    <a:pt x="123" y="0"/>
                  </a:cubicBezTo>
                  <a:cubicBezTo>
                    <a:pt x="153" y="0"/>
                    <a:pt x="181" y="11"/>
                    <a:pt x="202" y="32"/>
                  </a:cubicBezTo>
                  <a:cubicBezTo>
                    <a:pt x="202" y="32"/>
                    <a:pt x="202" y="32"/>
                    <a:pt x="202" y="32"/>
                  </a:cubicBezTo>
                  <a:cubicBezTo>
                    <a:pt x="245" y="76"/>
                    <a:pt x="245" y="147"/>
                    <a:pt x="202" y="190"/>
                  </a:cubicBezTo>
                  <a:cubicBezTo>
                    <a:pt x="181" y="212"/>
                    <a:pt x="153" y="223"/>
                    <a:pt x="123" y="223"/>
                  </a:cubicBezTo>
                  <a:close/>
                  <a:moveTo>
                    <a:pt x="123" y="36"/>
                  </a:moveTo>
                  <a:cubicBezTo>
                    <a:pt x="103" y="36"/>
                    <a:pt x="84" y="43"/>
                    <a:pt x="69" y="58"/>
                  </a:cubicBezTo>
                  <a:cubicBezTo>
                    <a:pt x="40" y="87"/>
                    <a:pt x="40" y="135"/>
                    <a:pt x="69" y="165"/>
                  </a:cubicBezTo>
                  <a:cubicBezTo>
                    <a:pt x="84" y="179"/>
                    <a:pt x="103" y="187"/>
                    <a:pt x="123" y="187"/>
                  </a:cubicBezTo>
                  <a:cubicBezTo>
                    <a:pt x="143" y="187"/>
                    <a:pt x="162" y="179"/>
                    <a:pt x="176" y="165"/>
                  </a:cubicBezTo>
                  <a:cubicBezTo>
                    <a:pt x="206" y="135"/>
                    <a:pt x="206" y="87"/>
                    <a:pt x="176" y="58"/>
                  </a:cubicBezTo>
                  <a:cubicBezTo>
                    <a:pt x="162" y="43"/>
                    <a:pt x="143" y="36"/>
                    <a:pt x="123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6">
              <a:extLst>
                <a:ext uri="{FF2B5EF4-FFF2-40B4-BE49-F238E27FC236}">
                  <a16:creationId xmlns:a16="http://schemas.microsoft.com/office/drawing/2014/main" id="{B7CA2367-AE14-4690-9346-F4E50C5F0D59}"/>
                </a:ext>
              </a:extLst>
            </p:cNvPr>
            <p:cNvSpPr>
              <a:spLocks/>
            </p:cNvSpPr>
            <p:nvPr/>
          </p:nvSpPr>
          <p:spPr bwMode="auto">
            <a:xfrm>
              <a:off x="7440141" y="4765674"/>
              <a:ext cx="700088" cy="700088"/>
            </a:xfrm>
            <a:custGeom>
              <a:avLst/>
              <a:gdLst>
                <a:gd name="T0" fmla="*/ 328 w 335"/>
                <a:gd name="T1" fmla="*/ 56 h 335"/>
                <a:gd name="T2" fmla="*/ 299 w 335"/>
                <a:gd name="T3" fmla="*/ 57 h 335"/>
                <a:gd name="T4" fmla="*/ 274 w 335"/>
                <a:gd name="T5" fmla="*/ 57 h 335"/>
                <a:gd name="T6" fmla="*/ 274 w 335"/>
                <a:gd name="T7" fmla="*/ 81 h 335"/>
                <a:gd name="T8" fmla="*/ 273 w 335"/>
                <a:gd name="T9" fmla="*/ 110 h 335"/>
                <a:gd name="T10" fmla="*/ 245 w 335"/>
                <a:gd name="T11" fmla="*/ 111 h 335"/>
                <a:gd name="T12" fmla="*/ 220 w 335"/>
                <a:gd name="T13" fmla="*/ 111 h 335"/>
                <a:gd name="T14" fmla="*/ 220 w 335"/>
                <a:gd name="T15" fmla="*/ 136 h 335"/>
                <a:gd name="T16" fmla="*/ 219 w 335"/>
                <a:gd name="T17" fmla="*/ 164 h 335"/>
                <a:gd name="T18" fmla="*/ 190 w 335"/>
                <a:gd name="T19" fmla="*/ 165 h 335"/>
                <a:gd name="T20" fmla="*/ 166 w 335"/>
                <a:gd name="T21" fmla="*/ 166 h 335"/>
                <a:gd name="T22" fmla="*/ 165 w 335"/>
                <a:gd name="T23" fmla="*/ 190 h 335"/>
                <a:gd name="T24" fmla="*/ 164 w 335"/>
                <a:gd name="T25" fmla="*/ 219 h 335"/>
                <a:gd name="T26" fmla="*/ 136 w 335"/>
                <a:gd name="T27" fmla="*/ 220 h 335"/>
                <a:gd name="T28" fmla="*/ 111 w 335"/>
                <a:gd name="T29" fmla="*/ 220 h 335"/>
                <a:gd name="T30" fmla="*/ 111 w 335"/>
                <a:gd name="T31" fmla="*/ 245 h 335"/>
                <a:gd name="T32" fmla="*/ 110 w 335"/>
                <a:gd name="T33" fmla="*/ 273 h 335"/>
                <a:gd name="T34" fmla="*/ 81 w 335"/>
                <a:gd name="T35" fmla="*/ 274 h 335"/>
                <a:gd name="T36" fmla="*/ 57 w 335"/>
                <a:gd name="T37" fmla="*/ 274 h 335"/>
                <a:gd name="T38" fmla="*/ 57 w 335"/>
                <a:gd name="T39" fmla="*/ 299 h 335"/>
                <a:gd name="T40" fmla="*/ 56 w 335"/>
                <a:gd name="T41" fmla="*/ 327 h 335"/>
                <a:gd name="T42" fmla="*/ 27 w 335"/>
                <a:gd name="T43" fmla="*/ 329 h 335"/>
                <a:gd name="T44" fmla="*/ 2 w 335"/>
                <a:gd name="T45" fmla="*/ 329 h 335"/>
                <a:gd name="T46" fmla="*/ 0 w 335"/>
                <a:gd name="T47" fmla="*/ 326 h 335"/>
                <a:gd name="T48" fmla="*/ 28 w 335"/>
                <a:gd name="T49" fmla="*/ 325 h 335"/>
                <a:gd name="T50" fmla="*/ 53 w 335"/>
                <a:gd name="T51" fmla="*/ 325 h 335"/>
                <a:gd name="T52" fmla="*/ 53 w 335"/>
                <a:gd name="T53" fmla="*/ 300 h 335"/>
                <a:gd name="T54" fmla="*/ 54 w 335"/>
                <a:gd name="T55" fmla="*/ 271 h 335"/>
                <a:gd name="T56" fmla="*/ 83 w 335"/>
                <a:gd name="T57" fmla="*/ 270 h 335"/>
                <a:gd name="T58" fmla="*/ 107 w 335"/>
                <a:gd name="T59" fmla="*/ 270 h 335"/>
                <a:gd name="T60" fmla="*/ 107 w 335"/>
                <a:gd name="T61" fmla="*/ 246 h 335"/>
                <a:gd name="T62" fmla="*/ 108 w 335"/>
                <a:gd name="T63" fmla="*/ 217 h 335"/>
                <a:gd name="T64" fmla="*/ 137 w 335"/>
                <a:gd name="T65" fmla="*/ 216 h 335"/>
                <a:gd name="T66" fmla="*/ 162 w 335"/>
                <a:gd name="T67" fmla="*/ 216 h 335"/>
                <a:gd name="T68" fmla="*/ 162 w 335"/>
                <a:gd name="T69" fmla="*/ 191 h 335"/>
                <a:gd name="T70" fmla="*/ 163 w 335"/>
                <a:gd name="T71" fmla="*/ 163 h 335"/>
                <a:gd name="T72" fmla="*/ 191 w 335"/>
                <a:gd name="T73" fmla="*/ 162 h 335"/>
                <a:gd name="T74" fmla="*/ 216 w 335"/>
                <a:gd name="T75" fmla="*/ 162 h 335"/>
                <a:gd name="T76" fmla="*/ 216 w 335"/>
                <a:gd name="T77" fmla="*/ 137 h 335"/>
                <a:gd name="T78" fmla="*/ 217 w 335"/>
                <a:gd name="T79" fmla="*/ 108 h 335"/>
                <a:gd name="T80" fmla="*/ 246 w 335"/>
                <a:gd name="T81" fmla="*/ 107 h 335"/>
                <a:gd name="T82" fmla="*/ 270 w 335"/>
                <a:gd name="T83" fmla="*/ 107 h 335"/>
                <a:gd name="T84" fmla="*/ 270 w 335"/>
                <a:gd name="T85" fmla="*/ 83 h 335"/>
                <a:gd name="T86" fmla="*/ 271 w 335"/>
                <a:gd name="T87" fmla="*/ 54 h 335"/>
                <a:gd name="T88" fmla="*/ 300 w 335"/>
                <a:gd name="T89" fmla="*/ 53 h 335"/>
                <a:gd name="T90" fmla="*/ 325 w 335"/>
                <a:gd name="T91" fmla="*/ 53 h 335"/>
                <a:gd name="T92" fmla="*/ 325 w 335"/>
                <a:gd name="T93" fmla="*/ 28 h 335"/>
                <a:gd name="T94" fmla="*/ 326 w 335"/>
                <a:gd name="T95" fmla="*/ 0 h 335"/>
                <a:gd name="T96" fmla="*/ 329 w 335"/>
                <a:gd name="T97" fmla="*/ 2 h 335"/>
                <a:gd name="T98" fmla="*/ 329 w 335"/>
                <a:gd name="T99" fmla="*/ 27 h 335"/>
                <a:gd name="T100" fmla="*/ 328 w 335"/>
                <a:gd name="T101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35" h="335">
                  <a:moveTo>
                    <a:pt x="328" y="56"/>
                  </a:moveTo>
                  <a:cubicBezTo>
                    <a:pt x="320" y="63"/>
                    <a:pt x="309" y="60"/>
                    <a:pt x="299" y="57"/>
                  </a:cubicBezTo>
                  <a:cubicBezTo>
                    <a:pt x="289" y="54"/>
                    <a:pt x="280" y="51"/>
                    <a:pt x="274" y="57"/>
                  </a:cubicBezTo>
                  <a:cubicBezTo>
                    <a:pt x="268" y="63"/>
                    <a:pt x="271" y="72"/>
                    <a:pt x="274" y="81"/>
                  </a:cubicBezTo>
                  <a:cubicBezTo>
                    <a:pt x="277" y="92"/>
                    <a:pt x="281" y="102"/>
                    <a:pt x="273" y="110"/>
                  </a:cubicBezTo>
                  <a:cubicBezTo>
                    <a:pt x="265" y="118"/>
                    <a:pt x="255" y="114"/>
                    <a:pt x="245" y="111"/>
                  </a:cubicBezTo>
                  <a:cubicBezTo>
                    <a:pt x="235" y="108"/>
                    <a:pt x="226" y="105"/>
                    <a:pt x="220" y="111"/>
                  </a:cubicBezTo>
                  <a:cubicBezTo>
                    <a:pt x="214" y="117"/>
                    <a:pt x="217" y="126"/>
                    <a:pt x="220" y="136"/>
                  </a:cubicBezTo>
                  <a:cubicBezTo>
                    <a:pt x="223" y="146"/>
                    <a:pt x="226" y="157"/>
                    <a:pt x="219" y="164"/>
                  </a:cubicBezTo>
                  <a:cubicBezTo>
                    <a:pt x="211" y="172"/>
                    <a:pt x="200" y="169"/>
                    <a:pt x="190" y="165"/>
                  </a:cubicBezTo>
                  <a:cubicBezTo>
                    <a:pt x="181" y="162"/>
                    <a:pt x="171" y="160"/>
                    <a:pt x="166" y="166"/>
                  </a:cubicBezTo>
                  <a:cubicBezTo>
                    <a:pt x="160" y="171"/>
                    <a:pt x="162" y="181"/>
                    <a:pt x="165" y="190"/>
                  </a:cubicBezTo>
                  <a:cubicBezTo>
                    <a:pt x="169" y="200"/>
                    <a:pt x="172" y="211"/>
                    <a:pt x="164" y="219"/>
                  </a:cubicBezTo>
                  <a:cubicBezTo>
                    <a:pt x="157" y="226"/>
                    <a:pt x="146" y="223"/>
                    <a:pt x="136" y="220"/>
                  </a:cubicBezTo>
                  <a:cubicBezTo>
                    <a:pt x="126" y="217"/>
                    <a:pt x="117" y="214"/>
                    <a:pt x="111" y="220"/>
                  </a:cubicBezTo>
                  <a:cubicBezTo>
                    <a:pt x="105" y="226"/>
                    <a:pt x="108" y="235"/>
                    <a:pt x="111" y="245"/>
                  </a:cubicBezTo>
                  <a:cubicBezTo>
                    <a:pt x="114" y="255"/>
                    <a:pt x="118" y="265"/>
                    <a:pt x="110" y="273"/>
                  </a:cubicBezTo>
                  <a:cubicBezTo>
                    <a:pt x="102" y="281"/>
                    <a:pt x="92" y="277"/>
                    <a:pt x="81" y="274"/>
                  </a:cubicBezTo>
                  <a:cubicBezTo>
                    <a:pt x="72" y="271"/>
                    <a:pt x="63" y="268"/>
                    <a:pt x="57" y="274"/>
                  </a:cubicBezTo>
                  <a:cubicBezTo>
                    <a:pt x="51" y="280"/>
                    <a:pt x="54" y="289"/>
                    <a:pt x="57" y="299"/>
                  </a:cubicBezTo>
                  <a:cubicBezTo>
                    <a:pt x="60" y="309"/>
                    <a:pt x="63" y="320"/>
                    <a:pt x="56" y="327"/>
                  </a:cubicBezTo>
                  <a:cubicBezTo>
                    <a:pt x="48" y="335"/>
                    <a:pt x="37" y="332"/>
                    <a:pt x="27" y="329"/>
                  </a:cubicBezTo>
                  <a:cubicBezTo>
                    <a:pt x="17" y="326"/>
                    <a:pt x="8" y="323"/>
                    <a:pt x="2" y="329"/>
                  </a:cubicBezTo>
                  <a:cubicBezTo>
                    <a:pt x="0" y="326"/>
                    <a:pt x="0" y="326"/>
                    <a:pt x="0" y="326"/>
                  </a:cubicBezTo>
                  <a:cubicBezTo>
                    <a:pt x="7" y="318"/>
                    <a:pt x="18" y="322"/>
                    <a:pt x="28" y="325"/>
                  </a:cubicBezTo>
                  <a:cubicBezTo>
                    <a:pt x="38" y="328"/>
                    <a:pt x="47" y="331"/>
                    <a:pt x="53" y="325"/>
                  </a:cubicBezTo>
                  <a:cubicBezTo>
                    <a:pt x="59" y="319"/>
                    <a:pt x="56" y="310"/>
                    <a:pt x="53" y="300"/>
                  </a:cubicBezTo>
                  <a:cubicBezTo>
                    <a:pt x="50" y="290"/>
                    <a:pt x="46" y="279"/>
                    <a:pt x="54" y="271"/>
                  </a:cubicBezTo>
                  <a:cubicBezTo>
                    <a:pt x="62" y="264"/>
                    <a:pt x="72" y="267"/>
                    <a:pt x="83" y="270"/>
                  </a:cubicBezTo>
                  <a:cubicBezTo>
                    <a:pt x="92" y="273"/>
                    <a:pt x="101" y="276"/>
                    <a:pt x="107" y="270"/>
                  </a:cubicBezTo>
                  <a:cubicBezTo>
                    <a:pt x="113" y="264"/>
                    <a:pt x="110" y="255"/>
                    <a:pt x="107" y="246"/>
                  </a:cubicBezTo>
                  <a:cubicBezTo>
                    <a:pt x="104" y="235"/>
                    <a:pt x="101" y="225"/>
                    <a:pt x="108" y="217"/>
                  </a:cubicBezTo>
                  <a:cubicBezTo>
                    <a:pt x="116" y="209"/>
                    <a:pt x="127" y="213"/>
                    <a:pt x="137" y="216"/>
                  </a:cubicBezTo>
                  <a:cubicBezTo>
                    <a:pt x="147" y="219"/>
                    <a:pt x="156" y="222"/>
                    <a:pt x="162" y="216"/>
                  </a:cubicBezTo>
                  <a:cubicBezTo>
                    <a:pt x="168" y="210"/>
                    <a:pt x="165" y="201"/>
                    <a:pt x="162" y="191"/>
                  </a:cubicBezTo>
                  <a:cubicBezTo>
                    <a:pt x="158" y="181"/>
                    <a:pt x="155" y="170"/>
                    <a:pt x="163" y="163"/>
                  </a:cubicBezTo>
                  <a:cubicBezTo>
                    <a:pt x="170" y="155"/>
                    <a:pt x="181" y="158"/>
                    <a:pt x="191" y="162"/>
                  </a:cubicBezTo>
                  <a:cubicBezTo>
                    <a:pt x="201" y="165"/>
                    <a:pt x="210" y="168"/>
                    <a:pt x="216" y="162"/>
                  </a:cubicBezTo>
                  <a:cubicBezTo>
                    <a:pt x="222" y="156"/>
                    <a:pt x="219" y="147"/>
                    <a:pt x="216" y="137"/>
                  </a:cubicBezTo>
                  <a:cubicBezTo>
                    <a:pt x="213" y="127"/>
                    <a:pt x="209" y="116"/>
                    <a:pt x="217" y="108"/>
                  </a:cubicBezTo>
                  <a:cubicBezTo>
                    <a:pt x="225" y="101"/>
                    <a:pt x="235" y="104"/>
                    <a:pt x="246" y="107"/>
                  </a:cubicBezTo>
                  <a:cubicBezTo>
                    <a:pt x="255" y="110"/>
                    <a:pt x="264" y="113"/>
                    <a:pt x="270" y="107"/>
                  </a:cubicBezTo>
                  <a:cubicBezTo>
                    <a:pt x="276" y="101"/>
                    <a:pt x="273" y="92"/>
                    <a:pt x="270" y="83"/>
                  </a:cubicBezTo>
                  <a:cubicBezTo>
                    <a:pt x="267" y="72"/>
                    <a:pt x="264" y="62"/>
                    <a:pt x="271" y="54"/>
                  </a:cubicBezTo>
                  <a:cubicBezTo>
                    <a:pt x="279" y="46"/>
                    <a:pt x="290" y="50"/>
                    <a:pt x="300" y="53"/>
                  </a:cubicBezTo>
                  <a:cubicBezTo>
                    <a:pt x="310" y="56"/>
                    <a:pt x="319" y="59"/>
                    <a:pt x="325" y="53"/>
                  </a:cubicBezTo>
                  <a:cubicBezTo>
                    <a:pt x="331" y="47"/>
                    <a:pt x="328" y="38"/>
                    <a:pt x="325" y="28"/>
                  </a:cubicBezTo>
                  <a:cubicBezTo>
                    <a:pt x="322" y="18"/>
                    <a:pt x="318" y="7"/>
                    <a:pt x="326" y="0"/>
                  </a:cubicBezTo>
                  <a:cubicBezTo>
                    <a:pt x="329" y="2"/>
                    <a:pt x="329" y="2"/>
                    <a:pt x="329" y="2"/>
                  </a:cubicBezTo>
                  <a:cubicBezTo>
                    <a:pt x="323" y="8"/>
                    <a:pt x="326" y="17"/>
                    <a:pt x="329" y="27"/>
                  </a:cubicBezTo>
                  <a:cubicBezTo>
                    <a:pt x="332" y="37"/>
                    <a:pt x="335" y="48"/>
                    <a:pt x="328" y="5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6">
              <a:extLst>
                <a:ext uri="{FF2B5EF4-FFF2-40B4-BE49-F238E27FC236}">
                  <a16:creationId xmlns:a16="http://schemas.microsoft.com/office/drawing/2014/main" id="{18DC3AA2-6077-4E8C-ACD4-3DE49824C487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6966" y="1084263"/>
              <a:ext cx="700088" cy="700088"/>
            </a:xfrm>
            <a:custGeom>
              <a:avLst/>
              <a:gdLst>
                <a:gd name="T0" fmla="*/ 328 w 335"/>
                <a:gd name="T1" fmla="*/ 56 h 335"/>
                <a:gd name="T2" fmla="*/ 299 w 335"/>
                <a:gd name="T3" fmla="*/ 57 h 335"/>
                <a:gd name="T4" fmla="*/ 274 w 335"/>
                <a:gd name="T5" fmla="*/ 57 h 335"/>
                <a:gd name="T6" fmla="*/ 274 w 335"/>
                <a:gd name="T7" fmla="*/ 81 h 335"/>
                <a:gd name="T8" fmla="*/ 273 w 335"/>
                <a:gd name="T9" fmla="*/ 110 h 335"/>
                <a:gd name="T10" fmla="*/ 245 w 335"/>
                <a:gd name="T11" fmla="*/ 111 h 335"/>
                <a:gd name="T12" fmla="*/ 220 w 335"/>
                <a:gd name="T13" fmla="*/ 111 h 335"/>
                <a:gd name="T14" fmla="*/ 220 w 335"/>
                <a:gd name="T15" fmla="*/ 136 h 335"/>
                <a:gd name="T16" fmla="*/ 219 w 335"/>
                <a:gd name="T17" fmla="*/ 164 h 335"/>
                <a:gd name="T18" fmla="*/ 190 w 335"/>
                <a:gd name="T19" fmla="*/ 165 h 335"/>
                <a:gd name="T20" fmla="*/ 166 w 335"/>
                <a:gd name="T21" fmla="*/ 166 h 335"/>
                <a:gd name="T22" fmla="*/ 165 w 335"/>
                <a:gd name="T23" fmla="*/ 190 h 335"/>
                <a:gd name="T24" fmla="*/ 164 w 335"/>
                <a:gd name="T25" fmla="*/ 219 h 335"/>
                <a:gd name="T26" fmla="*/ 136 w 335"/>
                <a:gd name="T27" fmla="*/ 220 h 335"/>
                <a:gd name="T28" fmla="*/ 111 w 335"/>
                <a:gd name="T29" fmla="*/ 220 h 335"/>
                <a:gd name="T30" fmla="*/ 111 w 335"/>
                <a:gd name="T31" fmla="*/ 245 h 335"/>
                <a:gd name="T32" fmla="*/ 110 w 335"/>
                <a:gd name="T33" fmla="*/ 273 h 335"/>
                <a:gd name="T34" fmla="*/ 81 w 335"/>
                <a:gd name="T35" fmla="*/ 274 h 335"/>
                <a:gd name="T36" fmla="*/ 57 w 335"/>
                <a:gd name="T37" fmla="*/ 274 h 335"/>
                <a:gd name="T38" fmla="*/ 57 w 335"/>
                <a:gd name="T39" fmla="*/ 299 h 335"/>
                <a:gd name="T40" fmla="*/ 56 w 335"/>
                <a:gd name="T41" fmla="*/ 327 h 335"/>
                <a:gd name="T42" fmla="*/ 27 w 335"/>
                <a:gd name="T43" fmla="*/ 329 h 335"/>
                <a:gd name="T44" fmla="*/ 2 w 335"/>
                <a:gd name="T45" fmla="*/ 329 h 335"/>
                <a:gd name="T46" fmla="*/ 0 w 335"/>
                <a:gd name="T47" fmla="*/ 326 h 335"/>
                <a:gd name="T48" fmla="*/ 28 w 335"/>
                <a:gd name="T49" fmla="*/ 325 h 335"/>
                <a:gd name="T50" fmla="*/ 53 w 335"/>
                <a:gd name="T51" fmla="*/ 325 h 335"/>
                <a:gd name="T52" fmla="*/ 53 w 335"/>
                <a:gd name="T53" fmla="*/ 300 h 335"/>
                <a:gd name="T54" fmla="*/ 54 w 335"/>
                <a:gd name="T55" fmla="*/ 271 h 335"/>
                <a:gd name="T56" fmla="*/ 83 w 335"/>
                <a:gd name="T57" fmla="*/ 270 h 335"/>
                <a:gd name="T58" fmla="*/ 107 w 335"/>
                <a:gd name="T59" fmla="*/ 270 h 335"/>
                <a:gd name="T60" fmla="*/ 107 w 335"/>
                <a:gd name="T61" fmla="*/ 246 h 335"/>
                <a:gd name="T62" fmla="*/ 108 w 335"/>
                <a:gd name="T63" fmla="*/ 217 h 335"/>
                <a:gd name="T64" fmla="*/ 137 w 335"/>
                <a:gd name="T65" fmla="*/ 216 h 335"/>
                <a:gd name="T66" fmla="*/ 162 w 335"/>
                <a:gd name="T67" fmla="*/ 216 h 335"/>
                <a:gd name="T68" fmla="*/ 162 w 335"/>
                <a:gd name="T69" fmla="*/ 191 h 335"/>
                <a:gd name="T70" fmla="*/ 163 w 335"/>
                <a:gd name="T71" fmla="*/ 163 h 335"/>
                <a:gd name="T72" fmla="*/ 191 w 335"/>
                <a:gd name="T73" fmla="*/ 162 h 335"/>
                <a:gd name="T74" fmla="*/ 216 w 335"/>
                <a:gd name="T75" fmla="*/ 162 h 335"/>
                <a:gd name="T76" fmla="*/ 216 w 335"/>
                <a:gd name="T77" fmla="*/ 137 h 335"/>
                <a:gd name="T78" fmla="*/ 217 w 335"/>
                <a:gd name="T79" fmla="*/ 108 h 335"/>
                <a:gd name="T80" fmla="*/ 246 w 335"/>
                <a:gd name="T81" fmla="*/ 107 h 335"/>
                <a:gd name="T82" fmla="*/ 270 w 335"/>
                <a:gd name="T83" fmla="*/ 107 h 335"/>
                <a:gd name="T84" fmla="*/ 270 w 335"/>
                <a:gd name="T85" fmla="*/ 83 h 335"/>
                <a:gd name="T86" fmla="*/ 271 w 335"/>
                <a:gd name="T87" fmla="*/ 54 h 335"/>
                <a:gd name="T88" fmla="*/ 300 w 335"/>
                <a:gd name="T89" fmla="*/ 53 h 335"/>
                <a:gd name="T90" fmla="*/ 325 w 335"/>
                <a:gd name="T91" fmla="*/ 53 h 335"/>
                <a:gd name="T92" fmla="*/ 325 w 335"/>
                <a:gd name="T93" fmla="*/ 28 h 335"/>
                <a:gd name="T94" fmla="*/ 326 w 335"/>
                <a:gd name="T95" fmla="*/ 0 h 335"/>
                <a:gd name="T96" fmla="*/ 329 w 335"/>
                <a:gd name="T97" fmla="*/ 2 h 335"/>
                <a:gd name="T98" fmla="*/ 329 w 335"/>
                <a:gd name="T99" fmla="*/ 27 h 335"/>
                <a:gd name="T100" fmla="*/ 328 w 335"/>
                <a:gd name="T101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35" h="335">
                  <a:moveTo>
                    <a:pt x="328" y="56"/>
                  </a:moveTo>
                  <a:cubicBezTo>
                    <a:pt x="320" y="63"/>
                    <a:pt x="309" y="60"/>
                    <a:pt x="299" y="57"/>
                  </a:cubicBezTo>
                  <a:cubicBezTo>
                    <a:pt x="289" y="54"/>
                    <a:pt x="280" y="51"/>
                    <a:pt x="274" y="57"/>
                  </a:cubicBezTo>
                  <a:cubicBezTo>
                    <a:pt x="268" y="63"/>
                    <a:pt x="271" y="72"/>
                    <a:pt x="274" y="81"/>
                  </a:cubicBezTo>
                  <a:cubicBezTo>
                    <a:pt x="277" y="92"/>
                    <a:pt x="281" y="102"/>
                    <a:pt x="273" y="110"/>
                  </a:cubicBezTo>
                  <a:cubicBezTo>
                    <a:pt x="265" y="118"/>
                    <a:pt x="255" y="114"/>
                    <a:pt x="245" y="111"/>
                  </a:cubicBezTo>
                  <a:cubicBezTo>
                    <a:pt x="235" y="108"/>
                    <a:pt x="226" y="105"/>
                    <a:pt x="220" y="111"/>
                  </a:cubicBezTo>
                  <a:cubicBezTo>
                    <a:pt x="214" y="117"/>
                    <a:pt x="217" y="126"/>
                    <a:pt x="220" y="136"/>
                  </a:cubicBezTo>
                  <a:cubicBezTo>
                    <a:pt x="223" y="146"/>
                    <a:pt x="226" y="157"/>
                    <a:pt x="219" y="164"/>
                  </a:cubicBezTo>
                  <a:cubicBezTo>
                    <a:pt x="211" y="172"/>
                    <a:pt x="200" y="169"/>
                    <a:pt x="190" y="165"/>
                  </a:cubicBezTo>
                  <a:cubicBezTo>
                    <a:pt x="181" y="162"/>
                    <a:pt x="171" y="160"/>
                    <a:pt x="166" y="166"/>
                  </a:cubicBezTo>
                  <a:cubicBezTo>
                    <a:pt x="160" y="171"/>
                    <a:pt x="162" y="181"/>
                    <a:pt x="165" y="190"/>
                  </a:cubicBezTo>
                  <a:cubicBezTo>
                    <a:pt x="169" y="200"/>
                    <a:pt x="172" y="211"/>
                    <a:pt x="164" y="219"/>
                  </a:cubicBezTo>
                  <a:cubicBezTo>
                    <a:pt x="157" y="226"/>
                    <a:pt x="146" y="223"/>
                    <a:pt x="136" y="220"/>
                  </a:cubicBezTo>
                  <a:cubicBezTo>
                    <a:pt x="126" y="217"/>
                    <a:pt x="117" y="214"/>
                    <a:pt x="111" y="220"/>
                  </a:cubicBezTo>
                  <a:cubicBezTo>
                    <a:pt x="105" y="226"/>
                    <a:pt x="108" y="235"/>
                    <a:pt x="111" y="245"/>
                  </a:cubicBezTo>
                  <a:cubicBezTo>
                    <a:pt x="114" y="255"/>
                    <a:pt x="118" y="265"/>
                    <a:pt x="110" y="273"/>
                  </a:cubicBezTo>
                  <a:cubicBezTo>
                    <a:pt x="102" y="281"/>
                    <a:pt x="92" y="277"/>
                    <a:pt x="81" y="274"/>
                  </a:cubicBezTo>
                  <a:cubicBezTo>
                    <a:pt x="72" y="271"/>
                    <a:pt x="63" y="268"/>
                    <a:pt x="57" y="274"/>
                  </a:cubicBezTo>
                  <a:cubicBezTo>
                    <a:pt x="51" y="280"/>
                    <a:pt x="54" y="289"/>
                    <a:pt x="57" y="299"/>
                  </a:cubicBezTo>
                  <a:cubicBezTo>
                    <a:pt x="60" y="309"/>
                    <a:pt x="63" y="320"/>
                    <a:pt x="56" y="327"/>
                  </a:cubicBezTo>
                  <a:cubicBezTo>
                    <a:pt x="48" y="335"/>
                    <a:pt x="37" y="332"/>
                    <a:pt x="27" y="329"/>
                  </a:cubicBezTo>
                  <a:cubicBezTo>
                    <a:pt x="17" y="326"/>
                    <a:pt x="8" y="323"/>
                    <a:pt x="2" y="329"/>
                  </a:cubicBezTo>
                  <a:cubicBezTo>
                    <a:pt x="0" y="326"/>
                    <a:pt x="0" y="326"/>
                    <a:pt x="0" y="326"/>
                  </a:cubicBezTo>
                  <a:cubicBezTo>
                    <a:pt x="7" y="318"/>
                    <a:pt x="18" y="322"/>
                    <a:pt x="28" y="325"/>
                  </a:cubicBezTo>
                  <a:cubicBezTo>
                    <a:pt x="38" y="328"/>
                    <a:pt x="47" y="331"/>
                    <a:pt x="53" y="325"/>
                  </a:cubicBezTo>
                  <a:cubicBezTo>
                    <a:pt x="59" y="319"/>
                    <a:pt x="56" y="310"/>
                    <a:pt x="53" y="300"/>
                  </a:cubicBezTo>
                  <a:cubicBezTo>
                    <a:pt x="50" y="290"/>
                    <a:pt x="46" y="279"/>
                    <a:pt x="54" y="271"/>
                  </a:cubicBezTo>
                  <a:cubicBezTo>
                    <a:pt x="62" y="264"/>
                    <a:pt x="72" y="267"/>
                    <a:pt x="83" y="270"/>
                  </a:cubicBezTo>
                  <a:cubicBezTo>
                    <a:pt x="92" y="273"/>
                    <a:pt x="101" y="276"/>
                    <a:pt x="107" y="270"/>
                  </a:cubicBezTo>
                  <a:cubicBezTo>
                    <a:pt x="113" y="264"/>
                    <a:pt x="110" y="255"/>
                    <a:pt x="107" y="246"/>
                  </a:cubicBezTo>
                  <a:cubicBezTo>
                    <a:pt x="104" y="235"/>
                    <a:pt x="101" y="225"/>
                    <a:pt x="108" y="217"/>
                  </a:cubicBezTo>
                  <a:cubicBezTo>
                    <a:pt x="116" y="209"/>
                    <a:pt x="127" y="213"/>
                    <a:pt x="137" y="216"/>
                  </a:cubicBezTo>
                  <a:cubicBezTo>
                    <a:pt x="147" y="219"/>
                    <a:pt x="156" y="222"/>
                    <a:pt x="162" y="216"/>
                  </a:cubicBezTo>
                  <a:cubicBezTo>
                    <a:pt x="168" y="210"/>
                    <a:pt x="165" y="201"/>
                    <a:pt x="162" y="191"/>
                  </a:cubicBezTo>
                  <a:cubicBezTo>
                    <a:pt x="158" y="181"/>
                    <a:pt x="155" y="170"/>
                    <a:pt x="163" y="163"/>
                  </a:cubicBezTo>
                  <a:cubicBezTo>
                    <a:pt x="170" y="155"/>
                    <a:pt x="181" y="158"/>
                    <a:pt x="191" y="162"/>
                  </a:cubicBezTo>
                  <a:cubicBezTo>
                    <a:pt x="201" y="165"/>
                    <a:pt x="210" y="168"/>
                    <a:pt x="216" y="162"/>
                  </a:cubicBezTo>
                  <a:cubicBezTo>
                    <a:pt x="222" y="156"/>
                    <a:pt x="219" y="147"/>
                    <a:pt x="216" y="137"/>
                  </a:cubicBezTo>
                  <a:cubicBezTo>
                    <a:pt x="213" y="127"/>
                    <a:pt x="209" y="116"/>
                    <a:pt x="217" y="108"/>
                  </a:cubicBezTo>
                  <a:cubicBezTo>
                    <a:pt x="225" y="101"/>
                    <a:pt x="235" y="104"/>
                    <a:pt x="246" y="107"/>
                  </a:cubicBezTo>
                  <a:cubicBezTo>
                    <a:pt x="255" y="110"/>
                    <a:pt x="264" y="113"/>
                    <a:pt x="270" y="107"/>
                  </a:cubicBezTo>
                  <a:cubicBezTo>
                    <a:pt x="276" y="101"/>
                    <a:pt x="273" y="92"/>
                    <a:pt x="270" y="83"/>
                  </a:cubicBezTo>
                  <a:cubicBezTo>
                    <a:pt x="267" y="72"/>
                    <a:pt x="264" y="62"/>
                    <a:pt x="271" y="54"/>
                  </a:cubicBezTo>
                  <a:cubicBezTo>
                    <a:pt x="279" y="46"/>
                    <a:pt x="290" y="50"/>
                    <a:pt x="300" y="53"/>
                  </a:cubicBezTo>
                  <a:cubicBezTo>
                    <a:pt x="310" y="56"/>
                    <a:pt x="319" y="59"/>
                    <a:pt x="325" y="53"/>
                  </a:cubicBezTo>
                  <a:cubicBezTo>
                    <a:pt x="331" y="47"/>
                    <a:pt x="328" y="38"/>
                    <a:pt x="325" y="28"/>
                  </a:cubicBezTo>
                  <a:cubicBezTo>
                    <a:pt x="322" y="18"/>
                    <a:pt x="318" y="7"/>
                    <a:pt x="326" y="0"/>
                  </a:cubicBezTo>
                  <a:cubicBezTo>
                    <a:pt x="329" y="2"/>
                    <a:pt x="329" y="2"/>
                    <a:pt x="329" y="2"/>
                  </a:cubicBezTo>
                  <a:cubicBezTo>
                    <a:pt x="323" y="8"/>
                    <a:pt x="326" y="17"/>
                    <a:pt x="329" y="27"/>
                  </a:cubicBezTo>
                  <a:cubicBezTo>
                    <a:pt x="332" y="37"/>
                    <a:pt x="335" y="48"/>
                    <a:pt x="328" y="5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2" name="Rectángulo 21"/>
          <p:cNvSpPr/>
          <p:nvPr userDrawn="1"/>
        </p:nvSpPr>
        <p:spPr>
          <a:xfrm>
            <a:off x="137227" y="4525326"/>
            <a:ext cx="1211742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u="sng" dirty="0">
                <a:solidFill>
                  <a:schemeClr val="tx2">
                    <a:lumMod val="60000"/>
                    <a:lumOff val="4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Colaboran                                                                                                         </a:t>
            </a:r>
            <a:endParaRPr lang="en-US" sz="2800" u="sng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2" name="Grupo 1">
            <a:extLst>
              <a:ext uri="{FF2B5EF4-FFF2-40B4-BE49-F238E27FC236}">
                <a16:creationId xmlns:a16="http://schemas.microsoft.com/office/drawing/2014/main" id="{29962EA7-8169-41EB-B415-00AE01CC381D}"/>
              </a:ext>
            </a:extLst>
          </p:cNvPr>
          <p:cNvGrpSpPr/>
          <p:nvPr userDrawn="1"/>
        </p:nvGrpSpPr>
        <p:grpSpPr>
          <a:xfrm>
            <a:off x="1501661" y="5214612"/>
            <a:ext cx="8458785" cy="860426"/>
            <a:chOff x="1322292" y="4592383"/>
            <a:chExt cx="8458785" cy="860426"/>
          </a:xfrm>
        </p:grpSpPr>
        <p:pic>
          <p:nvPicPr>
            <p:cNvPr id="29" name="Imagen 28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22292" y="4592383"/>
              <a:ext cx="1368131" cy="860426"/>
            </a:xfrm>
            <a:prstGeom prst="rect">
              <a:avLst/>
            </a:prstGeom>
          </p:spPr>
        </p:pic>
        <p:pic>
          <p:nvPicPr>
            <p:cNvPr id="30" name="Imagen 29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7603370" y="4705015"/>
              <a:ext cx="2177707" cy="635164"/>
            </a:xfrm>
            <a:prstGeom prst="rect">
              <a:avLst/>
            </a:prstGeom>
          </p:spPr>
        </p:pic>
        <p:pic>
          <p:nvPicPr>
            <p:cNvPr id="45" name="Gráfico 44">
              <a:extLst>
                <a:ext uri="{FF2B5EF4-FFF2-40B4-BE49-F238E27FC236}">
                  <a16:creationId xmlns:a16="http://schemas.microsoft.com/office/drawing/2014/main" id="{851E1642-39E7-4965-B564-754690661E0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971506" y="4614828"/>
              <a:ext cx="2037210" cy="823836"/>
            </a:xfrm>
            <a:prstGeom prst="rect">
              <a:avLst/>
            </a:prstGeom>
          </p:spPr>
        </p:pic>
        <p:pic>
          <p:nvPicPr>
            <p:cNvPr id="48" name="Gráfico 47">
              <a:extLst>
                <a:ext uri="{FF2B5EF4-FFF2-40B4-BE49-F238E27FC236}">
                  <a16:creationId xmlns:a16="http://schemas.microsoft.com/office/drawing/2014/main" id="{1AE9E9F6-C60E-4CE9-A6A1-D804B6D0183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l="14044" t="34814" r="9618" b="46330"/>
            <a:stretch/>
          </p:blipFill>
          <p:spPr>
            <a:xfrm>
              <a:off x="5285076" y="4666738"/>
              <a:ext cx="2037211" cy="711717"/>
            </a:xfrm>
            <a:prstGeom prst="rect">
              <a:avLst/>
            </a:prstGeom>
          </p:spPr>
        </p:pic>
      </p:grpSp>
      <p:grpSp>
        <p:nvGrpSpPr>
          <p:cNvPr id="5" name="Grupo 4">
            <a:extLst>
              <a:ext uri="{FF2B5EF4-FFF2-40B4-BE49-F238E27FC236}">
                <a16:creationId xmlns:a16="http://schemas.microsoft.com/office/drawing/2014/main" id="{7E9CF622-0C38-4D04-99F4-E1FC0A2FD40B}"/>
              </a:ext>
            </a:extLst>
          </p:cNvPr>
          <p:cNvGrpSpPr/>
          <p:nvPr userDrawn="1"/>
        </p:nvGrpSpPr>
        <p:grpSpPr>
          <a:xfrm>
            <a:off x="349258" y="1630263"/>
            <a:ext cx="7719699" cy="797737"/>
            <a:chOff x="349258" y="1705419"/>
            <a:chExt cx="7719699" cy="797737"/>
          </a:xfrm>
        </p:grpSpPr>
        <p:pic>
          <p:nvPicPr>
            <p:cNvPr id="14" name="Gráfico 13">
              <a:extLst>
                <a:ext uri="{FF2B5EF4-FFF2-40B4-BE49-F238E27FC236}">
                  <a16:creationId xmlns:a16="http://schemas.microsoft.com/office/drawing/2014/main" id="{9A54B946-C36D-42A0-807F-79D56A44F83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870174" y="1884385"/>
              <a:ext cx="1473174" cy="439806"/>
            </a:xfrm>
            <a:prstGeom prst="rect">
              <a:avLst/>
            </a:prstGeom>
          </p:spPr>
        </p:pic>
        <p:pic>
          <p:nvPicPr>
            <p:cNvPr id="8" name="Gráfico 7">
              <a:extLst>
                <a:ext uri="{FF2B5EF4-FFF2-40B4-BE49-F238E27FC236}">
                  <a16:creationId xmlns:a16="http://schemas.microsoft.com/office/drawing/2014/main" id="{0B7AEE3D-B8D9-45CE-84FD-140A53D3153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 l="6960" t="28571" r="9131" b="36559"/>
            <a:stretch/>
          </p:blipFill>
          <p:spPr>
            <a:xfrm>
              <a:off x="349258" y="1797951"/>
              <a:ext cx="1474348" cy="612674"/>
            </a:xfrm>
            <a:prstGeom prst="rect">
              <a:avLst/>
            </a:prstGeom>
          </p:spPr>
        </p:pic>
        <p:pic>
          <p:nvPicPr>
            <p:cNvPr id="70" name="Gráfico 69">
              <a:extLst>
                <a:ext uri="{FF2B5EF4-FFF2-40B4-BE49-F238E27FC236}">
                  <a16:creationId xmlns:a16="http://schemas.microsoft.com/office/drawing/2014/main" id="{62518CA3-44E3-45C4-A389-9863D8944E54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 l="6977" t="20208" r="10316" b="19043"/>
            <a:stretch/>
          </p:blipFill>
          <p:spPr>
            <a:xfrm>
              <a:off x="2071432" y="1766688"/>
              <a:ext cx="2550916" cy="688413"/>
            </a:xfrm>
            <a:prstGeom prst="rect">
              <a:avLst/>
            </a:prstGeom>
          </p:spPr>
        </p:pic>
        <p:pic>
          <p:nvPicPr>
            <p:cNvPr id="39" name="Gráfico 38">
              <a:extLst>
                <a:ext uri="{FF2B5EF4-FFF2-40B4-BE49-F238E27FC236}">
                  <a16:creationId xmlns:a16="http://schemas.microsoft.com/office/drawing/2014/main" id="{AFECDF4D-4361-438A-AA65-6167E770FB94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rcRect l="14622" t="21824" r="14472" b="20797"/>
            <a:stretch/>
          </p:blipFill>
          <p:spPr>
            <a:xfrm>
              <a:off x="6591175" y="1705419"/>
              <a:ext cx="1477782" cy="797737"/>
            </a:xfrm>
            <a:prstGeom prst="rect">
              <a:avLst/>
            </a:prstGeom>
          </p:spPr>
        </p:pic>
      </p:grpSp>
      <p:sp>
        <p:nvSpPr>
          <p:cNvPr id="102" name="Rectángulo 101">
            <a:extLst>
              <a:ext uri="{FF2B5EF4-FFF2-40B4-BE49-F238E27FC236}">
                <a16:creationId xmlns:a16="http://schemas.microsoft.com/office/drawing/2014/main" id="{259B7D27-F16C-45FD-9FD4-FA4F287EF220}"/>
              </a:ext>
            </a:extLst>
          </p:cNvPr>
          <p:cNvSpPr/>
          <p:nvPr userDrawn="1"/>
        </p:nvSpPr>
        <p:spPr>
          <a:xfrm>
            <a:off x="223586" y="391271"/>
            <a:ext cx="7779758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u="none" dirty="0">
                <a:solidFill>
                  <a:srgbClr val="0384DA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 el </a:t>
            </a:r>
            <a:r>
              <a:rPr lang="en-GB" sz="2800" u="none" dirty="0" err="1">
                <a:solidFill>
                  <a:srgbClr val="0384DA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apoyo</a:t>
            </a:r>
            <a:r>
              <a:rPr lang="en-GB" sz="2800" u="none" dirty="0">
                <a:solidFill>
                  <a:srgbClr val="0384DA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de </a:t>
            </a:r>
            <a:r>
              <a:rPr lang="en-GB" sz="2800" u="none" dirty="0" err="1">
                <a:solidFill>
                  <a:srgbClr val="0384DA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nuestros</a:t>
            </a:r>
            <a:r>
              <a:rPr lang="en-GB" sz="2800" u="none" dirty="0">
                <a:solidFill>
                  <a:srgbClr val="0384DA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GB" sz="2800" u="none" dirty="0" err="1">
                <a:solidFill>
                  <a:srgbClr val="0384DA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patrocinadores</a:t>
            </a:r>
            <a:endParaRPr lang="en-GB" sz="2800" u="none" dirty="0">
              <a:solidFill>
                <a:srgbClr val="0384DA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en-GB" sz="2800" u="sng" dirty="0" err="1">
                <a:solidFill>
                  <a:srgbClr val="0384DA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en</a:t>
            </a:r>
            <a:r>
              <a:rPr lang="en-GB" sz="2800" u="sng" dirty="0">
                <a:solidFill>
                  <a:srgbClr val="0384DA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el Microsoft 365 Saturday Madrid                     </a:t>
            </a:r>
            <a:endParaRPr lang="en-US" sz="2800" u="sng" dirty="0">
              <a:solidFill>
                <a:srgbClr val="0384DA"/>
              </a:solidFill>
            </a:endParaRPr>
          </a:p>
        </p:txBody>
      </p:sp>
      <p:pic>
        <p:nvPicPr>
          <p:cNvPr id="81" name="Gráfico 80">
            <a:extLst>
              <a:ext uri="{FF2B5EF4-FFF2-40B4-BE49-F238E27FC236}">
                <a16:creationId xmlns:a16="http://schemas.microsoft.com/office/drawing/2014/main" id="{A66E1AF4-A64F-41C7-BB12-21CFE46F9AC8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/>
        </p:blipFill>
        <p:spPr>
          <a:xfrm>
            <a:off x="73143" y="6264475"/>
            <a:ext cx="1680299" cy="514995"/>
          </a:xfrm>
          <a:prstGeom prst="rect">
            <a:avLst/>
          </a:prstGeom>
        </p:spPr>
      </p:pic>
      <p:grpSp>
        <p:nvGrpSpPr>
          <p:cNvPr id="85" name="Grupo 84">
            <a:extLst>
              <a:ext uri="{FF2B5EF4-FFF2-40B4-BE49-F238E27FC236}">
                <a16:creationId xmlns:a16="http://schemas.microsoft.com/office/drawing/2014/main" id="{FC9A85AF-41CB-4647-AC98-231481A80B3E}"/>
              </a:ext>
            </a:extLst>
          </p:cNvPr>
          <p:cNvGrpSpPr/>
          <p:nvPr userDrawn="1"/>
        </p:nvGrpSpPr>
        <p:grpSpPr>
          <a:xfrm>
            <a:off x="9813631" y="6311629"/>
            <a:ext cx="2305226" cy="464331"/>
            <a:chOff x="9955553" y="5742544"/>
            <a:chExt cx="2305226" cy="464331"/>
          </a:xfrm>
        </p:grpSpPr>
        <p:sp>
          <p:nvSpPr>
            <p:cNvPr id="86" name="CuadroTexto 85">
              <a:extLst>
                <a:ext uri="{FF2B5EF4-FFF2-40B4-BE49-F238E27FC236}">
                  <a16:creationId xmlns:a16="http://schemas.microsoft.com/office/drawing/2014/main" id="{39841752-9207-4306-9B8D-08C7E19DC166}"/>
                </a:ext>
              </a:extLst>
            </p:cNvPr>
            <p:cNvSpPr txBox="1"/>
            <p:nvPr userDrawn="1"/>
          </p:nvSpPr>
          <p:spPr>
            <a:xfrm>
              <a:off x="10253731" y="5742544"/>
              <a:ext cx="2007048" cy="464331"/>
            </a:xfrm>
            <a:prstGeom prst="rect">
              <a:avLst/>
            </a:prstGeom>
            <a:noFill/>
          </p:spPr>
          <p:txBody>
            <a:bodyPr wrap="square" lIns="180000" tIns="108000" rIns="180000" bIns="108000" rtlCol="0" anchor="ctr" anchorCtr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s-ES" sz="1600" i="0" spc="-7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ea typeface="Cambria" panose="02040503050406030204" pitchFamily="18" charset="0"/>
                  <a:cs typeface="Segoe UI" panose="020B0502040204020203" pitchFamily="34" charset="0"/>
                </a:rPr>
                <a:t>#</a:t>
              </a:r>
              <a:r>
                <a:rPr lang="en-US" sz="1600" i="0" spc="-70" noProof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ea typeface="Cambria" panose="02040503050406030204" pitchFamily="18" charset="0"/>
                  <a:cs typeface="Segoe UI" panose="020B0502040204020203" pitchFamily="34" charset="0"/>
                </a:rPr>
                <a:t>M365MADVirtual</a:t>
              </a:r>
            </a:p>
          </p:txBody>
        </p:sp>
        <p:pic>
          <p:nvPicPr>
            <p:cNvPr id="87" name="Imagen 86">
              <a:extLst>
                <a:ext uri="{FF2B5EF4-FFF2-40B4-BE49-F238E27FC236}">
                  <a16:creationId xmlns:a16="http://schemas.microsoft.com/office/drawing/2014/main" id="{8D125DA7-464D-478E-A4E4-BA2E2166108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8"/>
            <a:stretch>
              <a:fillRect/>
            </a:stretch>
          </p:blipFill>
          <p:spPr>
            <a:xfrm>
              <a:off x="9955553" y="5852050"/>
              <a:ext cx="348003" cy="282925"/>
            </a:xfrm>
            <a:prstGeom prst="rect">
              <a:avLst/>
            </a:prstGeom>
          </p:spPr>
        </p:pic>
      </p:grpSp>
      <p:grpSp>
        <p:nvGrpSpPr>
          <p:cNvPr id="3" name="Grupo 2">
            <a:extLst>
              <a:ext uri="{FF2B5EF4-FFF2-40B4-BE49-F238E27FC236}">
                <a16:creationId xmlns:a16="http://schemas.microsoft.com/office/drawing/2014/main" id="{8C2AAF34-0FED-4A2A-AC80-F00E77987A21}"/>
              </a:ext>
            </a:extLst>
          </p:cNvPr>
          <p:cNvGrpSpPr/>
          <p:nvPr userDrawn="1"/>
        </p:nvGrpSpPr>
        <p:grpSpPr>
          <a:xfrm>
            <a:off x="349258" y="2788464"/>
            <a:ext cx="7694856" cy="622925"/>
            <a:chOff x="349258" y="2863620"/>
            <a:chExt cx="7694856" cy="622925"/>
          </a:xfrm>
        </p:grpSpPr>
        <p:pic>
          <p:nvPicPr>
            <p:cNvPr id="9" name="Gráfico 8">
              <a:extLst>
                <a:ext uri="{FF2B5EF4-FFF2-40B4-BE49-F238E27FC236}">
                  <a16:creationId xmlns:a16="http://schemas.microsoft.com/office/drawing/2014/main" id="{C8F3357A-EED1-4866-AA58-347B44F31B8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691125" y="2944240"/>
              <a:ext cx="1352989" cy="461684"/>
            </a:xfrm>
            <a:prstGeom prst="rect">
              <a:avLst/>
            </a:prstGeom>
          </p:spPr>
        </p:pic>
        <p:pic>
          <p:nvPicPr>
            <p:cNvPr id="71" name="Imagen 70">
              <a:extLst>
                <a:ext uri="{FF2B5EF4-FFF2-40B4-BE49-F238E27FC236}">
                  <a16:creationId xmlns:a16="http://schemas.microsoft.com/office/drawing/2014/main" id="{D5799277-A325-4DC4-B15A-23E25208C1C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rcRect/>
            <a:stretch/>
          </p:blipFill>
          <p:spPr>
            <a:xfrm>
              <a:off x="4528640" y="2920444"/>
              <a:ext cx="1664650" cy="509276"/>
            </a:xfrm>
            <a:prstGeom prst="rect">
              <a:avLst/>
            </a:prstGeom>
          </p:spPr>
        </p:pic>
        <p:grpSp>
          <p:nvGrpSpPr>
            <p:cNvPr id="16" name="Grupo 15" hidden="1">
              <a:extLst>
                <a:ext uri="{FF2B5EF4-FFF2-40B4-BE49-F238E27FC236}">
                  <a16:creationId xmlns:a16="http://schemas.microsoft.com/office/drawing/2014/main" id="{934D4386-DC0F-4DD6-848C-2BBE82D7189F}"/>
                </a:ext>
              </a:extLst>
            </p:cNvPr>
            <p:cNvGrpSpPr/>
            <p:nvPr userDrawn="1"/>
          </p:nvGrpSpPr>
          <p:grpSpPr>
            <a:xfrm>
              <a:off x="349258" y="2928440"/>
              <a:ext cx="1474348" cy="493284"/>
              <a:chOff x="-24647" y="2544032"/>
              <a:chExt cx="6701176" cy="2242063"/>
            </a:xfrm>
          </p:grpSpPr>
          <p:pic>
            <p:nvPicPr>
              <p:cNvPr id="12" name="Imagen 11" descr="Imagen que contiene alimentos, dibujo, luz&#10;&#10;Descripción generada automáticamente">
                <a:extLst>
                  <a:ext uri="{FF2B5EF4-FFF2-40B4-BE49-F238E27FC236}">
                    <a16:creationId xmlns:a16="http://schemas.microsoft.com/office/drawing/2014/main" id="{B0D17318-3FE3-4E04-946C-93F9DB279564}"/>
                  </a:ext>
                </a:extLst>
              </p:cNvPr>
              <p:cNvPicPr>
                <a:picLocks noChangeAspect="1"/>
              </p:cNvPicPr>
              <p:nvPr userDrawn="1"/>
            </p:nvPicPr>
            <p:blipFill rotWithShape="1">
              <a:blip r:embed="rId2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6951" r="45036" b="28781"/>
              <a:stretch/>
            </p:blipFill>
            <p:spPr>
              <a:xfrm>
                <a:off x="-24647" y="2544032"/>
                <a:ext cx="6701176" cy="1652839"/>
              </a:xfrm>
              <a:prstGeom prst="rect">
                <a:avLst/>
              </a:prstGeom>
            </p:spPr>
          </p:pic>
          <p:pic>
            <p:nvPicPr>
              <p:cNvPr id="77" name="Imagen 76" descr="Imagen que contiene alimentos, dibujo, luz&#10;&#10;Descripción generada automáticamente">
                <a:extLst>
                  <a:ext uri="{FF2B5EF4-FFF2-40B4-BE49-F238E27FC236}">
                    <a16:creationId xmlns:a16="http://schemas.microsoft.com/office/drawing/2014/main" id="{87674027-B5A3-45A1-825F-9A5C68900E2C}"/>
                  </a:ext>
                </a:extLst>
              </p:cNvPr>
              <p:cNvPicPr>
                <a:picLocks noChangeAspect="1"/>
              </p:cNvPicPr>
              <p:nvPr userDrawn="1"/>
            </p:nvPicPr>
            <p:blipFill rotWithShape="1">
              <a:blip r:embed="rId2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4913" t="54379" r="1189" b="30053"/>
              <a:stretch/>
            </p:blipFill>
            <p:spPr>
              <a:xfrm>
                <a:off x="166886" y="4250701"/>
                <a:ext cx="3816030" cy="535394"/>
              </a:xfrm>
              <a:prstGeom prst="rect">
                <a:avLst/>
              </a:prstGeom>
            </p:spPr>
          </p:pic>
        </p:grpSp>
        <p:pic>
          <p:nvPicPr>
            <p:cNvPr id="10" name="Imagen 9" descr="Imagen que contiene dibujo, alimentos, señal&#10;&#10;Descripción generada automáticamente">
              <a:extLst>
                <a:ext uri="{FF2B5EF4-FFF2-40B4-BE49-F238E27FC236}">
                  <a16:creationId xmlns:a16="http://schemas.microsoft.com/office/drawing/2014/main" id="{DD90414A-E542-4A56-82E0-53165BDD643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21440" y="2863620"/>
              <a:ext cx="1709366" cy="622925"/>
            </a:xfrm>
            <a:prstGeom prst="rect">
              <a:avLst/>
            </a:prstGeom>
          </p:spPr>
        </p:pic>
      </p:grpSp>
      <p:grpSp>
        <p:nvGrpSpPr>
          <p:cNvPr id="4" name="Grupo 3">
            <a:extLst>
              <a:ext uri="{FF2B5EF4-FFF2-40B4-BE49-F238E27FC236}">
                <a16:creationId xmlns:a16="http://schemas.microsoft.com/office/drawing/2014/main" id="{38498D61-865F-442B-92AC-A2D2C81581A7}"/>
              </a:ext>
            </a:extLst>
          </p:cNvPr>
          <p:cNvGrpSpPr/>
          <p:nvPr userDrawn="1"/>
        </p:nvGrpSpPr>
        <p:grpSpPr>
          <a:xfrm>
            <a:off x="2270364" y="3761788"/>
            <a:ext cx="3686201" cy="622925"/>
            <a:chOff x="2296192" y="3844663"/>
            <a:chExt cx="3686201" cy="622925"/>
          </a:xfrm>
        </p:grpSpPr>
        <p:pic>
          <p:nvPicPr>
            <p:cNvPr id="62" name="Gráfico 61">
              <a:extLst>
                <a:ext uri="{FF2B5EF4-FFF2-40B4-BE49-F238E27FC236}">
                  <a16:creationId xmlns:a16="http://schemas.microsoft.com/office/drawing/2014/main" id="{199157F1-DBBA-478F-9E45-DC67A8C6C80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rcRect l="13116" t="37167" r="12370" b="40055"/>
            <a:stretch/>
          </p:blipFill>
          <p:spPr>
            <a:xfrm>
              <a:off x="4113465" y="3954158"/>
              <a:ext cx="1868928" cy="403933"/>
            </a:xfrm>
            <a:prstGeom prst="rect">
              <a:avLst/>
            </a:prstGeom>
          </p:spPr>
        </p:pic>
        <p:pic>
          <p:nvPicPr>
            <p:cNvPr id="79" name="Imagen 78">
              <a:extLst>
                <a:ext uri="{FF2B5EF4-FFF2-40B4-BE49-F238E27FC236}">
                  <a16:creationId xmlns:a16="http://schemas.microsoft.com/office/drawing/2014/main" id="{B855E45A-47C0-4AB4-9612-AA78BD8413C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rcRect/>
            <a:stretch/>
          </p:blipFill>
          <p:spPr>
            <a:xfrm>
              <a:off x="2296192" y="3844663"/>
              <a:ext cx="1427405" cy="622925"/>
            </a:xfrm>
            <a:prstGeom prst="rect">
              <a:avLst/>
            </a:prstGeom>
          </p:spPr>
        </p:pic>
      </p:grpSp>
      <p:pic>
        <p:nvPicPr>
          <p:cNvPr id="7" name="Gráfico 6">
            <a:extLst>
              <a:ext uri="{FF2B5EF4-FFF2-40B4-BE49-F238E27FC236}">
                <a16:creationId xmlns:a16="http://schemas.microsoft.com/office/drawing/2014/main" id="{B7B01B44-A447-47DA-81D7-A99AD44D78B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rcRect l="4714" t="22758" r="4658" b="22758"/>
          <a:stretch/>
        </p:blipFill>
        <p:spPr>
          <a:xfrm>
            <a:off x="346537" y="2782743"/>
            <a:ext cx="1479789" cy="628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929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affle (mandatory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roup 4">
            <a:extLst>
              <a:ext uri="{FF2B5EF4-FFF2-40B4-BE49-F238E27FC236}">
                <a16:creationId xmlns:a16="http://schemas.microsoft.com/office/drawing/2014/main" id="{A3E01F57-7315-4323-8649-730F7B359D9C}"/>
              </a:ext>
            </a:extLst>
          </p:cNvPr>
          <p:cNvGrpSpPr/>
          <p:nvPr userDrawn="1"/>
        </p:nvGrpSpPr>
        <p:grpSpPr>
          <a:xfrm>
            <a:off x="9064554" y="-1019378"/>
            <a:ext cx="4981868" cy="3747927"/>
            <a:chOff x="2432790" y="730250"/>
            <a:chExt cx="7132330" cy="5365749"/>
          </a:xfrm>
          <a:solidFill>
            <a:srgbClr val="056B70"/>
          </a:solidFill>
        </p:grpSpPr>
        <p:sp>
          <p:nvSpPr>
            <p:cNvPr id="64" name="Freeform 5">
              <a:extLst>
                <a:ext uri="{FF2B5EF4-FFF2-40B4-BE49-F238E27FC236}">
                  <a16:creationId xmlns:a16="http://schemas.microsoft.com/office/drawing/2014/main" id="{1737B41B-3B33-4B25-AA6C-F92BAA351B3F}"/>
                </a:ext>
              </a:extLst>
            </p:cNvPr>
            <p:cNvSpPr>
              <a:spLocks/>
            </p:cNvSpPr>
            <p:nvPr/>
          </p:nvSpPr>
          <p:spPr bwMode="auto">
            <a:xfrm>
              <a:off x="3363912" y="800101"/>
              <a:ext cx="5110162" cy="5078412"/>
            </a:xfrm>
            <a:custGeom>
              <a:avLst/>
              <a:gdLst>
                <a:gd name="T0" fmla="*/ 1670 w 2447"/>
                <a:gd name="T1" fmla="*/ 937 h 2432"/>
                <a:gd name="T2" fmla="*/ 1589 w 2447"/>
                <a:gd name="T3" fmla="*/ 957 h 2432"/>
                <a:gd name="T4" fmla="*/ 1551 w 2447"/>
                <a:gd name="T5" fmla="*/ 930 h 2432"/>
                <a:gd name="T6" fmla="*/ 1550 w 2447"/>
                <a:gd name="T7" fmla="*/ 929 h 2432"/>
                <a:gd name="T8" fmla="*/ 1423 w 2447"/>
                <a:gd name="T9" fmla="*/ 929 h 2432"/>
                <a:gd name="T10" fmla="*/ 1311 w 2447"/>
                <a:gd name="T11" fmla="*/ 1041 h 2432"/>
                <a:gd name="T12" fmla="*/ 1183 w 2447"/>
                <a:gd name="T13" fmla="*/ 1041 h 2432"/>
                <a:gd name="T14" fmla="*/ 1183 w 2447"/>
                <a:gd name="T15" fmla="*/ 913 h 2432"/>
                <a:gd name="T16" fmla="*/ 1550 w 2447"/>
                <a:gd name="T17" fmla="*/ 546 h 2432"/>
                <a:gd name="T18" fmla="*/ 1555 w 2447"/>
                <a:gd name="T19" fmla="*/ 423 h 2432"/>
                <a:gd name="T20" fmla="*/ 1555 w 2447"/>
                <a:gd name="T21" fmla="*/ 423 h 2432"/>
                <a:gd name="T22" fmla="*/ 1523 w 2447"/>
                <a:gd name="T23" fmla="*/ 380 h 2432"/>
                <a:gd name="T24" fmla="*/ 1543 w 2447"/>
                <a:gd name="T25" fmla="*/ 299 h 2432"/>
                <a:gd name="T26" fmla="*/ 1678 w 2447"/>
                <a:gd name="T27" fmla="*/ 163 h 2432"/>
                <a:gd name="T28" fmla="*/ 1678 w 2447"/>
                <a:gd name="T29" fmla="*/ 36 h 2432"/>
                <a:gd name="T30" fmla="*/ 1550 w 2447"/>
                <a:gd name="T31" fmla="*/ 36 h 2432"/>
                <a:gd name="T32" fmla="*/ 1462 w 2447"/>
                <a:gd name="T33" fmla="*/ 124 h 2432"/>
                <a:gd name="T34" fmla="*/ 1381 w 2447"/>
                <a:gd name="T35" fmla="*/ 143 h 2432"/>
                <a:gd name="T36" fmla="*/ 1348 w 2447"/>
                <a:gd name="T37" fmla="*/ 121 h 2432"/>
                <a:gd name="T38" fmla="*/ 1343 w 2447"/>
                <a:gd name="T39" fmla="*/ 115 h 2432"/>
                <a:gd name="T40" fmla="*/ 1215 w 2447"/>
                <a:gd name="T41" fmla="*/ 115 h 2432"/>
                <a:gd name="T42" fmla="*/ 35 w 2447"/>
                <a:gd name="T43" fmla="*/ 1296 h 2432"/>
                <a:gd name="T44" fmla="*/ 35 w 2447"/>
                <a:gd name="T45" fmla="*/ 1424 h 2432"/>
                <a:gd name="T46" fmla="*/ 162 w 2447"/>
                <a:gd name="T47" fmla="*/ 1424 h 2432"/>
                <a:gd name="T48" fmla="*/ 266 w 2447"/>
                <a:gd name="T49" fmla="*/ 1320 h 2432"/>
                <a:gd name="T50" fmla="*/ 394 w 2447"/>
                <a:gd name="T51" fmla="*/ 1320 h 2432"/>
                <a:gd name="T52" fmla="*/ 394 w 2447"/>
                <a:gd name="T53" fmla="*/ 1447 h 2432"/>
                <a:gd name="T54" fmla="*/ 178 w 2447"/>
                <a:gd name="T55" fmla="*/ 1663 h 2432"/>
                <a:gd name="T56" fmla="*/ 178 w 2447"/>
                <a:gd name="T57" fmla="*/ 1790 h 2432"/>
                <a:gd name="T58" fmla="*/ 306 w 2447"/>
                <a:gd name="T59" fmla="*/ 1790 h 2432"/>
                <a:gd name="T60" fmla="*/ 497 w 2447"/>
                <a:gd name="T61" fmla="*/ 1599 h 2432"/>
                <a:gd name="T62" fmla="*/ 625 w 2447"/>
                <a:gd name="T63" fmla="*/ 1599 h 2432"/>
                <a:gd name="T64" fmla="*/ 625 w 2447"/>
                <a:gd name="T65" fmla="*/ 1727 h 2432"/>
                <a:gd name="T66" fmla="*/ 178 w 2447"/>
                <a:gd name="T67" fmla="*/ 2173 h 2432"/>
                <a:gd name="T68" fmla="*/ 178 w 2447"/>
                <a:gd name="T69" fmla="*/ 2301 h 2432"/>
                <a:gd name="T70" fmla="*/ 306 w 2447"/>
                <a:gd name="T71" fmla="*/ 2301 h 2432"/>
                <a:gd name="T72" fmla="*/ 673 w 2447"/>
                <a:gd name="T73" fmla="*/ 1934 h 2432"/>
                <a:gd name="T74" fmla="*/ 801 w 2447"/>
                <a:gd name="T75" fmla="*/ 1934 h 2432"/>
                <a:gd name="T76" fmla="*/ 801 w 2447"/>
                <a:gd name="T77" fmla="*/ 2062 h 2432"/>
                <a:gd name="T78" fmla="*/ 815 w 2447"/>
                <a:gd name="T79" fmla="*/ 2047 h 2432"/>
                <a:gd name="T80" fmla="*/ 815 w 2447"/>
                <a:gd name="T81" fmla="*/ 2175 h 2432"/>
                <a:gd name="T82" fmla="*/ 942 w 2447"/>
                <a:gd name="T83" fmla="*/ 2175 h 2432"/>
                <a:gd name="T84" fmla="*/ 968 w 2447"/>
                <a:gd name="T85" fmla="*/ 2149 h 2432"/>
                <a:gd name="T86" fmla="*/ 1096 w 2447"/>
                <a:gd name="T87" fmla="*/ 2149 h 2432"/>
                <a:gd name="T88" fmla="*/ 1096 w 2447"/>
                <a:gd name="T89" fmla="*/ 2277 h 2432"/>
                <a:gd name="T90" fmla="*/ 1104 w 2447"/>
                <a:gd name="T91" fmla="*/ 2269 h 2432"/>
                <a:gd name="T92" fmla="*/ 1104 w 2447"/>
                <a:gd name="T93" fmla="*/ 2397 h 2432"/>
                <a:gd name="T94" fmla="*/ 1231 w 2447"/>
                <a:gd name="T95" fmla="*/ 2397 h 2432"/>
                <a:gd name="T96" fmla="*/ 2412 w 2447"/>
                <a:gd name="T97" fmla="*/ 1216 h 2432"/>
                <a:gd name="T98" fmla="*/ 2412 w 2447"/>
                <a:gd name="T99" fmla="*/ 1089 h 2432"/>
                <a:gd name="T100" fmla="*/ 2284 w 2447"/>
                <a:gd name="T101" fmla="*/ 1089 h 2432"/>
                <a:gd name="T102" fmla="*/ 2252 w 2447"/>
                <a:gd name="T103" fmla="*/ 1120 h 2432"/>
                <a:gd name="T104" fmla="*/ 2125 w 2447"/>
                <a:gd name="T105" fmla="*/ 1120 h 2432"/>
                <a:gd name="T106" fmla="*/ 2125 w 2447"/>
                <a:gd name="T107" fmla="*/ 993 h 2432"/>
                <a:gd name="T108" fmla="*/ 2334 w 2447"/>
                <a:gd name="T109" fmla="*/ 784 h 2432"/>
                <a:gd name="T110" fmla="*/ 2334 w 2447"/>
                <a:gd name="T111" fmla="*/ 656 h 2432"/>
                <a:gd name="T112" fmla="*/ 2206 w 2447"/>
                <a:gd name="T113" fmla="*/ 656 h 2432"/>
                <a:gd name="T114" fmla="*/ 2196 w 2447"/>
                <a:gd name="T115" fmla="*/ 666 h 2432"/>
                <a:gd name="T116" fmla="*/ 2123 w 2447"/>
                <a:gd name="T117" fmla="*/ 678 h 2432"/>
                <a:gd name="T118" fmla="*/ 2088 w 2447"/>
                <a:gd name="T119" fmla="*/ 653 h 2432"/>
                <a:gd name="T120" fmla="*/ 2085 w 2447"/>
                <a:gd name="T121" fmla="*/ 650 h 2432"/>
                <a:gd name="T122" fmla="*/ 1957 w 2447"/>
                <a:gd name="T123" fmla="*/ 650 h 2432"/>
                <a:gd name="T124" fmla="*/ 1670 w 2447"/>
                <a:gd name="T125" fmla="*/ 937 h 24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447" h="2432">
                  <a:moveTo>
                    <a:pt x="1670" y="937"/>
                  </a:moveTo>
                  <a:cubicBezTo>
                    <a:pt x="1635" y="970"/>
                    <a:pt x="1604" y="963"/>
                    <a:pt x="1589" y="957"/>
                  </a:cubicBezTo>
                  <a:cubicBezTo>
                    <a:pt x="1569" y="948"/>
                    <a:pt x="1564" y="942"/>
                    <a:pt x="1551" y="930"/>
                  </a:cubicBezTo>
                  <a:cubicBezTo>
                    <a:pt x="1551" y="930"/>
                    <a:pt x="1551" y="929"/>
                    <a:pt x="1550" y="929"/>
                  </a:cubicBezTo>
                  <a:cubicBezTo>
                    <a:pt x="1515" y="894"/>
                    <a:pt x="1458" y="894"/>
                    <a:pt x="1423" y="929"/>
                  </a:cubicBezTo>
                  <a:cubicBezTo>
                    <a:pt x="1311" y="1041"/>
                    <a:pt x="1311" y="1041"/>
                    <a:pt x="1311" y="1041"/>
                  </a:cubicBezTo>
                  <a:cubicBezTo>
                    <a:pt x="1276" y="1076"/>
                    <a:pt x="1219" y="1076"/>
                    <a:pt x="1183" y="1041"/>
                  </a:cubicBezTo>
                  <a:cubicBezTo>
                    <a:pt x="1148" y="1005"/>
                    <a:pt x="1148" y="948"/>
                    <a:pt x="1183" y="913"/>
                  </a:cubicBezTo>
                  <a:cubicBezTo>
                    <a:pt x="1550" y="546"/>
                    <a:pt x="1550" y="546"/>
                    <a:pt x="1550" y="546"/>
                  </a:cubicBezTo>
                  <a:cubicBezTo>
                    <a:pt x="1584" y="512"/>
                    <a:pt x="1585" y="459"/>
                    <a:pt x="1555" y="423"/>
                  </a:cubicBezTo>
                  <a:cubicBezTo>
                    <a:pt x="1555" y="423"/>
                    <a:pt x="1555" y="423"/>
                    <a:pt x="1555" y="423"/>
                  </a:cubicBezTo>
                  <a:cubicBezTo>
                    <a:pt x="1539" y="406"/>
                    <a:pt x="1533" y="402"/>
                    <a:pt x="1523" y="380"/>
                  </a:cubicBezTo>
                  <a:cubicBezTo>
                    <a:pt x="1516" y="365"/>
                    <a:pt x="1510" y="334"/>
                    <a:pt x="1543" y="299"/>
                  </a:cubicBezTo>
                  <a:cubicBezTo>
                    <a:pt x="1678" y="163"/>
                    <a:pt x="1678" y="163"/>
                    <a:pt x="1678" y="163"/>
                  </a:cubicBezTo>
                  <a:cubicBezTo>
                    <a:pt x="1713" y="128"/>
                    <a:pt x="1713" y="71"/>
                    <a:pt x="1678" y="36"/>
                  </a:cubicBezTo>
                  <a:cubicBezTo>
                    <a:pt x="1643" y="0"/>
                    <a:pt x="1586" y="0"/>
                    <a:pt x="1550" y="36"/>
                  </a:cubicBezTo>
                  <a:cubicBezTo>
                    <a:pt x="1462" y="124"/>
                    <a:pt x="1462" y="124"/>
                    <a:pt x="1462" y="124"/>
                  </a:cubicBezTo>
                  <a:cubicBezTo>
                    <a:pt x="1427" y="156"/>
                    <a:pt x="1396" y="150"/>
                    <a:pt x="1381" y="143"/>
                  </a:cubicBezTo>
                  <a:cubicBezTo>
                    <a:pt x="1364" y="136"/>
                    <a:pt x="1358" y="130"/>
                    <a:pt x="1348" y="121"/>
                  </a:cubicBezTo>
                  <a:cubicBezTo>
                    <a:pt x="1346" y="119"/>
                    <a:pt x="1345" y="117"/>
                    <a:pt x="1343" y="115"/>
                  </a:cubicBezTo>
                  <a:cubicBezTo>
                    <a:pt x="1308" y="80"/>
                    <a:pt x="1251" y="80"/>
                    <a:pt x="1215" y="115"/>
                  </a:cubicBezTo>
                  <a:cubicBezTo>
                    <a:pt x="35" y="1296"/>
                    <a:pt x="35" y="1296"/>
                    <a:pt x="35" y="1296"/>
                  </a:cubicBezTo>
                  <a:cubicBezTo>
                    <a:pt x="0" y="1331"/>
                    <a:pt x="0" y="1388"/>
                    <a:pt x="35" y="1424"/>
                  </a:cubicBezTo>
                  <a:cubicBezTo>
                    <a:pt x="70" y="1459"/>
                    <a:pt x="127" y="1459"/>
                    <a:pt x="162" y="1424"/>
                  </a:cubicBezTo>
                  <a:cubicBezTo>
                    <a:pt x="266" y="1320"/>
                    <a:pt x="266" y="1320"/>
                    <a:pt x="266" y="1320"/>
                  </a:cubicBezTo>
                  <a:cubicBezTo>
                    <a:pt x="301" y="1285"/>
                    <a:pt x="359" y="1285"/>
                    <a:pt x="394" y="1320"/>
                  </a:cubicBezTo>
                  <a:cubicBezTo>
                    <a:pt x="429" y="1355"/>
                    <a:pt x="429" y="1412"/>
                    <a:pt x="394" y="1447"/>
                  </a:cubicBezTo>
                  <a:cubicBezTo>
                    <a:pt x="178" y="1663"/>
                    <a:pt x="178" y="1663"/>
                    <a:pt x="178" y="1663"/>
                  </a:cubicBezTo>
                  <a:cubicBezTo>
                    <a:pt x="143" y="1698"/>
                    <a:pt x="143" y="1755"/>
                    <a:pt x="178" y="1790"/>
                  </a:cubicBezTo>
                  <a:cubicBezTo>
                    <a:pt x="214" y="1826"/>
                    <a:pt x="271" y="1826"/>
                    <a:pt x="306" y="1790"/>
                  </a:cubicBezTo>
                  <a:cubicBezTo>
                    <a:pt x="497" y="1599"/>
                    <a:pt x="497" y="1599"/>
                    <a:pt x="497" y="1599"/>
                  </a:cubicBezTo>
                  <a:cubicBezTo>
                    <a:pt x="533" y="1564"/>
                    <a:pt x="590" y="1564"/>
                    <a:pt x="625" y="1599"/>
                  </a:cubicBezTo>
                  <a:cubicBezTo>
                    <a:pt x="660" y="1634"/>
                    <a:pt x="660" y="1691"/>
                    <a:pt x="625" y="1727"/>
                  </a:cubicBezTo>
                  <a:cubicBezTo>
                    <a:pt x="178" y="2173"/>
                    <a:pt x="178" y="2173"/>
                    <a:pt x="178" y="2173"/>
                  </a:cubicBezTo>
                  <a:cubicBezTo>
                    <a:pt x="143" y="2209"/>
                    <a:pt x="143" y="2266"/>
                    <a:pt x="178" y="2301"/>
                  </a:cubicBezTo>
                  <a:cubicBezTo>
                    <a:pt x="214" y="2336"/>
                    <a:pt x="271" y="2336"/>
                    <a:pt x="306" y="2301"/>
                  </a:cubicBezTo>
                  <a:cubicBezTo>
                    <a:pt x="673" y="1934"/>
                    <a:pt x="673" y="1934"/>
                    <a:pt x="673" y="1934"/>
                  </a:cubicBezTo>
                  <a:cubicBezTo>
                    <a:pt x="708" y="1899"/>
                    <a:pt x="765" y="1899"/>
                    <a:pt x="801" y="1934"/>
                  </a:cubicBezTo>
                  <a:cubicBezTo>
                    <a:pt x="836" y="1969"/>
                    <a:pt x="836" y="2026"/>
                    <a:pt x="801" y="2062"/>
                  </a:cubicBezTo>
                  <a:cubicBezTo>
                    <a:pt x="815" y="2047"/>
                    <a:pt x="815" y="2047"/>
                    <a:pt x="815" y="2047"/>
                  </a:cubicBezTo>
                  <a:cubicBezTo>
                    <a:pt x="779" y="2083"/>
                    <a:pt x="779" y="2140"/>
                    <a:pt x="815" y="2175"/>
                  </a:cubicBezTo>
                  <a:cubicBezTo>
                    <a:pt x="850" y="2210"/>
                    <a:pt x="907" y="2210"/>
                    <a:pt x="942" y="2175"/>
                  </a:cubicBezTo>
                  <a:cubicBezTo>
                    <a:pt x="968" y="2149"/>
                    <a:pt x="968" y="2149"/>
                    <a:pt x="968" y="2149"/>
                  </a:cubicBezTo>
                  <a:cubicBezTo>
                    <a:pt x="1003" y="2114"/>
                    <a:pt x="1060" y="2114"/>
                    <a:pt x="1096" y="2149"/>
                  </a:cubicBezTo>
                  <a:cubicBezTo>
                    <a:pt x="1131" y="2185"/>
                    <a:pt x="1131" y="2242"/>
                    <a:pt x="1096" y="2277"/>
                  </a:cubicBezTo>
                  <a:cubicBezTo>
                    <a:pt x="1104" y="2269"/>
                    <a:pt x="1104" y="2269"/>
                    <a:pt x="1104" y="2269"/>
                  </a:cubicBezTo>
                  <a:cubicBezTo>
                    <a:pt x="1068" y="2304"/>
                    <a:pt x="1068" y="2361"/>
                    <a:pt x="1104" y="2397"/>
                  </a:cubicBezTo>
                  <a:cubicBezTo>
                    <a:pt x="1139" y="2432"/>
                    <a:pt x="1196" y="2432"/>
                    <a:pt x="1231" y="2397"/>
                  </a:cubicBezTo>
                  <a:cubicBezTo>
                    <a:pt x="2412" y="1216"/>
                    <a:pt x="2412" y="1216"/>
                    <a:pt x="2412" y="1216"/>
                  </a:cubicBezTo>
                  <a:cubicBezTo>
                    <a:pt x="2447" y="1181"/>
                    <a:pt x="2447" y="1124"/>
                    <a:pt x="2412" y="1089"/>
                  </a:cubicBezTo>
                  <a:cubicBezTo>
                    <a:pt x="2377" y="1053"/>
                    <a:pt x="2319" y="1053"/>
                    <a:pt x="2284" y="1089"/>
                  </a:cubicBezTo>
                  <a:cubicBezTo>
                    <a:pt x="2252" y="1120"/>
                    <a:pt x="2252" y="1120"/>
                    <a:pt x="2252" y="1120"/>
                  </a:cubicBezTo>
                  <a:cubicBezTo>
                    <a:pt x="2217" y="1156"/>
                    <a:pt x="2160" y="1156"/>
                    <a:pt x="2125" y="1120"/>
                  </a:cubicBezTo>
                  <a:cubicBezTo>
                    <a:pt x="2089" y="1085"/>
                    <a:pt x="2089" y="1028"/>
                    <a:pt x="2125" y="993"/>
                  </a:cubicBezTo>
                  <a:cubicBezTo>
                    <a:pt x="2334" y="784"/>
                    <a:pt x="2334" y="784"/>
                    <a:pt x="2334" y="784"/>
                  </a:cubicBezTo>
                  <a:cubicBezTo>
                    <a:pt x="2369" y="748"/>
                    <a:pt x="2369" y="691"/>
                    <a:pt x="2334" y="656"/>
                  </a:cubicBezTo>
                  <a:cubicBezTo>
                    <a:pt x="2299" y="621"/>
                    <a:pt x="2241" y="621"/>
                    <a:pt x="2206" y="656"/>
                  </a:cubicBezTo>
                  <a:cubicBezTo>
                    <a:pt x="2196" y="666"/>
                    <a:pt x="2196" y="666"/>
                    <a:pt x="2196" y="666"/>
                  </a:cubicBezTo>
                  <a:cubicBezTo>
                    <a:pt x="2164" y="690"/>
                    <a:pt x="2137" y="684"/>
                    <a:pt x="2123" y="678"/>
                  </a:cubicBezTo>
                  <a:cubicBezTo>
                    <a:pt x="2105" y="670"/>
                    <a:pt x="2100" y="664"/>
                    <a:pt x="2088" y="653"/>
                  </a:cubicBezTo>
                  <a:cubicBezTo>
                    <a:pt x="2087" y="652"/>
                    <a:pt x="2086" y="651"/>
                    <a:pt x="2085" y="650"/>
                  </a:cubicBezTo>
                  <a:cubicBezTo>
                    <a:pt x="2049" y="615"/>
                    <a:pt x="1992" y="615"/>
                    <a:pt x="1957" y="650"/>
                  </a:cubicBezTo>
                  <a:lnTo>
                    <a:pt x="1670" y="937"/>
                  </a:lnTo>
                  <a:close/>
                </a:path>
              </a:pathLst>
            </a:custGeom>
            <a:solidFill>
              <a:srgbClr val="0384D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6">
              <a:extLst>
                <a:ext uri="{FF2B5EF4-FFF2-40B4-BE49-F238E27FC236}">
                  <a16:creationId xmlns:a16="http://schemas.microsoft.com/office/drawing/2014/main" id="{F2E88CCC-1630-41CD-90B4-9DAAD3325B0B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5702" y="2195512"/>
              <a:ext cx="700088" cy="700088"/>
            </a:xfrm>
            <a:custGeom>
              <a:avLst/>
              <a:gdLst>
                <a:gd name="T0" fmla="*/ 328 w 335"/>
                <a:gd name="T1" fmla="*/ 56 h 335"/>
                <a:gd name="T2" fmla="*/ 299 w 335"/>
                <a:gd name="T3" fmla="*/ 57 h 335"/>
                <a:gd name="T4" fmla="*/ 274 w 335"/>
                <a:gd name="T5" fmla="*/ 57 h 335"/>
                <a:gd name="T6" fmla="*/ 274 w 335"/>
                <a:gd name="T7" fmla="*/ 81 h 335"/>
                <a:gd name="T8" fmla="*/ 273 w 335"/>
                <a:gd name="T9" fmla="*/ 110 h 335"/>
                <a:gd name="T10" fmla="*/ 245 w 335"/>
                <a:gd name="T11" fmla="*/ 111 h 335"/>
                <a:gd name="T12" fmla="*/ 220 w 335"/>
                <a:gd name="T13" fmla="*/ 111 h 335"/>
                <a:gd name="T14" fmla="*/ 220 w 335"/>
                <a:gd name="T15" fmla="*/ 136 h 335"/>
                <a:gd name="T16" fmla="*/ 219 w 335"/>
                <a:gd name="T17" fmla="*/ 164 h 335"/>
                <a:gd name="T18" fmla="*/ 190 w 335"/>
                <a:gd name="T19" fmla="*/ 165 h 335"/>
                <a:gd name="T20" fmla="*/ 166 w 335"/>
                <a:gd name="T21" fmla="*/ 166 h 335"/>
                <a:gd name="T22" fmla="*/ 165 w 335"/>
                <a:gd name="T23" fmla="*/ 190 h 335"/>
                <a:gd name="T24" fmla="*/ 164 w 335"/>
                <a:gd name="T25" fmla="*/ 219 h 335"/>
                <a:gd name="T26" fmla="*/ 136 w 335"/>
                <a:gd name="T27" fmla="*/ 220 h 335"/>
                <a:gd name="T28" fmla="*/ 111 w 335"/>
                <a:gd name="T29" fmla="*/ 220 h 335"/>
                <a:gd name="T30" fmla="*/ 111 w 335"/>
                <a:gd name="T31" fmla="*/ 245 h 335"/>
                <a:gd name="T32" fmla="*/ 110 w 335"/>
                <a:gd name="T33" fmla="*/ 273 h 335"/>
                <a:gd name="T34" fmla="*/ 81 w 335"/>
                <a:gd name="T35" fmla="*/ 274 h 335"/>
                <a:gd name="T36" fmla="*/ 57 w 335"/>
                <a:gd name="T37" fmla="*/ 274 h 335"/>
                <a:gd name="T38" fmla="*/ 57 w 335"/>
                <a:gd name="T39" fmla="*/ 299 h 335"/>
                <a:gd name="T40" fmla="*/ 56 w 335"/>
                <a:gd name="T41" fmla="*/ 327 h 335"/>
                <a:gd name="T42" fmla="*/ 27 w 335"/>
                <a:gd name="T43" fmla="*/ 329 h 335"/>
                <a:gd name="T44" fmla="*/ 2 w 335"/>
                <a:gd name="T45" fmla="*/ 329 h 335"/>
                <a:gd name="T46" fmla="*/ 0 w 335"/>
                <a:gd name="T47" fmla="*/ 326 h 335"/>
                <a:gd name="T48" fmla="*/ 28 w 335"/>
                <a:gd name="T49" fmla="*/ 325 h 335"/>
                <a:gd name="T50" fmla="*/ 53 w 335"/>
                <a:gd name="T51" fmla="*/ 325 h 335"/>
                <a:gd name="T52" fmla="*/ 53 w 335"/>
                <a:gd name="T53" fmla="*/ 300 h 335"/>
                <a:gd name="T54" fmla="*/ 54 w 335"/>
                <a:gd name="T55" fmla="*/ 271 h 335"/>
                <a:gd name="T56" fmla="*/ 83 w 335"/>
                <a:gd name="T57" fmla="*/ 270 h 335"/>
                <a:gd name="T58" fmla="*/ 107 w 335"/>
                <a:gd name="T59" fmla="*/ 270 h 335"/>
                <a:gd name="T60" fmla="*/ 107 w 335"/>
                <a:gd name="T61" fmla="*/ 246 h 335"/>
                <a:gd name="T62" fmla="*/ 108 w 335"/>
                <a:gd name="T63" fmla="*/ 217 h 335"/>
                <a:gd name="T64" fmla="*/ 137 w 335"/>
                <a:gd name="T65" fmla="*/ 216 h 335"/>
                <a:gd name="T66" fmla="*/ 162 w 335"/>
                <a:gd name="T67" fmla="*/ 216 h 335"/>
                <a:gd name="T68" fmla="*/ 162 w 335"/>
                <a:gd name="T69" fmla="*/ 191 h 335"/>
                <a:gd name="T70" fmla="*/ 163 w 335"/>
                <a:gd name="T71" fmla="*/ 163 h 335"/>
                <a:gd name="T72" fmla="*/ 191 w 335"/>
                <a:gd name="T73" fmla="*/ 162 h 335"/>
                <a:gd name="T74" fmla="*/ 216 w 335"/>
                <a:gd name="T75" fmla="*/ 162 h 335"/>
                <a:gd name="T76" fmla="*/ 216 w 335"/>
                <a:gd name="T77" fmla="*/ 137 h 335"/>
                <a:gd name="T78" fmla="*/ 217 w 335"/>
                <a:gd name="T79" fmla="*/ 108 h 335"/>
                <a:gd name="T80" fmla="*/ 246 w 335"/>
                <a:gd name="T81" fmla="*/ 107 h 335"/>
                <a:gd name="T82" fmla="*/ 270 w 335"/>
                <a:gd name="T83" fmla="*/ 107 h 335"/>
                <a:gd name="T84" fmla="*/ 270 w 335"/>
                <a:gd name="T85" fmla="*/ 83 h 335"/>
                <a:gd name="T86" fmla="*/ 271 w 335"/>
                <a:gd name="T87" fmla="*/ 54 h 335"/>
                <a:gd name="T88" fmla="*/ 300 w 335"/>
                <a:gd name="T89" fmla="*/ 53 h 335"/>
                <a:gd name="T90" fmla="*/ 325 w 335"/>
                <a:gd name="T91" fmla="*/ 53 h 335"/>
                <a:gd name="T92" fmla="*/ 325 w 335"/>
                <a:gd name="T93" fmla="*/ 28 h 335"/>
                <a:gd name="T94" fmla="*/ 326 w 335"/>
                <a:gd name="T95" fmla="*/ 0 h 335"/>
                <a:gd name="T96" fmla="*/ 329 w 335"/>
                <a:gd name="T97" fmla="*/ 2 h 335"/>
                <a:gd name="T98" fmla="*/ 329 w 335"/>
                <a:gd name="T99" fmla="*/ 27 h 335"/>
                <a:gd name="T100" fmla="*/ 328 w 335"/>
                <a:gd name="T101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35" h="335">
                  <a:moveTo>
                    <a:pt x="328" y="56"/>
                  </a:moveTo>
                  <a:cubicBezTo>
                    <a:pt x="320" y="63"/>
                    <a:pt x="309" y="60"/>
                    <a:pt x="299" y="57"/>
                  </a:cubicBezTo>
                  <a:cubicBezTo>
                    <a:pt x="289" y="54"/>
                    <a:pt x="280" y="51"/>
                    <a:pt x="274" y="57"/>
                  </a:cubicBezTo>
                  <a:cubicBezTo>
                    <a:pt x="268" y="63"/>
                    <a:pt x="271" y="72"/>
                    <a:pt x="274" y="81"/>
                  </a:cubicBezTo>
                  <a:cubicBezTo>
                    <a:pt x="277" y="92"/>
                    <a:pt x="281" y="102"/>
                    <a:pt x="273" y="110"/>
                  </a:cubicBezTo>
                  <a:cubicBezTo>
                    <a:pt x="265" y="118"/>
                    <a:pt x="255" y="114"/>
                    <a:pt x="245" y="111"/>
                  </a:cubicBezTo>
                  <a:cubicBezTo>
                    <a:pt x="235" y="108"/>
                    <a:pt x="226" y="105"/>
                    <a:pt x="220" y="111"/>
                  </a:cubicBezTo>
                  <a:cubicBezTo>
                    <a:pt x="214" y="117"/>
                    <a:pt x="217" y="126"/>
                    <a:pt x="220" y="136"/>
                  </a:cubicBezTo>
                  <a:cubicBezTo>
                    <a:pt x="223" y="146"/>
                    <a:pt x="226" y="157"/>
                    <a:pt x="219" y="164"/>
                  </a:cubicBezTo>
                  <a:cubicBezTo>
                    <a:pt x="211" y="172"/>
                    <a:pt x="200" y="169"/>
                    <a:pt x="190" y="165"/>
                  </a:cubicBezTo>
                  <a:cubicBezTo>
                    <a:pt x="181" y="162"/>
                    <a:pt x="171" y="160"/>
                    <a:pt x="166" y="166"/>
                  </a:cubicBezTo>
                  <a:cubicBezTo>
                    <a:pt x="160" y="171"/>
                    <a:pt x="162" y="181"/>
                    <a:pt x="165" y="190"/>
                  </a:cubicBezTo>
                  <a:cubicBezTo>
                    <a:pt x="169" y="200"/>
                    <a:pt x="172" y="211"/>
                    <a:pt x="164" y="219"/>
                  </a:cubicBezTo>
                  <a:cubicBezTo>
                    <a:pt x="157" y="226"/>
                    <a:pt x="146" y="223"/>
                    <a:pt x="136" y="220"/>
                  </a:cubicBezTo>
                  <a:cubicBezTo>
                    <a:pt x="126" y="217"/>
                    <a:pt x="117" y="214"/>
                    <a:pt x="111" y="220"/>
                  </a:cubicBezTo>
                  <a:cubicBezTo>
                    <a:pt x="105" y="226"/>
                    <a:pt x="108" y="235"/>
                    <a:pt x="111" y="245"/>
                  </a:cubicBezTo>
                  <a:cubicBezTo>
                    <a:pt x="114" y="255"/>
                    <a:pt x="118" y="265"/>
                    <a:pt x="110" y="273"/>
                  </a:cubicBezTo>
                  <a:cubicBezTo>
                    <a:pt x="102" y="281"/>
                    <a:pt x="92" y="277"/>
                    <a:pt x="81" y="274"/>
                  </a:cubicBezTo>
                  <a:cubicBezTo>
                    <a:pt x="72" y="271"/>
                    <a:pt x="63" y="268"/>
                    <a:pt x="57" y="274"/>
                  </a:cubicBezTo>
                  <a:cubicBezTo>
                    <a:pt x="51" y="280"/>
                    <a:pt x="54" y="289"/>
                    <a:pt x="57" y="299"/>
                  </a:cubicBezTo>
                  <a:cubicBezTo>
                    <a:pt x="60" y="309"/>
                    <a:pt x="63" y="320"/>
                    <a:pt x="56" y="327"/>
                  </a:cubicBezTo>
                  <a:cubicBezTo>
                    <a:pt x="48" y="335"/>
                    <a:pt x="37" y="332"/>
                    <a:pt x="27" y="329"/>
                  </a:cubicBezTo>
                  <a:cubicBezTo>
                    <a:pt x="17" y="326"/>
                    <a:pt x="8" y="323"/>
                    <a:pt x="2" y="329"/>
                  </a:cubicBezTo>
                  <a:cubicBezTo>
                    <a:pt x="0" y="326"/>
                    <a:pt x="0" y="326"/>
                    <a:pt x="0" y="326"/>
                  </a:cubicBezTo>
                  <a:cubicBezTo>
                    <a:pt x="7" y="318"/>
                    <a:pt x="18" y="322"/>
                    <a:pt x="28" y="325"/>
                  </a:cubicBezTo>
                  <a:cubicBezTo>
                    <a:pt x="38" y="328"/>
                    <a:pt x="47" y="331"/>
                    <a:pt x="53" y="325"/>
                  </a:cubicBezTo>
                  <a:cubicBezTo>
                    <a:pt x="59" y="319"/>
                    <a:pt x="56" y="310"/>
                    <a:pt x="53" y="300"/>
                  </a:cubicBezTo>
                  <a:cubicBezTo>
                    <a:pt x="50" y="290"/>
                    <a:pt x="46" y="279"/>
                    <a:pt x="54" y="271"/>
                  </a:cubicBezTo>
                  <a:cubicBezTo>
                    <a:pt x="62" y="264"/>
                    <a:pt x="72" y="267"/>
                    <a:pt x="83" y="270"/>
                  </a:cubicBezTo>
                  <a:cubicBezTo>
                    <a:pt x="92" y="273"/>
                    <a:pt x="101" y="276"/>
                    <a:pt x="107" y="270"/>
                  </a:cubicBezTo>
                  <a:cubicBezTo>
                    <a:pt x="113" y="264"/>
                    <a:pt x="110" y="255"/>
                    <a:pt x="107" y="246"/>
                  </a:cubicBezTo>
                  <a:cubicBezTo>
                    <a:pt x="104" y="235"/>
                    <a:pt x="101" y="225"/>
                    <a:pt x="108" y="217"/>
                  </a:cubicBezTo>
                  <a:cubicBezTo>
                    <a:pt x="116" y="209"/>
                    <a:pt x="127" y="213"/>
                    <a:pt x="137" y="216"/>
                  </a:cubicBezTo>
                  <a:cubicBezTo>
                    <a:pt x="147" y="219"/>
                    <a:pt x="156" y="222"/>
                    <a:pt x="162" y="216"/>
                  </a:cubicBezTo>
                  <a:cubicBezTo>
                    <a:pt x="168" y="210"/>
                    <a:pt x="165" y="201"/>
                    <a:pt x="162" y="191"/>
                  </a:cubicBezTo>
                  <a:cubicBezTo>
                    <a:pt x="158" y="181"/>
                    <a:pt x="155" y="170"/>
                    <a:pt x="163" y="163"/>
                  </a:cubicBezTo>
                  <a:cubicBezTo>
                    <a:pt x="170" y="155"/>
                    <a:pt x="181" y="158"/>
                    <a:pt x="191" y="162"/>
                  </a:cubicBezTo>
                  <a:cubicBezTo>
                    <a:pt x="201" y="165"/>
                    <a:pt x="210" y="168"/>
                    <a:pt x="216" y="162"/>
                  </a:cubicBezTo>
                  <a:cubicBezTo>
                    <a:pt x="222" y="156"/>
                    <a:pt x="219" y="147"/>
                    <a:pt x="216" y="137"/>
                  </a:cubicBezTo>
                  <a:cubicBezTo>
                    <a:pt x="213" y="127"/>
                    <a:pt x="209" y="116"/>
                    <a:pt x="217" y="108"/>
                  </a:cubicBezTo>
                  <a:cubicBezTo>
                    <a:pt x="225" y="101"/>
                    <a:pt x="235" y="104"/>
                    <a:pt x="246" y="107"/>
                  </a:cubicBezTo>
                  <a:cubicBezTo>
                    <a:pt x="255" y="110"/>
                    <a:pt x="264" y="113"/>
                    <a:pt x="270" y="107"/>
                  </a:cubicBezTo>
                  <a:cubicBezTo>
                    <a:pt x="276" y="101"/>
                    <a:pt x="273" y="92"/>
                    <a:pt x="270" y="83"/>
                  </a:cubicBezTo>
                  <a:cubicBezTo>
                    <a:pt x="267" y="72"/>
                    <a:pt x="264" y="62"/>
                    <a:pt x="271" y="54"/>
                  </a:cubicBezTo>
                  <a:cubicBezTo>
                    <a:pt x="279" y="46"/>
                    <a:pt x="290" y="50"/>
                    <a:pt x="300" y="53"/>
                  </a:cubicBezTo>
                  <a:cubicBezTo>
                    <a:pt x="310" y="56"/>
                    <a:pt x="319" y="59"/>
                    <a:pt x="325" y="53"/>
                  </a:cubicBezTo>
                  <a:cubicBezTo>
                    <a:pt x="331" y="47"/>
                    <a:pt x="328" y="38"/>
                    <a:pt x="325" y="28"/>
                  </a:cubicBezTo>
                  <a:cubicBezTo>
                    <a:pt x="322" y="18"/>
                    <a:pt x="318" y="7"/>
                    <a:pt x="326" y="0"/>
                  </a:cubicBezTo>
                  <a:cubicBezTo>
                    <a:pt x="329" y="2"/>
                    <a:pt x="329" y="2"/>
                    <a:pt x="329" y="2"/>
                  </a:cubicBezTo>
                  <a:cubicBezTo>
                    <a:pt x="323" y="8"/>
                    <a:pt x="326" y="17"/>
                    <a:pt x="329" y="27"/>
                  </a:cubicBezTo>
                  <a:cubicBezTo>
                    <a:pt x="332" y="37"/>
                    <a:pt x="335" y="48"/>
                    <a:pt x="328" y="5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7">
              <a:extLst>
                <a:ext uri="{FF2B5EF4-FFF2-40B4-BE49-F238E27FC236}">
                  <a16:creationId xmlns:a16="http://schemas.microsoft.com/office/drawing/2014/main" id="{7DAAE071-813C-4F73-8FFB-C90A437773CF}"/>
                </a:ext>
              </a:extLst>
            </p:cNvPr>
            <p:cNvSpPr>
              <a:spLocks/>
            </p:cNvSpPr>
            <p:nvPr/>
          </p:nvSpPr>
          <p:spPr bwMode="auto">
            <a:xfrm>
              <a:off x="3878262" y="5394324"/>
              <a:ext cx="701675" cy="701675"/>
            </a:xfrm>
            <a:custGeom>
              <a:avLst/>
              <a:gdLst>
                <a:gd name="T0" fmla="*/ 8 w 336"/>
                <a:gd name="T1" fmla="*/ 280 h 336"/>
                <a:gd name="T2" fmla="*/ 36 w 336"/>
                <a:gd name="T3" fmla="*/ 279 h 336"/>
                <a:gd name="T4" fmla="*/ 61 w 336"/>
                <a:gd name="T5" fmla="*/ 279 h 336"/>
                <a:gd name="T6" fmla="*/ 61 w 336"/>
                <a:gd name="T7" fmla="*/ 254 h 336"/>
                <a:gd name="T8" fmla="*/ 62 w 336"/>
                <a:gd name="T9" fmla="*/ 225 h 336"/>
                <a:gd name="T10" fmla="*/ 91 w 336"/>
                <a:gd name="T11" fmla="*/ 224 h 336"/>
                <a:gd name="T12" fmla="*/ 115 w 336"/>
                <a:gd name="T13" fmla="*/ 224 h 336"/>
                <a:gd name="T14" fmla="*/ 115 w 336"/>
                <a:gd name="T15" fmla="*/ 200 h 336"/>
                <a:gd name="T16" fmla="*/ 117 w 336"/>
                <a:gd name="T17" fmla="*/ 171 h 336"/>
                <a:gd name="T18" fmla="*/ 145 w 336"/>
                <a:gd name="T19" fmla="*/ 170 h 336"/>
                <a:gd name="T20" fmla="*/ 170 w 336"/>
                <a:gd name="T21" fmla="*/ 170 h 336"/>
                <a:gd name="T22" fmla="*/ 170 w 336"/>
                <a:gd name="T23" fmla="*/ 145 h 336"/>
                <a:gd name="T24" fmla="*/ 171 w 336"/>
                <a:gd name="T25" fmla="*/ 117 h 336"/>
                <a:gd name="T26" fmla="*/ 199 w 336"/>
                <a:gd name="T27" fmla="*/ 116 h 336"/>
                <a:gd name="T28" fmla="*/ 224 w 336"/>
                <a:gd name="T29" fmla="*/ 115 h 336"/>
                <a:gd name="T30" fmla="*/ 224 w 336"/>
                <a:gd name="T31" fmla="*/ 91 h 336"/>
                <a:gd name="T32" fmla="*/ 225 w 336"/>
                <a:gd name="T33" fmla="*/ 62 h 336"/>
                <a:gd name="T34" fmla="*/ 254 w 336"/>
                <a:gd name="T35" fmla="*/ 61 h 336"/>
                <a:gd name="T36" fmla="*/ 278 w 336"/>
                <a:gd name="T37" fmla="*/ 61 h 336"/>
                <a:gd name="T38" fmla="*/ 279 w 336"/>
                <a:gd name="T39" fmla="*/ 36 h 336"/>
                <a:gd name="T40" fmla="*/ 280 w 336"/>
                <a:gd name="T41" fmla="*/ 8 h 336"/>
                <a:gd name="T42" fmla="*/ 308 w 336"/>
                <a:gd name="T43" fmla="*/ 7 h 336"/>
                <a:gd name="T44" fmla="*/ 333 w 336"/>
                <a:gd name="T45" fmla="*/ 7 h 336"/>
                <a:gd name="T46" fmla="*/ 336 w 336"/>
                <a:gd name="T47" fmla="*/ 10 h 336"/>
                <a:gd name="T48" fmla="*/ 307 w 336"/>
                <a:gd name="T49" fmla="*/ 11 h 336"/>
                <a:gd name="T50" fmla="*/ 282 w 336"/>
                <a:gd name="T51" fmla="*/ 11 h 336"/>
                <a:gd name="T52" fmla="*/ 282 w 336"/>
                <a:gd name="T53" fmla="*/ 35 h 336"/>
                <a:gd name="T54" fmla="*/ 281 w 336"/>
                <a:gd name="T55" fmla="*/ 64 h 336"/>
                <a:gd name="T56" fmla="*/ 253 w 336"/>
                <a:gd name="T57" fmla="*/ 65 h 336"/>
                <a:gd name="T58" fmla="*/ 228 w 336"/>
                <a:gd name="T59" fmla="*/ 65 h 336"/>
                <a:gd name="T60" fmla="*/ 228 w 336"/>
                <a:gd name="T61" fmla="*/ 90 h 336"/>
                <a:gd name="T62" fmla="*/ 227 w 336"/>
                <a:gd name="T63" fmla="*/ 118 h 336"/>
                <a:gd name="T64" fmla="*/ 198 w 336"/>
                <a:gd name="T65" fmla="*/ 119 h 336"/>
                <a:gd name="T66" fmla="*/ 174 w 336"/>
                <a:gd name="T67" fmla="*/ 119 h 336"/>
                <a:gd name="T68" fmla="*/ 174 w 336"/>
                <a:gd name="T69" fmla="*/ 144 h 336"/>
                <a:gd name="T70" fmla="*/ 173 w 336"/>
                <a:gd name="T71" fmla="*/ 173 h 336"/>
                <a:gd name="T72" fmla="*/ 144 w 336"/>
                <a:gd name="T73" fmla="*/ 174 h 336"/>
                <a:gd name="T74" fmla="*/ 119 w 336"/>
                <a:gd name="T75" fmla="*/ 174 h 336"/>
                <a:gd name="T76" fmla="*/ 119 w 336"/>
                <a:gd name="T77" fmla="*/ 198 h 336"/>
                <a:gd name="T78" fmla="*/ 118 w 336"/>
                <a:gd name="T79" fmla="*/ 227 h 336"/>
                <a:gd name="T80" fmla="*/ 90 w 336"/>
                <a:gd name="T81" fmla="*/ 228 h 336"/>
                <a:gd name="T82" fmla="*/ 65 w 336"/>
                <a:gd name="T83" fmla="*/ 228 h 336"/>
                <a:gd name="T84" fmla="*/ 65 w 336"/>
                <a:gd name="T85" fmla="*/ 253 h 336"/>
                <a:gd name="T86" fmla="*/ 64 w 336"/>
                <a:gd name="T87" fmla="*/ 281 h 336"/>
                <a:gd name="T88" fmla="*/ 35 w 336"/>
                <a:gd name="T89" fmla="*/ 282 h 336"/>
                <a:gd name="T90" fmla="*/ 11 w 336"/>
                <a:gd name="T91" fmla="*/ 283 h 336"/>
                <a:gd name="T92" fmla="*/ 10 w 336"/>
                <a:gd name="T93" fmla="*/ 307 h 336"/>
                <a:gd name="T94" fmla="*/ 9 w 336"/>
                <a:gd name="T95" fmla="*/ 336 h 336"/>
                <a:gd name="T96" fmla="*/ 7 w 336"/>
                <a:gd name="T97" fmla="*/ 333 h 336"/>
                <a:gd name="T98" fmla="*/ 7 w 336"/>
                <a:gd name="T99" fmla="*/ 308 h 336"/>
                <a:gd name="T100" fmla="*/ 8 w 336"/>
                <a:gd name="T101" fmla="*/ 280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36" h="336">
                  <a:moveTo>
                    <a:pt x="8" y="280"/>
                  </a:moveTo>
                  <a:cubicBezTo>
                    <a:pt x="15" y="272"/>
                    <a:pt x="26" y="275"/>
                    <a:pt x="36" y="279"/>
                  </a:cubicBezTo>
                  <a:cubicBezTo>
                    <a:pt x="46" y="282"/>
                    <a:pt x="55" y="285"/>
                    <a:pt x="61" y="279"/>
                  </a:cubicBezTo>
                  <a:cubicBezTo>
                    <a:pt x="67" y="273"/>
                    <a:pt x="64" y="264"/>
                    <a:pt x="61" y="254"/>
                  </a:cubicBezTo>
                  <a:cubicBezTo>
                    <a:pt x="58" y="244"/>
                    <a:pt x="54" y="233"/>
                    <a:pt x="62" y="225"/>
                  </a:cubicBezTo>
                  <a:cubicBezTo>
                    <a:pt x="70" y="218"/>
                    <a:pt x="80" y="221"/>
                    <a:pt x="91" y="224"/>
                  </a:cubicBezTo>
                  <a:cubicBezTo>
                    <a:pt x="100" y="227"/>
                    <a:pt x="109" y="230"/>
                    <a:pt x="115" y="224"/>
                  </a:cubicBezTo>
                  <a:cubicBezTo>
                    <a:pt x="121" y="218"/>
                    <a:pt x="118" y="209"/>
                    <a:pt x="115" y="200"/>
                  </a:cubicBezTo>
                  <a:cubicBezTo>
                    <a:pt x="112" y="189"/>
                    <a:pt x="109" y="179"/>
                    <a:pt x="117" y="171"/>
                  </a:cubicBezTo>
                  <a:cubicBezTo>
                    <a:pt x="124" y="163"/>
                    <a:pt x="135" y="167"/>
                    <a:pt x="145" y="170"/>
                  </a:cubicBezTo>
                  <a:cubicBezTo>
                    <a:pt x="155" y="173"/>
                    <a:pt x="164" y="176"/>
                    <a:pt x="170" y="170"/>
                  </a:cubicBezTo>
                  <a:cubicBezTo>
                    <a:pt x="176" y="164"/>
                    <a:pt x="173" y="155"/>
                    <a:pt x="170" y="145"/>
                  </a:cubicBezTo>
                  <a:cubicBezTo>
                    <a:pt x="167" y="135"/>
                    <a:pt x="163" y="124"/>
                    <a:pt x="171" y="117"/>
                  </a:cubicBezTo>
                  <a:cubicBezTo>
                    <a:pt x="179" y="109"/>
                    <a:pt x="189" y="112"/>
                    <a:pt x="199" y="116"/>
                  </a:cubicBezTo>
                  <a:cubicBezTo>
                    <a:pt x="209" y="119"/>
                    <a:pt x="218" y="121"/>
                    <a:pt x="224" y="115"/>
                  </a:cubicBezTo>
                  <a:cubicBezTo>
                    <a:pt x="230" y="110"/>
                    <a:pt x="227" y="100"/>
                    <a:pt x="224" y="91"/>
                  </a:cubicBezTo>
                  <a:cubicBezTo>
                    <a:pt x="221" y="81"/>
                    <a:pt x="218" y="70"/>
                    <a:pt x="225" y="62"/>
                  </a:cubicBezTo>
                  <a:cubicBezTo>
                    <a:pt x="233" y="55"/>
                    <a:pt x="244" y="58"/>
                    <a:pt x="254" y="61"/>
                  </a:cubicBezTo>
                  <a:cubicBezTo>
                    <a:pt x="263" y="64"/>
                    <a:pt x="273" y="67"/>
                    <a:pt x="278" y="61"/>
                  </a:cubicBezTo>
                  <a:cubicBezTo>
                    <a:pt x="284" y="55"/>
                    <a:pt x="282" y="46"/>
                    <a:pt x="279" y="36"/>
                  </a:cubicBezTo>
                  <a:cubicBezTo>
                    <a:pt x="275" y="26"/>
                    <a:pt x="272" y="15"/>
                    <a:pt x="280" y="8"/>
                  </a:cubicBezTo>
                  <a:cubicBezTo>
                    <a:pt x="287" y="0"/>
                    <a:pt x="298" y="4"/>
                    <a:pt x="308" y="7"/>
                  </a:cubicBezTo>
                  <a:cubicBezTo>
                    <a:pt x="318" y="10"/>
                    <a:pt x="327" y="13"/>
                    <a:pt x="333" y="7"/>
                  </a:cubicBezTo>
                  <a:cubicBezTo>
                    <a:pt x="336" y="10"/>
                    <a:pt x="336" y="10"/>
                    <a:pt x="336" y="10"/>
                  </a:cubicBezTo>
                  <a:cubicBezTo>
                    <a:pt x="328" y="17"/>
                    <a:pt x="317" y="14"/>
                    <a:pt x="307" y="11"/>
                  </a:cubicBezTo>
                  <a:cubicBezTo>
                    <a:pt x="297" y="8"/>
                    <a:pt x="288" y="5"/>
                    <a:pt x="282" y="11"/>
                  </a:cubicBezTo>
                  <a:cubicBezTo>
                    <a:pt x="276" y="17"/>
                    <a:pt x="279" y="26"/>
                    <a:pt x="282" y="35"/>
                  </a:cubicBezTo>
                  <a:cubicBezTo>
                    <a:pt x="286" y="46"/>
                    <a:pt x="289" y="56"/>
                    <a:pt x="281" y="64"/>
                  </a:cubicBezTo>
                  <a:cubicBezTo>
                    <a:pt x="274" y="72"/>
                    <a:pt x="263" y="68"/>
                    <a:pt x="253" y="65"/>
                  </a:cubicBezTo>
                  <a:cubicBezTo>
                    <a:pt x="243" y="62"/>
                    <a:pt x="234" y="59"/>
                    <a:pt x="228" y="65"/>
                  </a:cubicBezTo>
                  <a:cubicBezTo>
                    <a:pt x="222" y="71"/>
                    <a:pt x="225" y="80"/>
                    <a:pt x="228" y="90"/>
                  </a:cubicBezTo>
                  <a:cubicBezTo>
                    <a:pt x="231" y="100"/>
                    <a:pt x="235" y="111"/>
                    <a:pt x="227" y="118"/>
                  </a:cubicBezTo>
                  <a:cubicBezTo>
                    <a:pt x="219" y="126"/>
                    <a:pt x="209" y="123"/>
                    <a:pt x="198" y="119"/>
                  </a:cubicBezTo>
                  <a:cubicBezTo>
                    <a:pt x="189" y="116"/>
                    <a:pt x="180" y="113"/>
                    <a:pt x="174" y="119"/>
                  </a:cubicBezTo>
                  <a:cubicBezTo>
                    <a:pt x="168" y="125"/>
                    <a:pt x="171" y="134"/>
                    <a:pt x="174" y="144"/>
                  </a:cubicBezTo>
                  <a:cubicBezTo>
                    <a:pt x="177" y="154"/>
                    <a:pt x="180" y="165"/>
                    <a:pt x="173" y="173"/>
                  </a:cubicBezTo>
                  <a:cubicBezTo>
                    <a:pt x="165" y="180"/>
                    <a:pt x="154" y="177"/>
                    <a:pt x="144" y="174"/>
                  </a:cubicBezTo>
                  <a:cubicBezTo>
                    <a:pt x="134" y="171"/>
                    <a:pt x="125" y="168"/>
                    <a:pt x="119" y="174"/>
                  </a:cubicBezTo>
                  <a:cubicBezTo>
                    <a:pt x="113" y="180"/>
                    <a:pt x="116" y="189"/>
                    <a:pt x="119" y="198"/>
                  </a:cubicBezTo>
                  <a:cubicBezTo>
                    <a:pt x="122" y="209"/>
                    <a:pt x="126" y="219"/>
                    <a:pt x="118" y="227"/>
                  </a:cubicBezTo>
                  <a:cubicBezTo>
                    <a:pt x="111" y="235"/>
                    <a:pt x="100" y="231"/>
                    <a:pt x="90" y="228"/>
                  </a:cubicBezTo>
                  <a:cubicBezTo>
                    <a:pt x="80" y="225"/>
                    <a:pt x="71" y="222"/>
                    <a:pt x="65" y="228"/>
                  </a:cubicBezTo>
                  <a:cubicBezTo>
                    <a:pt x="59" y="234"/>
                    <a:pt x="62" y="243"/>
                    <a:pt x="65" y="253"/>
                  </a:cubicBezTo>
                  <a:cubicBezTo>
                    <a:pt x="68" y="263"/>
                    <a:pt x="71" y="274"/>
                    <a:pt x="64" y="281"/>
                  </a:cubicBezTo>
                  <a:cubicBezTo>
                    <a:pt x="56" y="289"/>
                    <a:pt x="45" y="286"/>
                    <a:pt x="35" y="282"/>
                  </a:cubicBezTo>
                  <a:cubicBezTo>
                    <a:pt x="26" y="279"/>
                    <a:pt x="17" y="277"/>
                    <a:pt x="11" y="283"/>
                  </a:cubicBezTo>
                  <a:cubicBezTo>
                    <a:pt x="5" y="288"/>
                    <a:pt x="7" y="298"/>
                    <a:pt x="10" y="307"/>
                  </a:cubicBezTo>
                  <a:cubicBezTo>
                    <a:pt x="14" y="317"/>
                    <a:pt x="17" y="328"/>
                    <a:pt x="9" y="336"/>
                  </a:cubicBezTo>
                  <a:cubicBezTo>
                    <a:pt x="7" y="333"/>
                    <a:pt x="7" y="333"/>
                    <a:pt x="7" y="333"/>
                  </a:cubicBezTo>
                  <a:cubicBezTo>
                    <a:pt x="13" y="327"/>
                    <a:pt x="10" y="318"/>
                    <a:pt x="7" y="308"/>
                  </a:cubicBezTo>
                  <a:cubicBezTo>
                    <a:pt x="3" y="298"/>
                    <a:pt x="0" y="287"/>
                    <a:pt x="8" y="28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8">
              <a:extLst>
                <a:ext uri="{FF2B5EF4-FFF2-40B4-BE49-F238E27FC236}">
                  <a16:creationId xmlns:a16="http://schemas.microsoft.com/office/drawing/2014/main" id="{FDB95E63-3111-4FD7-B6F7-6B37D753C3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70637" y="1084263"/>
              <a:ext cx="1590675" cy="1590675"/>
            </a:xfrm>
            <a:custGeom>
              <a:avLst/>
              <a:gdLst>
                <a:gd name="T0" fmla="*/ 727 w 762"/>
                <a:gd name="T1" fmla="*/ 35 h 762"/>
                <a:gd name="T2" fmla="*/ 727 w 762"/>
                <a:gd name="T3" fmla="*/ 163 h 762"/>
                <a:gd name="T4" fmla="*/ 163 w 762"/>
                <a:gd name="T5" fmla="*/ 727 h 762"/>
                <a:gd name="T6" fmla="*/ 36 w 762"/>
                <a:gd name="T7" fmla="*/ 727 h 762"/>
                <a:gd name="T8" fmla="*/ 36 w 762"/>
                <a:gd name="T9" fmla="*/ 727 h 762"/>
                <a:gd name="T10" fmla="*/ 36 w 762"/>
                <a:gd name="T11" fmla="*/ 599 h 762"/>
                <a:gd name="T12" fmla="*/ 599 w 762"/>
                <a:gd name="T13" fmla="*/ 35 h 762"/>
                <a:gd name="T14" fmla="*/ 727 w 762"/>
                <a:gd name="T15" fmla="*/ 35 h 7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62" h="762">
                  <a:moveTo>
                    <a:pt x="727" y="35"/>
                  </a:moveTo>
                  <a:cubicBezTo>
                    <a:pt x="762" y="71"/>
                    <a:pt x="762" y="128"/>
                    <a:pt x="727" y="163"/>
                  </a:cubicBezTo>
                  <a:cubicBezTo>
                    <a:pt x="163" y="727"/>
                    <a:pt x="163" y="727"/>
                    <a:pt x="163" y="727"/>
                  </a:cubicBezTo>
                  <a:cubicBezTo>
                    <a:pt x="128" y="762"/>
                    <a:pt x="71" y="762"/>
                    <a:pt x="36" y="727"/>
                  </a:cubicBezTo>
                  <a:cubicBezTo>
                    <a:pt x="36" y="727"/>
                    <a:pt x="36" y="727"/>
                    <a:pt x="36" y="727"/>
                  </a:cubicBezTo>
                  <a:cubicBezTo>
                    <a:pt x="0" y="691"/>
                    <a:pt x="0" y="634"/>
                    <a:pt x="36" y="599"/>
                  </a:cubicBezTo>
                  <a:cubicBezTo>
                    <a:pt x="599" y="35"/>
                    <a:pt x="599" y="35"/>
                    <a:pt x="599" y="35"/>
                  </a:cubicBezTo>
                  <a:cubicBezTo>
                    <a:pt x="635" y="0"/>
                    <a:pt x="692" y="0"/>
                    <a:pt x="727" y="35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9">
              <a:extLst>
                <a:ext uri="{FF2B5EF4-FFF2-40B4-BE49-F238E27FC236}">
                  <a16:creationId xmlns:a16="http://schemas.microsoft.com/office/drawing/2014/main" id="{37D22247-57E0-4632-BF6E-C511F9F2D446}"/>
                </a:ext>
              </a:extLst>
            </p:cNvPr>
            <p:cNvSpPr>
              <a:spLocks/>
            </p:cNvSpPr>
            <p:nvPr/>
          </p:nvSpPr>
          <p:spPr bwMode="auto">
            <a:xfrm>
              <a:off x="8306592" y="1171575"/>
              <a:ext cx="950913" cy="954088"/>
            </a:xfrm>
            <a:custGeom>
              <a:avLst/>
              <a:gdLst>
                <a:gd name="T0" fmla="*/ 421 w 456"/>
                <a:gd name="T1" fmla="*/ 35 h 457"/>
                <a:gd name="T2" fmla="*/ 421 w 456"/>
                <a:gd name="T3" fmla="*/ 163 h 457"/>
                <a:gd name="T4" fmla="*/ 162 w 456"/>
                <a:gd name="T5" fmla="*/ 422 h 457"/>
                <a:gd name="T6" fmla="*/ 35 w 456"/>
                <a:gd name="T7" fmla="*/ 422 h 457"/>
                <a:gd name="T8" fmla="*/ 35 w 456"/>
                <a:gd name="T9" fmla="*/ 422 h 457"/>
                <a:gd name="T10" fmla="*/ 35 w 456"/>
                <a:gd name="T11" fmla="*/ 294 h 457"/>
                <a:gd name="T12" fmla="*/ 294 w 456"/>
                <a:gd name="T13" fmla="*/ 35 h 457"/>
                <a:gd name="T14" fmla="*/ 421 w 456"/>
                <a:gd name="T15" fmla="*/ 35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6" h="457">
                  <a:moveTo>
                    <a:pt x="421" y="35"/>
                  </a:moveTo>
                  <a:cubicBezTo>
                    <a:pt x="456" y="71"/>
                    <a:pt x="456" y="128"/>
                    <a:pt x="421" y="163"/>
                  </a:cubicBezTo>
                  <a:cubicBezTo>
                    <a:pt x="162" y="422"/>
                    <a:pt x="162" y="422"/>
                    <a:pt x="162" y="422"/>
                  </a:cubicBezTo>
                  <a:cubicBezTo>
                    <a:pt x="127" y="457"/>
                    <a:pt x="70" y="457"/>
                    <a:pt x="35" y="422"/>
                  </a:cubicBezTo>
                  <a:cubicBezTo>
                    <a:pt x="35" y="422"/>
                    <a:pt x="35" y="422"/>
                    <a:pt x="35" y="422"/>
                  </a:cubicBezTo>
                  <a:cubicBezTo>
                    <a:pt x="0" y="387"/>
                    <a:pt x="0" y="329"/>
                    <a:pt x="35" y="294"/>
                  </a:cubicBezTo>
                  <a:cubicBezTo>
                    <a:pt x="294" y="35"/>
                    <a:pt x="294" y="35"/>
                    <a:pt x="294" y="35"/>
                  </a:cubicBezTo>
                  <a:cubicBezTo>
                    <a:pt x="329" y="0"/>
                    <a:pt x="386" y="0"/>
                    <a:pt x="421" y="35"/>
                  </a:cubicBezTo>
                  <a:close/>
                </a:path>
              </a:pathLst>
            </a:custGeom>
            <a:solidFill>
              <a:srgbClr val="0384D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10">
              <a:extLst>
                <a:ext uri="{FF2B5EF4-FFF2-40B4-BE49-F238E27FC236}">
                  <a16:creationId xmlns:a16="http://schemas.microsoft.com/office/drawing/2014/main" id="{81A750A4-B41D-4EF1-9607-2DE5CBDAA28D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3324" y="1357313"/>
              <a:ext cx="1344612" cy="1343025"/>
            </a:xfrm>
            <a:custGeom>
              <a:avLst/>
              <a:gdLst>
                <a:gd name="T0" fmla="*/ 609 w 644"/>
                <a:gd name="T1" fmla="*/ 35 h 643"/>
                <a:gd name="T2" fmla="*/ 609 w 644"/>
                <a:gd name="T3" fmla="*/ 163 h 643"/>
                <a:gd name="T4" fmla="*/ 163 w 644"/>
                <a:gd name="T5" fmla="*/ 608 h 643"/>
                <a:gd name="T6" fmla="*/ 36 w 644"/>
                <a:gd name="T7" fmla="*/ 608 h 643"/>
                <a:gd name="T8" fmla="*/ 36 w 644"/>
                <a:gd name="T9" fmla="*/ 608 h 643"/>
                <a:gd name="T10" fmla="*/ 36 w 644"/>
                <a:gd name="T11" fmla="*/ 481 h 643"/>
                <a:gd name="T12" fmla="*/ 481 w 644"/>
                <a:gd name="T13" fmla="*/ 35 h 643"/>
                <a:gd name="T14" fmla="*/ 609 w 644"/>
                <a:gd name="T15" fmla="*/ 35 h 6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44" h="643">
                  <a:moveTo>
                    <a:pt x="609" y="35"/>
                  </a:moveTo>
                  <a:cubicBezTo>
                    <a:pt x="644" y="70"/>
                    <a:pt x="644" y="127"/>
                    <a:pt x="609" y="163"/>
                  </a:cubicBezTo>
                  <a:cubicBezTo>
                    <a:pt x="163" y="608"/>
                    <a:pt x="163" y="608"/>
                    <a:pt x="163" y="608"/>
                  </a:cubicBezTo>
                  <a:cubicBezTo>
                    <a:pt x="128" y="643"/>
                    <a:pt x="71" y="643"/>
                    <a:pt x="36" y="608"/>
                  </a:cubicBezTo>
                  <a:cubicBezTo>
                    <a:pt x="36" y="608"/>
                    <a:pt x="36" y="608"/>
                    <a:pt x="36" y="608"/>
                  </a:cubicBezTo>
                  <a:cubicBezTo>
                    <a:pt x="0" y="573"/>
                    <a:pt x="0" y="516"/>
                    <a:pt x="36" y="481"/>
                  </a:cubicBezTo>
                  <a:cubicBezTo>
                    <a:pt x="481" y="35"/>
                    <a:pt x="481" y="35"/>
                    <a:pt x="481" y="35"/>
                  </a:cubicBezTo>
                  <a:cubicBezTo>
                    <a:pt x="516" y="0"/>
                    <a:pt x="573" y="0"/>
                    <a:pt x="609" y="35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11">
              <a:extLst>
                <a:ext uri="{FF2B5EF4-FFF2-40B4-BE49-F238E27FC236}">
                  <a16:creationId xmlns:a16="http://schemas.microsoft.com/office/drawing/2014/main" id="{1196C7C0-2B82-48E7-B835-89C8B25E207B}"/>
                </a:ext>
              </a:extLst>
            </p:cNvPr>
            <p:cNvSpPr>
              <a:spLocks/>
            </p:cNvSpPr>
            <p:nvPr/>
          </p:nvSpPr>
          <p:spPr bwMode="auto">
            <a:xfrm>
              <a:off x="6724649" y="4189412"/>
              <a:ext cx="1344612" cy="1343025"/>
            </a:xfrm>
            <a:custGeom>
              <a:avLst/>
              <a:gdLst>
                <a:gd name="T0" fmla="*/ 609 w 644"/>
                <a:gd name="T1" fmla="*/ 35 h 643"/>
                <a:gd name="T2" fmla="*/ 609 w 644"/>
                <a:gd name="T3" fmla="*/ 163 h 643"/>
                <a:gd name="T4" fmla="*/ 163 w 644"/>
                <a:gd name="T5" fmla="*/ 608 h 643"/>
                <a:gd name="T6" fmla="*/ 35 w 644"/>
                <a:gd name="T7" fmla="*/ 608 h 643"/>
                <a:gd name="T8" fmla="*/ 35 w 644"/>
                <a:gd name="T9" fmla="*/ 608 h 643"/>
                <a:gd name="T10" fmla="*/ 35 w 644"/>
                <a:gd name="T11" fmla="*/ 480 h 643"/>
                <a:gd name="T12" fmla="*/ 481 w 644"/>
                <a:gd name="T13" fmla="*/ 35 h 643"/>
                <a:gd name="T14" fmla="*/ 609 w 644"/>
                <a:gd name="T15" fmla="*/ 35 h 6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44" h="643">
                  <a:moveTo>
                    <a:pt x="609" y="35"/>
                  </a:moveTo>
                  <a:cubicBezTo>
                    <a:pt x="644" y="70"/>
                    <a:pt x="644" y="127"/>
                    <a:pt x="609" y="163"/>
                  </a:cubicBezTo>
                  <a:cubicBezTo>
                    <a:pt x="163" y="608"/>
                    <a:pt x="163" y="608"/>
                    <a:pt x="163" y="608"/>
                  </a:cubicBezTo>
                  <a:cubicBezTo>
                    <a:pt x="128" y="643"/>
                    <a:pt x="71" y="643"/>
                    <a:pt x="35" y="608"/>
                  </a:cubicBezTo>
                  <a:cubicBezTo>
                    <a:pt x="35" y="608"/>
                    <a:pt x="35" y="608"/>
                    <a:pt x="35" y="608"/>
                  </a:cubicBezTo>
                  <a:cubicBezTo>
                    <a:pt x="0" y="573"/>
                    <a:pt x="0" y="516"/>
                    <a:pt x="35" y="480"/>
                  </a:cubicBezTo>
                  <a:cubicBezTo>
                    <a:pt x="481" y="35"/>
                    <a:pt x="481" y="35"/>
                    <a:pt x="481" y="35"/>
                  </a:cubicBezTo>
                  <a:cubicBezTo>
                    <a:pt x="516" y="0"/>
                    <a:pt x="573" y="0"/>
                    <a:pt x="609" y="35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12">
              <a:extLst>
                <a:ext uri="{FF2B5EF4-FFF2-40B4-BE49-F238E27FC236}">
                  <a16:creationId xmlns:a16="http://schemas.microsoft.com/office/drawing/2014/main" id="{4BF8F6D7-E873-452C-A1DD-5149DFF68A2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33698" y="3802585"/>
              <a:ext cx="430213" cy="430213"/>
            </a:xfrm>
            <a:custGeom>
              <a:avLst/>
              <a:gdLst>
                <a:gd name="T0" fmla="*/ 170 w 206"/>
                <a:gd name="T1" fmla="*/ 37 h 206"/>
                <a:gd name="T2" fmla="*/ 170 w 206"/>
                <a:gd name="T3" fmla="*/ 170 h 206"/>
                <a:gd name="T4" fmla="*/ 37 w 206"/>
                <a:gd name="T5" fmla="*/ 170 h 206"/>
                <a:gd name="T6" fmla="*/ 37 w 206"/>
                <a:gd name="T7" fmla="*/ 37 h 206"/>
                <a:gd name="T8" fmla="*/ 170 w 206"/>
                <a:gd name="T9" fmla="*/ 37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206">
                  <a:moveTo>
                    <a:pt x="170" y="37"/>
                  </a:moveTo>
                  <a:cubicBezTo>
                    <a:pt x="206" y="74"/>
                    <a:pt x="206" y="133"/>
                    <a:pt x="170" y="170"/>
                  </a:cubicBezTo>
                  <a:cubicBezTo>
                    <a:pt x="133" y="206"/>
                    <a:pt x="73" y="206"/>
                    <a:pt x="37" y="170"/>
                  </a:cubicBezTo>
                  <a:cubicBezTo>
                    <a:pt x="0" y="133"/>
                    <a:pt x="0" y="74"/>
                    <a:pt x="37" y="37"/>
                  </a:cubicBezTo>
                  <a:cubicBezTo>
                    <a:pt x="73" y="0"/>
                    <a:pt x="133" y="0"/>
                    <a:pt x="170" y="3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13">
              <a:extLst>
                <a:ext uri="{FF2B5EF4-FFF2-40B4-BE49-F238E27FC236}">
                  <a16:creationId xmlns:a16="http://schemas.microsoft.com/office/drawing/2014/main" id="{37B2C68B-799F-4E79-AA66-36DBDA81331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80158" y="948820"/>
              <a:ext cx="330055" cy="301354"/>
            </a:xfrm>
            <a:custGeom>
              <a:avLst/>
              <a:gdLst>
                <a:gd name="T0" fmla="*/ 123 w 245"/>
                <a:gd name="T1" fmla="*/ 223 h 223"/>
                <a:gd name="T2" fmla="*/ 44 w 245"/>
                <a:gd name="T3" fmla="*/ 190 h 223"/>
                <a:gd name="T4" fmla="*/ 44 w 245"/>
                <a:gd name="T5" fmla="*/ 32 h 223"/>
                <a:gd name="T6" fmla="*/ 123 w 245"/>
                <a:gd name="T7" fmla="*/ 0 h 223"/>
                <a:gd name="T8" fmla="*/ 202 w 245"/>
                <a:gd name="T9" fmla="*/ 32 h 223"/>
                <a:gd name="T10" fmla="*/ 202 w 245"/>
                <a:gd name="T11" fmla="*/ 32 h 223"/>
                <a:gd name="T12" fmla="*/ 202 w 245"/>
                <a:gd name="T13" fmla="*/ 190 h 223"/>
                <a:gd name="T14" fmla="*/ 123 w 245"/>
                <a:gd name="T15" fmla="*/ 223 h 223"/>
                <a:gd name="T16" fmla="*/ 123 w 245"/>
                <a:gd name="T17" fmla="*/ 36 h 223"/>
                <a:gd name="T18" fmla="*/ 69 w 245"/>
                <a:gd name="T19" fmla="*/ 58 h 223"/>
                <a:gd name="T20" fmla="*/ 69 w 245"/>
                <a:gd name="T21" fmla="*/ 165 h 223"/>
                <a:gd name="T22" fmla="*/ 123 w 245"/>
                <a:gd name="T23" fmla="*/ 187 h 223"/>
                <a:gd name="T24" fmla="*/ 176 w 245"/>
                <a:gd name="T25" fmla="*/ 165 h 223"/>
                <a:gd name="T26" fmla="*/ 176 w 245"/>
                <a:gd name="T27" fmla="*/ 58 h 223"/>
                <a:gd name="T28" fmla="*/ 123 w 245"/>
                <a:gd name="T29" fmla="*/ 36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5" h="223">
                  <a:moveTo>
                    <a:pt x="123" y="223"/>
                  </a:moveTo>
                  <a:cubicBezTo>
                    <a:pt x="93" y="223"/>
                    <a:pt x="65" y="212"/>
                    <a:pt x="44" y="190"/>
                  </a:cubicBezTo>
                  <a:cubicBezTo>
                    <a:pt x="0" y="147"/>
                    <a:pt x="0" y="76"/>
                    <a:pt x="44" y="32"/>
                  </a:cubicBezTo>
                  <a:cubicBezTo>
                    <a:pt x="65" y="11"/>
                    <a:pt x="93" y="0"/>
                    <a:pt x="123" y="0"/>
                  </a:cubicBezTo>
                  <a:cubicBezTo>
                    <a:pt x="153" y="0"/>
                    <a:pt x="181" y="11"/>
                    <a:pt x="202" y="32"/>
                  </a:cubicBezTo>
                  <a:cubicBezTo>
                    <a:pt x="202" y="32"/>
                    <a:pt x="202" y="32"/>
                    <a:pt x="202" y="32"/>
                  </a:cubicBezTo>
                  <a:cubicBezTo>
                    <a:pt x="245" y="76"/>
                    <a:pt x="245" y="147"/>
                    <a:pt x="202" y="190"/>
                  </a:cubicBezTo>
                  <a:cubicBezTo>
                    <a:pt x="181" y="212"/>
                    <a:pt x="153" y="223"/>
                    <a:pt x="123" y="223"/>
                  </a:cubicBezTo>
                  <a:close/>
                  <a:moveTo>
                    <a:pt x="123" y="36"/>
                  </a:moveTo>
                  <a:cubicBezTo>
                    <a:pt x="103" y="36"/>
                    <a:pt x="84" y="43"/>
                    <a:pt x="69" y="58"/>
                  </a:cubicBezTo>
                  <a:cubicBezTo>
                    <a:pt x="40" y="87"/>
                    <a:pt x="40" y="135"/>
                    <a:pt x="69" y="165"/>
                  </a:cubicBezTo>
                  <a:cubicBezTo>
                    <a:pt x="84" y="179"/>
                    <a:pt x="103" y="187"/>
                    <a:pt x="123" y="187"/>
                  </a:cubicBezTo>
                  <a:cubicBezTo>
                    <a:pt x="143" y="187"/>
                    <a:pt x="162" y="179"/>
                    <a:pt x="176" y="165"/>
                  </a:cubicBezTo>
                  <a:cubicBezTo>
                    <a:pt x="206" y="135"/>
                    <a:pt x="206" y="87"/>
                    <a:pt x="176" y="58"/>
                  </a:cubicBezTo>
                  <a:cubicBezTo>
                    <a:pt x="162" y="43"/>
                    <a:pt x="143" y="36"/>
                    <a:pt x="123" y="36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15">
              <a:extLst>
                <a:ext uri="{FF2B5EF4-FFF2-40B4-BE49-F238E27FC236}">
                  <a16:creationId xmlns:a16="http://schemas.microsoft.com/office/drawing/2014/main" id="{160B1826-0413-417C-9E87-C8CD39E2D307}"/>
                </a:ext>
              </a:extLst>
            </p:cNvPr>
            <p:cNvSpPr>
              <a:spLocks/>
            </p:cNvSpPr>
            <p:nvPr/>
          </p:nvSpPr>
          <p:spPr bwMode="auto">
            <a:xfrm>
              <a:off x="7873998" y="730250"/>
              <a:ext cx="430213" cy="430213"/>
            </a:xfrm>
            <a:custGeom>
              <a:avLst/>
              <a:gdLst>
                <a:gd name="T0" fmla="*/ 169 w 206"/>
                <a:gd name="T1" fmla="*/ 37 h 206"/>
                <a:gd name="T2" fmla="*/ 169 w 206"/>
                <a:gd name="T3" fmla="*/ 170 h 206"/>
                <a:gd name="T4" fmla="*/ 37 w 206"/>
                <a:gd name="T5" fmla="*/ 170 h 206"/>
                <a:gd name="T6" fmla="*/ 37 w 206"/>
                <a:gd name="T7" fmla="*/ 37 h 206"/>
                <a:gd name="T8" fmla="*/ 169 w 206"/>
                <a:gd name="T9" fmla="*/ 37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206">
                  <a:moveTo>
                    <a:pt x="169" y="37"/>
                  </a:moveTo>
                  <a:cubicBezTo>
                    <a:pt x="206" y="74"/>
                    <a:pt x="206" y="133"/>
                    <a:pt x="169" y="170"/>
                  </a:cubicBezTo>
                  <a:cubicBezTo>
                    <a:pt x="133" y="206"/>
                    <a:pt x="73" y="206"/>
                    <a:pt x="37" y="170"/>
                  </a:cubicBezTo>
                  <a:cubicBezTo>
                    <a:pt x="0" y="133"/>
                    <a:pt x="0" y="74"/>
                    <a:pt x="37" y="37"/>
                  </a:cubicBezTo>
                  <a:cubicBezTo>
                    <a:pt x="73" y="0"/>
                    <a:pt x="133" y="0"/>
                    <a:pt x="169" y="37"/>
                  </a:cubicBezTo>
                  <a:close/>
                </a:path>
              </a:pathLst>
            </a:custGeom>
            <a:solidFill>
              <a:srgbClr val="0384D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16">
              <a:extLst>
                <a:ext uri="{FF2B5EF4-FFF2-40B4-BE49-F238E27FC236}">
                  <a16:creationId xmlns:a16="http://schemas.microsoft.com/office/drawing/2014/main" id="{77F4A22E-26D4-4239-A502-8774546ABC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5237" y="5465761"/>
              <a:ext cx="430213" cy="430213"/>
            </a:xfrm>
            <a:custGeom>
              <a:avLst/>
              <a:gdLst>
                <a:gd name="T0" fmla="*/ 170 w 206"/>
                <a:gd name="T1" fmla="*/ 37 h 206"/>
                <a:gd name="T2" fmla="*/ 170 w 206"/>
                <a:gd name="T3" fmla="*/ 170 h 206"/>
                <a:gd name="T4" fmla="*/ 37 w 206"/>
                <a:gd name="T5" fmla="*/ 170 h 206"/>
                <a:gd name="T6" fmla="*/ 37 w 206"/>
                <a:gd name="T7" fmla="*/ 37 h 206"/>
                <a:gd name="T8" fmla="*/ 170 w 206"/>
                <a:gd name="T9" fmla="*/ 37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206">
                  <a:moveTo>
                    <a:pt x="170" y="37"/>
                  </a:moveTo>
                  <a:cubicBezTo>
                    <a:pt x="206" y="74"/>
                    <a:pt x="206" y="133"/>
                    <a:pt x="170" y="170"/>
                  </a:cubicBezTo>
                  <a:cubicBezTo>
                    <a:pt x="133" y="206"/>
                    <a:pt x="73" y="206"/>
                    <a:pt x="37" y="170"/>
                  </a:cubicBezTo>
                  <a:cubicBezTo>
                    <a:pt x="0" y="133"/>
                    <a:pt x="0" y="74"/>
                    <a:pt x="37" y="37"/>
                  </a:cubicBezTo>
                  <a:cubicBezTo>
                    <a:pt x="73" y="0"/>
                    <a:pt x="133" y="0"/>
                    <a:pt x="170" y="37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13">
              <a:extLst>
                <a:ext uri="{FF2B5EF4-FFF2-40B4-BE49-F238E27FC236}">
                  <a16:creationId xmlns:a16="http://schemas.microsoft.com/office/drawing/2014/main" id="{83AB9715-580C-425C-8EDE-EFDA546648C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51425" y="5585890"/>
              <a:ext cx="330055" cy="301354"/>
            </a:xfrm>
            <a:custGeom>
              <a:avLst/>
              <a:gdLst>
                <a:gd name="T0" fmla="*/ 123 w 245"/>
                <a:gd name="T1" fmla="*/ 223 h 223"/>
                <a:gd name="T2" fmla="*/ 44 w 245"/>
                <a:gd name="T3" fmla="*/ 190 h 223"/>
                <a:gd name="T4" fmla="*/ 44 w 245"/>
                <a:gd name="T5" fmla="*/ 32 h 223"/>
                <a:gd name="T6" fmla="*/ 123 w 245"/>
                <a:gd name="T7" fmla="*/ 0 h 223"/>
                <a:gd name="T8" fmla="*/ 202 w 245"/>
                <a:gd name="T9" fmla="*/ 32 h 223"/>
                <a:gd name="T10" fmla="*/ 202 w 245"/>
                <a:gd name="T11" fmla="*/ 32 h 223"/>
                <a:gd name="T12" fmla="*/ 202 w 245"/>
                <a:gd name="T13" fmla="*/ 190 h 223"/>
                <a:gd name="T14" fmla="*/ 123 w 245"/>
                <a:gd name="T15" fmla="*/ 223 h 223"/>
                <a:gd name="T16" fmla="*/ 123 w 245"/>
                <a:gd name="T17" fmla="*/ 36 h 223"/>
                <a:gd name="T18" fmla="*/ 69 w 245"/>
                <a:gd name="T19" fmla="*/ 58 h 223"/>
                <a:gd name="T20" fmla="*/ 69 w 245"/>
                <a:gd name="T21" fmla="*/ 165 h 223"/>
                <a:gd name="T22" fmla="*/ 123 w 245"/>
                <a:gd name="T23" fmla="*/ 187 h 223"/>
                <a:gd name="T24" fmla="*/ 176 w 245"/>
                <a:gd name="T25" fmla="*/ 165 h 223"/>
                <a:gd name="T26" fmla="*/ 176 w 245"/>
                <a:gd name="T27" fmla="*/ 58 h 223"/>
                <a:gd name="T28" fmla="*/ 123 w 245"/>
                <a:gd name="T29" fmla="*/ 36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5" h="223">
                  <a:moveTo>
                    <a:pt x="123" y="223"/>
                  </a:moveTo>
                  <a:cubicBezTo>
                    <a:pt x="93" y="223"/>
                    <a:pt x="65" y="212"/>
                    <a:pt x="44" y="190"/>
                  </a:cubicBezTo>
                  <a:cubicBezTo>
                    <a:pt x="0" y="147"/>
                    <a:pt x="0" y="76"/>
                    <a:pt x="44" y="32"/>
                  </a:cubicBezTo>
                  <a:cubicBezTo>
                    <a:pt x="65" y="11"/>
                    <a:pt x="93" y="0"/>
                    <a:pt x="123" y="0"/>
                  </a:cubicBezTo>
                  <a:cubicBezTo>
                    <a:pt x="153" y="0"/>
                    <a:pt x="181" y="11"/>
                    <a:pt x="202" y="32"/>
                  </a:cubicBezTo>
                  <a:cubicBezTo>
                    <a:pt x="202" y="32"/>
                    <a:pt x="202" y="32"/>
                    <a:pt x="202" y="32"/>
                  </a:cubicBezTo>
                  <a:cubicBezTo>
                    <a:pt x="245" y="76"/>
                    <a:pt x="245" y="147"/>
                    <a:pt x="202" y="190"/>
                  </a:cubicBezTo>
                  <a:cubicBezTo>
                    <a:pt x="181" y="212"/>
                    <a:pt x="153" y="223"/>
                    <a:pt x="123" y="223"/>
                  </a:cubicBezTo>
                  <a:close/>
                  <a:moveTo>
                    <a:pt x="123" y="36"/>
                  </a:moveTo>
                  <a:cubicBezTo>
                    <a:pt x="103" y="36"/>
                    <a:pt x="84" y="43"/>
                    <a:pt x="69" y="58"/>
                  </a:cubicBezTo>
                  <a:cubicBezTo>
                    <a:pt x="40" y="87"/>
                    <a:pt x="40" y="135"/>
                    <a:pt x="69" y="165"/>
                  </a:cubicBezTo>
                  <a:cubicBezTo>
                    <a:pt x="84" y="179"/>
                    <a:pt x="103" y="187"/>
                    <a:pt x="123" y="187"/>
                  </a:cubicBezTo>
                  <a:cubicBezTo>
                    <a:pt x="143" y="187"/>
                    <a:pt x="162" y="179"/>
                    <a:pt x="176" y="165"/>
                  </a:cubicBezTo>
                  <a:cubicBezTo>
                    <a:pt x="206" y="135"/>
                    <a:pt x="206" y="87"/>
                    <a:pt x="176" y="58"/>
                  </a:cubicBezTo>
                  <a:cubicBezTo>
                    <a:pt x="162" y="43"/>
                    <a:pt x="143" y="36"/>
                    <a:pt x="123" y="3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Freeform 9">
              <a:extLst>
                <a:ext uri="{FF2B5EF4-FFF2-40B4-BE49-F238E27FC236}">
                  <a16:creationId xmlns:a16="http://schemas.microsoft.com/office/drawing/2014/main" id="{EDE1ECAB-A071-4F07-8AF9-9EE8619A63EB}"/>
                </a:ext>
              </a:extLst>
            </p:cNvPr>
            <p:cNvSpPr>
              <a:spLocks/>
            </p:cNvSpPr>
            <p:nvPr/>
          </p:nvSpPr>
          <p:spPr bwMode="auto">
            <a:xfrm>
              <a:off x="8183994" y="3779475"/>
              <a:ext cx="950913" cy="954088"/>
            </a:xfrm>
            <a:custGeom>
              <a:avLst/>
              <a:gdLst>
                <a:gd name="T0" fmla="*/ 421 w 456"/>
                <a:gd name="T1" fmla="*/ 35 h 457"/>
                <a:gd name="T2" fmla="*/ 421 w 456"/>
                <a:gd name="T3" fmla="*/ 163 h 457"/>
                <a:gd name="T4" fmla="*/ 162 w 456"/>
                <a:gd name="T5" fmla="*/ 422 h 457"/>
                <a:gd name="T6" fmla="*/ 35 w 456"/>
                <a:gd name="T7" fmla="*/ 422 h 457"/>
                <a:gd name="T8" fmla="*/ 35 w 456"/>
                <a:gd name="T9" fmla="*/ 422 h 457"/>
                <a:gd name="T10" fmla="*/ 35 w 456"/>
                <a:gd name="T11" fmla="*/ 294 h 457"/>
                <a:gd name="T12" fmla="*/ 294 w 456"/>
                <a:gd name="T13" fmla="*/ 35 h 457"/>
                <a:gd name="T14" fmla="*/ 421 w 456"/>
                <a:gd name="T15" fmla="*/ 35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6" h="457">
                  <a:moveTo>
                    <a:pt x="421" y="35"/>
                  </a:moveTo>
                  <a:cubicBezTo>
                    <a:pt x="456" y="71"/>
                    <a:pt x="456" y="128"/>
                    <a:pt x="421" y="163"/>
                  </a:cubicBezTo>
                  <a:cubicBezTo>
                    <a:pt x="162" y="422"/>
                    <a:pt x="162" y="422"/>
                    <a:pt x="162" y="422"/>
                  </a:cubicBezTo>
                  <a:cubicBezTo>
                    <a:pt x="127" y="457"/>
                    <a:pt x="70" y="457"/>
                    <a:pt x="35" y="422"/>
                  </a:cubicBezTo>
                  <a:cubicBezTo>
                    <a:pt x="35" y="422"/>
                    <a:pt x="35" y="422"/>
                    <a:pt x="35" y="422"/>
                  </a:cubicBezTo>
                  <a:cubicBezTo>
                    <a:pt x="0" y="387"/>
                    <a:pt x="0" y="329"/>
                    <a:pt x="35" y="294"/>
                  </a:cubicBezTo>
                  <a:cubicBezTo>
                    <a:pt x="294" y="35"/>
                    <a:pt x="294" y="35"/>
                    <a:pt x="294" y="35"/>
                  </a:cubicBezTo>
                  <a:cubicBezTo>
                    <a:pt x="329" y="0"/>
                    <a:pt x="386" y="0"/>
                    <a:pt x="421" y="35"/>
                  </a:cubicBezTo>
                  <a:close/>
                </a:path>
              </a:pathLst>
            </a:custGeom>
            <a:solidFill>
              <a:srgbClr val="0384D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15">
              <a:extLst>
                <a:ext uri="{FF2B5EF4-FFF2-40B4-BE49-F238E27FC236}">
                  <a16:creationId xmlns:a16="http://schemas.microsoft.com/office/drawing/2014/main" id="{42F747A9-9BEE-46D2-8E2C-DAFAE940A77B}"/>
                </a:ext>
              </a:extLst>
            </p:cNvPr>
            <p:cNvSpPr>
              <a:spLocks/>
            </p:cNvSpPr>
            <p:nvPr/>
          </p:nvSpPr>
          <p:spPr bwMode="auto">
            <a:xfrm>
              <a:off x="9134907" y="3349262"/>
              <a:ext cx="430213" cy="430213"/>
            </a:xfrm>
            <a:custGeom>
              <a:avLst/>
              <a:gdLst>
                <a:gd name="T0" fmla="*/ 169 w 206"/>
                <a:gd name="T1" fmla="*/ 37 h 206"/>
                <a:gd name="T2" fmla="*/ 169 w 206"/>
                <a:gd name="T3" fmla="*/ 170 h 206"/>
                <a:gd name="T4" fmla="*/ 37 w 206"/>
                <a:gd name="T5" fmla="*/ 170 h 206"/>
                <a:gd name="T6" fmla="*/ 37 w 206"/>
                <a:gd name="T7" fmla="*/ 37 h 206"/>
                <a:gd name="T8" fmla="*/ 169 w 206"/>
                <a:gd name="T9" fmla="*/ 37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206">
                  <a:moveTo>
                    <a:pt x="169" y="37"/>
                  </a:moveTo>
                  <a:cubicBezTo>
                    <a:pt x="206" y="74"/>
                    <a:pt x="206" y="133"/>
                    <a:pt x="169" y="170"/>
                  </a:cubicBezTo>
                  <a:cubicBezTo>
                    <a:pt x="133" y="206"/>
                    <a:pt x="73" y="206"/>
                    <a:pt x="37" y="170"/>
                  </a:cubicBezTo>
                  <a:cubicBezTo>
                    <a:pt x="0" y="133"/>
                    <a:pt x="0" y="74"/>
                    <a:pt x="37" y="37"/>
                  </a:cubicBezTo>
                  <a:cubicBezTo>
                    <a:pt x="73" y="0"/>
                    <a:pt x="133" y="0"/>
                    <a:pt x="169" y="3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9">
              <a:extLst>
                <a:ext uri="{FF2B5EF4-FFF2-40B4-BE49-F238E27FC236}">
                  <a16:creationId xmlns:a16="http://schemas.microsoft.com/office/drawing/2014/main" id="{B017B6C2-D55D-4C0A-9E24-9E00B1496FC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4576" y="1879599"/>
              <a:ext cx="950913" cy="954088"/>
            </a:xfrm>
            <a:custGeom>
              <a:avLst/>
              <a:gdLst>
                <a:gd name="T0" fmla="*/ 421 w 456"/>
                <a:gd name="T1" fmla="*/ 35 h 457"/>
                <a:gd name="T2" fmla="*/ 421 w 456"/>
                <a:gd name="T3" fmla="*/ 163 h 457"/>
                <a:gd name="T4" fmla="*/ 162 w 456"/>
                <a:gd name="T5" fmla="*/ 422 h 457"/>
                <a:gd name="T6" fmla="*/ 35 w 456"/>
                <a:gd name="T7" fmla="*/ 422 h 457"/>
                <a:gd name="T8" fmla="*/ 35 w 456"/>
                <a:gd name="T9" fmla="*/ 422 h 457"/>
                <a:gd name="T10" fmla="*/ 35 w 456"/>
                <a:gd name="T11" fmla="*/ 294 h 457"/>
                <a:gd name="T12" fmla="*/ 294 w 456"/>
                <a:gd name="T13" fmla="*/ 35 h 457"/>
                <a:gd name="T14" fmla="*/ 421 w 456"/>
                <a:gd name="T15" fmla="*/ 35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6" h="457">
                  <a:moveTo>
                    <a:pt x="421" y="35"/>
                  </a:moveTo>
                  <a:cubicBezTo>
                    <a:pt x="456" y="71"/>
                    <a:pt x="456" y="128"/>
                    <a:pt x="421" y="163"/>
                  </a:cubicBezTo>
                  <a:cubicBezTo>
                    <a:pt x="162" y="422"/>
                    <a:pt x="162" y="422"/>
                    <a:pt x="162" y="422"/>
                  </a:cubicBezTo>
                  <a:cubicBezTo>
                    <a:pt x="127" y="457"/>
                    <a:pt x="70" y="457"/>
                    <a:pt x="35" y="422"/>
                  </a:cubicBezTo>
                  <a:cubicBezTo>
                    <a:pt x="35" y="422"/>
                    <a:pt x="35" y="422"/>
                    <a:pt x="35" y="422"/>
                  </a:cubicBezTo>
                  <a:cubicBezTo>
                    <a:pt x="0" y="387"/>
                    <a:pt x="0" y="329"/>
                    <a:pt x="35" y="294"/>
                  </a:cubicBezTo>
                  <a:cubicBezTo>
                    <a:pt x="294" y="35"/>
                    <a:pt x="294" y="35"/>
                    <a:pt x="294" y="35"/>
                  </a:cubicBezTo>
                  <a:cubicBezTo>
                    <a:pt x="329" y="0"/>
                    <a:pt x="386" y="0"/>
                    <a:pt x="421" y="35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13">
              <a:extLst>
                <a:ext uri="{FF2B5EF4-FFF2-40B4-BE49-F238E27FC236}">
                  <a16:creationId xmlns:a16="http://schemas.microsoft.com/office/drawing/2014/main" id="{2CB8B499-5A24-4AF1-A180-BF577798B53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32790" y="2824939"/>
              <a:ext cx="330055" cy="301354"/>
            </a:xfrm>
            <a:custGeom>
              <a:avLst/>
              <a:gdLst>
                <a:gd name="T0" fmla="*/ 123 w 245"/>
                <a:gd name="T1" fmla="*/ 223 h 223"/>
                <a:gd name="T2" fmla="*/ 44 w 245"/>
                <a:gd name="T3" fmla="*/ 190 h 223"/>
                <a:gd name="T4" fmla="*/ 44 w 245"/>
                <a:gd name="T5" fmla="*/ 32 h 223"/>
                <a:gd name="T6" fmla="*/ 123 w 245"/>
                <a:gd name="T7" fmla="*/ 0 h 223"/>
                <a:gd name="T8" fmla="*/ 202 w 245"/>
                <a:gd name="T9" fmla="*/ 32 h 223"/>
                <a:gd name="T10" fmla="*/ 202 w 245"/>
                <a:gd name="T11" fmla="*/ 32 h 223"/>
                <a:gd name="T12" fmla="*/ 202 w 245"/>
                <a:gd name="T13" fmla="*/ 190 h 223"/>
                <a:gd name="T14" fmla="*/ 123 w 245"/>
                <a:gd name="T15" fmla="*/ 223 h 223"/>
                <a:gd name="T16" fmla="*/ 123 w 245"/>
                <a:gd name="T17" fmla="*/ 36 h 223"/>
                <a:gd name="T18" fmla="*/ 69 w 245"/>
                <a:gd name="T19" fmla="*/ 58 h 223"/>
                <a:gd name="T20" fmla="*/ 69 w 245"/>
                <a:gd name="T21" fmla="*/ 165 h 223"/>
                <a:gd name="T22" fmla="*/ 123 w 245"/>
                <a:gd name="T23" fmla="*/ 187 h 223"/>
                <a:gd name="T24" fmla="*/ 176 w 245"/>
                <a:gd name="T25" fmla="*/ 165 h 223"/>
                <a:gd name="T26" fmla="*/ 176 w 245"/>
                <a:gd name="T27" fmla="*/ 58 h 223"/>
                <a:gd name="T28" fmla="*/ 123 w 245"/>
                <a:gd name="T29" fmla="*/ 36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5" h="223">
                  <a:moveTo>
                    <a:pt x="123" y="223"/>
                  </a:moveTo>
                  <a:cubicBezTo>
                    <a:pt x="93" y="223"/>
                    <a:pt x="65" y="212"/>
                    <a:pt x="44" y="190"/>
                  </a:cubicBezTo>
                  <a:cubicBezTo>
                    <a:pt x="0" y="147"/>
                    <a:pt x="0" y="76"/>
                    <a:pt x="44" y="32"/>
                  </a:cubicBezTo>
                  <a:cubicBezTo>
                    <a:pt x="65" y="11"/>
                    <a:pt x="93" y="0"/>
                    <a:pt x="123" y="0"/>
                  </a:cubicBezTo>
                  <a:cubicBezTo>
                    <a:pt x="153" y="0"/>
                    <a:pt x="181" y="11"/>
                    <a:pt x="202" y="32"/>
                  </a:cubicBezTo>
                  <a:cubicBezTo>
                    <a:pt x="202" y="32"/>
                    <a:pt x="202" y="32"/>
                    <a:pt x="202" y="32"/>
                  </a:cubicBezTo>
                  <a:cubicBezTo>
                    <a:pt x="245" y="76"/>
                    <a:pt x="245" y="147"/>
                    <a:pt x="202" y="190"/>
                  </a:cubicBezTo>
                  <a:cubicBezTo>
                    <a:pt x="181" y="212"/>
                    <a:pt x="153" y="223"/>
                    <a:pt x="123" y="223"/>
                  </a:cubicBezTo>
                  <a:close/>
                  <a:moveTo>
                    <a:pt x="123" y="36"/>
                  </a:moveTo>
                  <a:cubicBezTo>
                    <a:pt x="103" y="36"/>
                    <a:pt x="84" y="43"/>
                    <a:pt x="69" y="58"/>
                  </a:cubicBezTo>
                  <a:cubicBezTo>
                    <a:pt x="40" y="87"/>
                    <a:pt x="40" y="135"/>
                    <a:pt x="69" y="165"/>
                  </a:cubicBezTo>
                  <a:cubicBezTo>
                    <a:pt x="84" y="179"/>
                    <a:pt x="103" y="187"/>
                    <a:pt x="123" y="187"/>
                  </a:cubicBezTo>
                  <a:cubicBezTo>
                    <a:pt x="143" y="187"/>
                    <a:pt x="162" y="179"/>
                    <a:pt x="176" y="165"/>
                  </a:cubicBezTo>
                  <a:cubicBezTo>
                    <a:pt x="206" y="135"/>
                    <a:pt x="206" y="87"/>
                    <a:pt x="176" y="58"/>
                  </a:cubicBezTo>
                  <a:cubicBezTo>
                    <a:pt x="162" y="43"/>
                    <a:pt x="143" y="36"/>
                    <a:pt x="123" y="3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6">
              <a:extLst>
                <a:ext uri="{FF2B5EF4-FFF2-40B4-BE49-F238E27FC236}">
                  <a16:creationId xmlns:a16="http://schemas.microsoft.com/office/drawing/2014/main" id="{CC32429F-DDCB-45F4-A1A3-7D0DACBACFA7}"/>
                </a:ext>
              </a:extLst>
            </p:cNvPr>
            <p:cNvSpPr>
              <a:spLocks/>
            </p:cNvSpPr>
            <p:nvPr/>
          </p:nvSpPr>
          <p:spPr bwMode="auto">
            <a:xfrm>
              <a:off x="7440141" y="4765674"/>
              <a:ext cx="700088" cy="700088"/>
            </a:xfrm>
            <a:custGeom>
              <a:avLst/>
              <a:gdLst>
                <a:gd name="T0" fmla="*/ 328 w 335"/>
                <a:gd name="T1" fmla="*/ 56 h 335"/>
                <a:gd name="T2" fmla="*/ 299 w 335"/>
                <a:gd name="T3" fmla="*/ 57 h 335"/>
                <a:gd name="T4" fmla="*/ 274 w 335"/>
                <a:gd name="T5" fmla="*/ 57 h 335"/>
                <a:gd name="T6" fmla="*/ 274 w 335"/>
                <a:gd name="T7" fmla="*/ 81 h 335"/>
                <a:gd name="T8" fmla="*/ 273 w 335"/>
                <a:gd name="T9" fmla="*/ 110 h 335"/>
                <a:gd name="T10" fmla="*/ 245 w 335"/>
                <a:gd name="T11" fmla="*/ 111 h 335"/>
                <a:gd name="T12" fmla="*/ 220 w 335"/>
                <a:gd name="T13" fmla="*/ 111 h 335"/>
                <a:gd name="T14" fmla="*/ 220 w 335"/>
                <a:gd name="T15" fmla="*/ 136 h 335"/>
                <a:gd name="T16" fmla="*/ 219 w 335"/>
                <a:gd name="T17" fmla="*/ 164 h 335"/>
                <a:gd name="T18" fmla="*/ 190 w 335"/>
                <a:gd name="T19" fmla="*/ 165 h 335"/>
                <a:gd name="T20" fmla="*/ 166 w 335"/>
                <a:gd name="T21" fmla="*/ 166 h 335"/>
                <a:gd name="T22" fmla="*/ 165 w 335"/>
                <a:gd name="T23" fmla="*/ 190 h 335"/>
                <a:gd name="T24" fmla="*/ 164 w 335"/>
                <a:gd name="T25" fmla="*/ 219 h 335"/>
                <a:gd name="T26" fmla="*/ 136 w 335"/>
                <a:gd name="T27" fmla="*/ 220 h 335"/>
                <a:gd name="T28" fmla="*/ 111 w 335"/>
                <a:gd name="T29" fmla="*/ 220 h 335"/>
                <a:gd name="T30" fmla="*/ 111 w 335"/>
                <a:gd name="T31" fmla="*/ 245 h 335"/>
                <a:gd name="T32" fmla="*/ 110 w 335"/>
                <a:gd name="T33" fmla="*/ 273 h 335"/>
                <a:gd name="T34" fmla="*/ 81 w 335"/>
                <a:gd name="T35" fmla="*/ 274 h 335"/>
                <a:gd name="T36" fmla="*/ 57 w 335"/>
                <a:gd name="T37" fmla="*/ 274 h 335"/>
                <a:gd name="T38" fmla="*/ 57 w 335"/>
                <a:gd name="T39" fmla="*/ 299 h 335"/>
                <a:gd name="T40" fmla="*/ 56 w 335"/>
                <a:gd name="T41" fmla="*/ 327 h 335"/>
                <a:gd name="T42" fmla="*/ 27 w 335"/>
                <a:gd name="T43" fmla="*/ 329 h 335"/>
                <a:gd name="T44" fmla="*/ 2 w 335"/>
                <a:gd name="T45" fmla="*/ 329 h 335"/>
                <a:gd name="T46" fmla="*/ 0 w 335"/>
                <a:gd name="T47" fmla="*/ 326 h 335"/>
                <a:gd name="T48" fmla="*/ 28 w 335"/>
                <a:gd name="T49" fmla="*/ 325 h 335"/>
                <a:gd name="T50" fmla="*/ 53 w 335"/>
                <a:gd name="T51" fmla="*/ 325 h 335"/>
                <a:gd name="T52" fmla="*/ 53 w 335"/>
                <a:gd name="T53" fmla="*/ 300 h 335"/>
                <a:gd name="T54" fmla="*/ 54 w 335"/>
                <a:gd name="T55" fmla="*/ 271 h 335"/>
                <a:gd name="T56" fmla="*/ 83 w 335"/>
                <a:gd name="T57" fmla="*/ 270 h 335"/>
                <a:gd name="T58" fmla="*/ 107 w 335"/>
                <a:gd name="T59" fmla="*/ 270 h 335"/>
                <a:gd name="T60" fmla="*/ 107 w 335"/>
                <a:gd name="T61" fmla="*/ 246 h 335"/>
                <a:gd name="T62" fmla="*/ 108 w 335"/>
                <a:gd name="T63" fmla="*/ 217 h 335"/>
                <a:gd name="T64" fmla="*/ 137 w 335"/>
                <a:gd name="T65" fmla="*/ 216 h 335"/>
                <a:gd name="T66" fmla="*/ 162 w 335"/>
                <a:gd name="T67" fmla="*/ 216 h 335"/>
                <a:gd name="T68" fmla="*/ 162 w 335"/>
                <a:gd name="T69" fmla="*/ 191 h 335"/>
                <a:gd name="T70" fmla="*/ 163 w 335"/>
                <a:gd name="T71" fmla="*/ 163 h 335"/>
                <a:gd name="T72" fmla="*/ 191 w 335"/>
                <a:gd name="T73" fmla="*/ 162 h 335"/>
                <a:gd name="T74" fmla="*/ 216 w 335"/>
                <a:gd name="T75" fmla="*/ 162 h 335"/>
                <a:gd name="T76" fmla="*/ 216 w 335"/>
                <a:gd name="T77" fmla="*/ 137 h 335"/>
                <a:gd name="T78" fmla="*/ 217 w 335"/>
                <a:gd name="T79" fmla="*/ 108 h 335"/>
                <a:gd name="T80" fmla="*/ 246 w 335"/>
                <a:gd name="T81" fmla="*/ 107 h 335"/>
                <a:gd name="T82" fmla="*/ 270 w 335"/>
                <a:gd name="T83" fmla="*/ 107 h 335"/>
                <a:gd name="T84" fmla="*/ 270 w 335"/>
                <a:gd name="T85" fmla="*/ 83 h 335"/>
                <a:gd name="T86" fmla="*/ 271 w 335"/>
                <a:gd name="T87" fmla="*/ 54 h 335"/>
                <a:gd name="T88" fmla="*/ 300 w 335"/>
                <a:gd name="T89" fmla="*/ 53 h 335"/>
                <a:gd name="T90" fmla="*/ 325 w 335"/>
                <a:gd name="T91" fmla="*/ 53 h 335"/>
                <a:gd name="T92" fmla="*/ 325 w 335"/>
                <a:gd name="T93" fmla="*/ 28 h 335"/>
                <a:gd name="T94" fmla="*/ 326 w 335"/>
                <a:gd name="T95" fmla="*/ 0 h 335"/>
                <a:gd name="T96" fmla="*/ 329 w 335"/>
                <a:gd name="T97" fmla="*/ 2 h 335"/>
                <a:gd name="T98" fmla="*/ 329 w 335"/>
                <a:gd name="T99" fmla="*/ 27 h 335"/>
                <a:gd name="T100" fmla="*/ 328 w 335"/>
                <a:gd name="T101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35" h="335">
                  <a:moveTo>
                    <a:pt x="328" y="56"/>
                  </a:moveTo>
                  <a:cubicBezTo>
                    <a:pt x="320" y="63"/>
                    <a:pt x="309" y="60"/>
                    <a:pt x="299" y="57"/>
                  </a:cubicBezTo>
                  <a:cubicBezTo>
                    <a:pt x="289" y="54"/>
                    <a:pt x="280" y="51"/>
                    <a:pt x="274" y="57"/>
                  </a:cubicBezTo>
                  <a:cubicBezTo>
                    <a:pt x="268" y="63"/>
                    <a:pt x="271" y="72"/>
                    <a:pt x="274" y="81"/>
                  </a:cubicBezTo>
                  <a:cubicBezTo>
                    <a:pt x="277" y="92"/>
                    <a:pt x="281" y="102"/>
                    <a:pt x="273" y="110"/>
                  </a:cubicBezTo>
                  <a:cubicBezTo>
                    <a:pt x="265" y="118"/>
                    <a:pt x="255" y="114"/>
                    <a:pt x="245" y="111"/>
                  </a:cubicBezTo>
                  <a:cubicBezTo>
                    <a:pt x="235" y="108"/>
                    <a:pt x="226" y="105"/>
                    <a:pt x="220" y="111"/>
                  </a:cubicBezTo>
                  <a:cubicBezTo>
                    <a:pt x="214" y="117"/>
                    <a:pt x="217" y="126"/>
                    <a:pt x="220" y="136"/>
                  </a:cubicBezTo>
                  <a:cubicBezTo>
                    <a:pt x="223" y="146"/>
                    <a:pt x="226" y="157"/>
                    <a:pt x="219" y="164"/>
                  </a:cubicBezTo>
                  <a:cubicBezTo>
                    <a:pt x="211" y="172"/>
                    <a:pt x="200" y="169"/>
                    <a:pt x="190" y="165"/>
                  </a:cubicBezTo>
                  <a:cubicBezTo>
                    <a:pt x="181" y="162"/>
                    <a:pt x="171" y="160"/>
                    <a:pt x="166" y="166"/>
                  </a:cubicBezTo>
                  <a:cubicBezTo>
                    <a:pt x="160" y="171"/>
                    <a:pt x="162" y="181"/>
                    <a:pt x="165" y="190"/>
                  </a:cubicBezTo>
                  <a:cubicBezTo>
                    <a:pt x="169" y="200"/>
                    <a:pt x="172" y="211"/>
                    <a:pt x="164" y="219"/>
                  </a:cubicBezTo>
                  <a:cubicBezTo>
                    <a:pt x="157" y="226"/>
                    <a:pt x="146" y="223"/>
                    <a:pt x="136" y="220"/>
                  </a:cubicBezTo>
                  <a:cubicBezTo>
                    <a:pt x="126" y="217"/>
                    <a:pt x="117" y="214"/>
                    <a:pt x="111" y="220"/>
                  </a:cubicBezTo>
                  <a:cubicBezTo>
                    <a:pt x="105" y="226"/>
                    <a:pt x="108" y="235"/>
                    <a:pt x="111" y="245"/>
                  </a:cubicBezTo>
                  <a:cubicBezTo>
                    <a:pt x="114" y="255"/>
                    <a:pt x="118" y="265"/>
                    <a:pt x="110" y="273"/>
                  </a:cubicBezTo>
                  <a:cubicBezTo>
                    <a:pt x="102" y="281"/>
                    <a:pt x="92" y="277"/>
                    <a:pt x="81" y="274"/>
                  </a:cubicBezTo>
                  <a:cubicBezTo>
                    <a:pt x="72" y="271"/>
                    <a:pt x="63" y="268"/>
                    <a:pt x="57" y="274"/>
                  </a:cubicBezTo>
                  <a:cubicBezTo>
                    <a:pt x="51" y="280"/>
                    <a:pt x="54" y="289"/>
                    <a:pt x="57" y="299"/>
                  </a:cubicBezTo>
                  <a:cubicBezTo>
                    <a:pt x="60" y="309"/>
                    <a:pt x="63" y="320"/>
                    <a:pt x="56" y="327"/>
                  </a:cubicBezTo>
                  <a:cubicBezTo>
                    <a:pt x="48" y="335"/>
                    <a:pt x="37" y="332"/>
                    <a:pt x="27" y="329"/>
                  </a:cubicBezTo>
                  <a:cubicBezTo>
                    <a:pt x="17" y="326"/>
                    <a:pt x="8" y="323"/>
                    <a:pt x="2" y="329"/>
                  </a:cubicBezTo>
                  <a:cubicBezTo>
                    <a:pt x="0" y="326"/>
                    <a:pt x="0" y="326"/>
                    <a:pt x="0" y="326"/>
                  </a:cubicBezTo>
                  <a:cubicBezTo>
                    <a:pt x="7" y="318"/>
                    <a:pt x="18" y="322"/>
                    <a:pt x="28" y="325"/>
                  </a:cubicBezTo>
                  <a:cubicBezTo>
                    <a:pt x="38" y="328"/>
                    <a:pt x="47" y="331"/>
                    <a:pt x="53" y="325"/>
                  </a:cubicBezTo>
                  <a:cubicBezTo>
                    <a:pt x="59" y="319"/>
                    <a:pt x="56" y="310"/>
                    <a:pt x="53" y="300"/>
                  </a:cubicBezTo>
                  <a:cubicBezTo>
                    <a:pt x="50" y="290"/>
                    <a:pt x="46" y="279"/>
                    <a:pt x="54" y="271"/>
                  </a:cubicBezTo>
                  <a:cubicBezTo>
                    <a:pt x="62" y="264"/>
                    <a:pt x="72" y="267"/>
                    <a:pt x="83" y="270"/>
                  </a:cubicBezTo>
                  <a:cubicBezTo>
                    <a:pt x="92" y="273"/>
                    <a:pt x="101" y="276"/>
                    <a:pt x="107" y="270"/>
                  </a:cubicBezTo>
                  <a:cubicBezTo>
                    <a:pt x="113" y="264"/>
                    <a:pt x="110" y="255"/>
                    <a:pt x="107" y="246"/>
                  </a:cubicBezTo>
                  <a:cubicBezTo>
                    <a:pt x="104" y="235"/>
                    <a:pt x="101" y="225"/>
                    <a:pt x="108" y="217"/>
                  </a:cubicBezTo>
                  <a:cubicBezTo>
                    <a:pt x="116" y="209"/>
                    <a:pt x="127" y="213"/>
                    <a:pt x="137" y="216"/>
                  </a:cubicBezTo>
                  <a:cubicBezTo>
                    <a:pt x="147" y="219"/>
                    <a:pt x="156" y="222"/>
                    <a:pt x="162" y="216"/>
                  </a:cubicBezTo>
                  <a:cubicBezTo>
                    <a:pt x="168" y="210"/>
                    <a:pt x="165" y="201"/>
                    <a:pt x="162" y="191"/>
                  </a:cubicBezTo>
                  <a:cubicBezTo>
                    <a:pt x="158" y="181"/>
                    <a:pt x="155" y="170"/>
                    <a:pt x="163" y="163"/>
                  </a:cubicBezTo>
                  <a:cubicBezTo>
                    <a:pt x="170" y="155"/>
                    <a:pt x="181" y="158"/>
                    <a:pt x="191" y="162"/>
                  </a:cubicBezTo>
                  <a:cubicBezTo>
                    <a:pt x="201" y="165"/>
                    <a:pt x="210" y="168"/>
                    <a:pt x="216" y="162"/>
                  </a:cubicBezTo>
                  <a:cubicBezTo>
                    <a:pt x="222" y="156"/>
                    <a:pt x="219" y="147"/>
                    <a:pt x="216" y="137"/>
                  </a:cubicBezTo>
                  <a:cubicBezTo>
                    <a:pt x="213" y="127"/>
                    <a:pt x="209" y="116"/>
                    <a:pt x="217" y="108"/>
                  </a:cubicBezTo>
                  <a:cubicBezTo>
                    <a:pt x="225" y="101"/>
                    <a:pt x="235" y="104"/>
                    <a:pt x="246" y="107"/>
                  </a:cubicBezTo>
                  <a:cubicBezTo>
                    <a:pt x="255" y="110"/>
                    <a:pt x="264" y="113"/>
                    <a:pt x="270" y="107"/>
                  </a:cubicBezTo>
                  <a:cubicBezTo>
                    <a:pt x="276" y="101"/>
                    <a:pt x="273" y="92"/>
                    <a:pt x="270" y="83"/>
                  </a:cubicBezTo>
                  <a:cubicBezTo>
                    <a:pt x="267" y="72"/>
                    <a:pt x="264" y="62"/>
                    <a:pt x="271" y="54"/>
                  </a:cubicBezTo>
                  <a:cubicBezTo>
                    <a:pt x="279" y="46"/>
                    <a:pt x="290" y="50"/>
                    <a:pt x="300" y="53"/>
                  </a:cubicBezTo>
                  <a:cubicBezTo>
                    <a:pt x="310" y="56"/>
                    <a:pt x="319" y="59"/>
                    <a:pt x="325" y="53"/>
                  </a:cubicBezTo>
                  <a:cubicBezTo>
                    <a:pt x="331" y="47"/>
                    <a:pt x="328" y="38"/>
                    <a:pt x="325" y="28"/>
                  </a:cubicBezTo>
                  <a:cubicBezTo>
                    <a:pt x="322" y="18"/>
                    <a:pt x="318" y="7"/>
                    <a:pt x="326" y="0"/>
                  </a:cubicBezTo>
                  <a:cubicBezTo>
                    <a:pt x="329" y="2"/>
                    <a:pt x="329" y="2"/>
                    <a:pt x="329" y="2"/>
                  </a:cubicBezTo>
                  <a:cubicBezTo>
                    <a:pt x="323" y="8"/>
                    <a:pt x="326" y="17"/>
                    <a:pt x="329" y="27"/>
                  </a:cubicBezTo>
                  <a:cubicBezTo>
                    <a:pt x="332" y="37"/>
                    <a:pt x="335" y="48"/>
                    <a:pt x="328" y="56"/>
                  </a:cubicBezTo>
                  <a:close/>
                </a:path>
              </a:pathLst>
            </a:custGeom>
            <a:solidFill>
              <a:srgbClr val="B5C6C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6">
              <a:extLst>
                <a:ext uri="{FF2B5EF4-FFF2-40B4-BE49-F238E27FC236}">
                  <a16:creationId xmlns:a16="http://schemas.microsoft.com/office/drawing/2014/main" id="{9BFA7820-708C-417E-85A4-DD17D1A8F7B0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6966" y="1084263"/>
              <a:ext cx="700088" cy="700088"/>
            </a:xfrm>
            <a:custGeom>
              <a:avLst/>
              <a:gdLst>
                <a:gd name="T0" fmla="*/ 328 w 335"/>
                <a:gd name="T1" fmla="*/ 56 h 335"/>
                <a:gd name="T2" fmla="*/ 299 w 335"/>
                <a:gd name="T3" fmla="*/ 57 h 335"/>
                <a:gd name="T4" fmla="*/ 274 w 335"/>
                <a:gd name="T5" fmla="*/ 57 h 335"/>
                <a:gd name="T6" fmla="*/ 274 w 335"/>
                <a:gd name="T7" fmla="*/ 81 h 335"/>
                <a:gd name="T8" fmla="*/ 273 w 335"/>
                <a:gd name="T9" fmla="*/ 110 h 335"/>
                <a:gd name="T10" fmla="*/ 245 w 335"/>
                <a:gd name="T11" fmla="*/ 111 h 335"/>
                <a:gd name="T12" fmla="*/ 220 w 335"/>
                <a:gd name="T13" fmla="*/ 111 h 335"/>
                <a:gd name="T14" fmla="*/ 220 w 335"/>
                <a:gd name="T15" fmla="*/ 136 h 335"/>
                <a:gd name="T16" fmla="*/ 219 w 335"/>
                <a:gd name="T17" fmla="*/ 164 h 335"/>
                <a:gd name="T18" fmla="*/ 190 w 335"/>
                <a:gd name="T19" fmla="*/ 165 h 335"/>
                <a:gd name="T20" fmla="*/ 166 w 335"/>
                <a:gd name="T21" fmla="*/ 166 h 335"/>
                <a:gd name="T22" fmla="*/ 165 w 335"/>
                <a:gd name="T23" fmla="*/ 190 h 335"/>
                <a:gd name="T24" fmla="*/ 164 w 335"/>
                <a:gd name="T25" fmla="*/ 219 h 335"/>
                <a:gd name="T26" fmla="*/ 136 w 335"/>
                <a:gd name="T27" fmla="*/ 220 h 335"/>
                <a:gd name="T28" fmla="*/ 111 w 335"/>
                <a:gd name="T29" fmla="*/ 220 h 335"/>
                <a:gd name="T30" fmla="*/ 111 w 335"/>
                <a:gd name="T31" fmla="*/ 245 h 335"/>
                <a:gd name="T32" fmla="*/ 110 w 335"/>
                <a:gd name="T33" fmla="*/ 273 h 335"/>
                <a:gd name="T34" fmla="*/ 81 w 335"/>
                <a:gd name="T35" fmla="*/ 274 h 335"/>
                <a:gd name="T36" fmla="*/ 57 w 335"/>
                <a:gd name="T37" fmla="*/ 274 h 335"/>
                <a:gd name="T38" fmla="*/ 57 w 335"/>
                <a:gd name="T39" fmla="*/ 299 h 335"/>
                <a:gd name="T40" fmla="*/ 56 w 335"/>
                <a:gd name="T41" fmla="*/ 327 h 335"/>
                <a:gd name="T42" fmla="*/ 27 w 335"/>
                <a:gd name="T43" fmla="*/ 329 h 335"/>
                <a:gd name="T44" fmla="*/ 2 w 335"/>
                <a:gd name="T45" fmla="*/ 329 h 335"/>
                <a:gd name="T46" fmla="*/ 0 w 335"/>
                <a:gd name="T47" fmla="*/ 326 h 335"/>
                <a:gd name="T48" fmla="*/ 28 w 335"/>
                <a:gd name="T49" fmla="*/ 325 h 335"/>
                <a:gd name="T50" fmla="*/ 53 w 335"/>
                <a:gd name="T51" fmla="*/ 325 h 335"/>
                <a:gd name="T52" fmla="*/ 53 w 335"/>
                <a:gd name="T53" fmla="*/ 300 h 335"/>
                <a:gd name="T54" fmla="*/ 54 w 335"/>
                <a:gd name="T55" fmla="*/ 271 h 335"/>
                <a:gd name="T56" fmla="*/ 83 w 335"/>
                <a:gd name="T57" fmla="*/ 270 h 335"/>
                <a:gd name="T58" fmla="*/ 107 w 335"/>
                <a:gd name="T59" fmla="*/ 270 h 335"/>
                <a:gd name="T60" fmla="*/ 107 w 335"/>
                <a:gd name="T61" fmla="*/ 246 h 335"/>
                <a:gd name="T62" fmla="*/ 108 w 335"/>
                <a:gd name="T63" fmla="*/ 217 h 335"/>
                <a:gd name="T64" fmla="*/ 137 w 335"/>
                <a:gd name="T65" fmla="*/ 216 h 335"/>
                <a:gd name="T66" fmla="*/ 162 w 335"/>
                <a:gd name="T67" fmla="*/ 216 h 335"/>
                <a:gd name="T68" fmla="*/ 162 w 335"/>
                <a:gd name="T69" fmla="*/ 191 h 335"/>
                <a:gd name="T70" fmla="*/ 163 w 335"/>
                <a:gd name="T71" fmla="*/ 163 h 335"/>
                <a:gd name="T72" fmla="*/ 191 w 335"/>
                <a:gd name="T73" fmla="*/ 162 h 335"/>
                <a:gd name="T74" fmla="*/ 216 w 335"/>
                <a:gd name="T75" fmla="*/ 162 h 335"/>
                <a:gd name="T76" fmla="*/ 216 w 335"/>
                <a:gd name="T77" fmla="*/ 137 h 335"/>
                <a:gd name="T78" fmla="*/ 217 w 335"/>
                <a:gd name="T79" fmla="*/ 108 h 335"/>
                <a:gd name="T80" fmla="*/ 246 w 335"/>
                <a:gd name="T81" fmla="*/ 107 h 335"/>
                <a:gd name="T82" fmla="*/ 270 w 335"/>
                <a:gd name="T83" fmla="*/ 107 h 335"/>
                <a:gd name="T84" fmla="*/ 270 w 335"/>
                <a:gd name="T85" fmla="*/ 83 h 335"/>
                <a:gd name="T86" fmla="*/ 271 w 335"/>
                <a:gd name="T87" fmla="*/ 54 h 335"/>
                <a:gd name="T88" fmla="*/ 300 w 335"/>
                <a:gd name="T89" fmla="*/ 53 h 335"/>
                <a:gd name="T90" fmla="*/ 325 w 335"/>
                <a:gd name="T91" fmla="*/ 53 h 335"/>
                <a:gd name="T92" fmla="*/ 325 w 335"/>
                <a:gd name="T93" fmla="*/ 28 h 335"/>
                <a:gd name="T94" fmla="*/ 326 w 335"/>
                <a:gd name="T95" fmla="*/ 0 h 335"/>
                <a:gd name="T96" fmla="*/ 329 w 335"/>
                <a:gd name="T97" fmla="*/ 2 h 335"/>
                <a:gd name="T98" fmla="*/ 329 w 335"/>
                <a:gd name="T99" fmla="*/ 27 h 335"/>
                <a:gd name="T100" fmla="*/ 328 w 335"/>
                <a:gd name="T101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35" h="335">
                  <a:moveTo>
                    <a:pt x="328" y="56"/>
                  </a:moveTo>
                  <a:cubicBezTo>
                    <a:pt x="320" y="63"/>
                    <a:pt x="309" y="60"/>
                    <a:pt x="299" y="57"/>
                  </a:cubicBezTo>
                  <a:cubicBezTo>
                    <a:pt x="289" y="54"/>
                    <a:pt x="280" y="51"/>
                    <a:pt x="274" y="57"/>
                  </a:cubicBezTo>
                  <a:cubicBezTo>
                    <a:pt x="268" y="63"/>
                    <a:pt x="271" y="72"/>
                    <a:pt x="274" y="81"/>
                  </a:cubicBezTo>
                  <a:cubicBezTo>
                    <a:pt x="277" y="92"/>
                    <a:pt x="281" y="102"/>
                    <a:pt x="273" y="110"/>
                  </a:cubicBezTo>
                  <a:cubicBezTo>
                    <a:pt x="265" y="118"/>
                    <a:pt x="255" y="114"/>
                    <a:pt x="245" y="111"/>
                  </a:cubicBezTo>
                  <a:cubicBezTo>
                    <a:pt x="235" y="108"/>
                    <a:pt x="226" y="105"/>
                    <a:pt x="220" y="111"/>
                  </a:cubicBezTo>
                  <a:cubicBezTo>
                    <a:pt x="214" y="117"/>
                    <a:pt x="217" y="126"/>
                    <a:pt x="220" y="136"/>
                  </a:cubicBezTo>
                  <a:cubicBezTo>
                    <a:pt x="223" y="146"/>
                    <a:pt x="226" y="157"/>
                    <a:pt x="219" y="164"/>
                  </a:cubicBezTo>
                  <a:cubicBezTo>
                    <a:pt x="211" y="172"/>
                    <a:pt x="200" y="169"/>
                    <a:pt x="190" y="165"/>
                  </a:cubicBezTo>
                  <a:cubicBezTo>
                    <a:pt x="181" y="162"/>
                    <a:pt x="171" y="160"/>
                    <a:pt x="166" y="166"/>
                  </a:cubicBezTo>
                  <a:cubicBezTo>
                    <a:pt x="160" y="171"/>
                    <a:pt x="162" y="181"/>
                    <a:pt x="165" y="190"/>
                  </a:cubicBezTo>
                  <a:cubicBezTo>
                    <a:pt x="169" y="200"/>
                    <a:pt x="172" y="211"/>
                    <a:pt x="164" y="219"/>
                  </a:cubicBezTo>
                  <a:cubicBezTo>
                    <a:pt x="157" y="226"/>
                    <a:pt x="146" y="223"/>
                    <a:pt x="136" y="220"/>
                  </a:cubicBezTo>
                  <a:cubicBezTo>
                    <a:pt x="126" y="217"/>
                    <a:pt x="117" y="214"/>
                    <a:pt x="111" y="220"/>
                  </a:cubicBezTo>
                  <a:cubicBezTo>
                    <a:pt x="105" y="226"/>
                    <a:pt x="108" y="235"/>
                    <a:pt x="111" y="245"/>
                  </a:cubicBezTo>
                  <a:cubicBezTo>
                    <a:pt x="114" y="255"/>
                    <a:pt x="118" y="265"/>
                    <a:pt x="110" y="273"/>
                  </a:cubicBezTo>
                  <a:cubicBezTo>
                    <a:pt x="102" y="281"/>
                    <a:pt x="92" y="277"/>
                    <a:pt x="81" y="274"/>
                  </a:cubicBezTo>
                  <a:cubicBezTo>
                    <a:pt x="72" y="271"/>
                    <a:pt x="63" y="268"/>
                    <a:pt x="57" y="274"/>
                  </a:cubicBezTo>
                  <a:cubicBezTo>
                    <a:pt x="51" y="280"/>
                    <a:pt x="54" y="289"/>
                    <a:pt x="57" y="299"/>
                  </a:cubicBezTo>
                  <a:cubicBezTo>
                    <a:pt x="60" y="309"/>
                    <a:pt x="63" y="320"/>
                    <a:pt x="56" y="327"/>
                  </a:cubicBezTo>
                  <a:cubicBezTo>
                    <a:pt x="48" y="335"/>
                    <a:pt x="37" y="332"/>
                    <a:pt x="27" y="329"/>
                  </a:cubicBezTo>
                  <a:cubicBezTo>
                    <a:pt x="17" y="326"/>
                    <a:pt x="8" y="323"/>
                    <a:pt x="2" y="329"/>
                  </a:cubicBezTo>
                  <a:cubicBezTo>
                    <a:pt x="0" y="326"/>
                    <a:pt x="0" y="326"/>
                    <a:pt x="0" y="326"/>
                  </a:cubicBezTo>
                  <a:cubicBezTo>
                    <a:pt x="7" y="318"/>
                    <a:pt x="18" y="322"/>
                    <a:pt x="28" y="325"/>
                  </a:cubicBezTo>
                  <a:cubicBezTo>
                    <a:pt x="38" y="328"/>
                    <a:pt x="47" y="331"/>
                    <a:pt x="53" y="325"/>
                  </a:cubicBezTo>
                  <a:cubicBezTo>
                    <a:pt x="59" y="319"/>
                    <a:pt x="56" y="310"/>
                    <a:pt x="53" y="300"/>
                  </a:cubicBezTo>
                  <a:cubicBezTo>
                    <a:pt x="50" y="290"/>
                    <a:pt x="46" y="279"/>
                    <a:pt x="54" y="271"/>
                  </a:cubicBezTo>
                  <a:cubicBezTo>
                    <a:pt x="62" y="264"/>
                    <a:pt x="72" y="267"/>
                    <a:pt x="83" y="270"/>
                  </a:cubicBezTo>
                  <a:cubicBezTo>
                    <a:pt x="92" y="273"/>
                    <a:pt x="101" y="276"/>
                    <a:pt x="107" y="270"/>
                  </a:cubicBezTo>
                  <a:cubicBezTo>
                    <a:pt x="113" y="264"/>
                    <a:pt x="110" y="255"/>
                    <a:pt x="107" y="246"/>
                  </a:cubicBezTo>
                  <a:cubicBezTo>
                    <a:pt x="104" y="235"/>
                    <a:pt x="101" y="225"/>
                    <a:pt x="108" y="217"/>
                  </a:cubicBezTo>
                  <a:cubicBezTo>
                    <a:pt x="116" y="209"/>
                    <a:pt x="127" y="213"/>
                    <a:pt x="137" y="216"/>
                  </a:cubicBezTo>
                  <a:cubicBezTo>
                    <a:pt x="147" y="219"/>
                    <a:pt x="156" y="222"/>
                    <a:pt x="162" y="216"/>
                  </a:cubicBezTo>
                  <a:cubicBezTo>
                    <a:pt x="168" y="210"/>
                    <a:pt x="165" y="201"/>
                    <a:pt x="162" y="191"/>
                  </a:cubicBezTo>
                  <a:cubicBezTo>
                    <a:pt x="158" y="181"/>
                    <a:pt x="155" y="170"/>
                    <a:pt x="163" y="163"/>
                  </a:cubicBezTo>
                  <a:cubicBezTo>
                    <a:pt x="170" y="155"/>
                    <a:pt x="181" y="158"/>
                    <a:pt x="191" y="162"/>
                  </a:cubicBezTo>
                  <a:cubicBezTo>
                    <a:pt x="201" y="165"/>
                    <a:pt x="210" y="168"/>
                    <a:pt x="216" y="162"/>
                  </a:cubicBezTo>
                  <a:cubicBezTo>
                    <a:pt x="222" y="156"/>
                    <a:pt x="219" y="147"/>
                    <a:pt x="216" y="137"/>
                  </a:cubicBezTo>
                  <a:cubicBezTo>
                    <a:pt x="213" y="127"/>
                    <a:pt x="209" y="116"/>
                    <a:pt x="217" y="108"/>
                  </a:cubicBezTo>
                  <a:cubicBezTo>
                    <a:pt x="225" y="101"/>
                    <a:pt x="235" y="104"/>
                    <a:pt x="246" y="107"/>
                  </a:cubicBezTo>
                  <a:cubicBezTo>
                    <a:pt x="255" y="110"/>
                    <a:pt x="264" y="113"/>
                    <a:pt x="270" y="107"/>
                  </a:cubicBezTo>
                  <a:cubicBezTo>
                    <a:pt x="276" y="101"/>
                    <a:pt x="273" y="92"/>
                    <a:pt x="270" y="83"/>
                  </a:cubicBezTo>
                  <a:cubicBezTo>
                    <a:pt x="267" y="72"/>
                    <a:pt x="264" y="62"/>
                    <a:pt x="271" y="54"/>
                  </a:cubicBezTo>
                  <a:cubicBezTo>
                    <a:pt x="279" y="46"/>
                    <a:pt x="290" y="50"/>
                    <a:pt x="300" y="53"/>
                  </a:cubicBezTo>
                  <a:cubicBezTo>
                    <a:pt x="310" y="56"/>
                    <a:pt x="319" y="59"/>
                    <a:pt x="325" y="53"/>
                  </a:cubicBezTo>
                  <a:cubicBezTo>
                    <a:pt x="331" y="47"/>
                    <a:pt x="328" y="38"/>
                    <a:pt x="325" y="28"/>
                  </a:cubicBezTo>
                  <a:cubicBezTo>
                    <a:pt x="322" y="18"/>
                    <a:pt x="318" y="7"/>
                    <a:pt x="326" y="0"/>
                  </a:cubicBezTo>
                  <a:cubicBezTo>
                    <a:pt x="329" y="2"/>
                    <a:pt x="329" y="2"/>
                    <a:pt x="329" y="2"/>
                  </a:cubicBezTo>
                  <a:cubicBezTo>
                    <a:pt x="323" y="8"/>
                    <a:pt x="326" y="17"/>
                    <a:pt x="329" y="27"/>
                  </a:cubicBezTo>
                  <a:cubicBezTo>
                    <a:pt x="332" y="37"/>
                    <a:pt x="335" y="48"/>
                    <a:pt x="328" y="5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2" name="Group 4" hidden="1">
            <a:extLst>
              <a:ext uri="{FF2B5EF4-FFF2-40B4-BE49-F238E27FC236}">
                <a16:creationId xmlns:a16="http://schemas.microsoft.com/office/drawing/2014/main" id="{974ED01B-DAB2-4560-BFDB-D3B5B2EB226D}"/>
              </a:ext>
            </a:extLst>
          </p:cNvPr>
          <p:cNvGrpSpPr/>
          <p:nvPr userDrawn="1"/>
        </p:nvGrpSpPr>
        <p:grpSpPr>
          <a:xfrm>
            <a:off x="7813397" y="-713781"/>
            <a:ext cx="4981868" cy="3747927"/>
            <a:chOff x="2432790" y="730250"/>
            <a:chExt cx="7132330" cy="5365749"/>
          </a:xfrm>
          <a:solidFill>
            <a:srgbClr val="B5C6CD"/>
          </a:solidFill>
        </p:grpSpPr>
        <p:sp>
          <p:nvSpPr>
            <p:cNvPr id="33" name="Freeform 5">
              <a:extLst>
                <a:ext uri="{FF2B5EF4-FFF2-40B4-BE49-F238E27FC236}">
                  <a16:creationId xmlns:a16="http://schemas.microsoft.com/office/drawing/2014/main" id="{879807BC-3E46-446D-8D42-E50FA1C7B041}"/>
                </a:ext>
              </a:extLst>
            </p:cNvPr>
            <p:cNvSpPr>
              <a:spLocks/>
            </p:cNvSpPr>
            <p:nvPr/>
          </p:nvSpPr>
          <p:spPr bwMode="auto">
            <a:xfrm>
              <a:off x="3363912" y="800101"/>
              <a:ext cx="5110162" cy="5078412"/>
            </a:xfrm>
            <a:custGeom>
              <a:avLst/>
              <a:gdLst>
                <a:gd name="T0" fmla="*/ 1670 w 2447"/>
                <a:gd name="T1" fmla="*/ 937 h 2432"/>
                <a:gd name="T2" fmla="*/ 1589 w 2447"/>
                <a:gd name="T3" fmla="*/ 957 h 2432"/>
                <a:gd name="T4" fmla="*/ 1551 w 2447"/>
                <a:gd name="T5" fmla="*/ 930 h 2432"/>
                <a:gd name="T6" fmla="*/ 1550 w 2447"/>
                <a:gd name="T7" fmla="*/ 929 h 2432"/>
                <a:gd name="T8" fmla="*/ 1423 w 2447"/>
                <a:gd name="T9" fmla="*/ 929 h 2432"/>
                <a:gd name="T10" fmla="*/ 1311 w 2447"/>
                <a:gd name="T11" fmla="*/ 1041 h 2432"/>
                <a:gd name="T12" fmla="*/ 1183 w 2447"/>
                <a:gd name="T13" fmla="*/ 1041 h 2432"/>
                <a:gd name="T14" fmla="*/ 1183 w 2447"/>
                <a:gd name="T15" fmla="*/ 913 h 2432"/>
                <a:gd name="T16" fmla="*/ 1550 w 2447"/>
                <a:gd name="T17" fmla="*/ 546 h 2432"/>
                <a:gd name="T18" fmla="*/ 1555 w 2447"/>
                <a:gd name="T19" fmla="*/ 423 h 2432"/>
                <a:gd name="T20" fmla="*/ 1555 w 2447"/>
                <a:gd name="T21" fmla="*/ 423 h 2432"/>
                <a:gd name="T22" fmla="*/ 1523 w 2447"/>
                <a:gd name="T23" fmla="*/ 380 h 2432"/>
                <a:gd name="T24" fmla="*/ 1543 w 2447"/>
                <a:gd name="T25" fmla="*/ 299 h 2432"/>
                <a:gd name="T26" fmla="*/ 1678 w 2447"/>
                <a:gd name="T27" fmla="*/ 163 h 2432"/>
                <a:gd name="T28" fmla="*/ 1678 w 2447"/>
                <a:gd name="T29" fmla="*/ 36 h 2432"/>
                <a:gd name="T30" fmla="*/ 1550 w 2447"/>
                <a:gd name="T31" fmla="*/ 36 h 2432"/>
                <a:gd name="T32" fmla="*/ 1462 w 2447"/>
                <a:gd name="T33" fmla="*/ 124 h 2432"/>
                <a:gd name="T34" fmla="*/ 1381 w 2447"/>
                <a:gd name="T35" fmla="*/ 143 h 2432"/>
                <a:gd name="T36" fmla="*/ 1348 w 2447"/>
                <a:gd name="T37" fmla="*/ 121 h 2432"/>
                <a:gd name="T38" fmla="*/ 1343 w 2447"/>
                <a:gd name="T39" fmla="*/ 115 h 2432"/>
                <a:gd name="T40" fmla="*/ 1215 w 2447"/>
                <a:gd name="T41" fmla="*/ 115 h 2432"/>
                <a:gd name="T42" fmla="*/ 35 w 2447"/>
                <a:gd name="T43" fmla="*/ 1296 h 2432"/>
                <a:gd name="T44" fmla="*/ 35 w 2447"/>
                <a:gd name="T45" fmla="*/ 1424 h 2432"/>
                <a:gd name="T46" fmla="*/ 162 w 2447"/>
                <a:gd name="T47" fmla="*/ 1424 h 2432"/>
                <a:gd name="T48" fmla="*/ 266 w 2447"/>
                <a:gd name="T49" fmla="*/ 1320 h 2432"/>
                <a:gd name="T50" fmla="*/ 394 w 2447"/>
                <a:gd name="T51" fmla="*/ 1320 h 2432"/>
                <a:gd name="T52" fmla="*/ 394 w 2447"/>
                <a:gd name="T53" fmla="*/ 1447 h 2432"/>
                <a:gd name="T54" fmla="*/ 178 w 2447"/>
                <a:gd name="T55" fmla="*/ 1663 h 2432"/>
                <a:gd name="T56" fmla="*/ 178 w 2447"/>
                <a:gd name="T57" fmla="*/ 1790 h 2432"/>
                <a:gd name="T58" fmla="*/ 306 w 2447"/>
                <a:gd name="T59" fmla="*/ 1790 h 2432"/>
                <a:gd name="T60" fmla="*/ 497 w 2447"/>
                <a:gd name="T61" fmla="*/ 1599 h 2432"/>
                <a:gd name="T62" fmla="*/ 625 w 2447"/>
                <a:gd name="T63" fmla="*/ 1599 h 2432"/>
                <a:gd name="T64" fmla="*/ 625 w 2447"/>
                <a:gd name="T65" fmla="*/ 1727 h 2432"/>
                <a:gd name="T66" fmla="*/ 178 w 2447"/>
                <a:gd name="T67" fmla="*/ 2173 h 2432"/>
                <a:gd name="T68" fmla="*/ 178 w 2447"/>
                <a:gd name="T69" fmla="*/ 2301 h 2432"/>
                <a:gd name="T70" fmla="*/ 306 w 2447"/>
                <a:gd name="T71" fmla="*/ 2301 h 2432"/>
                <a:gd name="T72" fmla="*/ 673 w 2447"/>
                <a:gd name="T73" fmla="*/ 1934 h 2432"/>
                <a:gd name="T74" fmla="*/ 801 w 2447"/>
                <a:gd name="T75" fmla="*/ 1934 h 2432"/>
                <a:gd name="T76" fmla="*/ 801 w 2447"/>
                <a:gd name="T77" fmla="*/ 2062 h 2432"/>
                <a:gd name="T78" fmla="*/ 815 w 2447"/>
                <a:gd name="T79" fmla="*/ 2047 h 2432"/>
                <a:gd name="T80" fmla="*/ 815 w 2447"/>
                <a:gd name="T81" fmla="*/ 2175 h 2432"/>
                <a:gd name="T82" fmla="*/ 942 w 2447"/>
                <a:gd name="T83" fmla="*/ 2175 h 2432"/>
                <a:gd name="T84" fmla="*/ 968 w 2447"/>
                <a:gd name="T85" fmla="*/ 2149 h 2432"/>
                <a:gd name="T86" fmla="*/ 1096 w 2447"/>
                <a:gd name="T87" fmla="*/ 2149 h 2432"/>
                <a:gd name="T88" fmla="*/ 1096 w 2447"/>
                <a:gd name="T89" fmla="*/ 2277 h 2432"/>
                <a:gd name="T90" fmla="*/ 1104 w 2447"/>
                <a:gd name="T91" fmla="*/ 2269 h 2432"/>
                <a:gd name="T92" fmla="*/ 1104 w 2447"/>
                <a:gd name="T93" fmla="*/ 2397 h 2432"/>
                <a:gd name="T94" fmla="*/ 1231 w 2447"/>
                <a:gd name="T95" fmla="*/ 2397 h 2432"/>
                <a:gd name="T96" fmla="*/ 2412 w 2447"/>
                <a:gd name="T97" fmla="*/ 1216 h 2432"/>
                <a:gd name="T98" fmla="*/ 2412 w 2447"/>
                <a:gd name="T99" fmla="*/ 1089 h 2432"/>
                <a:gd name="T100" fmla="*/ 2284 w 2447"/>
                <a:gd name="T101" fmla="*/ 1089 h 2432"/>
                <a:gd name="T102" fmla="*/ 2252 w 2447"/>
                <a:gd name="T103" fmla="*/ 1120 h 2432"/>
                <a:gd name="T104" fmla="*/ 2125 w 2447"/>
                <a:gd name="T105" fmla="*/ 1120 h 2432"/>
                <a:gd name="T106" fmla="*/ 2125 w 2447"/>
                <a:gd name="T107" fmla="*/ 993 h 2432"/>
                <a:gd name="T108" fmla="*/ 2334 w 2447"/>
                <a:gd name="T109" fmla="*/ 784 h 2432"/>
                <a:gd name="T110" fmla="*/ 2334 w 2447"/>
                <a:gd name="T111" fmla="*/ 656 h 2432"/>
                <a:gd name="T112" fmla="*/ 2206 w 2447"/>
                <a:gd name="T113" fmla="*/ 656 h 2432"/>
                <a:gd name="T114" fmla="*/ 2196 w 2447"/>
                <a:gd name="T115" fmla="*/ 666 h 2432"/>
                <a:gd name="T116" fmla="*/ 2123 w 2447"/>
                <a:gd name="T117" fmla="*/ 678 h 2432"/>
                <a:gd name="T118" fmla="*/ 2088 w 2447"/>
                <a:gd name="T119" fmla="*/ 653 h 2432"/>
                <a:gd name="T120" fmla="*/ 2085 w 2447"/>
                <a:gd name="T121" fmla="*/ 650 h 2432"/>
                <a:gd name="T122" fmla="*/ 1957 w 2447"/>
                <a:gd name="T123" fmla="*/ 650 h 2432"/>
                <a:gd name="T124" fmla="*/ 1670 w 2447"/>
                <a:gd name="T125" fmla="*/ 937 h 24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447" h="2432">
                  <a:moveTo>
                    <a:pt x="1670" y="937"/>
                  </a:moveTo>
                  <a:cubicBezTo>
                    <a:pt x="1635" y="970"/>
                    <a:pt x="1604" y="963"/>
                    <a:pt x="1589" y="957"/>
                  </a:cubicBezTo>
                  <a:cubicBezTo>
                    <a:pt x="1569" y="948"/>
                    <a:pt x="1564" y="942"/>
                    <a:pt x="1551" y="930"/>
                  </a:cubicBezTo>
                  <a:cubicBezTo>
                    <a:pt x="1551" y="930"/>
                    <a:pt x="1551" y="929"/>
                    <a:pt x="1550" y="929"/>
                  </a:cubicBezTo>
                  <a:cubicBezTo>
                    <a:pt x="1515" y="894"/>
                    <a:pt x="1458" y="894"/>
                    <a:pt x="1423" y="929"/>
                  </a:cubicBezTo>
                  <a:cubicBezTo>
                    <a:pt x="1311" y="1041"/>
                    <a:pt x="1311" y="1041"/>
                    <a:pt x="1311" y="1041"/>
                  </a:cubicBezTo>
                  <a:cubicBezTo>
                    <a:pt x="1276" y="1076"/>
                    <a:pt x="1219" y="1076"/>
                    <a:pt x="1183" y="1041"/>
                  </a:cubicBezTo>
                  <a:cubicBezTo>
                    <a:pt x="1148" y="1005"/>
                    <a:pt x="1148" y="948"/>
                    <a:pt x="1183" y="913"/>
                  </a:cubicBezTo>
                  <a:cubicBezTo>
                    <a:pt x="1550" y="546"/>
                    <a:pt x="1550" y="546"/>
                    <a:pt x="1550" y="546"/>
                  </a:cubicBezTo>
                  <a:cubicBezTo>
                    <a:pt x="1584" y="512"/>
                    <a:pt x="1585" y="459"/>
                    <a:pt x="1555" y="423"/>
                  </a:cubicBezTo>
                  <a:cubicBezTo>
                    <a:pt x="1555" y="423"/>
                    <a:pt x="1555" y="423"/>
                    <a:pt x="1555" y="423"/>
                  </a:cubicBezTo>
                  <a:cubicBezTo>
                    <a:pt x="1539" y="406"/>
                    <a:pt x="1533" y="402"/>
                    <a:pt x="1523" y="380"/>
                  </a:cubicBezTo>
                  <a:cubicBezTo>
                    <a:pt x="1516" y="365"/>
                    <a:pt x="1510" y="334"/>
                    <a:pt x="1543" y="299"/>
                  </a:cubicBezTo>
                  <a:cubicBezTo>
                    <a:pt x="1678" y="163"/>
                    <a:pt x="1678" y="163"/>
                    <a:pt x="1678" y="163"/>
                  </a:cubicBezTo>
                  <a:cubicBezTo>
                    <a:pt x="1713" y="128"/>
                    <a:pt x="1713" y="71"/>
                    <a:pt x="1678" y="36"/>
                  </a:cubicBezTo>
                  <a:cubicBezTo>
                    <a:pt x="1643" y="0"/>
                    <a:pt x="1586" y="0"/>
                    <a:pt x="1550" y="36"/>
                  </a:cubicBezTo>
                  <a:cubicBezTo>
                    <a:pt x="1462" y="124"/>
                    <a:pt x="1462" y="124"/>
                    <a:pt x="1462" y="124"/>
                  </a:cubicBezTo>
                  <a:cubicBezTo>
                    <a:pt x="1427" y="156"/>
                    <a:pt x="1396" y="150"/>
                    <a:pt x="1381" y="143"/>
                  </a:cubicBezTo>
                  <a:cubicBezTo>
                    <a:pt x="1364" y="136"/>
                    <a:pt x="1358" y="130"/>
                    <a:pt x="1348" y="121"/>
                  </a:cubicBezTo>
                  <a:cubicBezTo>
                    <a:pt x="1346" y="119"/>
                    <a:pt x="1345" y="117"/>
                    <a:pt x="1343" y="115"/>
                  </a:cubicBezTo>
                  <a:cubicBezTo>
                    <a:pt x="1308" y="80"/>
                    <a:pt x="1251" y="80"/>
                    <a:pt x="1215" y="115"/>
                  </a:cubicBezTo>
                  <a:cubicBezTo>
                    <a:pt x="35" y="1296"/>
                    <a:pt x="35" y="1296"/>
                    <a:pt x="35" y="1296"/>
                  </a:cubicBezTo>
                  <a:cubicBezTo>
                    <a:pt x="0" y="1331"/>
                    <a:pt x="0" y="1388"/>
                    <a:pt x="35" y="1424"/>
                  </a:cubicBezTo>
                  <a:cubicBezTo>
                    <a:pt x="70" y="1459"/>
                    <a:pt x="127" y="1459"/>
                    <a:pt x="162" y="1424"/>
                  </a:cubicBezTo>
                  <a:cubicBezTo>
                    <a:pt x="266" y="1320"/>
                    <a:pt x="266" y="1320"/>
                    <a:pt x="266" y="1320"/>
                  </a:cubicBezTo>
                  <a:cubicBezTo>
                    <a:pt x="301" y="1285"/>
                    <a:pt x="359" y="1285"/>
                    <a:pt x="394" y="1320"/>
                  </a:cubicBezTo>
                  <a:cubicBezTo>
                    <a:pt x="429" y="1355"/>
                    <a:pt x="429" y="1412"/>
                    <a:pt x="394" y="1447"/>
                  </a:cubicBezTo>
                  <a:cubicBezTo>
                    <a:pt x="178" y="1663"/>
                    <a:pt x="178" y="1663"/>
                    <a:pt x="178" y="1663"/>
                  </a:cubicBezTo>
                  <a:cubicBezTo>
                    <a:pt x="143" y="1698"/>
                    <a:pt x="143" y="1755"/>
                    <a:pt x="178" y="1790"/>
                  </a:cubicBezTo>
                  <a:cubicBezTo>
                    <a:pt x="214" y="1826"/>
                    <a:pt x="271" y="1826"/>
                    <a:pt x="306" y="1790"/>
                  </a:cubicBezTo>
                  <a:cubicBezTo>
                    <a:pt x="497" y="1599"/>
                    <a:pt x="497" y="1599"/>
                    <a:pt x="497" y="1599"/>
                  </a:cubicBezTo>
                  <a:cubicBezTo>
                    <a:pt x="533" y="1564"/>
                    <a:pt x="590" y="1564"/>
                    <a:pt x="625" y="1599"/>
                  </a:cubicBezTo>
                  <a:cubicBezTo>
                    <a:pt x="660" y="1634"/>
                    <a:pt x="660" y="1691"/>
                    <a:pt x="625" y="1727"/>
                  </a:cubicBezTo>
                  <a:cubicBezTo>
                    <a:pt x="178" y="2173"/>
                    <a:pt x="178" y="2173"/>
                    <a:pt x="178" y="2173"/>
                  </a:cubicBezTo>
                  <a:cubicBezTo>
                    <a:pt x="143" y="2209"/>
                    <a:pt x="143" y="2266"/>
                    <a:pt x="178" y="2301"/>
                  </a:cubicBezTo>
                  <a:cubicBezTo>
                    <a:pt x="214" y="2336"/>
                    <a:pt x="271" y="2336"/>
                    <a:pt x="306" y="2301"/>
                  </a:cubicBezTo>
                  <a:cubicBezTo>
                    <a:pt x="673" y="1934"/>
                    <a:pt x="673" y="1934"/>
                    <a:pt x="673" y="1934"/>
                  </a:cubicBezTo>
                  <a:cubicBezTo>
                    <a:pt x="708" y="1899"/>
                    <a:pt x="765" y="1899"/>
                    <a:pt x="801" y="1934"/>
                  </a:cubicBezTo>
                  <a:cubicBezTo>
                    <a:pt x="836" y="1969"/>
                    <a:pt x="836" y="2026"/>
                    <a:pt x="801" y="2062"/>
                  </a:cubicBezTo>
                  <a:cubicBezTo>
                    <a:pt x="815" y="2047"/>
                    <a:pt x="815" y="2047"/>
                    <a:pt x="815" y="2047"/>
                  </a:cubicBezTo>
                  <a:cubicBezTo>
                    <a:pt x="779" y="2083"/>
                    <a:pt x="779" y="2140"/>
                    <a:pt x="815" y="2175"/>
                  </a:cubicBezTo>
                  <a:cubicBezTo>
                    <a:pt x="850" y="2210"/>
                    <a:pt x="907" y="2210"/>
                    <a:pt x="942" y="2175"/>
                  </a:cubicBezTo>
                  <a:cubicBezTo>
                    <a:pt x="968" y="2149"/>
                    <a:pt x="968" y="2149"/>
                    <a:pt x="968" y="2149"/>
                  </a:cubicBezTo>
                  <a:cubicBezTo>
                    <a:pt x="1003" y="2114"/>
                    <a:pt x="1060" y="2114"/>
                    <a:pt x="1096" y="2149"/>
                  </a:cubicBezTo>
                  <a:cubicBezTo>
                    <a:pt x="1131" y="2185"/>
                    <a:pt x="1131" y="2242"/>
                    <a:pt x="1096" y="2277"/>
                  </a:cubicBezTo>
                  <a:cubicBezTo>
                    <a:pt x="1104" y="2269"/>
                    <a:pt x="1104" y="2269"/>
                    <a:pt x="1104" y="2269"/>
                  </a:cubicBezTo>
                  <a:cubicBezTo>
                    <a:pt x="1068" y="2304"/>
                    <a:pt x="1068" y="2361"/>
                    <a:pt x="1104" y="2397"/>
                  </a:cubicBezTo>
                  <a:cubicBezTo>
                    <a:pt x="1139" y="2432"/>
                    <a:pt x="1196" y="2432"/>
                    <a:pt x="1231" y="2397"/>
                  </a:cubicBezTo>
                  <a:cubicBezTo>
                    <a:pt x="2412" y="1216"/>
                    <a:pt x="2412" y="1216"/>
                    <a:pt x="2412" y="1216"/>
                  </a:cubicBezTo>
                  <a:cubicBezTo>
                    <a:pt x="2447" y="1181"/>
                    <a:pt x="2447" y="1124"/>
                    <a:pt x="2412" y="1089"/>
                  </a:cubicBezTo>
                  <a:cubicBezTo>
                    <a:pt x="2377" y="1053"/>
                    <a:pt x="2319" y="1053"/>
                    <a:pt x="2284" y="1089"/>
                  </a:cubicBezTo>
                  <a:cubicBezTo>
                    <a:pt x="2252" y="1120"/>
                    <a:pt x="2252" y="1120"/>
                    <a:pt x="2252" y="1120"/>
                  </a:cubicBezTo>
                  <a:cubicBezTo>
                    <a:pt x="2217" y="1156"/>
                    <a:pt x="2160" y="1156"/>
                    <a:pt x="2125" y="1120"/>
                  </a:cubicBezTo>
                  <a:cubicBezTo>
                    <a:pt x="2089" y="1085"/>
                    <a:pt x="2089" y="1028"/>
                    <a:pt x="2125" y="993"/>
                  </a:cubicBezTo>
                  <a:cubicBezTo>
                    <a:pt x="2334" y="784"/>
                    <a:pt x="2334" y="784"/>
                    <a:pt x="2334" y="784"/>
                  </a:cubicBezTo>
                  <a:cubicBezTo>
                    <a:pt x="2369" y="748"/>
                    <a:pt x="2369" y="691"/>
                    <a:pt x="2334" y="656"/>
                  </a:cubicBezTo>
                  <a:cubicBezTo>
                    <a:pt x="2299" y="621"/>
                    <a:pt x="2241" y="621"/>
                    <a:pt x="2206" y="656"/>
                  </a:cubicBezTo>
                  <a:cubicBezTo>
                    <a:pt x="2196" y="666"/>
                    <a:pt x="2196" y="666"/>
                    <a:pt x="2196" y="666"/>
                  </a:cubicBezTo>
                  <a:cubicBezTo>
                    <a:pt x="2164" y="690"/>
                    <a:pt x="2137" y="684"/>
                    <a:pt x="2123" y="678"/>
                  </a:cubicBezTo>
                  <a:cubicBezTo>
                    <a:pt x="2105" y="670"/>
                    <a:pt x="2100" y="664"/>
                    <a:pt x="2088" y="653"/>
                  </a:cubicBezTo>
                  <a:cubicBezTo>
                    <a:pt x="2087" y="652"/>
                    <a:pt x="2086" y="651"/>
                    <a:pt x="2085" y="650"/>
                  </a:cubicBezTo>
                  <a:cubicBezTo>
                    <a:pt x="2049" y="615"/>
                    <a:pt x="1992" y="615"/>
                    <a:pt x="1957" y="650"/>
                  </a:cubicBezTo>
                  <a:lnTo>
                    <a:pt x="1670" y="93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6">
              <a:extLst>
                <a:ext uri="{FF2B5EF4-FFF2-40B4-BE49-F238E27FC236}">
                  <a16:creationId xmlns:a16="http://schemas.microsoft.com/office/drawing/2014/main" id="{BAFA6478-6886-43E8-94F5-D0D2ACEDCEED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5702" y="2195512"/>
              <a:ext cx="700088" cy="700088"/>
            </a:xfrm>
            <a:custGeom>
              <a:avLst/>
              <a:gdLst>
                <a:gd name="T0" fmla="*/ 328 w 335"/>
                <a:gd name="T1" fmla="*/ 56 h 335"/>
                <a:gd name="T2" fmla="*/ 299 w 335"/>
                <a:gd name="T3" fmla="*/ 57 h 335"/>
                <a:gd name="T4" fmla="*/ 274 w 335"/>
                <a:gd name="T5" fmla="*/ 57 h 335"/>
                <a:gd name="T6" fmla="*/ 274 w 335"/>
                <a:gd name="T7" fmla="*/ 81 h 335"/>
                <a:gd name="T8" fmla="*/ 273 w 335"/>
                <a:gd name="T9" fmla="*/ 110 h 335"/>
                <a:gd name="T10" fmla="*/ 245 w 335"/>
                <a:gd name="T11" fmla="*/ 111 h 335"/>
                <a:gd name="T12" fmla="*/ 220 w 335"/>
                <a:gd name="T13" fmla="*/ 111 h 335"/>
                <a:gd name="T14" fmla="*/ 220 w 335"/>
                <a:gd name="T15" fmla="*/ 136 h 335"/>
                <a:gd name="T16" fmla="*/ 219 w 335"/>
                <a:gd name="T17" fmla="*/ 164 h 335"/>
                <a:gd name="T18" fmla="*/ 190 w 335"/>
                <a:gd name="T19" fmla="*/ 165 h 335"/>
                <a:gd name="T20" fmla="*/ 166 w 335"/>
                <a:gd name="T21" fmla="*/ 166 h 335"/>
                <a:gd name="T22" fmla="*/ 165 w 335"/>
                <a:gd name="T23" fmla="*/ 190 h 335"/>
                <a:gd name="T24" fmla="*/ 164 w 335"/>
                <a:gd name="T25" fmla="*/ 219 h 335"/>
                <a:gd name="T26" fmla="*/ 136 w 335"/>
                <a:gd name="T27" fmla="*/ 220 h 335"/>
                <a:gd name="T28" fmla="*/ 111 w 335"/>
                <a:gd name="T29" fmla="*/ 220 h 335"/>
                <a:gd name="T30" fmla="*/ 111 w 335"/>
                <a:gd name="T31" fmla="*/ 245 h 335"/>
                <a:gd name="T32" fmla="*/ 110 w 335"/>
                <a:gd name="T33" fmla="*/ 273 h 335"/>
                <a:gd name="T34" fmla="*/ 81 w 335"/>
                <a:gd name="T35" fmla="*/ 274 h 335"/>
                <a:gd name="T36" fmla="*/ 57 w 335"/>
                <a:gd name="T37" fmla="*/ 274 h 335"/>
                <a:gd name="T38" fmla="*/ 57 w 335"/>
                <a:gd name="T39" fmla="*/ 299 h 335"/>
                <a:gd name="T40" fmla="*/ 56 w 335"/>
                <a:gd name="T41" fmla="*/ 327 h 335"/>
                <a:gd name="T42" fmla="*/ 27 w 335"/>
                <a:gd name="T43" fmla="*/ 329 h 335"/>
                <a:gd name="T44" fmla="*/ 2 w 335"/>
                <a:gd name="T45" fmla="*/ 329 h 335"/>
                <a:gd name="T46" fmla="*/ 0 w 335"/>
                <a:gd name="T47" fmla="*/ 326 h 335"/>
                <a:gd name="T48" fmla="*/ 28 w 335"/>
                <a:gd name="T49" fmla="*/ 325 h 335"/>
                <a:gd name="T50" fmla="*/ 53 w 335"/>
                <a:gd name="T51" fmla="*/ 325 h 335"/>
                <a:gd name="T52" fmla="*/ 53 w 335"/>
                <a:gd name="T53" fmla="*/ 300 h 335"/>
                <a:gd name="T54" fmla="*/ 54 w 335"/>
                <a:gd name="T55" fmla="*/ 271 h 335"/>
                <a:gd name="T56" fmla="*/ 83 w 335"/>
                <a:gd name="T57" fmla="*/ 270 h 335"/>
                <a:gd name="T58" fmla="*/ 107 w 335"/>
                <a:gd name="T59" fmla="*/ 270 h 335"/>
                <a:gd name="T60" fmla="*/ 107 w 335"/>
                <a:gd name="T61" fmla="*/ 246 h 335"/>
                <a:gd name="T62" fmla="*/ 108 w 335"/>
                <a:gd name="T63" fmla="*/ 217 h 335"/>
                <a:gd name="T64" fmla="*/ 137 w 335"/>
                <a:gd name="T65" fmla="*/ 216 h 335"/>
                <a:gd name="T66" fmla="*/ 162 w 335"/>
                <a:gd name="T67" fmla="*/ 216 h 335"/>
                <a:gd name="T68" fmla="*/ 162 w 335"/>
                <a:gd name="T69" fmla="*/ 191 h 335"/>
                <a:gd name="T70" fmla="*/ 163 w 335"/>
                <a:gd name="T71" fmla="*/ 163 h 335"/>
                <a:gd name="T72" fmla="*/ 191 w 335"/>
                <a:gd name="T73" fmla="*/ 162 h 335"/>
                <a:gd name="T74" fmla="*/ 216 w 335"/>
                <a:gd name="T75" fmla="*/ 162 h 335"/>
                <a:gd name="T76" fmla="*/ 216 w 335"/>
                <a:gd name="T77" fmla="*/ 137 h 335"/>
                <a:gd name="T78" fmla="*/ 217 w 335"/>
                <a:gd name="T79" fmla="*/ 108 h 335"/>
                <a:gd name="T80" fmla="*/ 246 w 335"/>
                <a:gd name="T81" fmla="*/ 107 h 335"/>
                <a:gd name="T82" fmla="*/ 270 w 335"/>
                <a:gd name="T83" fmla="*/ 107 h 335"/>
                <a:gd name="T84" fmla="*/ 270 w 335"/>
                <a:gd name="T85" fmla="*/ 83 h 335"/>
                <a:gd name="T86" fmla="*/ 271 w 335"/>
                <a:gd name="T87" fmla="*/ 54 h 335"/>
                <a:gd name="T88" fmla="*/ 300 w 335"/>
                <a:gd name="T89" fmla="*/ 53 h 335"/>
                <a:gd name="T90" fmla="*/ 325 w 335"/>
                <a:gd name="T91" fmla="*/ 53 h 335"/>
                <a:gd name="T92" fmla="*/ 325 w 335"/>
                <a:gd name="T93" fmla="*/ 28 h 335"/>
                <a:gd name="T94" fmla="*/ 326 w 335"/>
                <a:gd name="T95" fmla="*/ 0 h 335"/>
                <a:gd name="T96" fmla="*/ 329 w 335"/>
                <a:gd name="T97" fmla="*/ 2 h 335"/>
                <a:gd name="T98" fmla="*/ 329 w 335"/>
                <a:gd name="T99" fmla="*/ 27 h 335"/>
                <a:gd name="T100" fmla="*/ 328 w 335"/>
                <a:gd name="T101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35" h="335">
                  <a:moveTo>
                    <a:pt x="328" y="56"/>
                  </a:moveTo>
                  <a:cubicBezTo>
                    <a:pt x="320" y="63"/>
                    <a:pt x="309" y="60"/>
                    <a:pt x="299" y="57"/>
                  </a:cubicBezTo>
                  <a:cubicBezTo>
                    <a:pt x="289" y="54"/>
                    <a:pt x="280" y="51"/>
                    <a:pt x="274" y="57"/>
                  </a:cubicBezTo>
                  <a:cubicBezTo>
                    <a:pt x="268" y="63"/>
                    <a:pt x="271" y="72"/>
                    <a:pt x="274" y="81"/>
                  </a:cubicBezTo>
                  <a:cubicBezTo>
                    <a:pt x="277" y="92"/>
                    <a:pt x="281" y="102"/>
                    <a:pt x="273" y="110"/>
                  </a:cubicBezTo>
                  <a:cubicBezTo>
                    <a:pt x="265" y="118"/>
                    <a:pt x="255" y="114"/>
                    <a:pt x="245" y="111"/>
                  </a:cubicBezTo>
                  <a:cubicBezTo>
                    <a:pt x="235" y="108"/>
                    <a:pt x="226" y="105"/>
                    <a:pt x="220" y="111"/>
                  </a:cubicBezTo>
                  <a:cubicBezTo>
                    <a:pt x="214" y="117"/>
                    <a:pt x="217" y="126"/>
                    <a:pt x="220" y="136"/>
                  </a:cubicBezTo>
                  <a:cubicBezTo>
                    <a:pt x="223" y="146"/>
                    <a:pt x="226" y="157"/>
                    <a:pt x="219" y="164"/>
                  </a:cubicBezTo>
                  <a:cubicBezTo>
                    <a:pt x="211" y="172"/>
                    <a:pt x="200" y="169"/>
                    <a:pt x="190" y="165"/>
                  </a:cubicBezTo>
                  <a:cubicBezTo>
                    <a:pt x="181" y="162"/>
                    <a:pt x="171" y="160"/>
                    <a:pt x="166" y="166"/>
                  </a:cubicBezTo>
                  <a:cubicBezTo>
                    <a:pt x="160" y="171"/>
                    <a:pt x="162" y="181"/>
                    <a:pt x="165" y="190"/>
                  </a:cubicBezTo>
                  <a:cubicBezTo>
                    <a:pt x="169" y="200"/>
                    <a:pt x="172" y="211"/>
                    <a:pt x="164" y="219"/>
                  </a:cubicBezTo>
                  <a:cubicBezTo>
                    <a:pt x="157" y="226"/>
                    <a:pt x="146" y="223"/>
                    <a:pt x="136" y="220"/>
                  </a:cubicBezTo>
                  <a:cubicBezTo>
                    <a:pt x="126" y="217"/>
                    <a:pt x="117" y="214"/>
                    <a:pt x="111" y="220"/>
                  </a:cubicBezTo>
                  <a:cubicBezTo>
                    <a:pt x="105" y="226"/>
                    <a:pt x="108" y="235"/>
                    <a:pt x="111" y="245"/>
                  </a:cubicBezTo>
                  <a:cubicBezTo>
                    <a:pt x="114" y="255"/>
                    <a:pt x="118" y="265"/>
                    <a:pt x="110" y="273"/>
                  </a:cubicBezTo>
                  <a:cubicBezTo>
                    <a:pt x="102" y="281"/>
                    <a:pt x="92" y="277"/>
                    <a:pt x="81" y="274"/>
                  </a:cubicBezTo>
                  <a:cubicBezTo>
                    <a:pt x="72" y="271"/>
                    <a:pt x="63" y="268"/>
                    <a:pt x="57" y="274"/>
                  </a:cubicBezTo>
                  <a:cubicBezTo>
                    <a:pt x="51" y="280"/>
                    <a:pt x="54" y="289"/>
                    <a:pt x="57" y="299"/>
                  </a:cubicBezTo>
                  <a:cubicBezTo>
                    <a:pt x="60" y="309"/>
                    <a:pt x="63" y="320"/>
                    <a:pt x="56" y="327"/>
                  </a:cubicBezTo>
                  <a:cubicBezTo>
                    <a:pt x="48" y="335"/>
                    <a:pt x="37" y="332"/>
                    <a:pt x="27" y="329"/>
                  </a:cubicBezTo>
                  <a:cubicBezTo>
                    <a:pt x="17" y="326"/>
                    <a:pt x="8" y="323"/>
                    <a:pt x="2" y="329"/>
                  </a:cubicBezTo>
                  <a:cubicBezTo>
                    <a:pt x="0" y="326"/>
                    <a:pt x="0" y="326"/>
                    <a:pt x="0" y="326"/>
                  </a:cubicBezTo>
                  <a:cubicBezTo>
                    <a:pt x="7" y="318"/>
                    <a:pt x="18" y="322"/>
                    <a:pt x="28" y="325"/>
                  </a:cubicBezTo>
                  <a:cubicBezTo>
                    <a:pt x="38" y="328"/>
                    <a:pt x="47" y="331"/>
                    <a:pt x="53" y="325"/>
                  </a:cubicBezTo>
                  <a:cubicBezTo>
                    <a:pt x="59" y="319"/>
                    <a:pt x="56" y="310"/>
                    <a:pt x="53" y="300"/>
                  </a:cubicBezTo>
                  <a:cubicBezTo>
                    <a:pt x="50" y="290"/>
                    <a:pt x="46" y="279"/>
                    <a:pt x="54" y="271"/>
                  </a:cubicBezTo>
                  <a:cubicBezTo>
                    <a:pt x="62" y="264"/>
                    <a:pt x="72" y="267"/>
                    <a:pt x="83" y="270"/>
                  </a:cubicBezTo>
                  <a:cubicBezTo>
                    <a:pt x="92" y="273"/>
                    <a:pt x="101" y="276"/>
                    <a:pt x="107" y="270"/>
                  </a:cubicBezTo>
                  <a:cubicBezTo>
                    <a:pt x="113" y="264"/>
                    <a:pt x="110" y="255"/>
                    <a:pt x="107" y="246"/>
                  </a:cubicBezTo>
                  <a:cubicBezTo>
                    <a:pt x="104" y="235"/>
                    <a:pt x="101" y="225"/>
                    <a:pt x="108" y="217"/>
                  </a:cubicBezTo>
                  <a:cubicBezTo>
                    <a:pt x="116" y="209"/>
                    <a:pt x="127" y="213"/>
                    <a:pt x="137" y="216"/>
                  </a:cubicBezTo>
                  <a:cubicBezTo>
                    <a:pt x="147" y="219"/>
                    <a:pt x="156" y="222"/>
                    <a:pt x="162" y="216"/>
                  </a:cubicBezTo>
                  <a:cubicBezTo>
                    <a:pt x="168" y="210"/>
                    <a:pt x="165" y="201"/>
                    <a:pt x="162" y="191"/>
                  </a:cubicBezTo>
                  <a:cubicBezTo>
                    <a:pt x="158" y="181"/>
                    <a:pt x="155" y="170"/>
                    <a:pt x="163" y="163"/>
                  </a:cubicBezTo>
                  <a:cubicBezTo>
                    <a:pt x="170" y="155"/>
                    <a:pt x="181" y="158"/>
                    <a:pt x="191" y="162"/>
                  </a:cubicBezTo>
                  <a:cubicBezTo>
                    <a:pt x="201" y="165"/>
                    <a:pt x="210" y="168"/>
                    <a:pt x="216" y="162"/>
                  </a:cubicBezTo>
                  <a:cubicBezTo>
                    <a:pt x="222" y="156"/>
                    <a:pt x="219" y="147"/>
                    <a:pt x="216" y="137"/>
                  </a:cubicBezTo>
                  <a:cubicBezTo>
                    <a:pt x="213" y="127"/>
                    <a:pt x="209" y="116"/>
                    <a:pt x="217" y="108"/>
                  </a:cubicBezTo>
                  <a:cubicBezTo>
                    <a:pt x="225" y="101"/>
                    <a:pt x="235" y="104"/>
                    <a:pt x="246" y="107"/>
                  </a:cubicBezTo>
                  <a:cubicBezTo>
                    <a:pt x="255" y="110"/>
                    <a:pt x="264" y="113"/>
                    <a:pt x="270" y="107"/>
                  </a:cubicBezTo>
                  <a:cubicBezTo>
                    <a:pt x="276" y="101"/>
                    <a:pt x="273" y="92"/>
                    <a:pt x="270" y="83"/>
                  </a:cubicBezTo>
                  <a:cubicBezTo>
                    <a:pt x="267" y="72"/>
                    <a:pt x="264" y="62"/>
                    <a:pt x="271" y="54"/>
                  </a:cubicBezTo>
                  <a:cubicBezTo>
                    <a:pt x="279" y="46"/>
                    <a:pt x="290" y="50"/>
                    <a:pt x="300" y="53"/>
                  </a:cubicBezTo>
                  <a:cubicBezTo>
                    <a:pt x="310" y="56"/>
                    <a:pt x="319" y="59"/>
                    <a:pt x="325" y="53"/>
                  </a:cubicBezTo>
                  <a:cubicBezTo>
                    <a:pt x="331" y="47"/>
                    <a:pt x="328" y="38"/>
                    <a:pt x="325" y="28"/>
                  </a:cubicBezTo>
                  <a:cubicBezTo>
                    <a:pt x="322" y="18"/>
                    <a:pt x="318" y="7"/>
                    <a:pt x="326" y="0"/>
                  </a:cubicBezTo>
                  <a:cubicBezTo>
                    <a:pt x="329" y="2"/>
                    <a:pt x="329" y="2"/>
                    <a:pt x="329" y="2"/>
                  </a:cubicBezTo>
                  <a:cubicBezTo>
                    <a:pt x="323" y="8"/>
                    <a:pt x="326" y="17"/>
                    <a:pt x="329" y="27"/>
                  </a:cubicBezTo>
                  <a:cubicBezTo>
                    <a:pt x="332" y="37"/>
                    <a:pt x="335" y="48"/>
                    <a:pt x="328" y="5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7">
              <a:extLst>
                <a:ext uri="{FF2B5EF4-FFF2-40B4-BE49-F238E27FC236}">
                  <a16:creationId xmlns:a16="http://schemas.microsoft.com/office/drawing/2014/main" id="{3F2158FF-B26B-402F-85DA-5FF2CB43AEA9}"/>
                </a:ext>
              </a:extLst>
            </p:cNvPr>
            <p:cNvSpPr>
              <a:spLocks/>
            </p:cNvSpPr>
            <p:nvPr/>
          </p:nvSpPr>
          <p:spPr bwMode="auto">
            <a:xfrm>
              <a:off x="3878262" y="5394324"/>
              <a:ext cx="701675" cy="701675"/>
            </a:xfrm>
            <a:custGeom>
              <a:avLst/>
              <a:gdLst>
                <a:gd name="T0" fmla="*/ 8 w 336"/>
                <a:gd name="T1" fmla="*/ 280 h 336"/>
                <a:gd name="T2" fmla="*/ 36 w 336"/>
                <a:gd name="T3" fmla="*/ 279 h 336"/>
                <a:gd name="T4" fmla="*/ 61 w 336"/>
                <a:gd name="T5" fmla="*/ 279 h 336"/>
                <a:gd name="T6" fmla="*/ 61 w 336"/>
                <a:gd name="T7" fmla="*/ 254 h 336"/>
                <a:gd name="T8" fmla="*/ 62 w 336"/>
                <a:gd name="T9" fmla="*/ 225 h 336"/>
                <a:gd name="T10" fmla="*/ 91 w 336"/>
                <a:gd name="T11" fmla="*/ 224 h 336"/>
                <a:gd name="T12" fmla="*/ 115 w 336"/>
                <a:gd name="T13" fmla="*/ 224 h 336"/>
                <a:gd name="T14" fmla="*/ 115 w 336"/>
                <a:gd name="T15" fmla="*/ 200 h 336"/>
                <a:gd name="T16" fmla="*/ 117 w 336"/>
                <a:gd name="T17" fmla="*/ 171 h 336"/>
                <a:gd name="T18" fmla="*/ 145 w 336"/>
                <a:gd name="T19" fmla="*/ 170 h 336"/>
                <a:gd name="T20" fmla="*/ 170 w 336"/>
                <a:gd name="T21" fmla="*/ 170 h 336"/>
                <a:gd name="T22" fmla="*/ 170 w 336"/>
                <a:gd name="T23" fmla="*/ 145 h 336"/>
                <a:gd name="T24" fmla="*/ 171 w 336"/>
                <a:gd name="T25" fmla="*/ 117 h 336"/>
                <a:gd name="T26" fmla="*/ 199 w 336"/>
                <a:gd name="T27" fmla="*/ 116 h 336"/>
                <a:gd name="T28" fmla="*/ 224 w 336"/>
                <a:gd name="T29" fmla="*/ 115 h 336"/>
                <a:gd name="T30" fmla="*/ 224 w 336"/>
                <a:gd name="T31" fmla="*/ 91 h 336"/>
                <a:gd name="T32" fmla="*/ 225 w 336"/>
                <a:gd name="T33" fmla="*/ 62 h 336"/>
                <a:gd name="T34" fmla="*/ 254 w 336"/>
                <a:gd name="T35" fmla="*/ 61 h 336"/>
                <a:gd name="T36" fmla="*/ 278 w 336"/>
                <a:gd name="T37" fmla="*/ 61 h 336"/>
                <a:gd name="T38" fmla="*/ 279 w 336"/>
                <a:gd name="T39" fmla="*/ 36 h 336"/>
                <a:gd name="T40" fmla="*/ 280 w 336"/>
                <a:gd name="T41" fmla="*/ 8 h 336"/>
                <a:gd name="T42" fmla="*/ 308 w 336"/>
                <a:gd name="T43" fmla="*/ 7 h 336"/>
                <a:gd name="T44" fmla="*/ 333 w 336"/>
                <a:gd name="T45" fmla="*/ 7 h 336"/>
                <a:gd name="T46" fmla="*/ 336 w 336"/>
                <a:gd name="T47" fmla="*/ 10 h 336"/>
                <a:gd name="T48" fmla="*/ 307 w 336"/>
                <a:gd name="T49" fmla="*/ 11 h 336"/>
                <a:gd name="T50" fmla="*/ 282 w 336"/>
                <a:gd name="T51" fmla="*/ 11 h 336"/>
                <a:gd name="T52" fmla="*/ 282 w 336"/>
                <a:gd name="T53" fmla="*/ 35 h 336"/>
                <a:gd name="T54" fmla="*/ 281 w 336"/>
                <a:gd name="T55" fmla="*/ 64 h 336"/>
                <a:gd name="T56" fmla="*/ 253 w 336"/>
                <a:gd name="T57" fmla="*/ 65 h 336"/>
                <a:gd name="T58" fmla="*/ 228 w 336"/>
                <a:gd name="T59" fmla="*/ 65 h 336"/>
                <a:gd name="T60" fmla="*/ 228 w 336"/>
                <a:gd name="T61" fmla="*/ 90 h 336"/>
                <a:gd name="T62" fmla="*/ 227 w 336"/>
                <a:gd name="T63" fmla="*/ 118 h 336"/>
                <a:gd name="T64" fmla="*/ 198 w 336"/>
                <a:gd name="T65" fmla="*/ 119 h 336"/>
                <a:gd name="T66" fmla="*/ 174 w 336"/>
                <a:gd name="T67" fmla="*/ 119 h 336"/>
                <a:gd name="T68" fmla="*/ 174 w 336"/>
                <a:gd name="T69" fmla="*/ 144 h 336"/>
                <a:gd name="T70" fmla="*/ 173 w 336"/>
                <a:gd name="T71" fmla="*/ 173 h 336"/>
                <a:gd name="T72" fmla="*/ 144 w 336"/>
                <a:gd name="T73" fmla="*/ 174 h 336"/>
                <a:gd name="T74" fmla="*/ 119 w 336"/>
                <a:gd name="T75" fmla="*/ 174 h 336"/>
                <a:gd name="T76" fmla="*/ 119 w 336"/>
                <a:gd name="T77" fmla="*/ 198 h 336"/>
                <a:gd name="T78" fmla="*/ 118 w 336"/>
                <a:gd name="T79" fmla="*/ 227 h 336"/>
                <a:gd name="T80" fmla="*/ 90 w 336"/>
                <a:gd name="T81" fmla="*/ 228 h 336"/>
                <a:gd name="T82" fmla="*/ 65 w 336"/>
                <a:gd name="T83" fmla="*/ 228 h 336"/>
                <a:gd name="T84" fmla="*/ 65 w 336"/>
                <a:gd name="T85" fmla="*/ 253 h 336"/>
                <a:gd name="T86" fmla="*/ 64 w 336"/>
                <a:gd name="T87" fmla="*/ 281 h 336"/>
                <a:gd name="T88" fmla="*/ 35 w 336"/>
                <a:gd name="T89" fmla="*/ 282 h 336"/>
                <a:gd name="T90" fmla="*/ 11 w 336"/>
                <a:gd name="T91" fmla="*/ 283 h 336"/>
                <a:gd name="T92" fmla="*/ 10 w 336"/>
                <a:gd name="T93" fmla="*/ 307 h 336"/>
                <a:gd name="T94" fmla="*/ 9 w 336"/>
                <a:gd name="T95" fmla="*/ 336 h 336"/>
                <a:gd name="T96" fmla="*/ 7 w 336"/>
                <a:gd name="T97" fmla="*/ 333 h 336"/>
                <a:gd name="T98" fmla="*/ 7 w 336"/>
                <a:gd name="T99" fmla="*/ 308 h 336"/>
                <a:gd name="T100" fmla="*/ 8 w 336"/>
                <a:gd name="T101" fmla="*/ 280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36" h="336">
                  <a:moveTo>
                    <a:pt x="8" y="280"/>
                  </a:moveTo>
                  <a:cubicBezTo>
                    <a:pt x="15" y="272"/>
                    <a:pt x="26" y="275"/>
                    <a:pt x="36" y="279"/>
                  </a:cubicBezTo>
                  <a:cubicBezTo>
                    <a:pt x="46" y="282"/>
                    <a:pt x="55" y="285"/>
                    <a:pt x="61" y="279"/>
                  </a:cubicBezTo>
                  <a:cubicBezTo>
                    <a:pt x="67" y="273"/>
                    <a:pt x="64" y="264"/>
                    <a:pt x="61" y="254"/>
                  </a:cubicBezTo>
                  <a:cubicBezTo>
                    <a:pt x="58" y="244"/>
                    <a:pt x="54" y="233"/>
                    <a:pt x="62" y="225"/>
                  </a:cubicBezTo>
                  <a:cubicBezTo>
                    <a:pt x="70" y="218"/>
                    <a:pt x="80" y="221"/>
                    <a:pt x="91" y="224"/>
                  </a:cubicBezTo>
                  <a:cubicBezTo>
                    <a:pt x="100" y="227"/>
                    <a:pt x="109" y="230"/>
                    <a:pt x="115" y="224"/>
                  </a:cubicBezTo>
                  <a:cubicBezTo>
                    <a:pt x="121" y="218"/>
                    <a:pt x="118" y="209"/>
                    <a:pt x="115" y="200"/>
                  </a:cubicBezTo>
                  <a:cubicBezTo>
                    <a:pt x="112" y="189"/>
                    <a:pt x="109" y="179"/>
                    <a:pt x="117" y="171"/>
                  </a:cubicBezTo>
                  <a:cubicBezTo>
                    <a:pt x="124" y="163"/>
                    <a:pt x="135" y="167"/>
                    <a:pt x="145" y="170"/>
                  </a:cubicBezTo>
                  <a:cubicBezTo>
                    <a:pt x="155" y="173"/>
                    <a:pt x="164" y="176"/>
                    <a:pt x="170" y="170"/>
                  </a:cubicBezTo>
                  <a:cubicBezTo>
                    <a:pt x="176" y="164"/>
                    <a:pt x="173" y="155"/>
                    <a:pt x="170" y="145"/>
                  </a:cubicBezTo>
                  <a:cubicBezTo>
                    <a:pt x="167" y="135"/>
                    <a:pt x="163" y="124"/>
                    <a:pt x="171" y="117"/>
                  </a:cubicBezTo>
                  <a:cubicBezTo>
                    <a:pt x="179" y="109"/>
                    <a:pt x="189" y="112"/>
                    <a:pt x="199" y="116"/>
                  </a:cubicBezTo>
                  <a:cubicBezTo>
                    <a:pt x="209" y="119"/>
                    <a:pt x="218" y="121"/>
                    <a:pt x="224" y="115"/>
                  </a:cubicBezTo>
                  <a:cubicBezTo>
                    <a:pt x="230" y="110"/>
                    <a:pt x="227" y="100"/>
                    <a:pt x="224" y="91"/>
                  </a:cubicBezTo>
                  <a:cubicBezTo>
                    <a:pt x="221" y="81"/>
                    <a:pt x="218" y="70"/>
                    <a:pt x="225" y="62"/>
                  </a:cubicBezTo>
                  <a:cubicBezTo>
                    <a:pt x="233" y="55"/>
                    <a:pt x="244" y="58"/>
                    <a:pt x="254" y="61"/>
                  </a:cubicBezTo>
                  <a:cubicBezTo>
                    <a:pt x="263" y="64"/>
                    <a:pt x="273" y="67"/>
                    <a:pt x="278" y="61"/>
                  </a:cubicBezTo>
                  <a:cubicBezTo>
                    <a:pt x="284" y="55"/>
                    <a:pt x="282" y="46"/>
                    <a:pt x="279" y="36"/>
                  </a:cubicBezTo>
                  <a:cubicBezTo>
                    <a:pt x="275" y="26"/>
                    <a:pt x="272" y="15"/>
                    <a:pt x="280" y="8"/>
                  </a:cubicBezTo>
                  <a:cubicBezTo>
                    <a:pt x="287" y="0"/>
                    <a:pt x="298" y="4"/>
                    <a:pt x="308" y="7"/>
                  </a:cubicBezTo>
                  <a:cubicBezTo>
                    <a:pt x="318" y="10"/>
                    <a:pt x="327" y="13"/>
                    <a:pt x="333" y="7"/>
                  </a:cubicBezTo>
                  <a:cubicBezTo>
                    <a:pt x="336" y="10"/>
                    <a:pt x="336" y="10"/>
                    <a:pt x="336" y="10"/>
                  </a:cubicBezTo>
                  <a:cubicBezTo>
                    <a:pt x="328" y="17"/>
                    <a:pt x="317" y="14"/>
                    <a:pt x="307" y="11"/>
                  </a:cubicBezTo>
                  <a:cubicBezTo>
                    <a:pt x="297" y="8"/>
                    <a:pt x="288" y="5"/>
                    <a:pt x="282" y="11"/>
                  </a:cubicBezTo>
                  <a:cubicBezTo>
                    <a:pt x="276" y="17"/>
                    <a:pt x="279" y="26"/>
                    <a:pt x="282" y="35"/>
                  </a:cubicBezTo>
                  <a:cubicBezTo>
                    <a:pt x="286" y="46"/>
                    <a:pt x="289" y="56"/>
                    <a:pt x="281" y="64"/>
                  </a:cubicBezTo>
                  <a:cubicBezTo>
                    <a:pt x="274" y="72"/>
                    <a:pt x="263" y="68"/>
                    <a:pt x="253" y="65"/>
                  </a:cubicBezTo>
                  <a:cubicBezTo>
                    <a:pt x="243" y="62"/>
                    <a:pt x="234" y="59"/>
                    <a:pt x="228" y="65"/>
                  </a:cubicBezTo>
                  <a:cubicBezTo>
                    <a:pt x="222" y="71"/>
                    <a:pt x="225" y="80"/>
                    <a:pt x="228" y="90"/>
                  </a:cubicBezTo>
                  <a:cubicBezTo>
                    <a:pt x="231" y="100"/>
                    <a:pt x="235" y="111"/>
                    <a:pt x="227" y="118"/>
                  </a:cubicBezTo>
                  <a:cubicBezTo>
                    <a:pt x="219" y="126"/>
                    <a:pt x="209" y="123"/>
                    <a:pt x="198" y="119"/>
                  </a:cubicBezTo>
                  <a:cubicBezTo>
                    <a:pt x="189" y="116"/>
                    <a:pt x="180" y="113"/>
                    <a:pt x="174" y="119"/>
                  </a:cubicBezTo>
                  <a:cubicBezTo>
                    <a:pt x="168" y="125"/>
                    <a:pt x="171" y="134"/>
                    <a:pt x="174" y="144"/>
                  </a:cubicBezTo>
                  <a:cubicBezTo>
                    <a:pt x="177" y="154"/>
                    <a:pt x="180" y="165"/>
                    <a:pt x="173" y="173"/>
                  </a:cubicBezTo>
                  <a:cubicBezTo>
                    <a:pt x="165" y="180"/>
                    <a:pt x="154" y="177"/>
                    <a:pt x="144" y="174"/>
                  </a:cubicBezTo>
                  <a:cubicBezTo>
                    <a:pt x="134" y="171"/>
                    <a:pt x="125" y="168"/>
                    <a:pt x="119" y="174"/>
                  </a:cubicBezTo>
                  <a:cubicBezTo>
                    <a:pt x="113" y="180"/>
                    <a:pt x="116" y="189"/>
                    <a:pt x="119" y="198"/>
                  </a:cubicBezTo>
                  <a:cubicBezTo>
                    <a:pt x="122" y="209"/>
                    <a:pt x="126" y="219"/>
                    <a:pt x="118" y="227"/>
                  </a:cubicBezTo>
                  <a:cubicBezTo>
                    <a:pt x="111" y="235"/>
                    <a:pt x="100" y="231"/>
                    <a:pt x="90" y="228"/>
                  </a:cubicBezTo>
                  <a:cubicBezTo>
                    <a:pt x="80" y="225"/>
                    <a:pt x="71" y="222"/>
                    <a:pt x="65" y="228"/>
                  </a:cubicBezTo>
                  <a:cubicBezTo>
                    <a:pt x="59" y="234"/>
                    <a:pt x="62" y="243"/>
                    <a:pt x="65" y="253"/>
                  </a:cubicBezTo>
                  <a:cubicBezTo>
                    <a:pt x="68" y="263"/>
                    <a:pt x="71" y="274"/>
                    <a:pt x="64" y="281"/>
                  </a:cubicBezTo>
                  <a:cubicBezTo>
                    <a:pt x="56" y="289"/>
                    <a:pt x="45" y="286"/>
                    <a:pt x="35" y="282"/>
                  </a:cubicBezTo>
                  <a:cubicBezTo>
                    <a:pt x="26" y="279"/>
                    <a:pt x="17" y="277"/>
                    <a:pt x="11" y="283"/>
                  </a:cubicBezTo>
                  <a:cubicBezTo>
                    <a:pt x="5" y="288"/>
                    <a:pt x="7" y="298"/>
                    <a:pt x="10" y="307"/>
                  </a:cubicBezTo>
                  <a:cubicBezTo>
                    <a:pt x="14" y="317"/>
                    <a:pt x="17" y="328"/>
                    <a:pt x="9" y="336"/>
                  </a:cubicBezTo>
                  <a:cubicBezTo>
                    <a:pt x="7" y="333"/>
                    <a:pt x="7" y="333"/>
                    <a:pt x="7" y="333"/>
                  </a:cubicBezTo>
                  <a:cubicBezTo>
                    <a:pt x="13" y="327"/>
                    <a:pt x="10" y="318"/>
                    <a:pt x="7" y="308"/>
                  </a:cubicBezTo>
                  <a:cubicBezTo>
                    <a:pt x="3" y="298"/>
                    <a:pt x="0" y="287"/>
                    <a:pt x="8" y="28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8">
              <a:extLst>
                <a:ext uri="{FF2B5EF4-FFF2-40B4-BE49-F238E27FC236}">
                  <a16:creationId xmlns:a16="http://schemas.microsoft.com/office/drawing/2014/main" id="{953F867E-F5EE-4D3A-9622-3FF3D29DFF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70637" y="1084263"/>
              <a:ext cx="1590675" cy="1590675"/>
            </a:xfrm>
            <a:custGeom>
              <a:avLst/>
              <a:gdLst>
                <a:gd name="T0" fmla="*/ 727 w 762"/>
                <a:gd name="T1" fmla="*/ 35 h 762"/>
                <a:gd name="T2" fmla="*/ 727 w 762"/>
                <a:gd name="T3" fmla="*/ 163 h 762"/>
                <a:gd name="T4" fmla="*/ 163 w 762"/>
                <a:gd name="T5" fmla="*/ 727 h 762"/>
                <a:gd name="T6" fmla="*/ 36 w 762"/>
                <a:gd name="T7" fmla="*/ 727 h 762"/>
                <a:gd name="T8" fmla="*/ 36 w 762"/>
                <a:gd name="T9" fmla="*/ 727 h 762"/>
                <a:gd name="T10" fmla="*/ 36 w 762"/>
                <a:gd name="T11" fmla="*/ 599 h 762"/>
                <a:gd name="T12" fmla="*/ 599 w 762"/>
                <a:gd name="T13" fmla="*/ 35 h 762"/>
                <a:gd name="T14" fmla="*/ 727 w 762"/>
                <a:gd name="T15" fmla="*/ 35 h 7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62" h="762">
                  <a:moveTo>
                    <a:pt x="727" y="35"/>
                  </a:moveTo>
                  <a:cubicBezTo>
                    <a:pt x="762" y="71"/>
                    <a:pt x="762" y="128"/>
                    <a:pt x="727" y="163"/>
                  </a:cubicBezTo>
                  <a:cubicBezTo>
                    <a:pt x="163" y="727"/>
                    <a:pt x="163" y="727"/>
                    <a:pt x="163" y="727"/>
                  </a:cubicBezTo>
                  <a:cubicBezTo>
                    <a:pt x="128" y="762"/>
                    <a:pt x="71" y="762"/>
                    <a:pt x="36" y="727"/>
                  </a:cubicBezTo>
                  <a:cubicBezTo>
                    <a:pt x="36" y="727"/>
                    <a:pt x="36" y="727"/>
                    <a:pt x="36" y="727"/>
                  </a:cubicBezTo>
                  <a:cubicBezTo>
                    <a:pt x="0" y="691"/>
                    <a:pt x="0" y="634"/>
                    <a:pt x="36" y="599"/>
                  </a:cubicBezTo>
                  <a:cubicBezTo>
                    <a:pt x="599" y="35"/>
                    <a:pt x="599" y="35"/>
                    <a:pt x="599" y="35"/>
                  </a:cubicBezTo>
                  <a:cubicBezTo>
                    <a:pt x="635" y="0"/>
                    <a:pt x="692" y="0"/>
                    <a:pt x="727" y="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9">
              <a:extLst>
                <a:ext uri="{FF2B5EF4-FFF2-40B4-BE49-F238E27FC236}">
                  <a16:creationId xmlns:a16="http://schemas.microsoft.com/office/drawing/2014/main" id="{1270F311-D5BC-4E7B-937F-5A03EC636707}"/>
                </a:ext>
              </a:extLst>
            </p:cNvPr>
            <p:cNvSpPr>
              <a:spLocks/>
            </p:cNvSpPr>
            <p:nvPr/>
          </p:nvSpPr>
          <p:spPr bwMode="auto">
            <a:xfrm>
              <a:off x="8306592" y="1171575"/>
              <a:ext cx="950913" cy="954088"/>
            </a:xfrm>
            <a:custGeom>
              <a:avLst/>
              <a:gdLst>
                <a:gd name="T0" fmla="*/ 421 w 456"/>
                <a:gd name="T1" fmla="*/ 35 h 457"/>
                <a:gd name="T2" fmla="*/ 421 w 456"/>
                <a:gd name="T3" fmla="*/ 163 h 457"/>
                <a:gd name="T4" fmla="*/ 162 w 456"/>
                <a:gd name="T5" fmla="*/ 422 h 457"/>
                <a:gd name="T6" fmla="*/ 35 w 456"/>
                <a:gd name="T7" fmla="*/ 422 h 457"/>
                <a:gd name="T8" fmla="*/ 35 w 456"/>
                <a:gd name="T9" fmla="*/ 422 h 457"/>
                <a:gd name="T10" fmla="*/ 35 w 456"/>
                <a:gd name="T11" fmla="*/ 294 h 457"/>
                <a:gd name="T12" fmla="*/ 294 w 456"/>
                <a:gd name="T13" fmla="*/ 35 h 457"/>
                <a:gd name="T14" fmla="*/ 421 w 456"/>
                <a:gd name="T15" fmla="*/ 35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6" h="457">
                  <a:moveTo>
                    <a:pt x="421" y="35"/>
                  </a:moveTo>
                  <a:cubicBezTo>
                    <a:pt x="456" y="71"/>
                    <a:pt x="456" y="128"/>
                    <a:pt x="421" y="163"/>
                  </a:cubicBezTo>
                  <a:cubicBezTo>
                    <a:pt x="162" y="422"/>
                    <a:pt x="162" y="422"/>
                    <a:pt x="162" y="422"/>
                  </a:cubicBezTo>
                  <a:cubicBezTo>
                    <a:pt x="127" y="457"/>
                    <a:pt x="70" y="457"/>
                    <a:pt x="35" y="422"/>
                  </a:cubicBezTo>
                  <a:cubicBezTo>
                    <a:pt x="35" y="422"/>
                    <a:pt x="35" y="422"/>
                    <a:pt x="35" y="422"/>
                  </a:cubicBezTo>
                  <a:cubicBezTo>
                    <a:pt x="0" y="387"/>
                    <a:pt x="0" y="329"/>
                    <a:pt x="35" y="294"/>
                  </a:cubicBezTo>
                  <a:cubicBezTo>
                    <a:pt x="294" y="35"/>
                    <a:pt x="294" y="35"/>
                    <a:pt x="294" y="35"/>
                  </a:cubicBezTo>
                  <a:cubicBezTo>
                    <a:pt x="329" y="0"/>
                    <a:pt x="386" y="0"/>
                    <a:pt x="421" y="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10">
              <a:extLst>
                <a:ext uri="{FF2B5EF4-FFF2-40B4-BE49-F238E27FC236}">
                  <a16:creationId xmlns:a16="http://schemas.microsoft.com/office/drawing/2014/main" id="{4798833B-A8E2-4EB1-B9F2-FF188E1BB21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3324" y="1357313"/>
              <a:ext cx="1344612" cy="1343025"/>
            </a:xfrm>
            <a:custGeom>
              <a:avLst/>
              <a:gdLst>
                <a:gd name="T0" fmla="*/ 609 w 644"/>
                <a:gd name="T1" fmla="*/ 35 h 643"/>
                <a:gd name="T2" fmla="*/ 609 w 644"/>
                <a:gd name="T3" fmla="*/ 163 h 643"/>
                <a:gd name="T4" fmla="*/ 163 w 644"/>
                <a:gd name="T5" fmla="*/ 608 h 643"/>
                <a:gd name="T6" fmla="*/ 36 w 644"/>
                <a:gd name="T7" fmla="*/ 608 h 643"/>
                <a:gd name="T8" fmla="*/ 36 w 644"/>
                <a:gd name="T9" fmla="*/ 608 h 643"/>
                <a:gd name="T10" fmla="*/ 36 w 644"/>
                <a:gd name="T11" fmla="*/ 481 h 643"/>
                <a:gd name="T12" fmla="*/ 481 w 644"/>
                <a:gd name="T13" fmla="*/ 35 h 643"/>
                <a:gd name="T14" fmla="*/ 609 w 644"/>
                <a:gd name="T15" fmla="*/ 35 h 6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44" h="643">
                  <a:moveTo>
                    <a:pt x="609" y="35"/>
                  </a:moveTo>
                  <a:cubicBezTo>
                    <a:pt x="644" y="70"/>
                    <a:pt x="644" y="127"/>
                    <a:pt x="609" y="163"/>
                  </a:cubicBezTo>
                  <a:cubicBezTo>
                    <a:pt x="163" y="608"/>
                    <a:pt x="163" y="608"/>
                    <a:pt x="163" y="608"/>
                  </a:cubicBezTo>
                  <a:cubicBezTo>
                    <a:pt x="128" y="643"/>
                    <a:pt x="71" y="643"/>
                    <a:pt x="36" y="608"/>
                  </a:cubicBezTo>
                  <a:cubicBezTo>
                    <a:pt x="36" y="608"/>
                    <a:pt x="36" y="608"/>
                    <a:pt x="36" y="608"/>
                  </a:cubicBezTo>
                  <a:cubicBezTo>
                    <a:pt x="0" y="573"/>
                    <a:pt x="0" y="516"/>
                    <a:pt x="36" y="481"/>
                  </a:cubicBezTo>
                  <a:cubicBezTo>
                    <a:pt x="481" y="35"/>
                    <a:pt x="481" y="35"/>
                    <a:pt x="481" y="35"/>
                  </a:cubicBezTo>
                  <a:cubicBezTo>
                    <a:pt x="516" y="0"/>
                    <a:pt x="573" y="0"/>
                    <a:pt x="609" y="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11">
              <a:extLst>
                <a:ext uri="{FF2B5EF4-FFF2-40B4-BE49-F238E27FC236}">
                  <a16:creationId xmlns:a16="http://schemas.microsoft.com/office/drawing/2014/main" id="{469D502D-3E3C-460D-A446-B7DAB8F595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724649" y="4189412"/>
              <a:ext cx="1344612" cy="1343025"/>
            </a:xfrm>
            <a:custGeom>
              <a:avLst/>
              <a:gdLst>
                <a:gd name="T0" fmla="*/ 609 w 644"/>
                <a:gd name="T1" fmla="*/ 35 h 643"/>
                <a:gd name="T2" fmla="*/ 609 w 644"/>
                <a:gd name="T3" fmla="*/ 163 h 643"/>
                <a:gd name="T4" fmla="*/ 163 w 644"/>
                <a:gd name="T5" fmla="*/ 608 h 643"/>
                <a:gd name="T6" fmla="*/ 35 w 644"/>
                <a:gd name="T7" fmla="*/ 608 h 643"/>
                <a:gd name="T8" fmla="*/ 35 w 644"/>
                <a:gd name="T9" fmla="*/ 608 h 643"/>
                <a:gd name="T10" fmla="*/ 35 w 644"/>
                <a:gd name="T11" fmla="*/ 480 h 643"/>
                <a:gd name="T12" fmla="*/ 481 w 644"/>
                <a:gd name="T13" fmla="*/ 35 h 643"/>
                <a:gd name="T14" fmla="*/ 609 w 644"/>
                <a:gd name="T15" fmla="*/ 35 h 6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44" h="643">
                  <a:moveTo>
                    <a:pt x="609" y="35"/>
                  </a:moveTo>
                  <a:cubicBezTo>
                    <a:pt x="644" y="70"/>
                    <a:pt x="644" y="127"/>
                    <a:pt x="609" y="163"/>
                  </a:cubicBezTo>
                  <a:cubicBezTo>
                    <a:pt x="163" y="608"/>
                    <a:pt x="163" y="608"/>
                    <a:pt x="163" y="608"/>
                  </a:cubicBezTo>
                  <a:cubicBezTo>
                    <a:pt x="128" y="643"/>
                    <a:pt x="71" y="643"/>
                    <a:pt x="35" y="608"/>
                  </a:cubicBezTo>
                  <a:cubicBezTo>
                    <a:pt x="35" y="608"/>
                    <a:pt x="35" y="608"/>
                    <a:pt x="35" y="608"/>
                  </a:cubicBezTo>
                  <a:cubicBezTo>
                    <a:pt x="0" y="573"/>
                    <a:pt x="0" y="516"/>
                    <a:pt x="35" y="480"/>
                  </a:cubicBezTo>
                  <a:cubicBezTo>
                    <a:pt x="481" y="35"/>
                    <a:pt x="481" y="35"/>
                    <a:pt x="481" y="35"/>
                  </a:cubicBezTo>
                  <a:cubicBezTo>
                    <a:pt x="516" y="0"/>
                    <a:pt x="573" y="0"/>
                    <a:pt x="609" y="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12">
              <a:extLst>
                <a:ext uri="{FF2B5EF4-FFF2-40B4-BE49-F238E27FC236}">
                  <a16:creationId xmlns:a16="http://schemas.microsoft.com/office/drawing/2014/main" id="{CC226EAA-18C5-4970-B775-CFC2E31775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933698" y="3802585"/>
              <a:ext cx="430213" cy="430213"/>
            </a:xfrm>
            <a:custGeom>
              <a:avLst/>
              <a:gdLst>
                <a:gd name="T0" fmla="*/ 170 w 206"/>
                <a:gd name="T1" fmla="*/ 37 h 206"/>
                <a:gd name="T2" fmla="*/ 170 w 206"/>
                <a:gd name="T3" fmla="*/ 170 h 206"/>
                <a:gd name="T4" fmla="*/ 37 w 206"/>
                <a:gd name="T5" fmla="*/ 170 h 206"/>
                <a:gd name="T6" fmla="*/ 37 w 206"/>
                <a:gd name="T7" fmla="*/ 37 h 206"/>
                <a:gd name="T8" fmla="*/ 170 w 206"/>
                <a:gd name="T9" fmla="*/ 37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206">
                  <a:moveTo>
                    <a:pt x="170" y="37"/>
                  </a:moveTo>
                  <a:cubicBezTo>
                    <a:pt x="206" y="74"/>
                    <a:pt x="206" y="133"/>
                    <a:pt x="170" y="170"/>
                  </a:cubicBezTo>
                  <a:cubicBezTo>
                    <a:pt x="133" y="206"/>
                    <a:pt x="73" y="206"/>
                    <a:pt x="37" y="170"/>
                  </a:cubicBezTo>
                  <a:cubicBezTo>
                    <a:pt x="0" y="133"/>
                    <a:pt x="0" y="74"/>
                    <a:pt x="37" y="37"/>
                  </a:cubicBezTo>
                  <a:cubicBezTo>
                    <a:pt x="73" y="0"/>
                    <a:pt x="133" y="0"/>
                    <a:pt x="170" y="3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13">
              <a:extLst>
                <a:ext uri="{FF2B5EF4-FFF2-40B4-BE49-F238E27FC236}">
                  <a16:creationId xmlns:a16="http://schemas.microsoft.com/office/drawing/2014/main" id="{3C7F2036-1683-4D0C-9411-8947BBAA5B8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80158" y="948820"/>
              <a:ext cx="330055" cy="301354"/>
            </a:xfrm>
            <a:custGeom>
              <a:avLst/>
              <a:gdLst>
                <a:gd name="T0" fmla="*/ 123 w 245"/>
                <a:gd name="T1" fmla="*/ 223 h 223"/>
                <a:gd name="T2" fmla="*/ 44 w 245"/>
                <a:gd name="T3" fmla="*/ 190 h 223"/>
                <a:gd name="T4" fmla="*/ 44 w 245"/>
                <a:gd name="T5" fmla="*/ 32 h 223"/>
                <a:gd name="T6" fmla="*/ 123 w 245"/>
                <a:gd name="T7" fmla="*/ 0 h 223"/>
                <a:gd name="T8" fmla="*/ 202 w 245"/>
                <a:gd name="T9" fmla="*/ 32 h 223"/>
                <a:gd name="T10" fmla="*/ 202 w 245"/>
                <a:gd name="T11" fmla="*/ 32 h 223"/>
                <a:gd name="T12" fmla="*/ 202 w 245"/>
                <a:gd name="T13" fmla="*/ 190 h 223"/>
                <a:gd name="T14" fmla="*/ 123 w 245"/>
                <a:gd name="T15" fmla="*/ 223 h 223"/>
                <a:gd name="T16" fmla="*/ 123 w 245"/>
                <a:gd name="T17" fmla="*/ 36 h 223"/>
                <a:gd name="T18" fmla="*/ 69 w 245"/>
                <a:gd name="T19" fmla="*/ 58 h 223"/>
                <a:gd name="T20" fmla="*/ 69 w 245"/>
                <a:gd name="T21" fmla="*/ 165 h 223"/>
                <a:gd name="T22" fmla="*/ 123 w 245"/>
                <a:gd name="T23" fmla="*/ 187 h 223"/>
                <a:gd name="T24" fmla="*/ 176 w 245"/>
                <a:gd name="T25" fmla="*/ 165 h 223"/>
                <a:gd name="T26" fmla="*/ 176 w 245"/>
                <a:gd name="T27" fmla="*/ 58 h 223"/>
                <a:gd name="T28" fmla="*/ 123 w 245"/>
                <a:gd name="T29" fmla="*/ 36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5" h="223">
                  <a:moveTo>
                    <a:pt x="123" y="223"/>
                  </a:moveTo>
                  <a:cubicBezTo>
                    <a:pt x="93" y="223"/>
                    <a:pt x="65" y="212"/>
                    <a:pt x="44" y="190"/>
                  </a:cubicBezTo>
                  <a:cubicBezTo>
                    <a:pt x="0" y="147"/>
                    <a:pt x="0" y="76"/>
                    <a:pt x="44" y="32"/>
                  </a:cubicBezTo>
                  <a:cubicBezTo>
                    <a:pt x="65" y="11"/>
                    <a:pt x="93" y="0"/>
                    <a:pt x="123" y="0"/>
                  </a:cubicBezTo>
                  <a:cubicBezTo>
                    <a:pt x="153" y="0"/>
                    <a:pt x="181" y="11"/>
                    <a:pt x="202" y="32"/>
                  </a:cubicBezTo>
                  <a:cubicBezTo>
                    <a:pt x="202" y="32"/>
                    <a:pt x="202" y="32"/>
                    <a:pt x="202" y="32"/>
                  </a:cubicBezTo>
                  <a:cubicBezTo>
                    <a:pt x="245" y="76"/>
                    <a:pt x="245" y="147"/>
                    <a:pt x="202" y="190"/>
                  </a:cubicBezTo>
                  <a:cubicBezTo>
                    <a:pt x="181" y="212"/>
                    <a:pt x="153" y="223"/>
                    <a:pt x="123" y="223"/>
                  </a:cubicBezTo>
                  <a:close/>
                  <a:moveTo>
                    <a:pt x="123" y="36"/>
                  </a:moveTo>
                  <a:cubicBezTo>
                    <a:pt x="103" y="36"/>
                    <a:pt x="84" y="43"/>
                    <a:pt x="69" y="58"/>
                  </a:cubicBezTo>
                  <a:cubicBezTo>
                    <a:pt x="40" y="87"/>
                    <a:pt x="40" y="135"/>
                    <a:pt x="69" y="165"/>
                  </a:cubicBezTo>
                  <a:cubicBezTo>
                    <a:pt x="84" y="179"/>
                    <a:pt x="103" y="187"/>
                    <a:pt x="123" y="187"/>
                  </a:cubicBezTo>
                  <a:cubicBezTo>
                    <a:pt x="143" y="187"/>
                    <a:pt x="162" y="179"/>
                    <a:pt x="176" y="165"/>
                  </a:cubicBezTo>
                  <a:cubicBezTo>
                    <a:pt x="206" y="135"/>
                    <a:pt x="206" y="87"/>
                    <a:pt x="176" y="58"/>
                  </a:cubicBezTo>
                  <a:cubicBezTo>
                    <a:pt x="162" y="43"/>
                    <a:pt x="143" y="36"/>
                    <a:pt x="123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5">
              <a:extLst>
                <a:ext uri="{FF2B5EF4-FFF2-40B4-BE49-F238E27FC236}">
                  <a16:creationId xmlns:a16="http://schemas.microsoft.com/office/drawing/2014/main" id="{9354ABA2-5FD8-4AE6-AD0F-DE862BA91F37}"/>
                </a:ext>
              </a:extLst>
            </p:cNvPr>
            <p:cNvSpPr>
              <a:spLocks/>
            </p:cNvSpPr>
            <p:nvPr/>
          </p:nvSpPr>
          <p:spPr bwMode="auto">
            <a:xfrm>
              <a:off x="7873998" y="730250"/>
              <a:ext cx="430213" cy="430213"/>
            </a:xfrm>
            <a:custGeom>
              <a:avLst/>
              <a:gdLst>
                <a:gd name="T0" fmla="*/ 169 w 206"/>
                <a:gd name="T1" fmla="*/ 37 h 206"/>
                <a:gd name="T2" fmla="*/ 169 w 206"/>
                <a:gd name="T3" fmla="*/ 170 h 206"/>
                <a:gd name="T4" fmla="*/ 37 w 206"/>
                <a:gd name="T5" fmla="*/ 170 h 206"/>
                <a:gd name="T6" fmla="*/ 37 w 206"/>
                <a:gd name="T7" fmla="*/ 37 h 206"/>
                <a:gd name="T8" fmla="*/ 169 w 206"/>
                <a:gd name="T9" fmla="*/ 37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206">
                  <a:moveTo>
                    <a:pt x="169" y="37"/>
                  </a:moveTo>
                  <a:cubicBezTo>
                    <a:pt x="206" y="74"/>
                    <a:pt x="206" y="133"/>
                    <a:pt x="169" y="170"/>
                  </a:cubicBezTo>
                  <a:cubicBezTo>
                    <a:pt x="133" y="206"/>
                    <a:pt x="73" y="206"/>
                    <a:pt x="37" y="170"/>
                  </a:cubicBezTo>
                  <a:cubicBezTo>
                    <a:pt x="0" y="133"/>
                    <a:pt x="0" y="74"/>
                    <a:pt x="37" y="37"/>
                  </a:cubicBezTo>
                  <a:cubicBezTo>
                    <a:pt x="73" y="0"/>
                    <a:pt x="133" y="0"/>
                    <a:pt x="169" y="3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16">
              <a:extLst>
                <a:ext uri="{FF2B5EF4-FFF2-40B4-BE49-F238E27FC236}">
                  <a16:creationId xmlns:a16="http://schemas.microsoft.com/office/drawing/2014/main" id="{E9EAF537-357F-4BE6-BB6F-503D2383D84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5237" y="5465761"/>
              <a:ext cx="430213" cy="430213"/>
            </a:xfrm>
            <a:custGeom>
              <a:avLst/>
              <a:gdLst>
                <a:gd name="T0" fmla="*/ 170 w 206"/>
                <a:gd name="T1" fmla="*/ 37 h 206"/>
                <a:gd name="T2" fmla="*/ 170 w 206"/>
                <a:gd name="T3" fmla="*/ 170 h 206"/>
                <a:gd name="T4" fmla="*/ 37 w 206"/>
                <a:gd name="T5" fmla="*/ 170 h 206"/>
                <a:gd name="T6" fmla="*/ 37 w 206"/>
                <a:gd name="T7" fmla="*/ 37 h 206"/>
                <a:gd name="T8" fmla="*/ 170 w 206"/>
                <a:gd name="T9" fmla="*/ 37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206">
                  <a:moveTo>
                    <a:pt x="170" y="37"/>
                  </a:moveTo>
                  <a:cubicBezTo>
                    <a:pt x="206" y="74"/>
                    <a:pt x="206" y="133"/>
                    <a:pt x="170" y="170"/>
                  </a:cubicBezTo>
                  <a:cubicBezTo>
                    <a:pt x="133" y="206"/>
                    <a:pt x="73" y="206"/>
                    <a:pt x="37" y="170"/>
                  </a:cubicBezTo>
                  <a:cubicBezTo>
                    <a:pt x="0" y="133"/>
                    <a:pt x="0" y="74"/>
                    <a:pt x="37" y="37"/>
                  </a:cubicBezTo>
                  <a:cubicBezTo>
                    <a:pt x="73" y="0"/>
                    <a:pt x="133" y="0"/>
                    <a:pt x="170" y="3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13">
              <a:extLst>
                <a:ext uri="{FF2B5EF4-FFF2-40B4-BE49-F238E27FC236}">
                  <a16:creationId xmlns:a16="http://schemas.microsoft.com/office/drawing/2014/main" id="{93AB5D7B-975A-4624-9564-3F0990E1A65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51425" y="5585890"/>
              <a:ext cx="330055" cy="301354"/>
            </a:xfrm>
            <a:custGeom>
              <a:avLst/>
              <a:gdLst>
                <a:gd name="T0" fmla="*/ 123 w 245"/>
                <a:gd name="T1" fmla="*/ 223 h 223"/>
                <a:gd name="T2" fmla="*/ 44 w 245"/>
                <a:gd name="T3" fmla="*/ 190 h 223"/>
                <a:gd name="T4" fmla="*/ 44 w 245"/>
                <a:gd name="T5" fmla="*/ 32 h 223"/>
                <a:gd name="T6" fmla="*/ 123 w 245"/>
                <a:gd name="T7" fmla="*/ 0 h 223"/>
                <a:gd name="T8" fmla="*/ 202 w 245"/>
                <a:gd name="T9" fmla="*/ 32 h 223"/>
                <a:gd name="T10" fmla="*/ 202 w 245"/>
                <a:gd name="T11" fmla="*/ 32 h 223"/>
                <a:gd name="T12" fmla="*/ 202 w 245"/>
                <a:gd name="T13" fmla="*/ 190 h 223"/>
                <a:gd name="T14" fmla="*/ 123 w 245"/>
                <a:gd name="T15" fmla="*/ 223 h 223"/>
                <a:gd name="T16" fmla="*/ 123 w 245"/>
                <a:gd name="T17" fmla="*/ 36 h 223"/>
                <a:gd name="T18" fmla="*/ 69 w 245"/>
                <a:gd name="T19" fmla="*/ 58 h 223"/>
                <a:gd name="T20" fmla="*/ 69 w 245"/>
                <a:gd name="T21" fmla="*/ 165 h 223"/>
                <a:gd name="T22" fmla="*/ 123 w 245"/>
                <a:gd name="T23" fmla="*/ 187 h 223"/>
                <a:gd name="T24" fmla="*/ 176 w 245"/>
                <a:gd name="T25" fmla="*/ 165 h 223"/>
                <a:gd name="T26" fmla="*/ 176 w 245"/>
                <a:gd name="T27" fmla="*/ 58 h 223"/>
                <a:gd name="T28" fmla="*/ 123 w 245"/>
                <a:gd name="T29" fmla="*/ 36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5" h="223">
                  <a:moveTo>
                    <a:pt x="123" y="223"/>
                  </a:moveTo>
                  <a:cubicBezTo>
                    <a:pt x="93" y="223"/>
                    <a:pt x="65" y="212"/>
                    <a:pt x="44" y="190"/>
                  </a:cubicBezTo>
                  <a:cubicBezTo>
                    <a:pt x="0" y="147"/>
                    <a:pt x="0" y="76"/>
                    <a:pt x="44" y="32"/>
                  </a:cubicBezTo>
                  <a:cubicBezTo>
                    <a:pt x="65" y="11"/>
                    <a:pt x="93" y="0"/>
                    <a:pt x="123" y="0"/>
                  </a:cubicBezTo>
                  <a:cubicBezTo>
                    <a:pt x="153" y="0"/>
                    <a:pt x="181" y="11"/>
                    <a:pt x="202" y="32"/>
                  </a:cubicBezTo>
                  <a:cubicBezTo>
                    <a:pt x="202" y="32"/>
                    <a:pt x="202" y="32"/>
                    <a:pt x="202" y="32"/>
                  </a:cubicBezTo>
                  <a:cubicBezTo>
                    <a:pt x="245" y="76"/>
                    <a:pt x="245" y="147"/>
                    <a:pt x="202" y="190"/>
                  </a:cubicBezTo>
                  <a:cubicBezTo>
                    <a:pt x="181" y="212"/>
                    <a:pt x="153" y="223"/>
                    <a:pt x="123" y="223"/>
                  </a:cubicBezTo>
                  <a:close/>
                  <a:moveTo>
                    <a:pt x="123" y="36"/>
                  </a:moveTo>
                  <a:cubicBezTo>
                    <a:pt x="103" y="36"/>
                    <a:pt x="84" y="43"/>
                    <a:pt x="69" y="58"/>
                  </a:cubicBezTo>
                  <a:cubicBezTo>
                    <a:pt x="40" y="87"/>
                    <a:pt x="40" y="135"/>
                    <a:pt x="69" y="165"/>
                  </a:cubicBezTo>
                  <a:cubicBezTo>
                    <a:pt x="84" y="179"/>
                    <a:pt x="103" y="187"/>
                    <a:pt x="123" y="187"/>
                  </a:cubicBezTo>
                  <a:cubicBezTo>
                    <a:pt x="143" y="187"/>
                    <a:pt x="162" y="179"/>
                    <a:pt x="176" y="165"/>
                  </a:cubicBezTo>
                  <a:cubicBezTo>
                    <a:pt x="206" y="135"/>
                    <a:pt x="206" y="87"/>
                    <a:pt x="176" y="58"/>
                  </a:cubicBezTo>
                  <a:cubicBezTo>
                    <a:pt x="162" y="43"/>
                    <a:pt x="143" y="36"/>
                    <a:pt x="123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9">
              <a:extLst>
                <a:ext uri="{FF2B5EF4-FFF2-40B4-BE49-F238E27FC236}">
                  <a16:creationId xmlns:a16="http://schemas.microsoft.com/office/drawing/2014/main" id="{502553FF-EACF-4755-BFC7-032CEED0FCEB}"/>
                </a:ext>
              </a:extLst>
            </p:cNvPr>
            <p:cNvSpPr>
              <a:spLocks/>
            </p:cNvSpPr>
            <p:nvPr/>
          </p:nvSpPr>
          <p:spPr bwMode="auto">
            <a:xfrm>
              <a:off x="8183994" y="3779475"/>
              <a:ext cx="950913" cy="954088"/>
            </a:xfrm>
            <a:custGeom>
              <a:avLst/>
              <a:gdLst>
                <a:gd name="T0" fmla="*/ 421 w 456"/>
                <a:gd name="T1" fmla="*/ 35 h 457"/>
                <a:gd name="T2" fmla="*/ 421 w 456"/>
                <a:gd name="T3" fmla="*/ 163 h 457"/>
                <a:gd name="T4" fmla="*/ 162 w 456"/>
                <a:gd name="T5" fmla="*/ 422 h 457"/>
                <a:gd name="T6" fmla="*/ 35 w 456"/>
                <a:gd name="T7" fmla="*/ 422 h 457"/>
                <a:gd name="T8" fmla="*/ 35 w 456"/>
                <a:gd name="T9" fmla="*/ 422 h 457"/>
                <a:gd name="T10" fmla="*/ 35 w 456"/>
                <a:gd name="T11" fmla="*/ 294 h 457"/>
                <a:gd name="T12" fmla="*/ 294 w 456"/>
                <a:gd name="T13" fmla="*/ 35 h 457"/>
                <a:gd name="T14" fmla="*/ 421 w 456"/>
                <a:gd name="T15" fmla="*/ 35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6" h="457">
                  <a:moveTo>
                    <a:pt x="421" y="35"/>
                  </a:moveTo>
                  <a:cubicBezTo>
                    <a:pt x="456" y="71"/>
                    <a:pt x="456" y="128"/>
                    <a:pt x="421" y="163"/>
                  </a:cubicBezTo>
                  <a:cubicBezTo>
                    <a:pt x="162" y="422"/>
                    <a:pt x="162" y="422"/>
                    <a:pt x="162" y="422"/>
                  </a:cubicBezTo>
                  <a:cubicBezTo>
                    <a:pt x="127" y="457"/>
                    <a:pt x="70" y="457"/>
                    <a:pt x="35" y="422"/>
                  </a:cubicBezTo>
                  <a:cubicBezTo>
                    <a:pt x="35" y="422"/>
                    <a:pt x="35" y="422"/>
                    <a:pt x="35" y="422"/>
                  </a:cubicBezTo>
                  <a:cubicBezTo>
                    <a:pt x="0" y="387"/>
                    <a:pt x="0" y="329"/>
                    <a:pt x="35" y="294"/>
                  </a:cubicBezTo>
                  <a:cubicBezTo>
                    <a:pt x="294" y="35"/>
                    <a:pt x="294" y="35"/>
                    <a:pt x="294" y="35"/>
                  </a:cubicBezTo>
                  <a:cubicBezTo>
                    <a:pt x="329" y="0"/>
                    <a:pt x="386" y="0"/>
                    <a:pt x="421" y="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15">
              <a:extLst>
                <a:ext uri="{FF2B5EF4-FFF2-40B4-BE49-F238E27FC236}">
                  <a16:creationId xmlns:a16="http://schemas.microsoft.com/office/drawing/2014/main" id="{719067C2-1B74-4BFE-88F9-45BE553E5D05}"/>
                </a:ext>
              </a:extLst>
            </p:cNvPr>
            <p:cNvSpPr>
              <a:spLocks/>
            </p:cNvSpPr>
            <p:nvPr/>
          </p:nvSpPr>
          <p:spPr bwMode="auto">
            <a:xfrm>
              <a:off x="9134907" y="3349262"/>
              <a:ext cx="430213" cy="430213"/>
            </a:xfrm>
            <a:custGeom>
              <a:avLst/>
              <a:gdLst>
                <a:gd name="T0" fmla="*/ 169 w 206"/>
                <a:gd name="T1" fmla="*/ 37 h 206"/>
                <a:gd name="T2" fmla="*/ 169 w 206"/>
                <a:gd name="T3" fmla="*/ 170 h 206"/>
                <a:gd name="T4" fmla="*/ 37 w 206"/>
                <a:gd name="T5" fmla="*/ 170 h 206"/>
                <a:gd name="T6" fmla="*/ 37 w 206"/>
                <a:gd name="T7" fmla="*/ 37 h 206"/>
                <a:gd name="T8" fmla="*/ 169 w 206"/>
                <a:gd name="T9" fmla="*/ 37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206">
                  <a:moveTo>
                    <a:pt x="169" y="37"/>
                  </a:moveTo>
                  <a:cubicBezTo>
                    <a:pt x="206" y="74"/>
                    <a:pt x="206" y="133"/>
                    <a:pt x="169" y="170"/>
                  </a:cubicBezTo>
                  <a:cubicBezTo>
                    <a:pt x="133" y="206"/>
                    <a:pt x="73" y="206"/>
                    <a:pt x="37" y="170"/>
                  </a:cubicBezTo>
                  <a:cubicBezTo>
                    <a:pt x="0" y="133"/>
                    <a:pt x="0" y="74"/>
                    <a:pt x="37" y="37"/>
                  </a:cubicBezTo>
                  <a:cubicBezTo>
                    <a:pt x="73" y="0"/>
                    <a:pt x="133" y="0"/>
                    <a:pt x="169" y="3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9">
              <a:extLst>
                <a:ext uri="{FF2B5EF4-FFF2-40B4-BE49-F238E27FC236}">
                  <a16:creationId xmlns:a16="http://schemas.microsoft.com/office/drawing/2014/main" id="{D644E685-BA35-4193-B648-684A72C58C99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4576" y="1879599"/>
              <a:ext cx="950913" cy="954088"/>
            </a:xfrm>
            <a:custGeom>
              <a:avLst/>
              <a:gdLst>
                <a:gd name="T0" fmla="*/ 421 w 456"/>
                <a:gd name="T1" fmla="*/ 35 h 457"/>
                <a:gd name="T2" fmla="*/ 421 w 456"/>
                <a:gd name="T3" fmla="*/ 163 h 457"/>
                <a:gd name="T4" fmla="*/ 162 w 456"/>
                <a:gd name="T5" fmla="*/ 422 h 457"/>
                <a:gd name="T6" fmla="*/ 35 w 456"/>
                <a:gd name="T7" fmla="*/ 422 h 457"/>
                <a:gd name="T8" fmla="*/ 35 w 456"/>
                <a:gd name="T9" fmla="*/ 422 h 457"/>
                <a:gd name="T10" fmla="*/ 35 w 456"/>
                <a:gd name="T11" fmla="*/ 294 h 457"/>
                <a:gd name="T12" fmla="*/ 294 w 456"/>
                <a:gd name="T13" fmla="*/ 35 h 457"/>
                <a:gd name="T14" fmla="*/ 421 w 456"/>
                <a:gd name="T15" fmla="*/ 35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6" h="457">
                  <a:moveTo>
                    <a:pt x="421" y="35"/>
                  </a:moveTo>
                  <a:cubicBezTo>
                    <a:pt x="456" y="71"/>
                    <a:pt x="456" y="128"/>
                    <a:pt x="421" y="163"/>
                  </a:cubicBezTo>
                  <a:cubicBezTo>
                    <a:pt x="162" y="422"/>
                    <a:pt x="162" y="422"/>
                    <a:pt x="162" y="422"/>
                  </a:cubicBezTo>
                  <a:cubicBezTo>
                    <a:pt x="127" y="457"/>
                    <a:pt x="70" y="457"/>
                    <a:pt x="35" y="422"/>
                  </a:cubicBezTo>
                  <a:cubicBezTo>
                    <a:pt x="35" y="422"/>
                    <a:pt x="35" y="422"/>
                    <a:pt x="35" y="422"/>
                  </a:cubicBezTo>
                  <a:cubicBezTo>
                    <a:pt x="0" y="387"/>
                    <a:pt x="0" y="329"/>
                    <a:pt x="35" y="294"/>
                  </a:cubicBezTo>
                  <a:cubicBezTo>
                    <a:pt x="294" y="35"/>
                    <a:pt x="294" y="35"/>
                    <a:pt x="294" y="35"/>
                  </a:cubicBezTo>
                  <a:cubicBezTo>
                    <a:pt x="329" y="0"/>
                    <a:pt x="386" y="0"/>
                    <a:pt x="421" y="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13">
              <a:extLst>
                <a:ext uri="{FF2B5EF4-FFF2-40B4-BE49-F238E27FC236}">
                  <a16:creationId xmlns:a16="http://schemas.microsoft.com/office/drawing/2014/main" id="{CC3073CA-CDEC-4182-AC2A-048A84700D7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32790" y="2824939"/>
              <a:ext cx="330055" cy="301354"/>
            </a:xfrm>
            <a:custGeom>
              <a:avLst/>
              <a:gdLst>
                <a:gd name="T0" fmla="*/ 123 w 245"/>
                <a:gd name="T1" fmla="*/ 223 h 223"/>
                <a:gd name="T2" fmla="*/ 44 w 245"/>
                <a:gd name="T3" fmla="*/ 190 h 223"/>
                <a:gd name="T4" fmla="*/ 44 w 245"/>
                <a:gd name="T5" fmla="*/ 32 h 223"/>
                <a:gd name="T6" fmla="*/ 123 w 245"/>
                <a:gd name="T7" fmla="*/ 0 h 223"/>
                <a:gd name="T8" fmla="*/ 202 w 245"/>
                <a:gd name="T9" fmla="*/ 32 h 223"/>
                <a:gd name="T10" fmla="*/ 202 w 245"/>
                <a:gd name="T11" fmla="*/ 32 h 223"/>
                <a:gd name="T12" fmla="*/ 202 w 245"/>
                <a:gd name="T13" fmla="*/ 190 h 223"/>
                <a:gd name="T14" fmla="*/ 123 w 245"/>
                <a:gd name="T15" fmla="*/ 223 h 223"/>
                <a:gd name="T16" fmla="*/ 123 w 245"/>
                <a:gd name="T17" fmla="*/ 36 h 223"/>
                <a:gd name="T18" fmla="*/ 69 w 245"/>
                <a:gd name="T19" fmla="*/ 58 h 223"/>
                <a:gd name="T20" fmla="*/ 69 w 245"/>
                <a:gd name="T21" fmla="*/ 165 h 223"/>
                <a:gd name="T22" fmla="*/ 123 w 245"/>
                <a:gd name="T23" fmla="*/ 187 h 223"/>
                <a:gd name="T24" fmla="*/ 176 w 245"/>
                <a:gd name="T25" fmla="*/ 165 h 223"/>
                <a:gd name="T26" fmla="*/ 176 w 245"/>
                <a:gd name="T27" fmla="*/ 58 h 223"/>
                <a:gd name="T28" fmla="*/ 123 w 245"/>
                <a:gd name="T29" fmla="*/ 36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5" h="223">
                  <a:moveTo>
                    <a:pt x="123" y="223"/>
                  </a:moveTo>
                  <a:cubicBezTo>
                    <a:pt x="93" y="223"/>
                    <a:pt x="65" y="212"/>
                    <a:pt x="44" y="190"/>
                  </a:cubicBezTo>
                  <a:cubicBezTo>
                    <a:pt x="0" y="147"/>
                    <a:pt x="0" y="76"/>
                    <a:pt x="44" y="32"/>
                  </a:cubicBezTo>
                  <a:cubicBezTo>
                    <a:pt x="65" y="11"/>
                    <a:pt x="93" y="0"/>
                    <a:pt x="123" y="0"/>
                  </a:cubicBezTo>
                  <a:cubicBezTo>
                    <a:pt x="153" y="0"/>
                    <a:pt x="181" y="11"/>
                    <a:pt x="202" y="32"/>
                  </a:cubicBezTo>
                  <a:cubicBezTo>
                    <a:pt x="202" y="32"/>
                    <a:pt x="202" y="32"/>
                    <a:pt x="202" y="32"/>
                  </a:cubicBezTo>
                  <a:cubicBezTo>
                    <a:pt x="245" y="76"/>
                    <a:pt x="245" y="147"/>
                    <a:pt x="202" y="190"/>
                  </a:cubicBezTo>
                  <a:cubicBezTo>
                    <a:pt x="181" y="212"/>
                    <a:pt x="153" y="223"/>
                    <a:pt x="123" y="223"/>
                  </a:cubicBezTo>
                  <a:close/>
                  <a:moveTo>
                    <a:pt x="123" y="36"/>
                  </a:moveTo>
                  <a:cubicBezTo>
                    <a:pt x="103" y="36"/>
                    <a:pt x="84" y="43"/>
                    <a:pt x="69" y="58"/>
                  </a:cubicBezTo>
                  <a:cubicBezTo>
                    <a:pt x="40" y="87"/>
                    <a:pt x="40" y="135"/>
                    <a:pt x="69" y="165"/>
                  </a:cubicBezTo>
                  <a:cubicBezTo>
                    <a:pt x="84" y="179"/>
                    <a:pt x="103" y="187"/>
                    <a:pt x="123" y="187"/>
                  </a:cubicBezTo>
                  <a:cubicBezTo>
                    <a:pt x="143" y="187"/>
                    <a:pt x="162" y="179"/>
                    <a:pt x="176" y="165"/>
                  </a:cubicBezTo>
                  <a:cubicBezTo>
                    <a:pt x="206" y="135"/>
                    <a:pt x="206" y="87"/>
                    <a:pt x="176" y="58"/>
                  </a:cubicBezTo>
                  <a:cubicBezTo>
                    <a:pt x="162" y="43"/>
                    <a:pt x="143" y="36"/>
                    <a:pt x="123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6">
              <a:extLst>
                <a:ext uri="{FF2B5EF4-FFF2-40B4-BE49-F238E27FC236}">
                  <a16:creationId xmlns:a16="http://schemas.microsoft.com/office/drawing/2014/main" id="{B7CA2367-AE14-4690-9346-F4E50C5F0D59}"/>
                </a:ext>
              </a:extLst>
            </p:cNvPr>
            <p:cNvSpPr>
              <a:spLocks/>
            </p:cNvSpPr>
            <p:nvPr/>
          </p:nvSpPr>
          <p:spPr bwMode="auto">
            <a:xfrm>
              <a:off x="7440141" y="4765674"/>
              <a:ext cx="700088" cy="700088"/>
            </a:xfrm>
            <a:custGeom>
              <a:avLst/>
              <a:gdLst>
                <a:gd name="T0" fmla="*/ 328 w 335"/>
                <a:gd name="T1" fmla="*/ 56 h 335"/>
                <a:gd name="T2" fmla="*/ 299 w 335"/>
                <a:gd name="T3" fmla="*/ 57 h 335"/>
                <a:gd name="T4" fmla="*/ 274 w 335"/>
                <a:gd name="T5" fmla="*/ 57 h 335"/>
                <a:gd name="T6" fmla="*/ 274 w 335"/>
                <a:gd name="T7" fmla="*/ 81 h 335"/>
                <a:gd name="T8" fmla="*/ 273 w 335"/>
                <a:gd name="T9" fmla="*/ 110 h 335"/>
                <a:gd name="T10" fmla="*/ 245 w 335"/>
                <a:gd name="T11" fmla="*/ 111 h 335"/>
                <a:gd name="T12" fmla="*/ 220 w 335"/>
                <a:gd name="T13" fmla="*/ 111 h 335"/>
                <a:gd name="T14" fmla="*/ 220 w 335"/>
                <a:gd name="T15" fmla="*/ 136 h 335"/>
                <a:gd name="T16" fmla="*/ 219 w 335"/>
                <a:gd name="T17" fmla="*/ 164 h 335"/>
                <a:gd name="T18" fmla="*/ 190 w 335"/>
                <a:gd name="T19" fmla="*/ 165 h 335"/>
                <a:gd name="T20" fmla="*/ 166 w 335"/>
                <a:gd name="T21" fmla="*/ 166 h 335"/>
                <a:gd name="T22" fmla="*/ 165 w 335"/>
                <a:gd name="T23" fmla="*/ 190 h 335"/>
                <a:gd name="T24" fmla="*/ 164 w 335"/>
                <a:gd name="T25" fmla="*/ 219 h 335"/>
                <a:gd name="T26" fmla="*/ 136 w 335"/>
                <a:gd name="T27" fmla="*/ 220 h 335"/>
                <a:gd name="T28" fmla="*/ 111 w 335"/>
                <a:gd name="T29" fmla="*/ 220 h 335"/>
                <a:gd name="T30" fmla="*/ 111 w 335"/>
                <a:gd name="T31" fmla="*/ 245 h 335"/>
                <a:gd name="T32" fmla="*/ 110 w 335"/>
                <a:gd name="T33" fmla="*/ 273 h 335"/>
                <a:gd name="T34" fmla="*/ 81 w 335"/>
                <a:gd name="T35" fmla="*/ 274 h 335"/>
                <a:gd name="T36" fmla="*/ 57 w 335"/>
                <a:gd name="T37" fmla="*/ 274 h 335"/>
                <a:gd name="T38" fmla="*/ 57 w 335"/>
                <a:gd name="T39" fmla="*/ 299 h 335"/>
                <a:gd name="T40" fmla="*/ 56 w 335"/>
                <a:gd name="T41" fmla="*/ 327 h 335"/>
                <a:gd name="T42" fmla="*/ 27 w 335"/>
                <a:gd name="T43" fmla="*/ 329 h 335"/>
                <a:gd name="T44" fmla="*/ 2 w 335"/>
                <a:gd name="T45" fmla="*/ 329 h 335"/>
                <a:gd name="T46" fmla="*/ 0 w 335"/>
                <a:gd name="T47" fmla="*/ 326 h 335"/>
                <a:gd name="T48" fmla="*/ 28 w 335"/>
                <a:gd name="T49" fmla="*/ 325 h 335"/>
                <a:gd name="T50" fmla="*/ 53 w 335"/>
                <a:gd name="T51" fmla="*/ 325 h 335"/>
                <a:gd name="T52" fmla="*/ 53 w 335"/>
                <a:gd name="T53" fmla="*/ 300 h 335"/>
                <a:gd name="T54" fmla="*/ 54 w 335"/>
                <a:gd name="T55" fmla="*/ 271 h 335"/>
                <a:gd name="T56" fmla="*/ 83 w 335"/>
                <a:gd name="T57" fmla="*/ 270 h 335"/>
                <a:gd name="T58" fmla="*/ 107 w 335"/>
                <a:gd name="T59" fmla="*/ 270 h 335"/>
                <a:gd name="T60" fmla="*/ 107 w 335"/>
                <a:gd name="T61" fmla="*/ 246 h 335"/>
                <a:gd name="T62" fmla="*/ 108 w 335"/>
                <a:gd name="T63" fmla="*/ 217 h 335"/>
                <a:gd name="T64" fmla="*/ 137 w 335"/>
                <a:gd name="T65" fmla="*/ 216 h 335"/>
                <a:gd name="T66" fmla="*/ 162 w 335"/>
                <a:gd name="T67" fmla="*/ 216 h 335"/>
                <a:gd name="T68" fmla="*/ 162 w 335"/>
                <a:gd name="T69" fmla="*/ 191 h 335"/>
                <a:gd name="T70" fmla="*/ 163 w 335"/>
                <a:gd name="T71" fmla="*/ 163 h 335"/>
                <a:gd name="T72" fmla="*/ 191 w 335"/>
                <a:gd name="T73" fmla="*/ 162 h 335"/>
                <a:gd name="T74" fmla="*/ 216 w 335"/>
                <a:gd name="T75" fmla="*/ 162 h 335"/>
                <a:gd name="T76" fmla="*/ 216 w 335"/>
                <a:gd name="T77" fmla="*/ 137 h 335"/>
                <a:gd name="T78" fmla="*/ 217 w 335"/>
                <a:gd name="T79" fmla="*/ 108 h 335"/>
                <a:gd name="T80" fmla="*/ 246 w 335"/>
                <a:gd name="T81" fmla="*/ 107 h 335"/>
                <a:gd name="T82" fmla="*/ 270 w 335"/>
                <a:gd name="T83" fmla="*/ 107 h 335"/>
                <a:gd name="T84" fmla="*/ 270 w 335"/>
                <a:gd name="T85" fmla="*/ 83 h 335"/>
                <a:gd name="T86" fmla="*/ 271 w 335"/>
                <a:gd name="T87" fmla="*/ 54 h 335"/>
                <a:gd name="T88" fmla="*/ 300 w 335"/>
                <a:gd name="T89" fmla="*/ 53 h 335"/>
                <a:gd name="T90" fmla="*/ 325 w 335"/>
                <a:gd name="T91" fmla="*/ 53 h 335"/>
                <a:gd name="T92" fmla="*/ 325 w 335"/>
                <a:gd name="T93" fmla="*/ 28 h 335"/>
                <a:gd name="T94" fmla="*/ 326 w 335"/>
                <a:gd name="T95" fmla="*/ 0 h 335"/>
                <a:gd name="T96" fmla="*/ 329 w 335"/>
                <a:gd name="T97" fmla="*/ 2 h 335"/>
                <a:gd name="T98" fmla="*/ 329 w 335"/>
                <a:gd name="T99" fmla="*/ 27 h 335"/>
                <a:gd name="T100" fmla="*/ 328 w 335"/>
                <a:gd name="T101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35" h="335">
                  <a:moveTo>
                    <a:pt x="328" y="56"/>
                  </a:moveTo>
                  <a:cubicBezTo>
                    <a:pt x="320" y="63"/>
                    <a:pt x="309" y="60"/>
                    <a:pt x="299" y="57"/>
                  </a:cubicBezTo>
                  <a:cubicBezTo>
                    <a:pt x="289" y="54"/>
                    <a:pt x="280" y="51"/>
                    <a:pt x="274" y="57"/>
                  </a:cubicBezTo>
                  <a:cubicBezTo>
                    <a:pt x="268" y="63"/>
                    <a:pt x="271" y="72"/>
                    <a:pt x="274" y="81"/>
                  </a:cubicBezTo>
                  <a:cubicBezTo>
                    <a:pt x="277" y="92"/>
                    <a:pt x="281" y="102"/>
                    <a:pt x="273" y="110"/>
                  </a:cubicBezTo>
                  <a:cubicBezTo>
                    <a:pt x="265" y="118"/>
                    <a:pt x="255" y="114"/>
                    <a:pt x="245" y="111"/>
                  </a:cubicBezTo>
                  <a:cubicBezTo>
                    <a:pt x="235" y="108"/>
                    <a:pt x="226" y="105"/>
                    <a:pt x="220" y="111"/>
                  </a:cubicBezTo>
                  <a:cubicBezTo>
                    <a:pt x="214" y="117"/>
                    <a:pt x="217" y="126"/>
                    <a:pt x="220" y="136"/>
                  </a:cubicBezTo>
                  <a:cubicBezTo>
                    <a:pt x="223" y="146"/>
                    <a:pt x="226" y="157"/>
                    <a:pt x="219" y="164"/>
                  </a:cubicBezTo>
                  <a:cubicBezTo>
                    <a:pt x="211" y="172"/>
                    <a:pt x="200" y="169"/>
                    <a:pt x="190" y="165"/>
                  </a:cubicBezTo>
                  <a:cubicBezTo>
                    <a:pt x="181" y="162"/>
                    <a:pt x="171" y="160"/>
                    <a:pt x="166" y="166"/>
                  </a:cubicBezTo>
                  <a:cubicBezTo>
                    <a:pt x="160" y="171"/>
                    <a:pt x="162" y="181"/>
                    <a:pt x="165" y="190"/>
                  </a:cubicBezTo>
                  <a:cubicBezTo>
                    <a:pt x="169" y="200"/>
                    <a:pt x="172" y="211"/>
                    <a:pt x="164" y="219"/>
                  </a:cubicBezTo>
                  <a:cubicBezTo>
                    <a:pt x="157" y="226"/>
                    <a:pt x="146" y="223"/>
                    <a:pt x="136" y="220"/>
                  </a:cubicBezTo>
                  <a:cubicBezTo>
                    <a:pt x="126" y="217"/>
                    <a:pt x="117" y="214"/>
                    <a:pt x="111" y="220"/>
                  </a:cubicBezTo>
                  <a:cubicBezTo>
                    <a:pt x="105" y="226"/>
                    <a:pt x="108" y="235"/>
                    <a:pt x="111" y="245"/>
                  </a:cubicBezTo>
                  <a:cubicBezTo>
                    <a:pt x="114" y="255"/>
                    <a:pt x="118" y="265"/>
                    <a:pt x="110" y="273"/>
                  </a:cubicBezTo>
                  <a:cubicBezTo>
                    <a:pt x="102" y="281"/>
                    <a:pt x="92" y="277"/>
                    <a:pt x="81" y="274"/>
                  </a:cubicBezTo>
                  <a:cubicBezTo>
                    <a:pt x="72" y="271"/>
                    <a:pt x="63" y="268"/>
                    <a:pt x="57" y="274"/>
                  </a:cubicBezTo>
                  <a:cubicBezTo>
                    <a:pt x="51" y="280"/>
                    <a:pt x="54" y="289"/>
                    <a:pt x="57" y="299"/>
                  </a:cubicBezTo>
                  <a:cubicBezTo>
                    <a:pt x="60" y="309"/>
                    <a:pt x="63" y="320"/>
                    <a:pt x="56" y="327"/>
                  </a:cubicBezTo>
                  <a:cubicBezTo>
                    <a:pt x="48" y="335"/>
                    <a:pt x="37" y="332"/>
                    <a:pt x="27" y="329"/>
                  </a:cubicBezTo>
                  <a:cubicBezTo>
                    <a:pt x="17" y="326"/>
                    <a:pt x="8" y="323"/>
                    <a:pt x="2" y="329"/>
                  </a:cubicBezTo>
                  <a:cubicBezTo>
                    <a:pt x="0" y="326"/>
                    <a:pt x="0" y="326"/>
                    <a:pt x="0" y="326"/>
                  </a:cubicBezTo>
                  <a:cubicBezTo>
                    <a:pt x="7" y="318"/>
                    <a:pt x="18" y="322"/>
                    <a:pt x="28" y="325"/>
                  </a:cubicBezTo>
                  <a:cubicBezTo>
                    <a:pt x="38" y="328"/>
                    <a:pt x="47" y="331"/>
                    <a:pt x="53" y="325"/>
                  </a:cubicBezTo>
                  <a:cubicBezTo>
                    <a:pt x="59" y="319"/>
                    <a:pt x="56" y="310"/>
                    <a:pt x="53" y="300"/>
                  </a:cubicBezTo>
                  <a:cubicBezTo>
                    <a:pt x="50" y="290"/>
                    <a:pt x="46" y="279"/>
                    <a:pt x="54" y="271"/>
                  </a:cubicBezTo>
                  <a:cubicBezTo>
                    <a:pt x="62" y="264"/>
                    <a:pt x="72" y="267"/>
                    <a:pt x="83" y="270"/>
                  </a:cubicBezTo>
                  <a:cubicBezTo>
                    <a:pt x="92" y="273"/>
                    <a:pt x="101" y="276"/>
                    <a:pt x="107" y="270"/>
                  </a:cubicBezTo>
                  <a:cubicBezTo>
                    <a:pt x="113" y="264"/>
                    <a:pt x="110" y="255"/>
                    <a:pt x="107" y="246"/>
                  </a:cubicBezTo>
                  <a:cubicBezTo>
                    <a:pt x="104" y="235"/>
                    <a:pt x="101" y="225"/>
                    <a:pt x="108" y="217"/>
                  </a:cubicBezTo>
                  <a:cubicBezTo>
                    <a:pt x="116" y="209"/>
                    <a:pt x="127" y="213"/>
                    <a:pt x="137" y="216"/>
                  </a:cubicBezTo>
                  <a:cubicBezTo>
                    <a:pt x="147" y="219"/>
                    <a:pt x="156" y="222"/>
                    <a:pt x="162" y="216"/>
                  </a:cubicBezTo>
                  <a:cubicBezTo>
                    <a:pt x="168" y="210"/>
                    <a:pt x="165" y="201"/>
                    <a:pt x="162" y="191"/>
                  </a:cubicBezTo>
                  <a:cubicBezTo>
                    <a:pt x="158" y="181"/>
                    <a:pt x="155" y="170"/>
                    <a:pt x="163" y="163"/>
                  </a:cubicBezTo>
                  <a:cubicBezTo>
                    <a:pt x="170" y="155"/>
                    <a:pt x="181" y="158"/>
                    <a:pt x="191" y="162"/>
                  </a:cubicBezTo>
                  <a:cubicBezTo>
                    <a:pt x="201" y="165"/>
                    <a:pt x="210" y="168"/>
                    <a:pt x="216" y="162"/>
                  </a:cubicBezTo>
                  <a:cubicBezTo>
                    <a:pt x="222" y="156"/>
                    <a:pt x="219" y="147"/>
                    <a:pt x="216" y="137"/>
                  </a:cubicBezTo>
                  <a:cubicBezTo>
                    <a:pt x="213" y="127"/>
                    <a:pt x="209" y="116"/>
                    <a:pt x="217" y="108"/>
                  </a:cubicBezTo>
                  <a:cubicBezTo>
                    <a:pt x="225" y="101"/>
                    <a:pt x="235" y="104"/>
                    <a:pt x="246" y="107"/>
                  </a:cubicBezTo>
                  <a:cubicBezTo>
                    <a:pt x="255" y="110"/>
                    <a:pt x="264" y="113"/>
                    <a:pt x="270" y="107"/>
                  </a:cubicBezTo>
                  <a:cubicBezTo>
                    <a:pt x="276" y="101"/>
                    <a:pt x="273" y="92"/>
                    <a:pt x="270" y="83"/>
                  </a:cubicBezTo>
                  <a:cubicBezTo>
                    <a:pt x="267" y="72"/>
                    <a:pt x="264" y="62"/>
                    <a:pt x="271" y="54"/>
                  </a:cubicBezTo>
                  <a:cubicBezTo>
                    <a:pt x="279" y="46"/>
                    <a:pt x="290" y="50"/>
                    <a:pt x="300" y="53"/>
                  </a:cubicBezTo>
                  <a:cubicBezTo>
                    <a:pt x="310" y="56"/>
                    <a:pt x="319" y="59"/>
                    <a:pt x="325" y="53"/>
                  </a:cubicBezTo>
                  <a:cubicBezTo>
                    <a:pt x="331" y="47"/>
                    <a:pt x="328" y="38"/>
                    <a:pt x="325" y="28"/>
                  </a:cubicBezTo>
                  <a:cubicBezTo>
                    <a:pt x="322" y="18"/>
                    <a:pt x="318" y="7"/>
                    <a:pt x="326" y="0"/>
                  </a:cubicBezTo>
                  <a:cubicBezTo>
                    <a:pt x="329" y="2"/>
                    <a:pt x="329" y="2"/>
                    <a:pt x="329" y="2"/>
                  </a:cubicBezTo>
                  <a:cubicBezTo>
                    <a:pt x="323" y="8"/>
                    <a:pt x="326" y="17"/>
                    <a:pt x="329" y="27"/>
                  </a:cubicBezTo>
                  <a:cubicBezTo>
                    <a:pt x="332" y="37"/>
                    <a:pt x="335" y="48"/>
                    <a:pt x="328" y="5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6">
              <a:extLst>
                <a:ext uri="{FF2B5EF4-FFF2-40B4-BE49-F238E27FC236}">
                  <a16:creationId xmlns:a16="http://schemas.microsoft.com/office/drawing/2014/main" id="{18DC3AA2-6077-4E8C-ACD4-3DE49824C487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6966" y="1084263"/>
              <a:ext cx="700088" cy="700088"/>
            </a:xfrm>
            <a:custGeom>
              <a:avLst/>
              <a:gdLst>
                <a:gd name="T0" fmla="*/ 328 w 335"/>
                <a:gd name="T1" fmla="*/ 56 h 335"/>
                <a:gd name="T2" fmla="*/ 299 w 335"/>
                <a:gd name="T3" fmla="*/ 57 h 335"/>
                <a:gd name="T4" fmla="*/ 274 w 335"/>
                <a:gd name="T5" fmla="*/ 57 h 335"/>
                <a:gd name="T6" fmla="*/ 274 w 335"/>
                <a:gd name="T7" fmla="*/ 81 h 335"/>
                <a:gd name="T8" fmla="*/ 273 w 335"/>
                <a:gd name="T9" fmla="*/ 110 h 335"/>
                <a:gd name="T10" fmla="*/ 245 w 335"/>
                <a:gd name="T11" fmla="*/ 111 h 335"/>
                <a:gd name="T12" fmla="*/ 220 w 335"/>
                <a:gd name="T13" fmla="*/ 111 h 335"/>
                <a:gd name="T14" fmla="*/ 220 w 335"/>
                <a:gd name="T15" fmla="*/ 136 h 335"/>
                <a:gd name="T16" fmla="*/ 219 w 335"/>
                <a:gd name="T17" fmla="*/ 164 h 335"/>
                <a:gd name="T18" fmla="*/ 190 w 335"/>
                <a:gd name="T19" fmla="*/ 165 h 335"/>
                <a:gd name="T20" fmla="*/ 166 w 335"/>
                <a:gd name="T21" fmla="*/ 166 h 335"/>
                <a:gd name="T22" fmla="*/ 165 w 335"/>
                <a:gd name="T23" fmla="*/ 190 h 335"/>
                <a:gd name="T24" fmla="*/ 164 w 335"/>
                <a:gd name="T25" fmla="*/ 219 h 335"/>
                <a:gd name="T26" fmla="*/ 136 w 335"/>
                <a:gd name="T27" fmla="*/ 220 h 335"/>
                <a:gd name="T28" fmla="*/ 111 w 335"/>
                <a:gd name="T29" fmla="*/ 220 h 335"/>
                <a:gd name="T30" fmla="*/ 111 w 335"/>
                <a:gd name="T31" fmla="*/ 245 h 335"/>
                <a:gd name="T32" fmla="*/ 110 w 335"/>
                <a:gd name="T33" fmla="*/ 273 h 335"/>
                <a:gd name="T34" fmla="*/ 81 w 335"/>
                <a:gd name="T35" fmla="*/ 274 h 335"/>
                <a:gd name="T36" fmla="*/ 57 w 335"/>
                <a:gd name="T37" fmla="*/ 274 h 335"/>
                <a:gd name="T38" fmla="*/ 57 w 335"/>
                <a:gd name="T39" fmla="*/ 299 h 335"/>
                <a:gd name="T40" fmla="*/ 56 w 335"/>
                <a:gd name="T41" fmla="*/ 327 h 335"/>
                <a:gd name="T42" fmla="*/ 27 w 335"/>
                <a:gd name="T43" fmla="*/ 329 h 335"/>
                <a:gd name="T44" fmla="*/ 2 w 335"/>
                <a:gd name="T45" fmla="*/ 329 h 335"/>
                <a:gd name="T46" fmla="*/ 0 w 335"/>
                <a:gd name="T47" fmla="*/ 326 h 335"/>
                <a:gd name="T48" fmla="*/ 28 w 335"/>
                <a:gd name="T49" fmla="*/ 325 h 335"/>
                <a:gd name="T50" fmla="*/ 53 w 335"/>
                <a:gd name="T51" fmla="*/ 325 h 335"/>
                <a:gd name="T52" fmla="*/ 53 w 335"/>
                <a:gd name="T53" fmla="*/ 300 h 335"/>
                <a:gd name="T54" fmla="*/ 54 w 335"/>
                <a:gd name="T55" fmla="*/ 271 h 335"/>
                <a:gd name="T56" fmla="*/ 83 w 335"/>
                <a:gd name="T57" fmla="*/ 270 h 335"/>
                <a:gd name="T58" fmla="*/ 107 w 335"/>
                <a:gd name="T59" fmla="*/ 270 h 335"/>
                <a:gd name="T60" fmla="*/ 107 w 335"/>
                <a:gd name="T61" fmla="*/ 246 h 335"/>
                <a:gd name="T62" fmla="*/ 108 w 335"/>
                <a:gd name="T63" fmla="*/ 217 h 335"/>
                <a:gd name="T64" fmla="*/ 137 w 335"/>
                <a:gd name="T65" fmla="*/ 216 h 335"/>
                <a:gd name="T66" fmla="*/ 162 w 335"/>
                <a:gd name="T67" fmla="*/ 216 h 335"/>
                <a:gd name="T68" fmla="*/ 162 w 335"/>
                <a:gd name="T69" fmla="*/ 191 h 335"/>
                <a:gd name="T70" fmla="*/ 163 w 335"/>
                <a:gd name="T71" fmla="*/ 163 h 335"/>
                <a:gd name="T72" fmla="*/ 191 w 335"/>
                <a:gd name="T73" fmla="*/ 162 h 335"/>
                <a:gd name="T74" fmla="*/ 216 w 335"/>
                <a:gd name="T75" fmla="*/ 162 h 335"/>
                <a:gd name="T76" fmla="*/ 216 w 335"/>
                <a:gd name="T77" fmla="*/ 137 h 335"/>
                <a:gd name="T78" fmla="*/ 217 w 335"/>
                <a:gd name="T79" fmla="*/ 108 h 335"/>
                <a:gd name="T80" fmla="*/ 246 w 335"/>
                <a:gd name="T81" fmla="*/ 107 h 335"/>
                <a:gd name="T82" fmla="*/ 270 w 335"/>
                <a:gd name="T83" fmla="*/ 107 h 335"/>
                <a:gd name="T84" fmla="*/ 270 w 335"/>
                <a:gd name="T85" fmla="*/ 83 h 335"/>
                <a:gd name="T86" fmla="*/ 271 w 335"/>
                <a:gd name="T87" fmla="*/ 54 h 335"/>
                <a:gd name="T88" fmla="*/ 300 w 335"/>
                <a:gd name="T89" fmla="*/ 53 h 335"/>
                <a:gd name="T90" fmla="*/ 325 w 335"/>
                <a:gd name="T91" fmla="*/ 53 h 335"/>
                <a:gd name="T92" fmla="*/ 325 w 335"/>
                <a:gd name="T93" fmla="*/ 28 h 335"/>
                <a:gd name="T94" fmla="*/ 326 w 335"/>
                <a:gd name="T95" fmla="*/ 0 h 335"/>
                <a:gd name="T96" fmla="*/ 329 w 335"/>
                <a:gd name="T97" fmla="*/ 2 h 335"/>
                <a:gd name="T98" fmla="*/ 329 w 335"/>
                <a:gd name="T99" fmla="*/ 27 h 335"/>
                <a:gd name="T100" fmla="*/ 328 w 335"/>
                <a:gd name="T101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35" h="335">
                  <a:moveTo>
                    <a:pt x="328" y="56"/>
                  </a:moveTo>
                  <a:cubicBezTo>
                    <a:pt x="320" y="63"/>
                    <a:pt x="309" y="60"/>
                    <a:pt x="299" y="57"/>
                  </a:cubicBezTo>
                  <a:cubicBezTo>
                    <a:pt x="289" y="54"/>
                    <a:pt x="280" y="51"/>
                    <a:pt x="274" y="57"/>
                  </a:cubicBezTo>
                  <a:cubicBezTo>
                    <a:pt x="268" y="63"/>
                    <a:pt x="271" y="72"/>
                    <a:pt x="274" y="81"/>
                  </a:cubicBezTo>
                  <a:cubicBezTo>
                    <a:pt x="277" y="92"/>
                    <a:pt x="281" y="102"/>
                    <a:pt x="273" y="110"/>
                  </a:cubicBezTo>
                  <a:cubicBezTo>
                    <a:pt x="265" y="118"/>
                    <a:pt x="255" y="114"/>
                    <a:pt x="245" y="111"/>
                  </a:cubicBezTo>
                  <a:cubicBezTo>
                    <a:pt x="235" y="108"/>
                    <a:pt x="226" y="105"/>
                    <a:pt x="220" y="111"/>
                  </a:cubicBezTo>
                  <a:cubicBezTo>
                    <a:pt x="214" y="117"/>
                    <a:pt x="217" y="126"/>
                    <a:pt x="220" y="136"/>
                  </a:cubicBezTo>
                  <a:cubicBezTo>
                    <a:pt x="223" y="146"/>
                    <a:pt x="226" y="157"/>
                    <a:pt x="219" y="164"/>
                  </a:cubicBezTo>
                  <a:cubicBezTo>
                    <a:pt x="211" y="172"/>
                    <a:pt x="200" y="169"/>
                    <a:pt x="190" y="165"/>
                  </a:cubicBezTo>
                  <a:cubicBezTo>
                    <a:pt x="181" y="162"/>
                    <a:pt x="171" y="160"/>
                    <a:pt x="166" y="166"/>
                  </a:cubicBezTo>
                  <a:cubicBezTo>
                    <a:pt x="160" y="171"/>
                    <a:pt x="162" y="181"/>
                    <a:pt x="165" y="190"/>
                  </a:cubicBezTo>
                  <a:cubicBezTo>
                    <a:pt x="169" y="200"/>
                    <a:pt x="172" y="211"/>
                    <a:pt x="164" y="219"/>
                  </a:cubicBezTo>
                  <a:cubicBezTo>
                    <a:pt x="157" y="226"/>
                    <a:pt x="146" y="223"/>
                    <a:pt x="136" y="220"/>
                  </a:cubicBezTo>
                  <a:cubicBezTo>
                    <a:pt x="126" y="217"/>
                    <a:pt x="117" y="214"/>
                    <a:pt x="111" y="220"/>
                  </a:cubicBezTo>
                  <a:cubicBezTo>
                    <a:pt x="105" y="226"/>
                    <a:pt x="108" y="235"/>
                    <a:pt x="111" y="245"/>
                  </a:cubicBezTo>
                  <a:cubicBezTo>
                    <a:pt x="114" y="255"/>
                    <a:pt x="118" y="265"/>
                    <a:pt x="110" y="273"/>
                  </a:cubicBezTo>
                  <a:cubicBezTo>
                    <a:pt x="102" y="281"/>
                    <a:pt x="92" y="277"/>
                    <a:pt x="81" y="274"/>
                  </a:cubicBezTo>
                  <a:cubicBezTo>
                    <a:pt x="72" y="271"/>
                    <a:pt x="63" y="268"/>
                    <a:pt x="57" y="274"/>
                  </a:cubicBezTo>
                  <a:cubicBezTo>
                    <a:pt x="51" y="280"/>
                    <a:pt x="54" y="289"/>
                    <a:pt x="57" y="299"/>
                  </a:cubicBezTo>
                  <a:cubicBezTo>
                    <a:pt x="60" y="309"/>
                    <a:pt x="63" y="320"/>
                    <a:pt x="56" y="327"/>
                  </a:cubicBezTo>
                  <a:cubicBezTo>
                    <a:pt x="48" y="335"/>
                    <a:pt x="37" y="332"/>
                    <a:pt x="27" y="329"/>
                  </a:cubicBezTo>
                  <a:cubicBezTo>
                    <a:pt x="17" y="326"/>
                    <a:pt x="8" y="323"/>
                    <a:pt x="2" y="329"/>
                  </a:cubicBezTo>
                  <a:cubicBezTo>
                    <a:pt x="0" y="326"/>
                    <a:pt x="0" y="326"/>
                    <a:pt x="0" y="326"/>
                  </a:cubicBezTo>
                  <a:cubicBezTo>
                    <a:pt x="7" y="318"/>
                    <a:pt x="18" y="322"/>
                    <a:pt x="28" y="325"/>
                  </a:cubicBezTo>
                  <a:cubicBezTo>
                    <a:pt x="38" y="328"/>
                    <a:pt x="47" y="331"/>
                    <a:pt x="53" y="325"/>
                  </a:cubicBezTo>
                  <a:cubicBezTo>
                    <a:pt x="59" y="319"/>
                    <a:pt x="56" y="310"/>
                    <a:pt x="53" y="300"/>
                  </a:cubicBezTo>
                  <a:cubicBezTo>
                    <a:pt x="50" y="290"/>
                    <a:pt x="46" y="279"/>
                    <a:pt x="54" y="271"/>
                  </a:cubicBezTo>
                  <a:cubicBezTo>
                    <a:pt x="62" y="264"/>
                    <a:pt x="72" y="267"/>
                    <a:pt x="83" y="270"/>
                  </a:cubicBezTo>
                  <a:cubicBezTo>
                    <a:pt x="92" y="273"/>
                    <a:pt x="101" y="276"/>
                    <a:pt x="107" y="270"/>
                  </a:cubicBezTo>
                  <a:cubicBezTo>
                    <a:pt x="113" y="264"/>
                    <a:pt x="110" y="255"/>
                    <a:pt x="107" y="246"/>
                  </a:cubicBezTo>
                  <a:cubicBezTo>
                    <a:pt x="104" y="235"/>
                    <a:pt x="101" y="225"/>
                    <a:pt x="108" y="217"/>
                  </a:cubicBezTo>
                  <a:cubicBezTo>
                    <a:pt x="116" y="209"/>
                    <a:pt x="127" y="213"/>
                    <a:pt x="137" y="216"/>
                  </a:cubicBezTo>
                  <a:cubicBezTo>
                    <a:pt x="147" y="219"/>
                    <a:pt x="156" y="222"/>
                    <a:pt x="162" y="216"/>
                  </a:cubicBezTo>
                  <a:cubicBezTo>
                    <a:pt x="168" y="210"/>
                    <a:pt x="165" y="201"/>
                    <a:pt x="162" y="191"/>
                  </a:cubicBezTo>
                  <a:cubicBezTo>
                    <a:pt x="158" y="181"/>
                    <a:pt x="155" y="170"/>
                    <a:pt x="163" y="163"/>
                  </a:cubicBezTo>
                  <a:cubicBezTo>
                    <a:pt x="170" y="155"/>
                    <a:pt x="181" y="158"/>
                    <a:pt x="191" y="162"/>
                  </a:cubicBezTo>
                  <a:cubicBezTo>
                    <a:pt x="201" y="165"/>
                    <a:pt x="210" y="168"/>
                    <a:pt x="216" y="162"/>
                  </a:cubicBezTo>
                  <a:cubicBezTo>
                    <a:pt x="222" y="156"/>
                    <a:pt x="219" y="147"/>
                    <a:pt x="216" y="137"/>
                  </a:cubicBezTo>
                  <a:cubicBezTo>
                    <a:pt x="213" y="127"/>
                    <a:pt x="209" y="116"/>
                    <a:pt x="217" y="108"/>
                  </a:cubicBezTo>
                  <a:cubicBezTo>
                    <a:pt x="225" y="101"/>
                    <a:pt x="235" y="104"/>
                    <a:pt x="246" y="107"/>
                  </a:cubicBezTo>
                  <a:cubicBezTo>
                    <a:pt x="255" y="110"/>
                    <a:pt x="264" y="113"/>
                    <a:pt x="270" y="107"/>
                  </a:cubicBezTo>
                  <a:cubicBezTo>
                    <a:pt x="276" y="101"/>
                    <a:pt x="273" y="92"/>
                    <a:pt x="270" y="83"/>
                  </a:cubicBezTo>
                  <a:cubicBezTo>
                    <a:pt x="267" y="72"/>
                    <a:pt x="264" y="62"/>
                    <a:pt x="271" y="54"/>
                  </a:cubicBezTo>
                  <a:cubicBezTo>
                    <a:pt x="279" y="46"/>
                    <a:pt x="290" y="50"/>
                    <a:pt x="300" y="53"/>
                  </a:cubicBezTo>
                  <a:cubicBezTo>
                    <a:pt x="310" y="56"/>
                    <a:pt x="319" y="59"/>
                    <a:pt x="325" y="53"/>
                  </a:cubicBezTo>
                  <a:cubicBezTo>
                    <a:pt x="331" y="47"/>
                    <a:pt x="328" y="38"/>
                    <a:pt x="325" y="28"/>
                  </a:cubicBezTo>
                  <a:cubicBezTo>
                    <a:pt x="322" y="18"/>
                    <a:pt x="318" y="7"/>
                    <a:pt x="326" y="0"/>
                  </a:cubicBezTo>
                  <a:cubicBezTo>
                    <a:pt x="329" y="2"/>
                    <a:pt x="329" y="2"/>
                    <a:pt x="329" y="2"/>
                  </a:cubicBezTo>
                  <a:cubicBezTo>
                    <a:pt x="323" y="8"/>
                    <a:pt x="326" y="17"/>
                    <a:pt x="329" y="27"/>
                  </a:cubicBezTo>
                  <a:cubicBezTo>
                    <a:pt x="332" y="37"/>
                    <a:pt x="335" y="48"/>
                    <a:pt x="328" y="5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14" name="Gráfico 13">
            <a:extLst>
              <a:ext uri="{FF2B5EF4-FFF2-40B4-BE49-F238E27FC236}">
                <a16:creationId xmlns:a16="http://schemas.microsoft.com/office/drawing/2014/main" id="{9A54B946-C36D-42A0-807F-79D56A44F83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41171" y="3181528"/>
            <a:ext cx="900000" cy="268689"/>
          </a:xfrm>
          <a:prstGeom prst="rect">
            <a:avLst/>
          </a:prstGeom>
        </p:spPr>
      </p:pic>
      <p:pic>
        <p:nvPicPr>
          <p:cNvPr id="70" name="Gráfico 69">
            <a:extLst>
              <a:ext uri="{FF2B5EF4-FFF2-40B4-BE49-F238E27FC236}">
                <a16:creationId xmlns:a16="http://schemas.microsoft.com/office/drawing/2014/main" id="{62518CA3-44E3-45C4-A389-9863D8944E5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6977" t="20208" r="10316" b="19043"/>
          <a:stretch/>
        </p:blipFill>
        <p:spPr>
          <a:xfrm>
            <a:off x="2854585" y="3212625"/>
            <a:ext cx="900000" cy="242882"/>
          </a:xfrm>
          <a:prstGeom prst="rect">
            <a:avLst/>
          </a:prstGeom>
        </p:spPr>
      </p:pic>
      <p:sp>
        <p:nvSpPr>
          <p:cNvPr id="102" name="Rectángulo 101">
            <a:extLst>
              <a:ext uri="{FF2B5EF4-FFF2-40B4-BE49-F238E27FC236}">
                <a16:creationId xmlns:a16="http://schemas.microsoft.com/office/drawing/2014/main" id="{259B7D27-F16C-45FD-9FD4-FA4F287EF220}"/>
              </a:ext>
            </a:extLst>
          </p:cNvPr>
          <p:cNvSpPr/>
          <p:nvPr userDrawn="1"/>
        </p:nvSpPr>
        <p:spPr>
          <a:xfrm>
            <a:off x="223586" y="391271"/>
            <a:ext cx="795121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u="sng" dirty="0">
                <a:solidFill>
                  <a:srgbClr val="0384DA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Raffle time!___________________________                     </a:t>
            </a:r>
            <a:endParaRPr lang="en-US" sz="2800" u="sng" dirty="0">
              <a:solidFill>
                <a:srgbClr val="0384DA"/>
              </a:solidFill>
            </a:endParaRPr>
          </a:p>
        </p:txBody>
      </p:sp>
      <p:pic>
        <p:nvPicPr>
          <p:cNvPr id="81" name="Gráfico 80">
            <a:extLst>
              <a:ext uri="{FF2B5EF4-FFF2-40B4-BE49-F238E27FC236}">
                <a16:creationId xmlns:a16="http://schemas.microsoft.com/office/drawing/2014/main" id="{A66E1AF4-A64F-41C7-BB12-21CFE46F9AC8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73143" y="6264475"/>
            <a:ext cx="1680299" cy="514995"/>
          </a:xfrm>
          <a:prstGeom prst="rect">
            <a:avLst/>
          </a:prstGeom>
        </p:spPr>
      </p:pic>
      <p:grpSp>
        <p:nvGrpSpPr>
          <p:cNvPr id="85" name="Grupo 84">
            <a:extLst>
              <a:ext uri="{FF2B5EF4-FFF2-40B4-BE49-F238E27FC236}">
                <a16:creationId xmlns:a16="http://schemas.microsoft.com/office/drawing/2014/main" id="{FC9A85AF-41CB-4647-AC98-231481A80B3E}"/>
              </a:ext>
            </a:extLst>
          </p:cNvPr>
          <p:cNvGrpSpPr/>
          <p:nvPr userDrawn="1"/>
        </p:nvGrpSpPr>
        <p:grpSpPr>
          <a:xfrm>
            <a:off x="9813631" y="6311629"/>
            <a:ext cx="2305226" cy="464331"/>
            <a:chOff x="9955553" y="5742544"/>
            <a:chExt cx="2305226" cy="464331"/>
          </a:xfrm>
        </p:grpSpPr>
        <p:sp>
          <p:nvSpPr>
            <p:cNvPr id="86" name="CuadroTexto 85">
              <a:extLst>
                <a:ext uri="{FF2B5EF4-FFF2-40B4-BE49-F238E27FC236}">
                  <a16:creationId xmlns:a16="http://schemas.microsoft.com/office/drawing/2014/main" id="{39841752-9207-4306-9B8D-08C7E19DC166}"/>
                </a:ext>
              </a:extLst>
            </p:cNvPr>
            <p:cNvSpPr txBox="1"/>
            <p:nvPr userDrawn="1"/>
          </p:nvSpPr>
          <p:spPr>
            <a:xfrm>
              <a:off x="10253731" y="5742544"/>
              <a:ext cx="2007048" cy="464331"/>
            </a:xfrm>
            <a:prstGeom prst="rect">
              <a:avLst/>
            </a:prstGeom>
            <a:noFill/>
          </p:spPr>
          <p:txBody>
            <a:bodyPr wrap="square" lIns="180000" tIns="108000" rIns="180000" bIns="108000" rtlCol="0" anchor="ctr" anchorCtr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s-ES" sz="1600" i="0" spc="-7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ea typeface="Cambria" panose="02040503050406030204" pitchFamily="18" charset="0"/>
                  <a:cs typeface="Segoe UI" panose="020B0502040204020203" pitchFamily="34" charset="0"/>
                </a:rPr>
                <a:t>#</a:t>
              </a:r>
              <a:r>
                <a:rPr lang="en-US" sz="1600" i="0" spc="-70" noProof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ea typeface="Cambria" panose="02040503050406030204" pitchFamily="18" charset="0"/>
                  <a:cs typeface="Segoe UI" panose="020B0502040204020203" pitchFamily="34" charset="0"/>
                </a:rPr>
                <a:t>M365MADVirtual</a:t>
              </a:r>
            </a:p>
          </p:txBody>
        </p:sp>
        <p:pic>
          <p:nvPicPr>
            <p:cNvPr id="87" name="Imagen 86">
              <a:extLst>
                <a:ext uri="{FF2B5EF4-FFF2-40B4-BE49-F238E27FC236}">
                  <a16:creationId xmlns:a16="http://schemas.microsoft.com/office/drawing/2014/main" id="{8D125DA7-464D-478E-A4E4-BA2E2166108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/>
            <a:stretch>
              <a:fillRect/>
            </a:stretch>
          </p:blipFill>
          <p:spPr>
            <a:xfrm>
              <a:off x="9955553" y="5852050"/>
              <a:ext cx="348003" cy="282925"/>
            </a:xfrm>
            <a:prstGeom prst="rect">
              <a:avLst/>
            </a:prstGeom>
          </p:spPr>
        </p:pic>
      </p:grpSp>
      <p:pic>
        <p:nvPicPr>
          <p:cNvPr id="9" name="Gráfico 8">
            <a:extLst>
              <a:ext uri="{FF2B5EF4-FFF2-40B4-BE49-F238E27FC236}">
                <a16:creationId xmlns:a16="http://schemas.microsoft.com/office/drawing/2014/main" id="{C8F3357A-EED1-4866-AA58-347B44F31B8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46000" y="5817965"/>
            <a:ext cx="900000" cy="307113"/>
          </a:xfrm>
          <a:prstGeom prst="rect">
            <a:avLst/>
          </a:prstGeom>
        </p:spPr>
      </p:pic>
      <p:pic>
        <p:nvPicPr>
          <p:cNvPr id="71" name="Imagen 70" hidden="1">
            <a:extLst>
              <a:ext uri="{FF2B5EF4-FFF2-40B4-BE49-F238E27FC236}">
                <a16:creationId xmlns:a16="http://schemas.microsoft.com/office/drawing/2014/main" id="{D5799277-A325-4DC4-B15A-23E25208C1C5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10655488" y="5425110"/>
            <a:ext cx="900000" cy="275342"/>
          </a:xfrm>
          <a:prstGeom prst="rect">
            <a:avLst/>
          </a:prstGeom>
        </p:spPr>
      </p:pic>
      <p:grpSp>
        <p:nvGrpSpPr>
          <p:cNvPr id="16" name="Grupo 15" hidden="1">
            <a:extLst>
              <a:ext uri="{FF2B5EF4-FFF2-40B4-BE49-F238E27FC236}">
                <a16:creationId xmlns:a16="http://schemas.microsoft.com/office/drawing/2014/main" id="{934D4386-DC0F-4DD6-848C-2BBE82D7189F}"/>
              </a:ext>
            </a:extLst>
          </p:cNvPr>
          <p:cNvGrpSpPr/>
          <p:nvPr userDrawn="1"/>
        </p:nvGrpSpPr>
        <p:grpSpPr>
          <a:xfrm>
            <a:off x="10455388" y="4610434"/>
            <a:ext cx="857182" cy="286794"/>
            <a:chOff x="-24647" y="2544032"/>
            <a:chExt cx="6701176" cy="2242063"/>
          </a:xfrm>
        </p:grpSpPr>
        <p:pic>
          <p:nvPicPr>
            <p:cNvPr id="12" name="Imagen 11" descr="Imagen que contiene alimentos, dibujo, luz&#10;&#10;Descripción generada automáticamente">
              <a:extLst>
                <a:ext uri="{FF2B5EF4-FFF2-40B4-BE49-F238E27FC236}">
                  <a16:creationId xmlns:a16="http://schemas.microsoft.com/office/drawing/2014/main" id="{B0D17318-3FE3-4E04-946C-93F9DB279564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6951" r="45036" b="28781"/>
            <a:stretch/>
          </p:blipFill>
          <p:spPr>
            <a:xfrm>
              <a:off x="-24647" y="2544032"/>
              <a:ext cx="6701176" cy="1652839"/>
            </a:xfrm>
            <a:prstGeom prst="rect">
              <a:avLst/>
            </a:prstGeom>
          </p:spPr>
        </p:pic>
        <p:pic>
          <p:nvPicPr>
            <p:cNvPr id="77" name="Imagen 76" descr="Imagen que contiene alimentos, dibujo, luz&#10;&#10;Descripción generada automáticamente">
              <a:extLst>
                <a:ext uri="{FF2B5EF4-FFF2-40B4-BE49-F238E27FC236}">
                  <a16:creationId xmlns:a16="http://schemas.microsoft.com/office/drawing/2014/main" id="{87674027-B5A3-45A1-825F-9A5C68900E2C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913" t="54379" r="1189" b="30053"/>
            <a:stretch/>
          </p:blipFill>
          <p:spPr>
            <a:xfrm>
              <a:off x="166886" y="4250701"/>
              <a:ext cx="3816030" cy="535394"/>
            </a:xfrm>
            <a:prstGeom prst="rect">
              <a:avLst/>
            </a:prstGeom>
          </p:spPr>
        </p:pic>
      </p:grpSp>
      <p:pic>
        <p:nvPicPr>
          <p:cNvPr id="10" name="Imagen 9" descr="Imagen que contiene dibujo, alimentos, señal&#10;&#10;Descripción generada automáticamente">
            <a:extLst>
              <a:ext uri="{FF2B5EF4-FFF2-40B4-BE49-F238E27FC236}">
                <a16:creationId xmlns:a16="http://schemas.microsoft.com/office/drawing/2014/main" id="{DD90414A-E542-4A56-82E0-53165BDD643D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107" y="5795122"/>
            <a:ext cx="900000" cy="327979"/>
          </a:xfrm>
          <a:prstGeom prst="rect">
            <a:avLst/>
          </a:prstGeom>
        </p:spPr>
      </p:pic>
      <p:pic>
        <p:nvPicPr>
          <p:cNvPr id="62" name="Gráfico 61">
            <a:extLst>
              <a:ext uri="{FF2B5EF4-FFF2-40B4-BE49-F238E27FC236}">
                <a16:creationId xmlns:a16="http://schemas.microsoft.com/office/drawing/2014/main" id="{199157F1-DBBA-478F-9E45-DC67A8C6C8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 l="13116" t="37167" r="12370" b="40055"/>
          <a:stretch/>
        </p:blipFill>
        <p:spPr>
          <a:xfrm>
            <a:off x="9979950" y="5865553"/>
            <a:ext cx="900000" cy="194513"/>
          </a:xfrm>
          <a:prstGeom prst="rect">
            <a:avLst/>
          </a:prstGeom>
        </p:spPr>
      </p:pic>
      <p:pic>
        <p:nvPicPr>
          <p:cNvPr id="79" name="Imagen 78">
            <a:extLst>
              <a:ext uri="{FF2B5EF4-FFF2-40B4-BE49-F238E27FC236}">
                <a16:creationId xmlns:a16="http://schemas.microsoft.com/office/drawing/2014/main" id="{B855E45A-47C0-4AB4-9612-AA78BD8413CF}"/>
              </a:ext>
            </a:extLst>
          </p:cNvPr>
          <p:cNvPicPr>
            <a:picLocks noChangeAspect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/>
        </p:blipFill>
        <p:spPr>
          <a:xfrm>
            <a:off x="7929770" y="5769791"/>
            <a:ext cx="900000" cy="392763"/>
          </a:xfrm>
          <a:prstGeom prst="rect">
            <a:avLst/>
          </a:prstGeom>
        </p:spPr>
      </p:pic>
      <p:pic>
        <p:nvPicPr>
          <p:cNvPr id="7" name="Imagen 6" descr="Imagen que contiene proyector, electrónica, coche, camioneta&#10;&#10;Descripción generada automáticamente">
            <a:extLst>
              <a:ext uri="{FF2B5EF4-FFF2-40B4-BE49-F238E27FC236}">
                <a16:creationId xmlns:a16="http://schemas.microsoft.com/office/drawing/2014/main" id="{7714EED2-C296-4641-8716-8C4DC1D4D17B}"/>
              </a:ext>
            </a:extLst>
          </p:cNvPr>
          <p:cNvPicPr>
            <a:picLocks noChangeAspect="1"/>
          </p:cNvPicPr>
          <p:nvPr userDrawn="1"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7937" y="1487100"/>
            <a:ext cx="1810665" cy="1080000"/>
          </a:xfrm>
          <a:prstGeom prst="rect">
            <a:avLst/>
          </a:prstGeom>
        </p:spPr>
      </p:pic>
      <p:pic>
        <p:nvPicPr>
          <p:cNvPr id="39" name="Gráfico 38">
            <a:extLst>
              <a:ext uri="{FF2B5EF4-FFF2-40B4-BE49-F238E27FC236}">
                <a16:creationId xmlns:a16="http://schemas.microsoft.com/office/drawing/2014/main" id="{AFECDF4D-4361-438A-AA65-6167E770FB9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rcRect l="14622" t="21824" r="14472" b="20797"/>
          <a:stretch/>
        </p:blipFill>
        <p:spPr>
          <a:xfrm>
            <a:off x="7463074" y="3091621"/>
            <a:ext cx="900000" cy="485838"/>
          </a:xfrm>
          <a:prstGeom prst="rect">
            <a:avLst/>
          </a:prstGeom>
        </p:spPr>
      </p:pic>
      <p:sp>
        <p:nvSpPr>
          <p:cNvPr id="11" name="Rectángulo 10">
            <a:extLst>
              <a:ext uri="{FF2B5EF4-FFF2-40B4-BE49-F238E27FC236}">
                <a16:creationId xmlns:a16="http://schemas.microsoft.com/office/drawing/2014/main" id="{69457946-0F28-4B17-9AD2-877294C6F726}"/>
              </a:ext>
            </a:extLst>
          </p:cNvPr>
          <p:cNvSpPr/>
          <p:nvPr userDrawn="1"/>
        </p:nvSpPr>
        <p:spPr>
          <a:xfrm>
            <a:off x="7382123" y="2633876"/>
            <a:ext cx="106131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" sz="1200" b="0" dirty="0">
                <a:solidFill>
                  <a:srgbClr val="0384DA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1x </a:t>
            </a:r>
            <a:r>
              <a:rPr lang="es-ES" sz="1200" b="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Proyector</a:t>
            </a:r>
          </a:p>
          <a:p>
            <a:pPr algn="ctr"/>
            <a:r>
              <a:rPr lang="es-ES" sz="1200" b="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Crosstour</a:t>
            </a:r>
            <a:endParaRPr lang="es-ES" sz="1200" b="0" dirty="0">
              <a:solidFill>
                <a:srgbClr val="0384DA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15" name="Imagen 14" descr="Interfaz de usuario gráfica, Sitio web&#10;&#10;Descripción generada automáticamente">
            <a:extLst>
              <a:ext uri="{FF2B5EF4-FFF2-40B4-BE49-F238E27FC236}">
                <a16:creationId xmlns:a16="http://schemas.microsoft.com/office/drawing/2014/main" id="{6A1D85DC-888F-4121-9135-CF038FA5A6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07"/>
          <a:stretch/>
        </p:blipFill>
        <p:spPr>
          <a:xfrm>
            <a:off x="691935" y="1489384"/>
            <a:ext cx="1301435" cy="1080000"/>
          </a:xfrm>
          <a:prstGeom prst="rect">
            <a:avLst/>
          </a:prstGeom>
        </p:spPr>
      </p:pic>
      <p:sp>
        <p:nvSpPr>
          <p:cNvPr id="80" name="Rectángulo 79">
            <a:extLst>
              <a:ext uri="{FF2B5EF4-FFF2-40B4-BE49-F238E27FC236}">
                <a16:creationId xmlns:a16="http://schemas.microsoft.com/office/drawing/2014/main" id="{1756AC0B-9ABF-4340-BCF6-8875C55530C6}"/>
              </a:ext>
            </a:extLst>
          </p:cNvPr>
          <p:cNvSpPr/>
          <p:nvPr userDrawn="1"/>
        </p:nvSpPr>
        <p:spPr>
          <a:xfrm>
            <a:off x="626558" y="2637347"/>
            <a:ext cx="143218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" sz="1200" b="0" dirty="0">
                <a:solidFill>
                  <a:srgbClr val="0384DA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1x </a:t>
            </a:r>
            <a:r>
              <a:rPr lang="es-ES" sz="1200" b="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Tinder Pandora</a:t>
            </a:r>
          </a:p>
          <a:p>
            <a:pPr algn="ctr"/>
            <a:r>
              <a:rPr lang="es-ES" sz="1200" b="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Box 9D</a:t>
            </a:r>
            <a:endParaRPr lang="es-ES" sz="1200" b="0" dirty="0">
              <a:solidFill>
                <a:srgbClr val="0384DA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8" name="Gráfico 7">
            <a:extLst>
              <a:ext uri="{FF2B5EF4-FFF2-40B4-BE49-F238E27FC236}">
                <a16:creationId xmlns:a16="http://schemas.microsoft.com/office/drawing/2014/main" id="{0B7AEE3D-B8D9-45CE-84FD-140A53D3153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rcRect l="6960" t="28571" r="9131" b="36559"/>
          <a:stretch/>
        </p:blipFill>
        <p:spPr>
          <a:xfrm>
            <a:off x="892651" y="3137944"/>
            <a:ext cx="900000" cy="374000"/>
          </a:xfrm>
          <a:prstGeom prst="rect">
            <a:avLst/>
          </a:prstGeom>
        </p:spPr>
      </p:pic>
      <p:sp>
        <p:nvSpPr>
          <p:cNvPr id="82" name="Rectángulo 81">
            <a:extLst>
              <a:ext uri="{FF2B5EF4-FFF2-40B4-BE49-F238E27FC236}">
                <a16:creationId xmlns:a16="http://schemas.microsoft.com/office/drawing/2014/main" id="{F01369AD-EB38-4008-9726-56FBB5E2FB14}"/>
              </a:ext>
            </a:extLst>
          </p:cNvPr>
          <p:cNvSpPr/>
          <p:nvPr userDrawn="1"/>
        </p:nvSpPr>
        <p:spPr>
          <a:xfrm>
            <a:off x="681039" y="5235316"/>
            <a:ext cx="127631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" sz="1200" b="0" dirty="0">
                <a:solidFill>
                  <a:srgbClr val="0384DA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1x </a:t>
            </a:r>
            <a:r>
              <a:rPr lang="es-ES" sz="1200" b="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Kit Domótica</a:t>
            </a:r>
            <a:endParaRPr lang="es-ES" sz="1200" b="0" dirty="0">
              <a:solidFill>
                <a:srgbClr val="0384DA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grpSp>
        <p:nvGrpSpPr>
          <p:cNvPr id="36" name="Grupo 35">
            <a:extLst>
              <a:ext uri="{FF2B5EF4-FFF2-40B4-BE49-F238E27FC236}">
                <a16:creationId xmlns:a16="http://schemas.microsoft.com/office/drawing/2014/main" id="{6E5E8572-B743-4D50-8003-2DFE2050368B}"/>
              </a:ext>
            </a:extLst>
          </p:cNvPr>
          <p:cNvGrpSpPr/>
          <p:nvPr userDrawn="1"/>
        </p:nvGrpSpPr>
        <p:grpSpPr>
          <a:xfrm>
            <a:off x="552022" y="3965052"/>
            <a:ext cx="1507183" cy="1224000"/>
            <a:chOff x="2954924" y="3666493"/>
            <a:chExt cx="1507183" cy="1251451"/>
          </a:xfrm>
        </p:grpSpPr>
        <p:pic>
          <p:nvPicPr>
            <p:cNvPr id="18" name="Imagen 17" descr="Imagen que contiene interior, monitor, frente, sillón&#10;&#10;Descripción generada automáticamente">
              <a:extLst>
                <a:ext uri="{FF2B5EF4-FFF2-40B4-BE49-F238E27FC236}">
                  <a16:creationId xmlns:a16="http://schemas.microsoft.com/office/drawing/2014/main" id="{4AC8CC6A-AF0B-4E9E-A6CC-CDE6BC05C1F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83423" y="4435674"/>
              <a:ext cx="915771" cy="482270"/>
            </a:xfrm>
            <a:prstGeom prst="rect">
              <a:avLst/>
            </a:prstGeom>
          </p:spPr>
        </p:pic>
        <p:pic>
          <p:nvPicPr>
            <p:cNvPr id="20" name="Imagen 19" descr="Imagen que contiene conector, tostadora, foto, juego&#10;&#10;Descripción generada automáticamente">
              <a:extLst>
                <a:ext uri="{FF2B5EF4-FFF2-40B4-BE49-F238E27FC236}">
                  <a16:creationId xmlns:a16="http://schemas.microsoft.com/office/drawing/2014/main" id="{2A970003-0B7C-4358-BA3F-6964834A65F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54924" y="3666493"/>
              <a:ext cx="672976" cy="696663"/>
            </a:xfrm>
            <a:prstGeom prst="rect">
              <a:avLst/>
            </a:prstGeom>
          </p:spPr>
        </p:pic>
        <p:pic>
          <p:nvPicPr>
            <p:cNvPr id="23" name="Imagen 22" descr="Gráfico, Gráfico de embudo&#10;&#10;Descripción generada automáticamente">
              <a:extLst>
                <a:ext uri="{FF2B5EF4-FFF2-40B4-BE49-F238E27FC236}">
                  <a16:creationId xmlns:a16="http://schemas.microsoft.com/office/drawing/2014/main" id="{CED9CAFA-B20A-4C42-B7D3-40D2C408F26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90524" y="3666493"/>
              <a:ext cx="671583" cy="696663"/>
            </a:xfrm>
            <a:prstGeom prst="rect">
              <a:avLst/>
            </a:prstGeom>
          </p:spPr>
        </p:pic>
      </p:grpSp>
      <p:pic>
        <p:nvPicPr>
          <p:cNvPr id="25" name="Imagen 24">
            <a:extLst>
              <a:ext uri="{FF2B5EF4-FFF2-40B4-BE49-F238E27FC236}">
                <a16:creationId xmlns:a16="http://schemas.microsoft.com/office/drawing/2014/main" id="{E4D84000-9BA6-4063-813E-17F3CC9DBC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23" t="12330" r="25358" b="12860"/>
          <a:stretch/>
        </p:blipFill>
        <p:spPr>
          <a:xfrm>
            <a:off x="5026868" y="4032343"/>
            <a:ext cx="2121911" cy="1080000"/>
          </a:xfrm>
          <a:prstGeom prst="rect">
            <a:avLst/>
          </a:prstGeom>
        </p:spPr>
      </p:pic>
      <p:sp>
        <p:nvSpPr>
          <p:cNvPr id="83" name="Rectángulo 82">
            <a:extLst>
              <a:ext uri="{FF2B5EF4-FFF2-40B4-BE49-F238E27FC236}">
                <a16:creationId xmlns:a16="http://schemas.microsoft.com/office/drawing/2014/main" id="{AF78E9C6-BDB7-4CD8-96BB-9BEAD20ABF15}"/>
              </a:ext>
            </a:extLst>
          </p:cNvPr>
          <p:cNvSpPr/>
          <p:nvPr userDrawn="1"/>
        </p:nvSpPr>
        <p:spPr>
          <a:xfrm>
            <a:off x="5334830" y="5230022"/>
            <a:ext cx="15223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" sz="1200" b="0" dirty="0">
                <a:solidFill>
                  <a:srgbClr val="0384DA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1x </a:t>
            </a:r>
            <a:r>
              <a:rPr lang="es-ES" sz="1200" b="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Nintendo Switch</a:t>
            </a:r>
          </a:p>
          <a:p>
            <a:pPr algn="ctr"/>
            <a:r>
              <a:rPr lang="es-ES" sz="1200" b="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Lite Gris</a:t>
            </a:r>
            <a:endParaRPr lang="es-ES" sz="1200" b="0" dirty="0">
              <a:solidFill>
                <a:srgbClr val="0384DA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27" name="Imagen 26" descr="Imagen que contiene interior, tabla, hecho de madera, pequeño&#10;&#10;Descripción generada automáticamente">
            <a:extLst>
              <a:ext uri="{FF2B5EF4-FFF2-40B4-BE49-F238E27FC236}">
                <a16:creationId xmlns:a16="http://schemas.microsoft.com/office/drawing/2014/main" id="{FCD912B6-6106-4210-BB1E-41A0B1F93D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70" t="12457" r="28005"/>
          <a:stretch/>
        </p:blipFill>
        <p:spPr>
          <a:xfrm rot="5400000">
            <a:off x="9924292" y="3682617"/>
            <a:ext cx="1020979" cy="1728000"/>
          </a:xfrm>
          <a:prstGeom prst="rect">
            <a:avLst/>
          </a:prstGeom>
        </p:spPr>
      </p:pic>
      <p:sp>
        <p:nvSpPr>
          <p:cNvPr id="84" name="Rectángulo 83">
            <a:extLst>
              <a:ext uri="{FF2B5EF4-FFF2-40B4-BE49-F238E27FC236}">
                <a16:creationId xmlns:a16="http://schemas.microsoft.com/office/drawing/2014/main" id="{9C6BB1FB-679E-469A-964B-1B69C16D687A}"/>
              </a:ext>
            </a:extLst>
          </p:cNvPr>
          <p:cNvSpPr/>
          <p:nvPr userDrawn="1"/>
        </p:nvSpPr>
        <p:spPr>
          <a:xfrm>
            <a:off x="9768876" y="5237334"/>
            <a:ext cx="13907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b="0" dirty="0">
                <a:solidFill>
                  <a:srgbClr val="0384DA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5x </a:t>
            </a:r>
            <a:r>
              <a:rPr lang="es-ES" sz="1200" b="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Taza Tokiota +</a:t>
            </a:r>
          </a:p>
          <a:p>
            <a:pPr algn="ctr"/>
            <a:r>
              <a:rPr lang="es-ES" sz="1200" b="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Sumo antiestrés</a:t>
            </a:r>
            <a:endParaRPr lang="es-ES" sz="1200" b="0" dirty="0">
              <a:solidFill>
                <a:srgbClr val="0384DA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31" name="Imagen 30" descr="Imagen que contiene electrónica, computadora&#10;&#10;Descripción generada automáticamente">
            <a:extLst>
              <a:ext uri="{FF2B5EF4-FFF2-40B4-BE49-F238E27FC236}">
                <a16:creationId xmlns:a16="http://schemas.microsoft.com/office/drawing/2014/main" id="{1A4094C3-917B-4C10-8F45-CD48C8092B97}"/>
              </a:ext>
            </a:extLst>
          </p:cNvPr>
          <p:cNvPicPr>
            <a:picLocks noChangeAspect="1"/>
          </p:cNvPicPr>
          <p:nvPr userDrawn="1"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9581" y="1489384"/>
            <a:ext cx="1615155" cy="1080000"/>
          </a:xfrm>
          <a:prstGeom prst="rect">
            <a:avLst/>
          </a:prstGeom>
        </p:spPr>
      </p:pic>
      <p:sp>
        <p:nvSpPr>
          <p:cNvPr id="88" name="Rectángulo 87">
            <a:extLst>
              <a:ext uri="{FF2B5EF4-FFF2-40B4-BE49-F238E27FC236}">
                <a16:creationId xmlns:a16="http://schemas.microsoft.com/office/drawing/2014/main" id="{FDCD5ED2-3DA9-423C-9F32-E0AAF4FFC422}"/>
              </a:ext>
            </a:extLst>
          </p:cNvPr>
          <p:cNvSpPr/>
          <p:nvPr userDrawn="1"/>
        </p:nvSpPr>
        <p:spPr>
          <a:xfrm>
            <a:off x="4548444" y="2632240"/>
            <a:ext cx="188545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" sz="1200" b="0" dirty="0">
                <a:solidFill>
                  <a:srgbClr val="0384DA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3x </a:t>
            </a:r>
            <a:r>
              <a:rPr lang="es-ES" sz="1200" b="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Amazon Echo Show 8</a:t>
            </a:r>
            <a:br>
              <a:rPr lang="es-ES" sz="1200" b="0" dirty="0">
                <a:latin typeface="Segoe UI Semibold" panose="020B0702040204020203" pitchFamily="34" charset="0"/>
                <a:cs typeface="Segoe UI Semibold" panose="020B0702040204020203" pitchFamily="34" charset="0"/>
              </a:rPr>
            </a:br>
            <a:r>
              <a:rPr lang="es-ES" sz="1200" b="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(3ª generación)</a:t>
            </a:r>
            <a:endParaRPr lang="es-ES" sz="1200" b="0" dirty="0">
              <a:solidFill>
                <a:srgbClr val="0384DA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1026" name="Picture 2" descr="data:image/png;base64,iVBORw0KGgoAAAANSUhEUgAAAOEAAADhCAMAAAAJbSJIAAAA6lBMVEX///8AZLUAIFAADEiIj6EAG0kAUpoAZ7oAY7UAAEAAAEIAYbQAHUwAAEQAFksAHk8AXrMAW7IAADoAAD0AV7AAE0oAG00AEUkAFUsuPmPT194AI1QAVbAACUfCx9AeNWAAPXoAWqajqbfx8/Xm6OxrcogATJAAL2U5SGsAADYANm8AXqwARoe6v8mqr7zu8PNxepCJkaOXnq5DUXHW4/Cjvt7B1elLhcNia4ROWnh6gpfc3+QTLFlLWXeIq9VxnM2bt9rH2Ou1y+UATKwqdLxWjMcAADIAAB4AACgpOV85e7+AptNklcoObLlV1xRYAAAOsUlEQVR4nO2da0Oizt/GFTMFHVBRUEkt0bSDh9RaT2vl1v63tt7/27nnxMm0rAaG/d1cD1pFwPn4PQ66TCwWKVKkSJEihUnV/tVwOpsOr/pV3kPxQa3mDIggoZfkkp4AYm3WbPEeEktVDwwVyIJLigzU5cF/w5Rmr62JCU14Ky0hKsMe7/F9U63mTxXoyhY8akodqLP+P+uv1asnyeubWyFlIFVG/56/mvXhDt/cBqnVVGNe5z3mT6jVnwHpHd/c7q8SmPYHvIe+jxajrvqxb26FLANxPFrwBnhf9bks1r6ERyXXRCO0RcTsTxOf9c2tpkyIcrtn8sbZFPTNAih/H49ClkBhHKampz5vfM83t0kGYuUqDP466E2BtG9Z+KRg06MP61z9tdUcA1D2hY4KFpHajFcRqR48fbEsfBISNundwIuI2RuW/PLNbUJFJMCmB071pPfaaX8E/TUxDaKIVK8aYhC+uRUSNT3+FpH60Ni7nfYJEgbl04Ff/toXxMB9c5tgETH6PvAtuhJX63mkSV3mybVf4BR8OyQXGJtxpIbBPz1SmywB+wXePFvE0opVkTfNVonsGnMjPDnGLa3BCnAEeLPsEGAUimYtdFmGStHYEDbDakJBkNgkm+4XozDxtf41IUl79xbyTxaApriXk6pQNfyojB5qArjqzb4wO5bmi8Ggsu+1ZIkFYV3aCxDtiv25PEUPKwn0T+nTgCR5NDQZgH0+WCYFY78wLKBdBxIclYQ7/0ppDGeSe43SLZw7RgfL8qw5GO9hSMAiEK9qexLC2elYhpM4/Kii6d25hgAVWU/IaOyaopTRoLWSbl13lHUd7yNoegJ7tD6DTvMbKCpsrLt7+DiTenGQ2JMQOkwfCPowZlYRobI0lnD0JXE2n88SyrLRkEvtrqaIjeG8nUDWLUmz4XBcUgRNrAznU1ATFGMICStdRYan+Lk0PnzbxFWQhL1WzJSQk9ahASoybDgWkgCm+MLDQQEOGY6+Lwlk+jqSFJ2+lJAbJJoOJJFM4Add8tbtD+M4cRAo4SgWm5UBJGlRwqqo47QzgIR17Lz9sxZ+DsNbWsK/9TqMgpJJtx38JtcNB2Py1sOQEVYhU68wj8XOHEIAB988KyxnIjLdfDY7QPnnrAKfNCB8738FdYliqSqeISr9DG38o8p/oFUbZx+n4oAJf0M3hUOr/7EJCzBxLAoozaAMO1JlFY68nRDEHsRFrlgfimXkmrOSgPx4CtqkPKEqsE8uDZjwDLoptMHQsWEBhl4PVxtE+FMWxAVOuMhs/TOc6c1uwUQFUACQehhyQvUJJ1RNdQjb6A+0oWIRIkOVBamHqpA0Rtc/W8jkXVlQ6xs23KdbDJhQRFUMDtAhVFE2mRYk8CQSQmS8+m9RhmTdpSQWUGr5A3F7v1U02dMSlFBCn8Qel4aCJsTv1y45hCJu/qt186pACDUDPm+h75N6MEb7V330MaC8s0CZaARKlBC5bKw6/RAxWMKFqKDxi4I6sOqhSIYKXRLlkRkccGlMLszXdXmGHwyeNNzCxlCxVEpDQqjhihiqaqHPh/AT16dzGGXl9nC+VAy8RZC6o15zKMvT4byBGjRZGjZ7ozGcsGjtUXM0FWG06WDe7109wT5Hq5CjhFJj1B81PmxrAyQUdB0NrEz/oovjZIug1QDQcQtKx6sDQL4xLtdAjXSoCtxGvi7Q6FHosD2uLQRJyEcRYUQYEfJXRBgRRoT8FRFGhBEhf0WE/hAqWaSkLfiETIMMW86Ont2sHUNHqDhEWcHodM6Pjy8vT08PDw9PTi6Q4kQpR/F4Gm7AL16cnBwenp6eXl4en593OobgAPOdH1oGUAwDIkEihOOGSMVtpdPxbXJv9hx4cXKIgTuGoXi8IAhCy1oYC1Jd2IPbCvF1WSe9QBY+Pu4YlmX9I8w6XBdxB2q7eZgp7aKFsNiwWRwOzAmzx4cn5L38x9ot267HWeaEycMUPzCv4DBSh0kfCHmDeRQRRoQRIX9FhBFhRMhfEWFEGBHyV0QYEUaE/BURRoQRIX9FhBFhRMhfEWFEGBHyV0QYEUaE/BURRoSsCT0/qEnv+HnNp8SLkA4+k0fK0W3wYSbj2ieXycEXM+7Diu4DQkiYgyPOF4vFo3z64RUiZh6vr9frmxc64oFpxmIvNlF+EDPhlmcHMf0wuVmvr+9WziZ0OnjS3cYOlDC9Wl2v7+8nA/S/0m5z6Ncg+EAzhwaYv0aP74+svTOP5LTXefsEmR/0rWzq/M1kcn+/vn7eiRgkYTrj3vsvMlzuFj9eIdo0fvjgmHBNdhzYzDZ07I5Sp1/phpedjhsoYc59q787PKaje/TYhF5GTHhdfPt5/LChcy9004TuRg6CesxsvhsPQhRYlszBChOmH/DTVT5OTOgMFJt3Mom53RRvwyd5JV5ZtD6z53AQFvGNEH48v+aPjorUrfIrfGwuf0dJ7Z0R3Bp5qukQ/kXUCBH7OP0U0IEPoYhDMujYa8bzs7citsmqiP4OnJxIIuwRx6ntgjn0MUyQY9/k7RPe4JOGgzCPg27DoUh+NDGKK18Qm+Yw59oyIg67CX4FBSJ28Xt80lxICHF2fMylM5mcM6Qi3oosOXGyJjHtTZ6Y3doZn2DyjDah9IOBb1sWcBgIceZ7yTw8P778/WEhpnPWCVzWJZZ9yeVW5F834S+UXmD6IQfiZ7Gjt+/Gj5BqZXskLYqxtcsQxNz5NMm1N9RN8yjm7n+hv7Be4OPWR/h+JyGxITEI1Z2dIa1OxZ1n8hismE6T/EvdtIiTzBH+RF7T2IOfcdmchIXw1rW3U+WOrDLplHuy520mkyYZ55YYnFSQPO71/uaReSdHr6EiJC2JCVvJ9frW8lJSEXFGsQORJBhH94QAG/SapJ/7XzjPYE7rde6EpK1c/8LTAQuQFL4Bhrf8lHY6LpF6h5uiuzzxdpxi8hmcWe/zu94zYMIfW0ZDisXfXzjeaHAS13QL9zCksV3lCBX6TNaUcB0SQmIab8zQgp/PkWkD8VMSmTdQ9xPcmpKDSDMOkzB+HW1/yBC/uA4JYZw45BGs92gqTEyIbQdNhPMkISHUg19kuozTagx1emQ6CQPYKjuwRSCxfRcSQlKiTVTv4VQYexZJM2bRjj00VlIMLbsQdFw+Sa+aseeJEBY3467iytmGR579j+xJPh4gNcxDhs4jrWkhYZjYHwLcTtsgNK0kWedvaAg9qzPAMk7SDLmKQSf5kzwphqbViNF5PJwfkayCQrWIJxTIyiQp7Z7iB0zoLXOvKODQtSZqgdztzfX13d1D7uVutbpzBp2/u4aCzpl+nkxaeCpI7IoeEcvvnuJzIBygen99t7p9QebJ5OBs2GLJ4SuF0FY5JOcwvB0xpNF1Omzv+I/HF9wz5FYTOCX+ERbCeAZO7vHVvzxB+PI1XzwBI/iIejdg6K55s1dEGBFGhPwVEUaEbl2FmpDFnZJHtTASnhLC2ogBYZPckz15yvquCd9RihIyuZ93n9yTPXsZKsJLcscBJvdk71HC41AR0nsqSCwWt1qQRWaUTqgIO+RmJyKLZZ8GdG0EI0yEcTImRWKy1FyCfFzJi4/fNzBdkETDaBmWsRy+ckHLYXnKhNC+fUt43NRKNEzKobNISYgCMUXvpcUkldKVR8IViCfESQXAaE3Lrhyymm85KZulgmJ2ZyqEpyJSJ2W1ZldsoZITJk94k1HRTCoUmC0U3NBClU2thkYeswK0l5ZLsvjt6/dl5xl2CyAOKGE4jJg6J3kGrbvETFO6SEGWNx2SZcLEnCFhVQ2PEa0oVFSmC5LT3jQEVd+6Fx1aOoul6nQl0iz/mmgt5CW1mBI6Rjzki5g6tqKQrQmdSBQEroB2mmHWkjqa6tRPzzkaMW37KGAzb3LLupjB9bKiVQoZLpTrUtNGPOEGeGr5qMpusWOXutbqSwavG5naQVhjWewdtay1q3mF4oWV7LSlL4DQTy3EJI/WBmYZGoSKPz6KNNMtRA7T/VTHug20yHTdeK8Uazm74BNq6twKQn3mH2BsIVl3Dg+6t3EA8eJ0/qlntzbBItrNmqAw+ariHY1EHoguQJXNJdJ3NASBI6YdFxVUH7OMpZm9xnNg6aZjA4osvrf/UGPdRgykaKTtMiGILH56sYcqDqL/pT91YdiAkj/N2vuIHb8BD52lLcTAAGETbq95kTUufDRjOnVph2BgLkoR7XSjZP1MqU4SVdRAkoyjqV00/Ms3qRMnBAMpE17NRQex44enpp35LrJgL2hAtI64nQKyvniq46GCBnybL72nuuosnM28bHg8NLFkfG10Xy2WzprLWeOEJaPTiEIBP6dL78scO/mGpRmhAd0hGGiV2NRVwVlqKgnNyOYSlduAMvB9MvG+6omy24zx79sxdWi4PbTL9Bumr2gwlhwzZoXvJtXUhSuFChpfD7U0cuVUXBu/4aqwBrqWHdM1zh5qqbqsOaPKfsNVvQ6qqFPm3758WXO3GbPZyy8xeh1USJQ4tDG7VV0C1/p9SePz4ZiCGdTloFqhHR4DEs1F2WWAZOdzDUAqfunmU8AyJBHo1qLrSqqC8hnGVPxUcDuoHI4U+lZNoLsYs8nz/Rg3+RRxzKkN/VhmW3W7KmT8eFqVSp26Eyis8VqoMsymFmN3VoWMH/gqtJ+XrxTM9cLvqO7JqojxcOcapTC/KB4+WZxyb9L2UBPU3KNWksbpVsbUxbF33VRNHXOZ6H5BB5LuHjnMI5ebAZlKnZwnvXxSJYQVYpda7ULJs4IvTqxOwwrDr7PJZ4Q6wbxVqy3qG4zGaRqvQwvNd5z1hB+q8Ox+KxqYWm11YzXoZBYZ8o35BA1ogV8qZKPWHEje1aahIc83zAf9s/EP2s+SOdKB5gXymg/Wh6d/LP7eqN/wtORe6ersH8qfO1X/KW5dnl0BYOjzd/KBaTEHm84qyJIyCtsM8FvqV9zVQ0mIP//18HurKsys+MqjIkvg4L/inhvqTSVQBuLsv2c+R4PmrBna6W2kSJEiRfr/q/8DvUHb/QBCsoAAAAAASUVORK5CYII=">
            <a:extLst>
              <a:ext uri="{FF2B5EF4-FFF2-40B4-BE49-F238E27FC236}">
                <a16:creationId xmlns:a16="http://schemas.microsoft.com/office/drawing/2014/main" id="{6CD21F8E-0A01-42A1-8D9B-8EF088F5899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8247" y="1469908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9" name="Rectángulo 88">
            <a:extLst>
              <a:ext uri="{FF2B5EF4-FFF2-40B4-BE49-F238E27FC236}">
                <a16:creationId xmlns:a16="http://schemas.microsoft.com/office/drawing/2014/main" id="{09E52C59-1EAC-4584-A8D9-A4E9550E149F}"/>
              </a:ext>
            </a:extLst>
          </p:cNvPr>
          <p:cNvSpPr/>
          <p:nvPr userDrawn="1"/>
        </p:nvSpPr>
        <p:spPr>
          <a:xfrm>
            <a:off x="2592020" y="2650434"/>
            <a:ext cx="14724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" sz="1200" b="0" dirty="0">
                <a:solidFill>
                  <a:srgbClr val="0384DA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3x </a:t>
            </a:r>
            <a:r>
              <a:rPr lang="es-ES" sz="1200" b="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Microsoft Exam</a:t>
            </a:r>
          </a:p>
          <a:p>
            <a:pPr algn="ctr"/>
            <a:r>
              <a:rPr lang="es-ES" sz="1200" b="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Vouchers</a:t>
            </a:r>
            <a:endParaRPr lang="es-ES" sz="1200" b="0" dirty="0">
              <a:solidFill>
                <a:srgbClr val="0384DA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90" name="Imagen 89" descr="Imagen que contiene electrónica, interior, computadora, monitor&#10;&#10;Descripción generada automáticamente">
            <a:extLst>
              <a:ext uri="{FF2B5EF4-FFF2-40B4-BE49-F238E27FC236}">
                <a16:creationId xmlns:a16="http://schemas.microsoft.com/office/drawing/2014/main" id="{DF606CD2-A569-4695-9564-CFFD0F0C8A9D}"/>
              </a:ext>
            </a:extLst>
          </p:cNvPr>
          <p:cNvPicPr>
            <a:picLocks noChangeAspect="1"/>
          </p:cNvPicPr>
          <p:nvPr userDrawn="1"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4156" y="3931673"/>
            <a:ext cx="432241" cy="1231887"/>
          </a:xfrm>
          <a:prstGeom prst="rect">
            <a:avLst/>
          </a:prstGeom>
        </p:spPr>
      </p:pic>
      <p:sp>
        <p:nvSpPr>
          <p:cNvPr id="91" name="Rectángulo 90">
            <a:extLst>
              <a:ext uri="{FF2B5EF4-FFF2-40B4-BE49-F238E27FC236}">
                <a16:creationId xmlns:a16="http://schemas.microsoft.com/office/drawing/2014/main" id="{A4FF98BD-5175-4CE1-9794-462ADDFB1ECD}"/>
              </a:ext>
            </a:extLst>
          </p:cNvPr>
          <p:cNvSpPr/>
          <p:nvPr userDrawn="1"/>
        </p:nvSpPr>
        <p:spPr>
          <a:xfrm>
            <a:off x="7719857" y="5235316"/>
            <a:ext cx="131478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" sz="1200" b="0" dirty="0">
                <a:solidFill>
                  <a:srgbClr val="0384DA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1x </a:t>
            </a:r>
            <a:r>
              <a:rPr lang="es-ES" sz="1200" b="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Ricoh Theta S</a:t>
            </a:r>
            <a:endParaRPr lang="es-ES" sz="1200" b="0" dirty="0">
              <a:solidFill>
                <a:srgbClr val="0384DA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2" name="Imagen 70">
            <a:extLst>
              <a:ext uri="{FF2B5EF4-FFF2-40B4-BE49-F238E27FC236}">
                <a16:creationId xmlns:a16="http://schemas.microsoft.com/office/drawing/2014/main" id="{AE412AFA-76C1-45D4-8DDA-398805ADFF34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2943082" y="5796383"/>
            <a:ext cx="1144943" cy="350279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1B2A65C1-E274-447F-96C2-27EBEB68A4EC}"/>
              </a:ext>
            </a:extLst>
          </p:cNvPr>
          <p:cNvSpPr/>
          <p:nvPr userDrawn="1"/>
        </p:nvSpPr>
        <p:spPr>
          <a:xfrm>
            <a:off x="2716798" y="5230068"/>
            <a:ext cx="161294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" sz="1200" b="0" dirty="0">
                <a:solidFill>
                  <a:srgbClr val="0384DA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1x </a:t>
            </a:r>
            <a:r>
              <a:rPr lang="es-ES" sz="1200" b="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Amazon Echo </a:t>
            </a:r>
            <a:r>
              <a:rPr lang="es-ES" sz="1200" b="0" dirty="0" err="1">
                <a:latin typeface="Segoe UI Semibold" panose="020B0702040204020203" pitchFamily="34" charset="0"/>
                <a:cs typeface="Segoe UI Semibold" panose="020B0702040204020203" pitchFamily="34" charset="0"/>
              </a:rPr>
              <a:t>Dot</a:t>
            </a:r>
            <a:br>
              <a:rPr lang="es-ES" sz="1200" b="0" dirty="0">
                <a:latin typeface="Segoe UI Semibold" panose="020B0702040204020203" pitchFamily="34" charset="0"/>
                <a:cs typeface="Segoe UI Semibold" panose="020B0702040204020203" pitchFamily="34" charset="0"/>
              </a:rPr>
            </a:br>
            <a:r>
              <a:rPr lang="es-ES" sz="1200" b="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(4ª generación)</a:t>
            </a:r>
            <a:endParaRPr lang="es-ES" sz="1200" b="0" dirty="0">
              <a:solidFill>
                <a:srgbClr val="0384DA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4" name="Picture 2" descr="Amazon Echo Dot (4th Gen) vs. Nest Mini: Which should you buy? | Android  Central">
            <a:extLst>
              <a:ext uri="{FF2B5EF4-FFF2-40B4-BE49-F238E27FC236}">
                <a16:creationId xmlns:a16="http://schemas.microsoft.com/office/drawing/2014/main" id="{8D0D2B5A-F492-4F05-937C-AB38E92D8FF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950798" y="4032343"/>
            <a:ext cx="1129512" cy="1127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" name="Gráfico 94">
            <a:extLst>
              <a:ext uri="{FF2B5EF4-FFF2-40B4-BE49-F238E27FC236}">
                <a16:creationId xmlns:a16="http://schemas.microsoft.com/office/drawing/2014/main" id="{38E1AE68-B57D-4535-8FD8-2632AFFD14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rcRect t="20507" b="19059"/>
          <a:stretch/>
        </p:blipFill>
        <p:spPr>
          <a:xfrm>
            <a:off x="9938988" y="3126835"/>
            <a:ext cx="900000" cy="384346"/>
          </a:xfrm>
          <a:prstGeom prst="rect">
            <a:avLst/>
          </a:prstGeom>
        </p:spPr>
      </p:pic>
      <p:pic>
        <p:nvPicPr>
          <p:cNvPr id="97" name="Imagen 96">
            <a:extLst>
              <a:ext uri="{FF2B5EF4-FFF2-40B4-BE49-F238E27FC236}">
                <a16:creationId xmlns:a16="http://schemas.microsoft.com/office/drawing/2014/main" id="{7AAEFE24-3A30-439D-A77C-48A6D4C31443}"/>
              </a:ext>
            </a:extLst>
          </p:cNvPr>
          <p:cNvPicPr>
            <a:picLocks noChangeAspect="1"/>
          </p:cNvPicPr>
          <p:nvPr userDrawn="1"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17928" y="1498408"/>
            <a:ext cx="2152800" cy="940371"/>
          </a:xfrm>
          <a:prstGeom prst="rect">
            <a:avLst/>
          </a:prstGeom>
        </p:spPr>
      </p:pic>
      <p:sp>
        <p:nvSpPr>
          <p:cNvPr id="98" name="Rectángulo 97">
            <a:extLst>
              <a:ext uri="{FF2B5EF4-FFF2-40B4-BE49-F238E27FC236}">
                <a16:creationId xmlns:a16="http://schemas.microsoft.com/office/drawing/2014/main" id="{10CF12C6-5DEF-46BB-A0D6-7052513C8645}"/>
              </a:ext>
            </a:extLst>
          </p:cNvPr>
          <p:cNvSpPr/>
          <p:nvPr userDrawn="1"/>
        </p:nvSpPr>
        <p:spPr>
          <a:xfrm>
            <a:off x="9646479" y="2586882"/>
            <a:ext cx="15223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" sz="1200" b="0" dirty="0">
                <a:solidFill>
                  <a:srgbClr val="0384DA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1x </a:t>
            </a:r>
            <a:r>
              <a:rPr lang="es-ES" sz="1200" b="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Nintendo Switch</a:t>
            </a:r>
          </a:p>
          <a:p>
            <a:pPr algn="ctr"/>
            <a:r>
              <a:rPr lang="es-ES" sz="1200" b="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Lite Coral</a:t>
            </a:r>
            <a:endParaRPr lang="es-ES" sz="1200" b="0" dirty="0">
              <a:solidFill>
                <a:srgbClr val="0384DA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05047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arator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27">
            <a:extLst>
              <a:ext uri="{FF2B5EF4-FFF2-40B4-BE49-F238E27FC236}">
                <a16:creationId xmlns:a16="http://schemas.microsoft.com/office/drawing/2014/main" id="{DD17E8EE-66D4-4A31-8FBC-9353AF8109A9}"/>
              </a:ext>
            </a:extLst>
          </p:cNvPr>
          <p:cNvGrpSpPr/>
          <p:nvPr userDrawn="1"/>
        </p:nvGrpSpPr>
        <p:grpSpPr>
          <a:xfrm>
            <a:off x="989839" y="-412435"/>
            <a:ext cx="10212324" cy="7682871"/>
            <a:chOff x="2432790" y="730250"/>
            <a:chExt cx="7132330" cy="5365749"/>
          </a:xfrm>
          <a:solidFill>
            <a:schemeClr val="accent1"/>
          </a:solidFill>
        </p:grpSpPr>
        <p:sp>
          <p:nvSpPr>
            <p:cNvPr id="7" name="Freeform 5">
              <a:extLst>
                <a:ext uri="{FF2B5EF4-FFF2-40B4-BE49-F238E27FC236}">
                  <a16:creationId xmlns:a16="http://schemas.microsoft.com/office/drawing/2014/main" id="{1E783BB3-E7C7-4522-996C-812164C62D03}"/>
                </a:ext>
              </a:extLst>
            </p:cNvPr>
            <p:cNvSpPr>
              <a:spLocks/>
            </p:cNvSpPr>
            <p:nvPr/>
          </p:nvSpPr>
          <p:spPr bwMode="auto">
            <a:xfrm>
              <a:off x="3363911" y="800100"/>
              <a:ext cx="5110162" cy="5078412"/>
            </a:xfrm>
            <a:custGeom>
              <a:avLst/>
              <a:gdLst>
                <a:gd name="T0" fmla="*/ 1670 w 2447"/>
                <a:gd name="T1" fmla="*/ 937 h 2432"/>
                <a:gd name="T2" fmla="*/ 1589 w 2447"/>
                <a:gd name="T3" fmla="*/ 957 h 2432"/>
                <a:gd name="T4" fmla="*/ 1551 w 2447"/>
                <a:gd name="T5" fmla="*/ 930 h 2432"/>
                <a:gd name="T6" fmla="*/ 1550 w 2447"/>
                <a:gd name="T7" fmla="*/ 929 h 2432"/>
                <a:gd name="T8" fmla="*/ 1423 w 2447"/>
                <a:gd name="T9" fmla="*/ 929 h 2432"/>
                <a:gd name="T10" fmla="*/ 1311 w 2447"/>
                <a:gd name="T11" fmla="*/ 1041 h 2432"/>
                <a:gd name="T12" fmla="*/ 1183 w 2447"/>
                <a:gd name="T13" fmla="*/ 1041 h 2432"/>
                <a:gd name="T14" fmla="*/ 1183 w 2447"/>
                <a:gd name="T15" fmla="*/ 913 h 2432"/>
                <a:gd name="T16" fmla="*/ 1550 w 2447"/>
                <a:gd name="T17" fmla="*/ 546 h 2432"/>
                <a:gd name="T18" fmla="*/ 1555 w 2447"/>
                <a:gd name="T19" fmla="*/ 423 h 2432"/>
                <a:gd name="T20" fmla="*/ 1555 w 2447"/>
                <a:gd name="T21" fmla="*/ 423 h 2432"/>
                <a:gd name="T22" fmla="*/ 1523 w 2447"/>
                <a:gd name="T23" fmla="*/ 380 h 2432"/>
                <a:gd name="T24" fmla="*/ 1543 w 2447"/>
                <a:gd name="T25" fmla="*/ 299 h 2432"/>
                <a:gd name="T26" fmla="*/ 1678 w 2447"/>
                <a:gd name="T27" fmla="*/ 163 h 2432"/>
                <a:gd name="T28" fmla="*/ 1678 w 2447"/>
                <a:gd name="T29" fmla="*/ 36 h 2432"/>
                <a:gd name="T30" fmla="*/ 1550 w 2447"/>
                <a:gd name="T31" fmla="*/ 36 h 2432"/>
                <a:gd name="T32" fmla="*/ 1462 w 2447"/>
                <a:gd name="T33" fmla="*/ 124 h 2432"/>
                <a:gd name="T34" fmla="*/ 1381 w 2447"/>
                <a:gd name="T35" fmla="*/ 143 h 2432"/>
                <a:gd name="T36" fmla="*/ 1348 w 2447"/>
                <a:gd name="T37" fmla="*/ 121 h 2432"/>
                <a:gd name="T38" fmla="*/ 1343 w 2447"/>
                <a:gd name="T39" fmla="*/ 115 h 2432"/>
                <a:gd name="T40" fmla="*/ 1215 w 2447"/>
                <a:gd name="T41" fmla="*/ 115 h 2432"/>
                <a:gd name="T42" fmla="*/ 35 w 2447"/>
                <a:gd name="T43" fmla="*/ 1296 h 2432"/>
                <a:gd name="T44" fmla="*/ 35 w 2447"/>
                <a:gd name="T45" fmla="*/ 1424 h 2432"/>
                <a:gd name="T46" fmla="*/ 162 w 2447"/>
                <a:gd name="T47" fmla="*/ 1424 h 2432"/>
                <a:gd name="T48" fmla="*/ 266 w 2447"/>
                <a:gd name="T49" fmla="*/ 1320 h 2432"/>
                <a:gd name="T50" fmla="*/ 394 w 2447"/>
                <a:gd name="T51" fmla="*/ 1320 h 2432"/>
                <a:gd name="T52" fmla="*/ 394 w 2447"/>
                <a:gd name="T53" fmla="*/ 1447 h 2432"/>
                <a:gd name="T54" fmla="*/ 178 w 2447"/>
                <a:gd name="T55" fmla="*/ 1663 h 2432"/>
                <a:gd name="T56" fmla="*/ 178 w 2447"/>
                <a:gd name="T57" fmla="*/ 1790 h 2432"/>
                <a:gd name="T58" fmla="*/ 306 w 2447"/>
                <a:gd name="T59" fmla="*/ 1790 h 2432"/>
                <a:gd name="T60" fmla="*/ 497 w 2447"/>
                <a:gd name="T61" fmla="*/ 1599 h 2432"/>
                <a:gd name="T62" fmla="*/ 625 w 2447"/>
                <a:gd name="T63" fmla="*/ 1599 h 2432"/>
                <a:gd name="T64" fmla="*/ 625 w 2447"/>
                <a:gd name="T65" fmla="*/ 1727 h 2432"/>
                <a:gd name="T66" fmla="*/ 178 w 2447"/>
                <a:gd name="T67" fmla="*/ 2173 h 2432"/>
                <a:gd name="T68" fmla="*/ 178 w 2447"/>
                <a:gd name="T69" fmla="*/ 2301 h 2432"/>
                <a:gd name="T70" fmla="*/ 306 w 2447"/>
                <a:gd name="T71" fmla="*/ 2301 h 2432"/>
                <a:gd name="T72" fmla="*/ 673 w 2447"/>
                <a:gd name="T73" fmla="*/ 1934 h 2432"/>
                <a:gd name="T74" fmla="*/ 801 w 2447"/>
                <a:gd name="T75" fmla="*/ 1934 h 2432"/>
                <a:gd name="T76" fmla="*/ 801 w 2447"/>
                <a:gd name="T77" fmla="*/ 2062 h 2432"/>
                <a:gd name="T78" fmla="*/ 815 w 2447"/>
                <a:gd name="T79" fmla="*/ 2047 h 2432"/>
                <a:gd name="T80" fmla="*/ 815 w 2447"/>
                <a:gd name="T81" fmla="*/ 2175 h 2432"/>
                <a:gd name="T82" fmla="*/ 942 w 2447"/>
                <a:gd name="T83" fmla="*/ 2175 h 2432"/>
                <a:gd name="T84" fmla="*/ 968 w 2447"/>
                <a:gd name="T85" fmla="*/ 2149 h 2432"/>
                <a:gd name="T86" fmla="*/ 1096 w 2447"/>
                <a:gd name="T87" fmla="*/ 2149 h 2432"/>
                <a:gd name="T88" fmla="*/ 1096 w 2447"/>
                <a:gd name="T89" fmla="*/ 2277 h 2432"/>
                <a:gd name="T90" fmla="*/ 1104 w 2447"/>
                <a:gd name="T91" fmla="*/ 2269 h 2432"/>
                <a:gd name="T92" fmla="*/ 1104 w 2447"/>
                <a:gd name="T93" fmla="*/ 2397 h 2432"/>
                <a:gd name="T94" fmla="*/ 1231 w 2447"/>
                <a:gd name="T95" fmla="*/ 2397 h 2432"/>
                <a:gd name="T96" fmla="*/ 2412 w 2447"/>
                <a:gd name="T97" fmla="*/ 1216 h 2432"/>
                <a:gd name="T98" fmla="*/ 2412 w 2447"/>
                <a:gd name="T99" fmla="*/ 1089 h 2432"/>
                <a:gd name="T100" fmla="*/ 2284 w 2447"/>
                <a:gd name="T101" fmla="*/ 1089 h 2432"/>
                <a:gd name="T102" fmla="*/ 2252 w 2447"/>
                <a:gd name="T103" fmla="*/ 1120 h 2432"/>
                <a:gd name="T104" fmla="*/ 2125 w 2447"/>
                <a:gd name="T105" fmla="*/ 1120 h 2432"/>
                <a:gd name="T106" fmla="*/ 2125 w 2447"/>
                <a:gd name="T107" fmla="*/ 993 h 2432"/>
                <a:gd name="T108" fmla="*/ 2334 w 2447"/>
                <a:gd name="T109" fmla="*/ 784 h 2432"/>
                <a:gd name="T110" fmla="*/ 2334 w 2447"/>
                <a:gd name="T111" fmla="*/ 656 h 2432"/>
                <a:gd name="T112" fmla="*/ 2206 w 2447"/>
                <a:gd name="T113" fmla="*/ 656 h 2432"/>
                <a:gd name="T114" fmla="*/ 2196 w 2447"/>
                <a:gd name="T115" fmla="*/ 666 h 2432"/>
                <a:gd name="T116" fmla="*/ 2123 w 2447"/>
                <a:gd name="T117" fmla="*/ 678 h 2432"/>
                <a:gd name="T118" fmla="*/ 2088 w 2447"/>
                <a:gd name="T119" fmla="*/ 653 h 2432"/>
                <a:gd name="T120" fmla="*/ 2085 w 2447"/>
                <a:gd name="T121" fmla="*/ 650 h 2432"/>
                <a:gd name="T122" fmla="*/ 1957 w 2447"/>
                <a:gd name="T123" fmla="*/ 650 h 2432"/>
                <a:gd name="T124" fmla="*/ 1670 w 2447"/>
                <a:gd name="T125" fmla="*/ 937 h 24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447" h="2432">
                  <a:moveTo>
                    <a:pt x="1670" y="937"/>
                  </a:moveTo>
                  <a:cubicBezTo>
                    <a:pt x="1635" y="970"/>
                    <a:pt x="1604" y="963"/>
                    <a:pt x="1589" y="957"/>
                  </a:cubicBezTo>
                  <a:cubicBezTo>
                    <a:pt x="1569" y="948"/>
                    <a:pt x="1564" y="942"/>
                    <a:pt x="1551" y="930"/>
                  </a:cubicBezTo>
                  <a:cubicBezTo>
                    <a:pt x="1551" y="930"/>
                    <a:pt x="1551" y="929"/>
                    <a:pt x="1550" y="929"/>
                  </a:cubicBezTo>
                  <a:cubicBezTo>
                    <a:pt x="1515" y="894"/>
                    <a:pt x="1458" y="894"/>
                    <a:pt x="1423" y="929"/>
                  </a:cubicBezTo>
                  <a:cubicBezTo>
                    <a:pt x="1311" y="1041"/>
                    <a:pt x="1311" y="1041"/>
                    <a:pt x="1311" y="1041"/>
                  </a:cubicBezTo>
                  <a:cubicBezTo>
                    <a:pt x="1276" y="1076"/>
                    <a:pt x="1219" y="1076"/>
                    <a:pt x="1183" y="1041"/>
                  </a:cubicBezTo>
                  <a:cubicBezTo>
                    <a:pt x="1148" y="1005"/>
                    <a:pt x="1148" y="948"/>
                    <a:pt x="1183" y="913"/>
                  </a:cubicBezTo>
                  <a:cubicBezTo>
                    <a:pt x="1550" y="546"/>
                    <a:pt x="1550" y="546"/>
                    <a:pt x="1550" y="546"/>
                  </a:cubicBezTo>
                  <a:cubicBezTo>
                    <a:pt x="1584" y="512"/>
                    <a:pt x="1585" y="459"/>
                    <a:pt x="1555" y="423"/>
                  </a:cubicBezTo>
                  <a:cubicBezTo>
                    <a:pt x="1555" y="423"/>
                    <a:pt x="1555" y="423"/>
                    <a:pt x="1555" y="423"/>
                  </a:cubicBezTo>
                  <a:cubicBezTo>
                    <a:pt x="1539" y="406"/>
                    <a:pt x="1533" y="402"/>
                    <a:pt x="1523" y="380"/>
                  </a:cubicBezTo>
                  <a:cubicBezTo>
                    <a:pt x="1516" y="365"/>
                    <a:pt x="1510" y="334"/>
                    <a:pt x="1543" y="299"/>
                  </a:cubicBezTo>
                  <a:cubicBezTo>
                    <a:pt x="1678" y="163"/>
                    <a:pt x="1678" y="163"/>
                    <a:pt x="1678" y="163"/>
                  </a:cubicBezTo>
                  <a:cubicBezTo>
                    <a:pt x="1713" y="128"/>
                    <a:pt x="1713" y="71"/>
                    <a:pt x="1678" y="36"/>
                  </a:cubicBezTo>
                  <a:cubicBezTo>
                    <a:pt x="1643" y="0"/>
                    <a:pt x="1586" y="0"/>
                    <a:pt x="1550" y="36"/>
                  </a:cubicBezTo>
                  <a:cubicBezTo>
                    <a:pt x="1462" y="124"/>
                    <a:pt x="1462" y="124"/>
                    <a:pt x="1462" y="124"/>
                  </a:cubicBezTo>
                  <a:cubicBezTo>
                    <a:pt x="1427" y="156"/>
                    <a:pt x="1396" y="150"/>
                    <a:pt x="1381" y="143"/>
                  </a:cubicBezTo>
                  <a:cubicBezTo>
                    <a:pt x="1364" y="136"/>
                    <a:pt x="1358" y="130"/>
                    <a:pt x="1348" y="121"/>
                  </a:cubicBezTo>
                  <a:cubicBezTo>
                    <a:pt x="1346" y="119"/>
                    <a:pt x="1345" y="117"/>
                    <a:pt x="1343" y="115"/>
                  </a:cubicBezTo>
                  <a:cubicBezTo>
                    <a:pt x="1308" y="80"/>
                    <a:pt x="1251" y="80"/>
                    <a:pt x="1215" y="115"/>
                  </a:cubicBezTo>
                  <a:cubicBezTo>
                    <a:pt x="35" y="1296"/>
                    <a:pt x="35" y="1296"/>
                    <a:pt x="35" y="1296"/>
                  </a:cubicBezTo>
                  <a:cubicBezTo>
                    <a:pt x="0" y="1331"/>
                    <a:pt x="0" y="1388"/>
                    <a:pt x="35" y="1424"/>
                  </a:cubicBezTo>
                  <a:cubicBezTo>
                    <a:pt x="70" y="1459"/>
                    <a:pt x="127" y="1459"/>
                    <a:pt x="162" y="1424"/>
                  </a:cubicBezTo>
                  <a:cubicBezTo>
                    <a:pt x="266" y="1320"/>
                    <a:pt x="266" y="1320"/>
                    <a:pt x="266" y="1320"/>
                  </a:cubicBezTo>
                  <a:cubicBezTo>
                    <a:pt x="301" y="1285"/>
                    <a:pt x="359" y="1285"/>
                    <a:pt x="394" y="1320"/>
                  </a:cubicBezTo>
                  <a:cubicBezTo>
                    <a:pt x="429" y="1355"/>
                    <a:pt x="429" y="1412"/>
                    <a:pt x="394" y="1447"/>
                  </a:cubicBezTo>
                  <a:cubicBezTo>
                    <a:pt x="178" y="1663"/>
                    <a:pt x="178" y="1663"/>
                    <a:pt x="178" y="1663"/>
                  </a:cubicBezTo>
                  <a:cubicBezTo>
                    <a:pt x="143" y="1698"/>
                    <a:pt x="143" y="1755"/>
                    <a:pt x="178" y="1790"/>
                  </a:cubicBezTo>
                  <a:cubicBezTo>
                    <a:pt x="214" y="1826"/>
                    <a:pt x="271" y="1826"/>
                    <a:pt x="306" y="1790"/>
                  </a:cubicBezTo>
                  <a:cubicBezTo>
                    <a:pt x="497" y="1599"/>
                    <a:pt x="497" y="1599"/>
                    <a:pt x="497" y="1599"/>
                  </a:cubicBezTo>
                  <a:cubicBezTo>
                    <a:pt x="533" y="1564"/>
                    <a:pt x="590" y="1564"/>
                    <a:pt x="625" y="1599"/>
                  </a:cubicBezTo>
                  <a:cubicBezTo>
                    <a:pt x="660" y="1634"/>
                    <a:pt x="660" y="1691"/>
                    <a:pt x="625" y="1727"/>
                  </a:cubicBezTo>
                  <a:cubicBezTo>
                    <a:pt x="178" y="2173"/>
                    <a:pt x="178" y="2173"/>
                    <a:pt x="178" y="2173"/>
                  </a:cubicBezTo>
                  <a:cubicBezTo>
                    <a:pt x="143" y="2209"/>
                    <a:pt x="143" y="2266"/>
                    <a:pt x="178" y="2301"/>
                  </a:cubicBezTo>
                  <a:cubicBezTo>
                    <a:pt x="214" y="2336"/>
                    <a:pt x="271" y="2336"/>
                    <a:pt x="306" y="2301"/>
                  </a:cubicBezTo>
                  <a:cubicBezTo>
                    <a:pt x="673" y="1934"/>
                    <a:pt x="673" y="1934"/>
                    <a:pt x="673" y="1934"/>
                  </a:cubicBezTo>
                  <a:cubicBezTo>
                    <a:pt x="708" y="1899"/>
                    <a:pt x="765" y="1899"/>
                    <a:pt x="801" y="1934"/>
                  </a:cubicBezTo>
                  <a:cubicBezTo>
                    <a:pt x="836" y="1969"/>
                    <a:pt x="836" y="2026"/>
                    <a:pt x="801" y="2062"/>
                  </a:cubicBezTo>
                  <a:cubicBezTo>
                    <a:pt x="815" y="2047"/>
                    <a:pt x="815" y="2047"/>
                    <a:pt x="815" y="2047"/>
                  </a:cubicBezTo>
                  <a:cubicBezTo>
                    <a:pt x="779" y="2083"/>
                    <a:pt x="779" y="2140"/>
                    <a:pt x="815" y="2175"/>
                  </a:cubicBezTo>
                  <a:cubicBezTo>
                    <a:pt x="850" y="2210"/>
                    <a:pt x="907" y="2210"/>
                    <a:pt x="942" y="2175"/>
                  </a:cubicBezTo>
                  <a:cubicBezTo>
                    <a:pt x="968" y="2149"/>
                    <a:pt x="968" y="2149"/>
                    <a:pt x="968" y="2149"/>
                  </a:cubicBezTo>
                  <a:cubicBezTo>
                    <a:pt x="1003" y="2114"/>
                    <a:pt x="1060" y="2114"/>
                    <a:pt x="1096" y="2149"/>
                  </a:cubicBezTo>
                  <a:cubicBezTo>
                    <a:pt x="1131" y="2185"/>
                    <a:pt x="1131" y="2242"/>
                    <a:pt x="1096" y="2277"/>
                  </a:cubicBezTo>
                  <a:cubicBezTo>
                    <a:pt x="1104" y="2269"/>
                    <a:pt x="1104" y="2269"/>
                    <a:pt x="1104" y="2269"/>
                  </a:cubicBezTo>
                  <a:cubicBezTo>
                    <a:pt x="1068" y="2304"/>
                    <a:pt x="1068" y="2361"/>
                    <a:pt x="1104" y="2397"/>
                  </a:cubicBezTo>
                  <a:cubicBezTo>
                    <a:pt x="1139" y="2432"/>
                    <a:pt x="1196" y="2432"/>
                    <a:pt x="1231" y="2397"/>
                  </a:cubicBezTo>
                  <a:cubicBezTo>
                    <a:pt x="2412" y="1216"/>
                    <a:pt x="2412" y="1216"/>
                    <a:pt x="2412" y="1216"/>
                  </a:cubicBezTo>
                  <a:cubicBezTo>
                    <a:pt x="2447" y="1181"/>
                    <a:pt x="2447" y="1124"/>
                    <a:pt x="2412" y="1089"/>
                  </a:cubicBezTo>
                  <a:cubicBezTo>
                    <a:pt x="2377" y="1053"/>
                    <a:pt x="2319" y="1053"/>
                    <a:pt x="2284" y="1089"/>
                  </a:cubicBezTo>
                  <a:cubicBezTo>
                    <a:pt x="2252" y="1120"/>
                    <a:pt x="2252" y="1120"/>
                    <a:pt x="2252" y="1120"/>
                  </a:cubicBezTo>
                  <a:cubicBezTo>
                    <a:pt x="2217" y="1156"/>
                    <a:pt x="2160" y="1156"/>
                    <a:pt x="2125" y="1120"/>
                  </a:cubicBezTo>
                  <a:cubicBezTo>
                    <a:pt x="2089" y="1085"/>
                    <a:pt x="2089" y="1028"/>
                    <a:pt x="2125" y="993"/>
                  </a:cubicBezTo>
                  <a:cubicBezTo>
                    <a:pt x="2334" y="784"/>
                    <a:pt x="2334" y="784"/>
                    <a:pt x="2334" y="784"/>
                  </a:cubicBezTo>
                  <a:cubicBezTo>
                    <a:pt x="2369" y="748"/>
                    <a:pt x="2369" y="691"/>
                    <a:pt x="2334" y="656"/>
                  </a:cubicBezTo>
                  <a:cubicBezTo>
                    <a:pt x="2299" y="621"/>
                    <a:pt x="2241" y="621"/>
                    <a:pt x="2206" y="656"/>
                  </a:cubicBezTo>
                  <a:cubicBezTo>
                    <a:pt x="2196" y="666"/>
                    <a:pt x="2196" y="666"/>
                    <a:pt x="2196" y="666"/>
                  </a:cubicBezTo>
                  <a:cubicBezTo>
                    <a:pt x="2164" y="690"/>
                    <a:pt x="2137" y="684"/>
                    <a:pt x="2123" y="678"/>
                  </a:cubicBezTo>
                  <a:cubicBezTo>
                    <a:pt x="2105" y="670"/>
                    <a:pt x="2100" y="664"/>
                    <a:pt x="2088" y="653"/>
                  </a:cubicBezTo>
                  <a:cubicBezTo>
                    <a:pt x="2087" y="652"/>
                    <a:pt x="2086" y="651"/>
                    <a:pt x="2085" y="650"/>
                  </a:cubicBezTo>
                  <a:cubicBezTo>
                    <a:pt x="2049" y="615"/>
                    <a:pt x="1992" y="615"/>
                    <a:pt x="1957" y="650"/>
                  </a:cubicBezTo>
                  <a:lnTo>
                    <a:pt x="1670" y="937"/>
                  </a:lnTo>
                  <a:close/>
                </a:path>
              </a:pathLst>
            </a:custGeom>
            <a:solidFill>
              <a:srgbClr val="0384D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DC0DA3A7-2A72-4AD8-AA84-10CCB62E25EE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5702" y="2195512"/>
              <a:ext cx="700088" cy="700088"/>
            </a:xfrm>
            <a:custGeom>
              <a:avLst/>
              <a:gdLst>
                <a:gd name="T0" fmla="*/ 328 w 335"/>
                <a:gd name="T1" fmla="*/ 56 h 335"/>
                <a:gd name="T2" fmla="*/ 299 w 335"/>
                <a:gd name="T3" fmla="*/ 57 h 335"/>
                <a:gd name="T4" fmla="*/ 274 w 335"/>
                <a:gd name="T5" fmla="*/ 57 h 335"/>
                <a:gd name="T6" fmla="*/ 274 w 335"/>
                <a:gd name="T7" fmla="*/ 81 h 335"/>
                <a:gd name="T8" fmla="*/ 273 w 335"/>
                <a:gd name="T9" fmla="*/ 110 h 335"/>
                <a:gd name="T10" fmla="*/ 245 w 335"/>
                <a:gd name="T11" fmla="*/ 111 h 335"/>
                <a:gd name="T12" fmla="*/ 220 w 335"/>
                <a:gd name="T13" fmla="*/ 111 h 335"/>
                <a:gd name="T14" fmla="*/ 220 w 335"/>
                <a:gd name="T15" fmla="*/ 136 h 335"/>
                <a:gd name="T16" fmla="*/ 219 w 335"/>
                <a:gd name="T17" fmla="*/ 164 h 335"/>
                <a:gd name="T18" fmla="*/ 190 w 335"/>
                <a:gd name="T19" fmla="*/ 165 h 335"/>
                <a:gd name="T20" fmla="*/ 166 w 335"/>
                <a:gd name="T21" fmla="*/ 166 h 335"/>
                <a:gd name="T22" fmla="*/ 165 w 335"/>
                <a:gd name="T23" fmla="*/ 190 h 335"/>
                <a:gd name="T24" fmla="*/ 164 w 335"/>
                <a:gd name="T25" fmla="*/ 219 h 335"/>
                <a:gd name="T26" fmla="*/ 136 w 335"/>
                <a:gd name="T27" fmla="*/ 220 h 335"/>
                <a:gd name="T28" fmla="*/ 111 w 335"/>
                <a:gd name="T29" fmla="*/ 220 h 335"/>
                <a:gd name="T30" fmla="*/ 111 w 335"/>
                <a:gd name="T31" fmla="*/ 245 h 335"/>
                <a:gd name="T32" fmla="*/ 110 w 335"/>
                <a:gd name="T33" fmla="*/ 273 h 335"/>
                <a:gd name="T34" fmla="*/ 81 w 335"/>
                <a:gd name="T35" fmla="*/ 274 h 335"/>
                <a:gd name="T36" fmla="*/ 57 w 335"/>
                <a:gd name="T37" fmla="*/ 274 h 335"/>
                <a:gd name="T38" fmla="*/ 57 w 335"/>
                <a:gd name="T39" fmla="*/ 299 h 335"/>
                <a:gd name="T40" fmla="*/ 56 w 335"/>
                <a:gd name="T41" fmla="*/ 327 h 335"/>
                <a:gd name="T42" fmla="*/ 27 w 335"/>
                <a:gd name="T43" fmla="*/ 329 h 335"/>
                <a:gd name="T44" fmla="*/ 2 w 335"/>
                <a:gd name="T45" fmla="*/ 329 h 335"/>
                <a:gd name="T46" fmla="*/ 0 w 335"/>
                <a:gd name="T47" fmla="*/ 326 h 335"/>
                <a:gd name="T48" fmla="*/ 28 w 335"/>
                <a:gd name="T49" fmla="*/ 325 h 335"/>
                <a:gd name="T50" fmla="*/ 53 w 335"/>
                <a:gd name="T51" fmla="*/ 325 h 335"/>
                <a:gd name="T52" fmla="*/ 53 w 335"/>
                <a:gd name="T53" fmla="*/ 300 h 335"/>
                <a:gd name="T54" fmla="*/ 54 w 335"/>
                <a:gd name="T55" fmla="*/ 271 h 335"/>
                <a:gd name="T56" fmla="*/ 83 w 335"/>
                <a:gd name="T57" fmla="*/ 270 h 335"/>
                <a:gd name="T58" fmla="*/ 107 w 335"/>
                <a:gd name="T59" fmla="*/ 270 h 335"/>
                <a:gd name="T60" fmla="*/ 107 w 335"/>
                <a:gd name="T61" fmla="*/ 246 h 335"/>
                <a:gd name="T62" fmla="*/ 108 w 335"/>
                <a:gd name="T63" fmla="*/ 217 h 335"/>
                <a:gd name="T64" fmla="*/ 137 w 335"/>
                <a:gd name="T65" fmla="*/ 216 h 335"/>
                <a:gd name="T66" fmla="*/ 162 w 335"/>
                <a:gd name="T67" fmla="*/ 216 h 335"/>
                <a:gd name="T68" fmla="*/ 162 w 335"/>
                <a:gd name="T69" fmla="*/ 191 h 335"/>
                <a:gd name="T70" fmla="*/ 163 w 335"/>
                <a:gd name="T71" fmla="*/ 163 h 335"/>
                <a:gd name="T72" fmla="*/ 191 w 335"/>
                <a:gd name="T73" fmla="*/ 162 h 335"/>
                <a:gd name="T74" fmla="*/ 216 w 335"/>
                <a:gd name="T75" fmla="*/ 162 h 335"/>
                <a:gd name="T76" fmla="*/ 216 w 335"/>
                <a:gd name="T77" fmla="*/ 137 h 335"/>
                <a:gd name="T78" fmla="*/ 217 w 335"/>
                <a:gd name="T79" fmla="*/ 108 h 335"/>
                <a:gd name="T80" fmla="*/ 246 w 335"/>
                <a:gd name="T81" fmla="*/ 107 h 335"/>
                <a:gd name="T82" fmla="*/ 270 w 335"/>
                <a:gd name="T83" fmla="*/ 107 h 335"/>
                <a:gd name="T84" fmla="*/ 270 w 335"/>
                <a:gd name="T85" fmla="*/ 83 h 335"/>
                <a:gd name="T86" fmla="*/ 271 w 335"/>
                <a:gd name="T87" fmla="*/ 54 h 335"/>
                <a:gd name="T88" fmla="*/ 300 w 335"/>
                <a:gd name="T89" fmla="*/ 53 h 335"/>
                <a:gd name="T90" fmla="*/ 325 w 335"/>
                <a:gd name="T91" fmla="*/ 53 h 335"/>
                <a:gd name="T92" fmla="*/ 325 w 335"/>
                <a:gd name="T93" fmla="*/ 28 h 335"/>
                <a:gd name="T94" fmla="*/ 326 w 335"/>
                <a:gd name="T95" fmla="*/ 0 h 335"/>
                <a:gd name="T96" fmla="*/ 329 w 335"/>
                <a:gd name="T97" fmla="*/ 2 h 335"/>
                <a:gd name="T98" fmla="*/ 329 w 335"/>
                <a:gd name="T99" fmla="*/ 27 h 335"/>
                <a:gd name="T100" fmla="*/ 328 w 335"/>
                <a:gd name="T101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35" h="335">
                  <a:moveTo>
                    <a:pt x="328" y="56"/>
                  </a:moveTo>
                  <a:cubicBezTo>
                    <a:pt x="320" y="63"/>
                    <a:pt x="309" y="60"/>
                    <a:pt x="299" y="57"/>
                  </a:cubicBezTo>
                  <a:cubicBezTo>
                    <a:pt x="289" y="54"/>
                    <a:pt x="280" y="51"/>
                    <a:pt x="274" y="57"/>
                  </a:cubicBezTo>
                  <a:cubicBezTo>
                    <a:pt x="268" y="63"/>
                    <a:pt x="271" y="72"/>
                    <a:pt x="274" y="81"/>
                  </a:cubicBezTo>
                  <a:cubicBezTo>
                    <a:pt x="277" y="92"/>
                    <a:pt x="281" y="102"/>
                    <a:pt x="273" y="110"/>
                  </a:cubicBezTo>
                  <a:cubicBezTo>
                    <a:pt x="265" y="118"/>
                    <a:pt x="255" y="114"/>
                    <a:pt x="245" y="111"/>
                  </a:cubicBezTo>
                  <a:cubicBezTo>
                    <a:pt x="235" y="108"/>
                    <a:pt x="226" y="105"/>
                    <a:pt x="220" y="111"/>
                  </a:cubicBezTo>
                  <a:cubicBezTo>
                    <a:pt x="214" y="117"/>
                    <a:pt x="217" y="126"/>
                    <a:pt x="220" y="136"/>
                  </a:cubicBezTo>
                  <a:cubicBezTo>
                    <a:pt x="223" y="146"/>
                    <a:pt x="226" y="157"/>
                    <a:pt x="219" y="164"/>
                  </a:cubicBezTo>
                  <a:cubicBezTo>
                    <a:pt x="211" y="172"/>
                    <a:pt x="200" y="169"/>
                    <a:pt x="190" y="165"/>
                  </a:cubicBezTo>
                  <a:cubicBezTo>
                    <a:pt x="181" y="162"/>
                    <a:pt x="171" y="160"/>
                    <a:pt x="166" y="166"/>
                  </a:cubicBezTo>
                  <a:cubicBezTo>
                    <a:pt x="160" y="171"/>
                    <a:pt x="162" y="181"/>
                    <a:pt x="165" y="190"/>
                  </a:cubicBezTo>
                  <a:cubicBezTo>
                    <a:pt x="169" y="200"/>
                    <a:pt x="172" y="211"/>
                    <a:pt x="164" y="219"/>
                  </a:cubicBezTo>
                  <a:cubicBezTo>
                    <a:pt x="157" y="226"/>
                    <a:pt x="146" y="223"/>
                    <a:pt x="136" y="220"/>
                  </a:cubicBezTo>
                  <a:cubicBezTo>
                    <a:pt x="126" y="217"/>
                    <a:pt x="117" y="214"/>
                    <a:pt x="111" y="220"/>
                  </a:cubicBezTo>
                  <a:cubicBezTo>
                    <a:pt x="105" y="226"/>
                    <a:pt x="108" y="235"/>
                    <a:pt x="111" y="245"/>
                  </a:cubicBezTo>
                  <a:cubicBezTo>
                    <a:pt x="114" y="255"/>
                    <a:pt x="118" y="265"/>
                    <a:pt x="110" y="273"/>
                  </a:cubicBezTo>
                  <a:cubicBezTo>
                    <a:pt x="102" y="281"/>
                    <a:pt x="92" y="277"/>
                    <a:pt x="81" y="274"/>
                  </a:cubicBezTo>
                  <a:cubicBezTo>
                    <a:pt x="72" y="271"/>
                    <a:pt x="63" y="268"/>
                    <a:pt x="57" y="274"/>
                  </a:cubicBezTo>
                  <a:cubicBezTo>
                    <a:pt x="51" y="280"/>
                    <a:pt x="54" y="289"/>
                    <a:pt x="57" y="299"/>
                  </a:cubicBezTo>
                  <a:cubicBezTo>
                    <a:pt x="60" y="309"/>
                    <a:pt x="63" y="320"/>
                    <a:pt x="56" y="327"/>
                  </a:cubicBezTo>
                  <a:cubicBezTo>
                    <a:pt x="48" y="335"/>
                    <a:pt x="37" y="332"/>
                    <a:pt x="27" y="329"/>
                  </a:cubicBezTo>
                  <a:cubicBezTo>
                    <a:pt x="17" y="326"/>
                    <a:pt x="8" y="323"/>
                    <a:pt x="2" y="329"/>
                  </a:cubicBezTo>
                  <a:cubicBezTo>
                    <a:pt x="0" y="326"/>
                    <a:pt x="0" y="326"/>
                    <a:pt x="0" y="326"/>
                  </a:cubicBezTo>
                  <a:cubicBezTo>
                    <a:pt x="7" y="318"/>
                    <a:pt x="18" y="322"/>
                    <a:pt x="28" y="325"/>
                  </a:cubicBezTo>
                  <a:cubicBezTo>
                    <a:pt x="38" y="328"/>
                    <a:pt x="47" y="331"/>
                    <a:pt x="53" y="325"/>
                  </a:cubicBezTo>
                  <a:cubicBezTo>
                    <a:pt x="59" y="319"/>
                    <a:pt x="56" y="310"/>
                    <a:pt x="53" y="300"/>
                  </a:cubicBezTo>
                  <a:cubicBezTo>
                    <a:pt x="50" y="290"/>
                    <a:pt x="46" y="279"/>
                    <a:pt x="54" y="271"/>
                  </a:cubicBezTo>
                  <a:cubicBezTo>
                    <a:pt x="62" y="264"/>
                    <a:pt x="72" y="267"/>
                    <a:pt x="83" y="270"/>
                  </a:cubicBezTo>
                  <a:cubicBezTo>
                    <a:pt x="92" y="273"/>
                    <a:pt x="101" y="276"/>
                    <a:pt x="107" y="270"/>
                  </a:cubicBezTo>
                  <a:cubicBezTo>
                    <a:pt x="113" y="264"/>
                    <a:pt x="110" y="255"/>
                    <a:pt x="107" y="246"/>
                  </a:cubicBezTo>
                  <a:cubicBezTo>
                    <a:pt x="104" y="235"/>
                    <a:pt x="101" y="225"/>
                    <a:pt x="108" y="217"/>
                  </a:cubicBezTo>
                  <a:cubicBezTo>
                    <a:pt x="116" y="209"/>
                    <a:pt x="127" y="213"/>
                    <a:pt x="137" y="216"/>
                  </a:cubicBezTo>
                  <a:cubicBezTo>
                    <a:pt x="147" y="219"/>
                    <a:pt x="156" y="222"/>
                    <a:pt x="162" y="216"/>
                  </a:cubicBezTo>
                  <a:cubicBezTo>
                    <a:pt x="168" y="210"/>
                    <a:pt x="165" y="201"/>
                    <a:pt x="162" y="191"/>
                  </a:cubicBezTo>
                  <a:cubicBezTo>
                    <a:pt x="158" y="181"/>
                    <a:pt x="155" y="170"/>
                    <a:pt x="163" y="163"/>
                  </a:cubicBezTo>
                  <a:cubicBezTo>
                    <a:pt x="170" y="155"/>
                    <a:pt x="181" y="158"/>
                    <a:pt x="191" y="162"/>
                  </a:cubicBezTo>
                  <a:cubicBezTo>
                    <a:pt x="201" y="165"/>
                    <a:pt x="210" y="168"/>
                    <a:pt x="216" y="162"/>
                  </a:cubicBezTo>
                  <a:cubicBezTo>
                    <a:pt x="222" y="156"/>
                    <a:pt x="219" y="147"/>
                    <a:pt x="216" y="137"/>
                  </a:cubicBezTo>
                  <a:cubicBezTo>
                    <a:pt x="213" y="127"/>
                    <a:pt x="209" y="116"/>
                    <a:pt x="217" y="108"/>
                  </a:cubicBezTo>
                  <a:cubicBezTo>
                    <a:pt x="225" y="101"/>
                    <a:pt x="235" y="104"/>
                    <a:pt x="246" y="107"/>
                  </a:cubicBezTo>
                  <a:cubicBezTo>
                    <a:pt x="255" y="110"/>
                    <a:pt x="264" y="113"/>
                    <a:pt x="270" y="107"/>
                  </a:cubicBezTo>
                  <a:cubicBezTo>
                    <a:pt x="276" y="101"/>
                    <a:pt x="273" y="92"/>
                    <a:pt x="270" y="83"/>
                  </a:cubicBezTo>
                  <a:cubicBezTo>
                    <a:pt x="267" y="72"/>
                    <a:pt x="264" y="62"/>
                    <a:pt x="271" y="54"/>
                  </a:cubicBezTo>
                  <a:cubicBezTo>
                    <a:pt x="279" y="46"/>
                    <a:pt x="290" y="50"/>
                    <a:pt x="300" y="53"/>
                  </a:cubicBezTo>
                  <a:cubicBezTo>
                    <a:pt x="310" y="56"/>
                    <a:pt x="319" y="59"/>
                    <a:pt x="325" y="53"/>
                  </a:cubicBezTo>
                  <a:cubicBezTo>
                    <a:pt x="331" y="47"/>
                    <a:pt x="328" y="38"/>
                    <a:pt x="325" y="28"/>
                  </a:cubicBezTo>
                  <a:cubicBezTo>
                    <a:pt x="322" y="18"/>
                    <a:pt x="318" y="7"/>
                    <a:pt x="326" y="0"/>
                  </a:cubicBezTo>
                  <a:cubicBezTo>
                    <a:pt x="329" y="2"/>
                    <a:pt x="329" y="2"/>
                    <a:pt x="329" y="2"/>
                  </a:cubicBezTo>
                  <a:cubicBezTo>
                    <a:pt x="323" y="8"/>
                    <a:pt x="326" y="17"/>
                    <a:pt x="329" y="27"/>
                  </a:cubicBezTo>
                  <a:cubicBezTo>
                    <a:pt x="332" y="37"/>
                    <a:pt x="335" y="48"/>
                    <a:pt x="328" y="5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7">
              <a:extLst>
                <a:ext uri="{FF2B5EF4-FFF2-40B4-BE49-F238E27FC236}">
                  <a16:creationId xmlns:a16="http://schemas.microsoft.com/office/drawing/2014/main" id="{DFF07FC6-2B0A-4372-828D-43D5393769BC}"/>
                </a:ext>
              </a:extLst>
            </p:cNvPr>
            <p:cNvSpPr>
              <a:spLocks/>
            </p:cNvSpPr>
            <p:nvPr/>
          </p:nvSpPr>
          <p:spPr bwMode="auto">
            <a:xfrm>
              <a:off x="3878262" y="5394324"/>
              <a:ext cx="701675" cy="701675"/>
            </a:xfrm>
            <a:custGeom>
              <a:avLst/>
              <a:gdLst>
                <a:gd name="T0" fmla="*/ 8 w 336"/>
                <a:gd name="T1" fmla="*/ 280 h 336"/>
                <a:gd name="T2" fmla="*/ 36 w 336"/>
                <a:gd name="T3" fmla="*/ 279 h 336"/>
                <a:gd name="T4" fmla="*/ 61 w 336"/>
                <a:gd name="T5" fmla="*/ 279 h 336"/>
                <a:gd name="T6" fmla="*/ 61 w 336"/>
                <a:gd name="T7" fmla="*/ 254 h 336"/>
                <a:gd name="T8" fmla="*/ 62 w 336"/>
                <a:gd name="T9" fmla="*/ 225 h 336"/>
                <a:gd name="T10" fmla="*/ 91 w 336"/>
                <a:gd name="T11" fmla="*/ 224 h 336"/>
                <a:gd name="T12" fmla="*/ 115 w 336"/>
                <a:gd name="T13" fmla="*/ 224 h 336"/>
                <a:gd name="T14" fmla="*/ 115 w 336"/>
                <a:gd name="T15" fmla="*/ 200 h 336"/>
                <a:gd name="T16" fmla="*/ 117 w 336"/>
                <a:gd name="T17" fmla="*/ 171 h 336"/>
                <a:gd name="T18" fmla="*/ 145 w 336"/>
                <a:gd name="T19" fmla="*/ 170 h 336"/>
                <a:gd name="T20" fmla="*/ 170 w 336"/>
                <a:gd name="T21" fmla="*/ 170 h 336"/>
                <a:gd name="T22" fmla="*/ 170 w 336"/>
                <a:gd name="T23" fmla="*/ 145 h 336"/>
                <a:gd name="T24" fmla="*/ 171 w 336"/>
                <a:gd name="T25" fmla="*/ 117 h 336"/>
                <a:gd name="T26" fmla="*/ 199 w 336"/>
                <a:gd name="T27" fmla="*/ 116 h 336"/>
                <a:gd name="T28" fmla="*/ 224 w 336"/>
                <a:gd name="T29" fmla="*/ 115 h 336"/>
                <a:gd name="T30" fmla="*/ 224 w 336"/>
                <a:gd name="T31" fmla="*/ 91 h 336"/>
                <a:gd name="T32" fmla="*/ 225 w 336"/>
                <a:gd name="T33" fmla="*/ 62 h 336"/>
                <a:gd name="T34" fmla="*/ 254 w 336"/>
                <a:gd name="T35" fmla="*/ 61 h 336"/>
                <a:gd name="T36" fmla="*/ 278 w 336"/>
                <a:gd name="T37" fmla="*/ 61 h 336"/>
                <a:gd name="T38" fmla="*/ 279 w 336"/>
                <a:gd name="T39" fmla="*/ 36 h 336"/>
                <a:gd name="T40" fmla="*/ 280 w 336"/>
                <a:gd name="T41" fmla="*/ 8 h 336"/>
                <a:gd name="T42" fmla="*/ 308 w 336"/>
                <a:gd name="T43" fmla="*/ 7 h 336"/>
                <a:gd name="T44" fmla="*/ 333 w 336"/>
                <a:gd name="T45" fmla="*/ 7 h 336"/>
                <a:gd name="T46" fmla="*/ 336 w 336"/>
                <a:gd name="T47" fmla="*/ 10 h 336"/>
                <a:gd name="T48" fmla="*/ 307 w 336"/>
                <a:gd name="T49" fmla="*/ 11 h 336"/>
                <a:gd name="T50" fmla="*/ 282 w 336"/>
                <a:gd name="T51" fmla="*/ 11 h 336"/>
                <a:gd name="T52" fmla="*/ 282 w 336"/>
                <a:gd name="T53" fmla="*/ 35 h 336"/>
                <a:gd name="T54" fmla="*/ 281 w 336"/>
                <a:gd name="T55" fmla="*/ 64 h 336"/>
                <a:gd name="T56" fmla="*/ 253 w 336"/>
                <a:gd name="T57" fmla="*/ 65 h 336"/>
                <a:gd name="T58" fmla="*/ 228 w 336"/>
                <a:gd name="T59" fmla="*/ 65 h 336"/>
                <a:gd name="T60" fmla="*/ 228 w 336"/>
                <a:gd name="T61" fmla="*/ 90 h 336"/>
                <a:gd name="T62" fmla="*/ 227 w 336"/>
                <a:gd name="T63" fmla="*/ 118 h 336"/>
                <a:gd name="T64" fmla="*/ 198 w 336"/>
                <a:gd name="T65" fmla="*/ 119 h 336"/>
                <a:gd name="T66" fmla="*/ 174 w 336"/>
                <a:gd name="T67" fmla="*/ 119 h 336"/>
                <a:gd name="T68" fmla="*/ 174 w 336"/>
                <a:gd name="T69" fmla="*/ 144 h 336"/>
                <a:gd name="T70" fmla="*/ 173 w 336"/>
                <a:gd name="T71" fmla="*/ 173 h 336"/>
                <a:gd name="T72" fmla="*/ 144 w 336"/>
                <a:gd name="T73" fmla="*/ 174 h 336"/>
                <a:gd name="T74" fmla="*/ 119 w 336"/>
                <a:gd name="T75" fmla="*/ 174 h 336"/>
                <a:gd name="T76" fmla="*/ 119 w 336"/>
                <a:gd name="T77" fmla="*/ 198 h 336"/>
                <a:gd name="T78" fmla="*/ 118 w 336"/>
                <a:gd name="T79" fmla="*/ 227 h 336"/>
                <a:gd name="T80" fmla="*/ 90 w 336"/>
                <a:gd name="T81" fmla="*/ 228 h 336"/>
                <a:gd name="T82" fmla="*/ 65 w 336"/>
                <a:gd name="T83" fmla="*/ 228 h 336"/>
                <a:gd name="T84" fmla="*/ 65 w 336"/>
                <a:gd name="T85" fmla="*/ 253 h 336"/>
                <a:gd name="T86" fmla="*/ 64 w 336"/>
                <a:gd name="T87" fmla="*/ 281 h 336"/>
                <a:gd name="T88" fmla="*/ 35 w 336"/>
                <a:gd name="T89" fmla="*/ 282 h 336"/>
                <a:gd name="T90" fmla="*/ 11 w 336"/>
                <a:gd name="T91" fmla="*/ 283 h 336"/>
                <a:gd name="T92" fmla="*/ 10 w 336"/>
                <a:gd name="T93" fmla="*/ 307 h 336"/>
                <a:gd name="T94" fmla="*/ 9 w 336"/>
                <a:gd name="T95" fmla="*/ 336 h 336"/>
                <a:gd name="T96" fmla="*/ 7 w 336"/>
                <a:gd name="T97" fmla="*/ 333 h 336"/>
                <a:gd name="T98" fmla="*/ 7 w 336"/>
                <a:gd name="T99" fmla="*/ 308 h 336"/>
                <a:gd name="T100" fmla="*/ 8 w 336"/>
                <a:gd name="T101" fmla="*/ 280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36" h="336">
                  <a:moveTo>
                    <a:pt x="8" y="280"/>
                  </a:moveTo>
                  <a:cubicBezTo>
                    <a:pt x="15" y="272"/>
                    <a:pt x="26" y="275"/>
                    <a:pt x="36" y="279"/>
                  </a:cubicBezTo>
                  <a:cubicBezTo>
                    <a:pt x="46" y="282"/>
                    <a:pt x="55" y="285"/>
                    <a:pt x="61" y="279"/>
                  </a:cubicBezTo>
                  <a:cubicBezTo>
                    <a:pt x="67" y="273"/>
                    <a:pt x="64" y="264"/>
                    <a:pt x="61" y="254"/>
                  </a:cubicBezTo>
                  <a:cubicBezTo>
                    <a:pt x="58" y="244"/>
                    <a:pt x="54" y="233"/>
                    <a:pt x="62" y="225"/>
                  </a:cubicBezTo>
                  <a:cubicBezTo>
                    <a:pt x="70" y="218"/>
                    <a:pt x="80" y="221"/>
                    <a:pt x="91" y="224"/>
                  </a:cubicBezTo>
                  <a:cubicBezTo>
                    <a:pt x="100" y="227"/>
                    <a:pt x="109" y="230"/>
                    <a:pt x="115" y="224"/>
                  </a:cubicBezTo>
                  <a:cubicBezTo>
                    <a:pt x="121" y="218"/>
                    <a:pt x="118" y="209"/>
                    <a:pt x="115" y="200"/>
                  </a:cubicBezTo>
                  <a:cubicBezTo>
                    <a:pt x="112" y="189"/>
                    <a:pt x="109" y="179"/>
                    <a:pt x="117" y="171"/>
                  </a:cubicBezTo>
                  <a:cubicBezTo>
                    <a:pt x="124" y="163"/>
                    <a:pt x="135" y="167"/>
                    <a:pt x="145" y="170"/>
                  </a:cubicBezTo>
                  <a:cubicBezTo>
                    <a:pt x="155" y="173"/>
                    <a:pt x="164" y="176"/>
                    <a:pt x="170" y="170"/>
                  </a:cubicBezTo>
                  <a:cubicBezTo>
                    <a:pt x="176" y="164"/>
                    <a:pt x="173" y="155"/>
                    <a:pt x="170" y="145"/>
                  </a:cubicBezTo>
                  <a:cubicBezTo>
                    <a:pt x="167" y="135"/>
                    <a:pt x="163" y="124"/>
                    <a:pt x="171" y="117"/>
                  </a:cubicBezTo>
                  <a:cubicBezTo>
                    <a:pt x="179" y="109"/>
                    <a:pt x="189" y="112"/>
                    <a:pt x="199" y="116"/>
                  </a:cubicBezTo>
                  <a:cubicBezTo>
                    <a:pt x="209" y="119"/>
                    <a:pt x="218" y="121"/>
                    <a:pt x="224" y="115"/>
                  </a:cubicBezTo>
                  <a:cubicBezTo>
                    <a:pt x="230" y="110"/>
                    <a:pt x="227" y="100"/>
                    <a:pt x="224" y="91"/>
                  </a:cubicBezTo>
                  <a:cubicBezTo>
                    <a:pt x="221" y="81"/>
                    <a:pt x="218" y="70"/>
                    <a:pt x="225" y="62"/>
                  </a:cubicBezTo>
                  <a:cubicBezTo>
                    <a:pt x="233" y="55"/>
                    <a:pt x="244" y="58"/>
                    <a:pt x="254" y="61"/>
                  </a:cubicBezTo>
                  <a:cubicBezTo>
                    <a:pt x="263" y="64"/>
                    <a:pt x="273" y="67"/>
                    <a:pt x="278" y="61"/>
                  </a:cubicBezTo>
                  <a:cubicBezTo>
                    <a:pt x="284" y="55"/>
                    <a:pt x="282" y="46"/>
                    <a:pt x="279" y="36"/>
                  </a:cubicBezTo>
                  <a:cubicBezTo>
                    <a:pt x="275" y="26"/>
                    <a:pt x="272" y="15"/>
                    <a:pt x="280" y="8"/>
                  </a:cubicBezTo>
                  <a:cubicBezTo>
                    <a:pt x="287" y="0"/>
                    <a:pt x="298" y="4"/>
                    <a:pt x="308" y="7"/>
                  </a:cubicBezTo>
                  <a:cubicBezTo>
                    <a:pt x="318" y="10"/>
                    <a:pt x="327" y="13"/>
                    <a:pt x="333" y="7"/>
                  </a:cubicBezTo>
                  <a:cubicBezTo>
                    <a:pt x="336" y="10"/>
                    <a:pt x="336" y="10"/>
                    <a:pt x="336" y="10"/>
                  </a:cubicBezTo>
                  <a:cubicBezTo>
                    <a:pt x="328" y="17"/>
                    <a:pt x="317" y="14"/>
                    <a:pt x="307" y="11"/>
                  </a:cubicBezTo>
                  <a:cubicBezTo>
                    <a:pt x="297" y="8"/>
                    <a:pt x="288" y="5"/>
                    <a:pt x="282" y="11"/>
                  </a:cubicBezTo>
                  <a:cubicBezTo>
                    <a:pt x="276" y="17"/>
                    <a:pt x="279" y="26"/>
                    <a:pt x="282" y="35"/>
                  </a:cubicBezTo>
                  <a:cubicBezTo>
                    <a:pt x="286" y="46"/>
                    <a:pt x="289" y="56"/>
                    <a:pt x="281" y="64"/>
                  </a:cubicBezTo>
                  <a:cubicBezTo>
                    <a:pt x="274" y="72"/>
                    <a:pt x="263" y="68"/>
                    <a:pt x="253" y="65"/>
                  </a:cubicBezTo>
                  <a:cubicBezTo>
                    <a:pt x="243" y="62"/>
                    <a:pt x="234" y="59"/>
                    <a:pt x="228" y="65"/>
                  </a:cubicBezTo>
                  <a:cubicBezTo>
                    <a:pt x="222" y="71"/>
                    <a:pt x="225" y="80"/>
                    <a:pt x="228" y="90"/>
                  </a:cubicBezTo>
                  <a:cubicBezTo>
                    <a:pt x="231" y="100"/>
                    <a:pt x="235" y="111"/>
                    <a:pt x="227" y="118"/>
                  </a:cubicBezTo>
                  <a:cubicBezTo>
                    <a:pt x="219" y="126"/>
                    <a:pt x="209" y="123"/>
                    <a:pt x="198" y="119"/>
                  </a:cubicBezTo>
                  <a:cubicBezTo>
                    <a:pt x="189" y="116"/>
                    <a:pt x="180" y="113"/>
                    <a:pt x="174" y="119"/>
                  </a:cubicBezTo>
                  <a:cubicBezTo>
                    <a:pt x="168" y="125"/>
                    <a:pt x="171" y="134"/>
                    <a:pt x="174" y="144"/>
                  </a:cubicBezTo>
                  <a:cubicBezTo>
                    <a:pt x="177" y="154"/>
                    <a:pt x="180" y="165"/>
                    <a:pt x="173" y="173"/>
                  </a:cubicBezTo>
                  <a:cubicBezTo>
                    <a:pt x="165" y="180"/>
                    <a:pt x="154" y="177"/>
                    <a:pt x="144" y="174"/>
                  </a:cubicBezTo>
                  <a:cubicBezTo>
                    <a:pt x="134" y="171"/>
                    <a:pt x="125" y="168"/>
                    <a:pt x="119" y="174"/>
                  </a:cubicBezTo>
                  <a:cubicBezTo>
                    <a:pt x="113" y="180"/>
                    <a:pt x="116" y="189"/>
                    <a:pt x="119" y="198"/>
                  </a:cubicBezTo>
                  <a:cubicBezTo>
                    <a:pt x="122" y="209"/>
                    <a:pt x="126" y="219"/>
                    <a:pt x="118" y="227"/>
                  </a:cubicBezTo>
                  <a:cubicBezTo>
                    <a:pt x="111" y="235"/>
                    <a:pt x="100" y="231"/>
                    <a:pt x="90" y="228"/>
                  </a:cubicBezTo>
                  <a:cubicBezTo>
                    <a:pt x="80" y="225"/>
                    <a:pt x="71" y="222"/>
                    <a:pt x="65" y="228"/>
                  </a:cubicBezTo>
                  <a:cubicBezTo>
                    <a:pt x="59" y="234"/>
                    <a:pt x="62" y="243"/>
                    <a:pt x="65" y="253"/>
                  </a:cubicBezTo>
                  <a:cubicBezTo>
                    <a:pt x="68" y="263"/>
                    <a:pt x="71" y="274"/>
                    <a:pt x="64" y="281"/>
                  </a:cubicBezTo>
                  <a:cubicBezTo>
                    <a:pt x="56" y="289"/>
                    <a:pt x="45" y="286"/>
                    <a:pt x="35" y="282"/>
                  </a:cubicBezTo>
                  <a:cubicBezTo>
                    <a:pt x="26" y="279"/>
                    <a:pt x="17" y="277"/>
                    <a:pt x="11" y="283"/>
                  </a:cubicBezTo>
                  <a:cubicBezTo>
                    <a:pt x="5" y="288"/>
                    <a:pt x="7" y="298"/>
                    <a:pt x="10" y="307"/>
                  </a:cubicBezTo>
                  <a:cubicBezTo>
                    <a:pt x="14" y="317"/>
                    <a:pt x="17" y="328"/>
                    <a:pt x="9" y="336"/>
                  </a:cubicBezTo>
                  <a:cubicBezTo>
                    <a:pt x="7" y="333"/>
                    <a:pt x="7" y="333"/>
                    <a:pt x="7" y="333"/>
                  </a:cubicBezTo>
                  <a:cubicBezTo>
                    <a:pt x="13" y="327"/>
                    <a:pt x="10" y="318"/>
                    <a:pt x="7" y="308"/>
                  </a:cubicBezTo>
                  <a:cubicBezTo>
                    <a:pt x="3" y="298"/>
                    <a:pt x="0" y="287"/>
                    <a:pt x="8" y="28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8">
              <a:extLst>
                <a:ext uri="{FF2B5EF4-FFF2-40B4-BE49-F238E27FC236}">
                  <a16:creationId xmlns:a16="http://schemas.microsoft.com/office/drawing/2014/main" id="{687C37EE-B413-4A81-A4B5-93C23D27ADB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70637" y="1084263"/>
              <a:ext cx="1590675" cy="1590675"/>
            </a:xfrm>
            <a:custGeom>
              <a:avLst/>
              <a:gdLst>
                <a:gd name="T0" fmla="*/ 727 w 762"/>
                <a:gd name="T1" fmla="*/ 35 h 762"/>
                <a:gd name="T2" fmla="*/ 727 w 762"/>
                <a:gd name="T3" fmla="*/ 163 h 762"/>
                <a:gd name="T4" fmla="*/ 163 w 762"/>
                <a:gd name="T5" fmla="*/ 727 h 762"/>
                <a:gd name="T6" fmla="*/ 36 w 762"/>
                <a:gd name="T7" fmla="*/ 727 h 762"/>
                <a:gd name="T8" fmla="*/ 36 w 762"/>
                <a:gd name="T9" fmla="*/ 727 h 762"/>
                <a:gd name="T10" fmla="*/ 36 w 762"/>
                <a:gd name="T11" fmla="*/ 599 h 762"/>
                <a:gd name="T12" fmla="*/ 599 w 762"/>
                <a:gd name="T13" fmla="*/ 35 h 762"/>
                <a:gd name="T14" fmla="*/ 727 w 762"/>
                <a:gd name="T15" fmla="*/ 35 h 7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62" h="762">
                  <a:moveTo>
                    <a:pt x="727" y="35"/>
                  </a:moveTo>
                  <a:cubicBezTo>
                    <a:pt x="762" y="71"/>
                    <a:pt x="762" y="128"/>
                    <a:pt x="727" y="163"/>
                  </a:cubicBezTo>
                  <a:cubicBezTo>
                    <a:pt x="163" y="727"/>
                    <a:pt x="163" y="727"/>
                    <a:pt x="163" y="727"/>
                  </a:cubicBezTo>
                  <a:cubicBezTo>
                    <a:pt x="128" y="762"/>
                    <a:pt x="71" y="762"/>
                    <a:pt x="36" y="727"/>
                  </a:cubicBezTo>
                  <a:cubicBezTo>
                    <a:pt x="36" y="727"/>
                    <a:pt x="36" y="727"/>
                    <a:pt x="36" y="727"/>
                  </a:cubicBezTo>
                  <a:cubicBezTo>
                    <a:pt x="0" y="691"/>
                    <a:pt x="0" y="634"/>
                    <a:pt x="36" y="599"/>
                  </a:cubicBezTo>
                  <a:cubicBezTo>
                    <a:pt x="599" y="35"/>
                    <a:pt x="599" y="35"/>
                    <a:pt x="599" y="35"/>
                  </a:cubicBezTo>
                  <a:cubicBezTo>
                    <a:pt x="635" y="0"/>
                    <a:pt x="692" y="0"/>
                    <a:pt x="727" y="35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9">
              <a:extLst>
                <a:ext uri="{FF2B5EF4-FFF2-40B4-BE49-F238E27FC236}">
                  <a16:creationId xmlns:a16="http://schemas.microsoft.com/office/drawing/2014/main" id="{492AA2EE-6353-493B-8DB3-15EB1238DA6C}"/>
                </a:ext>
              </a:extLst>
            </p:cNvPr>
            <p:cNvSpPr>
              <a:spLocks/>
            </p:cNvSpPr>
            <p:nvPr/>
          </p:nvSpPr>
          <p:spPr bwMode="auto">
            <a:xfrm>
              <a:off x="8306592" y="1171575"/>
              <a:ext cx="950913" cy="954088"/>
            </a:xfrm>
            <a:custGeom>
              <a:avLst/>
              <a:gdLst>
                <a:gd name="T0" fmla="*/ 421 w 456"/>
                <a:gd name="T1" fmla="*/ 35 h 457"/>
                <a:gd name="T2" fmla="*/ 421 w 456"/>
                <a:gd name="T3" fmla="*/ 163 h 457"/>
                <a:gd name="T4" fmla="*/ 162 w 456"/>
                <a:gd name="T5" fmla="*/ 422 h 457"/>
                <a:gd name="T6" fmla="*/ 35 w 456"/>
                <a:gd name="T7" fmla="*/ 422 h 457"/>
                <a:gd name="T8" fmla="*/ 35 w 456"/>
                <a:gd name="T9" fmla="*/ 422 h 457"/>
                <a:gd name="T10" fmla="*/ 35 w 456"/>
                <a:gd name="T11" fmla="*/ 294 h 457"/>
                <a:gd name="T12" fmla="*/ 294 w 456"/>
                <a:gd name="T13" fmla="*/ 35 h 457"/>
                <a:gd name="T14" fmla="*/ 421 w 456"/>
                <a:gd name="T15" fmla="*/ 35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6" h="457">
                  <a:moveTo>
                    <a:pt x="421" y="35"/>
                  </a:moveTo>
                  <a:cubicBezTo>
                    <a:pt x="456" y="71"/>
                    <a:pt x="456" y="128"/>
                    <a:pt x="421" y="163"/>
                  </a:cubicBezTo>
                  <a:cubicBezTo>
                    <a:pt x="162" y="422"/>
                    <a:pt x="162" y="422"/>
                    <a:pt x="162" y="422"/>
                  </a:cubicBezTo>
                  <a:cubicBezTo>
                    <a:pt x="127" y="457"/>
                    <a:pt x="70" y="457"/>
                    <a:pt x="35" y="422"/>
                  </a:cubicBezTo>
                  <a:cubicBezTo>
                    <a:pt x="35" y="422"/>
                    <a:pt x="35" y="422"/>
                    <a:pt x="35" y="422"/>
                  </a:cubicBezTo>
                  <a:cubicBezTo>
                    <a:pt x="0" y="387"/>
                    <a:pt x="0" y="329"/>
                    <a:pt x="35" y="294"/>
                  </a:cubicBezTo>
                  <a:cubicBezTo>
                    <a:pt x="294" y="35"/>
                    <a:pt x="294" y="35"/>
                    <a:pt x="294" y="35"/>
                  </a:cubicBezTo>
                  <a:cubicBezTo>
                    <a:pt x="329" y="0"/>
                    <a:pt x="386" y="0"/>
                    <a:pt x="421" y="35"/>
                  </a:cubicBezTo>
                  <a:close/>
                </a:path>
              </a:pathLst>
            </a:custGeom>
            <a:solidFill>
              <a:srgbClr val="0384D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0">
              <a:extLst>
                <a:ext uri="{FF2B5EF4-FFF2-40B4-BE49-F238E27FC236}">
                  <a16:creationId xmlns:a16="http://schemas.microsoft.com/office/drawing/2014/main" id="{7244A9E3-6DE6-4566-8589-C3E7EBB43583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3324" y="1357313"/>
              <a:ext cx="1344612" cy="1343025"/>
            </a:xfrm>
            <a:custGeom>
              <a:avLst/>
              <a:gdLst>
                <a:gd name="T0" fmla="*/ 609 w 644"/>
                <a:gd name="T1" fmla="*/ 35 h 643"/>
                <a:gd name="T2" fmla="*/ 609 w 644"/>
                <a:gd name="T3" fmla="*/ 163 h 643"/>
                <a:gd name="T4" fmla="*/ 163 w 644"/>
                <a:gd name="T5" fmla="*/ 608 h 643"/>
                <a:gd name="T6" fmla="*/ 36 w 644"/>
                <a:gd name="T7" fmla="*/ 608 h 643"/>
                <a:gd name="T8" fmla="*/ 36 w 644"/>
                <a:gd name="T9" fmla="*/ 608 h 643"/>
                <a:gd name="T10" fmla="*/ 36 w 644"/>
                <a:gd name="T11" fmla="*/ 481 h 643"/>
                <a:gd name="T12" fmla="*/ 481 w 644"/>
                <a:gd name="T13" fmla="*/ 35 h 643"/>
                <a:gd name="T14" fmla="*/ 609 w 644"/>
                <a:gd name="T15" fmla="*/ 35 h 6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44" h="643">
                  <a:moveTo>
                    <a:pt x="609" y="35"/>
                  </a:moveTo>
                  <a:cubicBezTo>
                    <a:pt x="644" y="70"/>
                    <a:pt x="644" y="127"/>
                    <a:pt x="609" y="163"/>
                  </a:cubicBezTo>
                  <a:cubicBezTo>
                    <a:pt x="163" y="608"/>
                    <a:pt x="163" y="608"/>
                    <a:pt x="163" y="608"/>
                  </a:cubicBezTo>
                  <a:cubicBezTo>
                    <a:pt x="128" y="643"/>
                    <a:pt x="71" y="643"/>
                    <a:pt x="36" y="608"/>
                  </a:cubicBezTo>
                  <a:cubicBezTo>
                    <a:pt x="36" y="608"/>
                    <a:pt x="36" y="608"/>
                    <a:pt x="36" y="608"/>
                  </a:cubicBezTo>
                  <a:cubicBezTo>
                    <a:pt x="0" y="573"/>
                    <a:pt x="0" y="516"/>
                    <a:pt x="36" y="481"/>
                  </a:cubicBezTo>
                  <a:cubicBezTo>
                    <a:pt x="481" y="35"/>
                    <a:pt x="481" y="35"/>
                    <a:pt x="481" y="35"/>
                  </a:cubicBezTo>
                  <a:cubicBezTo>
                    <a:pt x="516" y="0"/>
                    <a:pt x="573" y="0"/>
                    <a:pt x="609" y="35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1">
              <a:extLst>
                <a:ext uri="{FF2B5EF4-FFF2-40B4-BE49-F238E27FC236}">
                  <a16:creationId xmlns:a16="http://schemas.microsoft.com/office/drawing/2014/main" id="{D1B07320-9AC3-425C-8B95-33BC2C3389B1}"/>
                </a:ext>
              </a:extLst>
            </p:cNvPr>
            <p:cNvSpPr>
              <a:spLocks/>
            </p:cNvSpPr>
            <p:nvPr/>
          </p:nvSpPr>
          <p:spPr bwMode="auto">
            <a:xfrm>
              <a:off x="6724649" y="4189412"/>
              <a:ext cx="1344612" cy="1343025"/>
            </a:xfrm>
            <a:custGeom>
              <a:avLst/>
              <a:gdLst>
                <a:gd name="T0" fmla="*/ 609 w 644"/>
                <a:gd name="T1" fmla="*/ 35 h 643"/>
                <a:gd name="T2" fmla="*/ 609 w 644"/>
                <a:gd name="T3" fmla="*/ 163 h 643"/>
                <a:gd name="T4" fmla="*/ 163 w 644"/>
                <a:gd name="T5" fmla="*/ 608 h 643"/>
                <a:gd name="T6" fmla="*/ 35 w 644"/>
                <a:gd name="T7" fmla="*/ 608 h 643"/>
                <a:gd name="T8" fmla="*/ 35 w 644"/>
                <a:gd name="T9" fmla="*/ 608 h 643"/>
                <a:gd name="T10" fmla="*/ 35 w 644"/>
                <a:gd name="T11" fmla="*/ 480 h 643"/>
                <a:gd name="T12" fmla="*/ 481 w 644"/>
                <a:gd name="T13" fmla="*/ 35 h 643"/>
                <a:gd name="T14" fmla="*/ 609 w 644"/>
                <a:gd name="T15" fmla="*/ 35 h 6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44" h="643">
                  <a:moveTo>
                    <a:pt x="609" y="35"/>
                  </a:moveTo>
                  <a:cubicBezTo>
                    <a:pt x="644" y="70"/>
                    <a:pt x="644" y="127"/>
                    <a:pt x="609" y="163"/>
                  </a:cubicBezTo>
                  <a:cubicBezTo>
                    <a:pt x="163" y="608"/>
                    <a:pt x="163" y="608"/>
                    <a:pt x="163" y="608"/>
                  </a:cubicBezTo>
                  <a:cubicBezTo>
                    <a:pt x="128" y="643"/>
                    <a:pt x="71" y="643"/>
                    <a:pt x="35" y="608"/>
                  </a:cubicBezTo>
                  <a:cubicBezTo>
                    <a:pt x="35" y="608"/>
                    <a:pt x="35" y="608"/>
                    <a:pt x="35" y="608"/>
                  </a:cubicBezTo>
                  <a:cubicBezTo>
                    <a:pt x="0" y="573"/>
                    <a:pt x="0" y="516"/>
                    <a:pt x="35" y="480"/>
                  </a:cubicBezTo>
                  <a:cubicBezTo>
                    <a:pt x="481" y="35"/>
                    <a:pt x="481" y="35"/>
                    <a:pt x="481" y="35"/>
                  </a:cubicBezTo>
                  <a:cubicBezTo>
                    <a:pt x="516" y="0"/>
                    <a:pt x="573" y="0"/>
                    <a:pt x="609" y="35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2">
              <a:extLst>
                <a:ext uri="{FF2B5EF4-FFF2-40B4-BE49-F238E27FC236}">
                  <a16:creationId xmlns:a16="http://schemas.microsoft.com/office/drawing/2014/main" id="{2984CCF3-8BFC-4A43-BF67-6C782FD2EEE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33698" y="3802585"/>
              <a:ext cx="430213" cy="430213"/>
            </a:xfrm>
            <a:custGeom>
              <a:avLst/>
              <a:gdLst>
                <a:gd name="T0" fmla="*/ 170 w 206"/>
                <a:gd name="T1" fmla="*/ 37 h 206"/>
                <a:gd name="T2" fmla="*/ 170 w 206"/>
                <a:gd name="T3" fmla="*/ 170 h 206"/>
                <a:gd name="T4" fmla="*/ 37 w 206"/>
                <a:gd name="T5" fmla="*/ 170 h 206"/>
                <a:gd name="T6" fmla="*/ 37 w 206"/>
                <a:gd name="T7" fmla="*/ 37 h 206"/>
                <a:gd name="T8" fmla="*/ 170 w 206"/>
                <a:gd name="T9" fmla="*/ 37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206">
                  <a:moveTo>
                    <a:pt x="170" y="37"/>
                  </a:moveTo>
                  <a:cubicBezTo>
                    <a:pt x="206" y="74"/>
                    <a:pt x="206" y="133"/>
                    <a:pt x="170" y="170"/>
                  </a:cubicBezTo>
                  <a:cubicBezTo>
                    <a:pt x="133" y="206"/>
                    <a:pt x="73" y="206"/>
                    <a:pt x="37" y="170"/>
                  </a:cubicBezTo>
                  <a:cubicBezTo>
                    <a:pt x="0" y="133"/>
                    <a:pt x="0" y="74"/>
                    <a:pt x="37" y="37"/>
                  </a:cubicBezTo>
                  <a:cubicBezTo>
                    <a:pt x="73" y="0"/>
                    <a:pt x="133" y="0"/>
                    <a:pt x="170" y="3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3">
              <a:extLst>
                <a:ext uri="{FF2B5EF4-FFF2-40B4-BE49-F238E27FC236}">
                  <a16:creationId xmlns:a16="http://schemas.microsoft.com/office/drawing/2014/main" id="{8E1585F1-06DB-4337-A15C-2714D971D9F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80158" y="948820"/>
              <a:ext cx="330055" cy="301354"/>
            </a:xfrm>
            <a:custGeom>
              <a:avLst/>
              <a:gdLst>
                <a:gd name="T0" fmla="*/ 123 w 245"/>
                <a:gd name="T1" fmla="*/ 223 h 223"/>
                <a:gd name="T2" fmla="*/ 44 w 245"/>
                <a:gd name="T3" fmla="*/ 190 h 223"/>
                <a:gd name="T4" fmla="*/ 44 w 245"/>
                <a:gd name="T5" fmla="*/ 32 h 223"/>
                <a:gd name="T6" fmla="*/ 123 w 245"/>
                <a:gd name="T7" fmla="*/ 0 h 223"/>
                <a:gd name="T8" fmla="*/ 202 w 245"/>
                <a:gd name="T9" fmla="*/ 32 h 223"/>
                <a:gd name="T10" fmla="*/ 202 w 245"/>
                <a:gd name="T11" fmla="*/ 32 h 223"/>
                <a:gd name="T12" fmla="*/ 202 w 245"/>
                <a:gd name="T13" fmla="*/ 190 h 223"/>
                <a:gd name="T14" fmla="*/ 123 w 245"/>
                <a:gd name="T15" fmla="*/ 223 h 223"/>
                <a:gd name="T16" fmla="*/ 123 w 245"/>
                <a:gd name="T17" fmla="*/ 36 h 223"/>
                <a:gd name="T18" fmla="*/ 69 w 245"/>
                <a:gd name="T19" fmla="*/ 58 h 223"/>
                <a:gd name="T20" fmla="*/ 69 w 245"/>
                <a:gd name="T21" fmla="*/ 165 h 223"/>
                <a:gd name="T22" fmla="*/ 123 w 245"/>
                <a:gd name="T23" fmla="*/ 187 h 223"/>
                <a:gd name="T24" fmla="*/ 176 w 245"/>
                <a:gd name="T25" fmla="*/ 165 h 223"/>
                <a:gd name="T26" fmla="*/ 176 w 245"/>
                <a:gd name="T27" fmla="*/ 58 h 223"/>
                <a:gd name="T28" fmla="*/ 123 w 245"/>
                <a:gd name="T29" fmla="*/ 36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5" h="223">
                  <a:moveTo>
                    <a:pt x="123" y="223"/>
                  </a:moveTo>
                  <a:cubicBezTo>
                    <a:pt x="93" y="223"/>
                    <a:pt x="65" y="212"/>
                    <a:pt x="44" y="190"/>
                  </a:cubicBezTo>
                  <a:cubicBezTo>
                    <a:pt x="0" y="147"/>
                    <a:pt x="0" y="76"/>
                    <a:pt x="44" y="32"/>
                  </a:cubicBezTo>
                  <a:cubicBezTo>
                    <a:pt x="65" y="11"/>
                    <a:pt x="93" y="0"/>
                    <a:pt x="123" y="0"/>
                  </a:cubicBezTo>
                  <a:cubicBezTo>
                    <a:pt x="153" y="0"/>
                    <a:pt x="181" y="11"/>
                    <a:pt x="202" y="32"/>
                  </a:cubicBezTo>
                  <a:cubicBezTo>
                    <a:pt x="202" y="32"/>
                    <a:pt x="202" y="32"/>
                    <a:pt x="202" y="32"/>
                  </a:cubicBezTo>
                  <a:cubicBezTo>
                    <a:pt x="245" y="76"/>
                    <a:pt x="245" y="147"/>
                    <a:pt x="202" y="190"/>
                  </a:cubicBezTo>
                  <a:cubicBezTo>
                    <a:pt x="181" y="212"/>
                    <a:pt x="153" y="223"/>
                    <a:pt x="123" y="223"/>
                  </a:cubicBezTo>
                  <a:close/>
                  <a:moveTo>
                    <a:pt x="123" y="36"/>
                  </a:moveTo>
                  <a:cubicBezTo>
                    <a:pt x="103" y="36"/>
                    <a:pt x="84" y="43"/>
                    <a:pt x="69" y="58"/>
                  </a:cubicBezTo>
                  <a:cubicBezTo>
                    <a:pt x="40" y="87"/>
                    <a:pt x="40" y="135"/>
                    <a:pt x="69" y="165"/>
                  </a:cubicBezTo>
                  <a:cubicBezTo>
                    <a:pt x="84" y="179"/>
                    <a:pt x="103" y="187"/>
                    <a:pt x="123" y="187"/>
                  </a:cubicBezTo>
                  <a:cubicBezTo>
                    <a:pt x="143" y="187"/>
                    <a:pt x="162" y="179"/>
                    <a:pt x="176" y="165"/>
                  </a:cubicBezTo>
                  <a:cubicBezTo>
                    <a:pt x="206" y="135"/>
                    <a:pt x="206" y="87"/>
                    <a:pt x="176" y="58"/>
                  </a:cubicBezTo>
                  <a:cubicBezTo>
                    <a:pt x="162" y="43"/>
                    <a:pt x="143" y="36"/>
                    <a:pt x="123" y="36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84761BCE-4159-48DF-ACD8-F981A5A6A3B2}"/>
                </a:ext>
              </a:extLst>
            </p:cNvPr>
            <p:cNvSpPr>
              <a:spLocks/>
            </p:cNvSpPr>
            <p:nvPr/>
          </p:nvSpPr>
          <p:spPr bwMode="auto">
            <a:xfrm>
              <a:off x="7873998" y="730250"/>
              <a:ext cx="430213" cy="430213"/>
            </a:xfrm>
            <a:custGeom>
              <a:avLst/>
              <a:gdLst>
                <a:gd name="T0" fmla="*/ 169 w 206"/>
                <a:gd name="T1" fmla="*/ 37 h 206"/>
                <a:gd name="T2" fmla="*/ 169 w 206"/>
                <a:gd name="T3" fmla="*/ 170 h 206"/>
                <a:gd name="T4" fmla="*/ 37 w 206"/>
                <a:gd name="T5" fmla="*/ 170 h 206"/>
                <a:gd name="T6" fmla="*/ 37 w 206"/>
                <a:gd name="T7" fmla="*/ 37 h 206"/>
                <a:gd name="T8" fmla="*/ 169 w 206"/>
                <a:gd name="T9" fmla="*/ 37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206">
                  <a:moveTo>
                    <a:pt x="169" y="37"/>
                  </a:moveTo>
                  <a:cubicBezTo>
                    <a:pt x="206" y="74"/>
                    <a:pt x="206" y="133"/>
                    <a:pt x="169" y="170"/>
                  </a:cubicBezTo>
                  <a:cubicBezTo>
                    <a:pt x="133" y="206"/>
                    <a:pt x="73" y="206"/>
                    <a:pt x="37" y="170"/>
                  </a:cubicBezTo>
                  <a:cubicBezTo>
                    <a:pt x="0" y="133"/>
                    <a:pt x="0" y="74"/>
                    <a:pt x="37" y="37"/>
                  </a:cubicBezTo>
                  <a:cubicBezTo>
                    <a:pt x="73" y="0"/>
                    <a:pt x="133" y="0"/>
                    <a:pt x="169" y="37"/>
                  </a:cubicBezTo>
                  <a:close/>
                </a:path>
              </a:pathLst>
            </a:custGeom>
            <a:solidFill>
              <a:srgbClr val="0384D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B76E6097-08F1-4E26-9385-07D7386FB1D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5237" y="5465761"/>
              <a:ext cx="430213" cy="430213"/>
            </a:xfrm>
            <a:custGeom>
              <a:avLst/>
              <a:gdLst>
                <a:gd name="T0" fmla="*/ 170 w 206"/>
                <a:gd name="T1" fmla="*/ 37 h 206"/>
                <a:gd name="T2" fmla="*/ 170 w 206"/>
                <a:gd name="T3" fmla="*/ 170 h 206"/>
                <a:gd name="T4" fmla="*/ 37 w 206"/>
                <a:gd name="T5" fmla="*/ 170 h 206"/>
                <a:gd name="T6" fmla="*/ 37 w 206"/>
                <a:gd name="T7" fmla="*/ 37 h 206"/>
                <a:gd name="T8" fmla="*/ 170 w 206"/>
                <a:gd name="T9" fmla="*/ 37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206">
                  <a:moveTo>
                    <a:pt x="170" y="37"/>
                  </a:moveTo>
                  <a:cubicBezTo>
                    <a:pt x="206" y="74"/>
                    <a:pt x="206" y="133"/>
                    <a:pt x="170" y="170"/>
                  </a:cubicBezTo>
                  <a:cubicBezTo>
                    <a:pt x="133" y="206"/>
                    <a:pt x="73" y="206"/>
                    <a:pt x="37" y="170"/>
                  </a:cubicBezTo>
                  <a:cubicBezTo>
                    <a:pt x="0" y="133"/>
                    <a:pt x="0" y="74"/>
                    <a:pt x="37" y="37"/>
                  </a:cubicBezTo>
                  <a:cubicBezTo>
                    <a:pt x="73" y="0"/>
                    <a:pt x="133" y="0"/>
                    <a:pt x="170" y="37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3">
              <a:extLst>
                <a:ext uri="{FF2B5EF4-FFF2-40B4-BE49-F238E27FC236}">
                  <a16:creationId xmlns:a16="http://schemas.microsoft.com/office/drawing/2014/main" id="{173B2374-4B23-4E2C-BBB7-68ACC663B82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51425" y="5585890"/>
              <a:ext cx="330055" cy="301354"/>
            </a:xfrm>
            <a:custGeom>
              <a:avLst/>
              <a:gdLst>
                <a:gd name="T0" fmla="*/ 123 w 245"/>
                <a:gd name="T1" fmla="*/ 223 h 223"/>
                <a:gd name="T2" fmla="*/ 44 w 245"/>
                <a:gd name="T3" fmla="*/ 190 h 223"/>
                <a:gd name="T4" fmla="*/ 44 w 245"/>
                <a:gd name="T5" fmla="*/ 32 h 223"/>
                <a:gd name="T6" fmla="*/ 123 w 245"/>
                <a:gd name="T7" fmla="*/ 0 h 223"/>
                <a:gd name="T8" fmla="*/ 202 w 245"/>
                <a:gd name="T9" fmla="*/ 32 h 223"/>
                <a:gd name="T10" fmla="*/ 202 w 245"/>
                <a:gd name="T11" fmla="*/ 32 h 223"/>
                <a:gd name="T12" fmla="*/ 202 w 245"/>
                <a:gd name="T13" fmla="*/ 190 h 223"/>
                <a:gd name="T14" fmla="*/ 123 w 245"/>
                <a:gd name="T15" fmla="*/ 223 h 223"/>
                <a:gd name="T16" fmla="*/ 123 w 245"/>
                <a:gd name="T17" fmla="*/ 36 h 223"/>
                <a:gd name="T18" fmla="*/ 69 w 245"/>
                <a:gd name="T19" fmla="*/ 58 h 223"/>
                <a:gd name="T20" fmla="*/ 69 w 245"/>
                <a:gd name="T21" fmla="*/ 165 h 223"/>
                <a:gd name="T22" fmla="*/ 123 w 245"/>
                <a:gd name="T23" fmla="*/ 187 h 223"/>
                <a:gd name="T24" fmla="*/ 176 w 245"/>
                <a:gd name="T25" fmla="*/ 165 h 223"/>
                <a:gd name="T26" fmla="*/ 176 w 245"/>
                <a:gd name="T27" fmla="*/ 58 h 223"/>
                <a:gd name="T28" fmla="*/ 123 w 245"/>
                <a:gd name="T29" fmla="*/ 36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5" h="223">
                  <a:moveTo>
                    <a:pt x="123" y="223"/>
                  </a:moveTo>
                  <a:cubicBezTo>
                    <a:pt x="93" y="223"/>
                    <a:pt x="65" y="212"/>
                    <a:pt x="44" y="190"/>
                  </a:cubicBezTo>
                  <a:cubicBezTo>
                    <a:pt x="0" y="147"/>
                    <a:pt x="0" y="76"/>
                    <a:pt x="44" y="32"/>
                  </a:cubicBezTo>
                  <a:cubicBezTo>
                    <a:pt x="65" y="11"/>
                    <a:pt x="93" y="0"/>
                    <a:pt x="123" y="0"/>
                  </a:cubicBezTo>
                  <a:cubicBezTo>
                    <a:pt x="153" y="0"/>
                    <a:pt x="181" y="11"/>
                    <a:pt x="202" y="32"/>
                  </a:cubicBezTo>
                  <a:cubicBezTo>
                    <a:pt x="202" y="32"/>
                    <a:pt x="202" y="32"/>
                    <a:pt x="202" y="32"/>
                  </a:cubicBezTo>
                  <a:cubicBezTo>
                    <a:pt x="245" y="76"/>
                    <a:pt x="245" y="147"/>
                    <a:pt x="202" y="190"/>
                  </a:cubicBezTo>
                  <a:cubicBezTo>
                    <a:pt x="181" y="212"/>
                    <a:pt x="153" y="223"/>
                    <a:pt x="123" y="223"/>
                  </a:cubicBezTo>
                  <a:close/>
                  <a:moveTo>
                    <a:pt x="123" y="36"/>
                  </a:moveTo>
                  <a:cubicBezTo>
                    <a:pt x="103" y="36"/>
                    <a:pt x="84" y="43"/>
                    <a:pt x="69" y="58"/>
                  </a:cubicBezTo>
                  <a:cubicBezTo>
                    <a:pt x="40" y="87"/>
                    <a:pt x="40" y="135"/>
                    <a:pt x="69" y="165"/>
                  </a:cubicBezTo>
                  <a:cubicBezTo>
                    <a:pt x="84" y="179"/>
                    <a:pt x="103" y="187"/>
                    <a:pt x="123" y="187"/>
                  </a:cubicBezTo>
                  <a:cubicBezTo>
                    <a:pt x="143" y="187"/>
                    <a:pt x="162" y="179"/>
                    <a:pt x="176" y="165"/>
                  </a:cubicBezTo>
                  <a:cubicBezTo>
                    <a:pt x="206" y="135"/>
                    <a:pt x="206" y="87"/>
                    <a:pt x="176" y="58"/>
                  </a:cubicBezTo>
                  <a:cubicBezTo>
                    <a:pt x="162" y="43"/>
                    <a:pt x="143" y="36"/>
                    <a:pt x="123" y="36"/>
                  </a:cubicBezTo>
                  <a:close/>
                </a:path>
              </a:pathLst>
            </a:custGeom>
            <a:solidFill>
              <a:srgbClr val="0384D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F88D6850-1DFC-4956-9853-BAF11DE68325}"/>
                </a:ext>
              </a:extLst>
            </p:cNvPr>
            <p:cNvSpPr>
              <a:spLocks/>
            </p:cNvSpPr>
            <p:nvPr/>
          </p:nvSpPr>
          <p:spPr bwMode="auto">
            <a:xfrm>
              <a:off x="8183994" y="3779475"/>
              <a:ext cx="950913" cy="954088"/>
            </a:xfrm>
            <a:custGeom>
              <a:avLst/>
              <a:gdLst>
                <a:gd name="T0" fmla="*/ 421 w 456"/>
                <a:gd name="T1" fmla="*/ 35 h 457"/>
                <a:gd name="T2" fmla="*/ 421 w 456"/>
                <a:gd name="T3" fmla="*/ 163 h 457"/>
                <a:gd name="T4" fmla="*/ 162 w 456"/>
                <a:gd name="T5" fmla="*/ 422 h 457"/>
                <a:gd name="T6" fmla="*/ 35 w 456"/>
                <a:gd name="T7" fmla="*/ 422 h 457"/>
                <a:gd name="T8" fmla="*/ 35 w 456"/>
                <a:gd name="T9" fmla="*/ 422 h 457"/>
                <a:gd name="T10" fmla="*/ 35 w 456"/>
                <a:gd name="T11" fmla="*/ 294 h 457"/>
                <a:gd name="T12" fmla="*/ 294 w 456"/>
                <a:gd name="T13" fmla="*/ 35 h 457"/>
                <a:gd name="T14" fmla="*/ 421 w 456"/>
                <a:gd name="T15" fmla="*/ 35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6" h="457">
                  <a:moveTo>
                    <a:pt x="421" y="35"/>
                  </a:moveTo>
                  <a:cubicBezTo>
                    <a:pt x="456" y="71"/>
                    <a:pt x="456" y="128"/>
                    <a:pt x="421" y="163"/>
                  </a:cubicBezTo>
                  <a:cubicBezTo>
                    <a:pt x="162" y="422"/>
                    <a:pt x="162" y="422"/>
                    <a:pt x="162" y="422"/>
                  </a:cubicBezTo>
                  <a:cubicBezTo>
                    <a:pt x="127" y="457"/>
                    <a:pt x="70" y="457"/>
                    <a:pt x="35" y="422"/>
                  </a:cubicBezTo>
                  <a:cubicBezTo>
                    <a:pt x="35" y="422"/>
                    <a:pt x="35" y="422"/>
                    <a:pt x="35" y="422"/>
                  </a:cubicBezTo>
                  <a:cubicBezTo>
                    <a:pt x="0" y="387"/>
                    <a:pt x="0" y="329"/>
                    <a:pt x="35" y="294"/>
                  </a:cubicBezTo>
                  <a:cubicBezTo>
                    <a:pt x="294" y="35"/>
                    <a:pt x="294" y="35"/>
                    <a:pt x="294" y="35"/>
                  </a:cubicBezTo>
                  <a:cubicBezTo>
                    <a:pt x="329" y="0"/>
                    <a:pt x="386" y="0"/>
                    <a:pt x="421" y="35"/>
                  </a:cubicBezTo>
                  <a:close/>
                </a:path>
              </a:pathLst>
            </a:custGeom>
            <a:solidFill>
              <a:srgbClr val="0384D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5">
              <a:extLst>
                <a:ext uri="{FF2B5EF4-FFF2-40B4-BE49-F238E27FC236}">
                  <a16:creationId xmlns:a16="http://schemas.microsoft.com/office/drawing/2014/main" id="{BEB9F5D7-CDAB-4230-9D00-6E4FAFCEA780}"/>
                </a:ext>
              </a:extLst>
            </p:cNvPr>
            <p:cNvSpPr>
              <a:spLocks/>
            </p:cNvSpPr>
            <p:nvPr/>
          </p:nvSpPr>
          <p:spPr bwMode="auto">
            <a:xfrm>
              <a:off x="9134907" y="3349262"/>
              <a:ext cx="430213" cy="430213"/>
            </a:xfrm>
            <a:custGeom>
              <a:avLst/>
              <a:gdLst>
                <a:gd name="T0" fmla="*/ 169 w 206"/>
                <a:gd name="T1" fmla="*/ 37 h 206"/>
                <a:gd name="T2" fmla="*/ 169 w 206"/>
                <a:gd name="T3" fmla="*/ 170 h 206"/>
                <a:gd name="T4" fmla="*/ 37 w 206"/>
                <a:gd name="T5" fmla="*/ 170 h 206"/>
                <a:gd name="T6" fmla="*/ 37 w 206"/>
                <a:gd name="T7" fmla="*/ 37 h 206"/>
                <a:gd name="T8" fmla="*/ 169 w 206"/>
                <a:gd name="T9" fmla="*/ 37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206">
                  <a:moveTo>
                    <a:pt x="169" y="37"/>
                  </a:moveTo>
                  <a:cubicBezTo>
                    <a:pt x="206" y="74"/>
                    <a:pt x="206" y="133"/>
                    <a:pt x="169" y="170"/>
                  </a:cubicBezTo>
                  <a:cubicBezTo>
                    <a:pt x="133" y="206"/>
                    <a:pt x="73" y="206"/>
                    <a:pt x="37" y="170"/>
                  </a:cubicBezTo>
                  <a:cubicBezTo>
                    <a:pt x="0" y="133"/>
                    <a:pt x="0" y="74"/>
                    <a:pt x="37" y="37"/>
                  </a:cubicBezTo>
                  <a:cubicBezTo>
                    <a:pt x="73" y="0"/>
                    <a:pt x="133" y="0"/>
                    <a:pt x="169" y="3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B38B6775-85A3-468B-87C2-51ED0F36523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4576" y="1879599"/>
              <a:ext cx="950913" cy="954088"/>
            </a:xfrm>
            <a:custGeom>
              <a:avLst/>
              <a:gdLst>
                <a:gd name="T0" fmla="*/ 421 w 456"/>
                <a:gd name="T1" fmla="*/ 35 h 457"/>
                <a:gd name="T2" fmla="*/ 421 w 456"/>
                <a:gd name="T3" fmla="*/ 163 h 457"/>
                <a:gd name="T4" fmla="*/ 162 w 456"/>
                <a:gd name="T5" fmla="*/ 422 h 457"/>
                <a:gd name="T6" fmla="*/ 35 w 456"/>
                <a:gd name="T7" fmla="*/ 422 h 457"/>
                <a:gd name="T8" fmla="*/ 35 w 456"/>
                <a:gd name="T9" fmla="*/ 422 h 457"/>
                <a:gd name="T10" fmla="*/ 35 w 456"/>
                <a:gd name="T11" fmla="*/ 294 h 457"/>
                <a:gd name="T12" fmla="*/ 294 w 456"/>
                <a:gd name="T13" fmla="*/ 35 h 457"/>
                <a:gd name="T14" fmla="*/ 421 w 456"/>
                <a:gd name="T15" fmla="*/ 35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6" h="457">
                  <a:moveTo>
                    <a:pt x="421" y="35"/>
                  </a:moveTo>
                  <a:cubicBezTo>
                    <a:pt x="456" y="71"/>
                    <a:pt x="456" y="128"/>
                    <a:pt x="421" y="163"/>
                  </a:cubicBezTo>
                  <a:cubicBezTo>
                    <a:pt x="162" y="422"/>
                    <a:pt x="162" y="422"/>
                    <a:pt x="162" y="422"/>
                  </a:cubicBezTo>
                  <a:cubicBezTo>
                    <a:pt x="127" y="457"/>
                    <a:pt x="70" y="457"/>
                    <a:pt x="35" y="422"/>
                  </a:cubicBezTo>
                  <a:cubicBezTo>
                    <a:pt x="35" y="422"/>
                    <a:pt x="35" y="422"/>
                    <a:pt x="35" y="422"/>
                  </a:cubicBezTo>
                  <a:cubicBezTo>
                    <a:pt x="0" y="387"/>
                    <a:pt x="0" y="329"/>
                    <a:pt x="35" y="294"/>
                  </a:cubicBezTo>
                  <a:cubicBezTo>
                    <a:pt x="294" y="35"/>
                    <a:pt x="294" y="35"/>
                    <a:pt x="294" y="35"/>
                  </a:cubicBezTo>
                  <a:cubicBezTo>
                    <a:pt x="329" y="0"/>
                    <a:pt x="386" y="0"/>
                    <a:pt x="421" y="35"/>
                  </a:cubicBezTo>
                  <a:close/>
                </a:path>
              </a:pathLst>
            </a:custGeom>
            <a:solidFill>
              <a:srgbClr val="0384D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3">
              <a:extLst>
                <a:ext uri="{FF2B5EF4-FFF2-40B4-BE49-F238E27FC236}">
                  <a16:creationId xmlns:a16="http://schemas.microsoft.com/office/drawing/2014/main" id="{33DD617A-96AA-4A83-8484-E613AC3C82E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32790" y="2824939"/>
              <a:ext cx="330055" cy="301354"/>
            </a:xfrm>
            <a:custGeom>
              <a:avLst/>
              <a:gdLst>
                <a:gd name="T0" fmla="*/ 123 w 245"/>
                <a:gd name="T1" fmla="*/ 223 h 223"/>
                <a:gd name="T2" fmla="*/ 44 w 245"/>
                <a:gd name="T3" fmla="*/ 190 h 223"/>
                <a:gd name="T4" fmla="*/ 44 w 245"/>
                <a:gd name="T5" fmla="*/ 32 h 223"/>
                <a:gd name="T6" fmla="*/ 123 w 245"/>
                <a:gd name="T7" fmla="*/ 0 h 223"/>
                <a:gd name="T8" fmla="*/ 202 w 245"/>
                <a:gd name="T9" fmla="*/ 32 h 223"/>
                <a:gd name="T10" fmla="*/ 202 w 245"/>
                <a:gd name="T11" fmla="*/ 32 h 223"/>
                <a:gd name="T12" fmla="*/ 202 w 245"/>
                <a:gd name="T13" fmla="*/ 190 h 223"/>
                <a:gd name="T14" fmla="*/ 123 w 245"/>
                <a:gd name="T15" fmla="*/ 223 h 223"/>
                <a:gd name="T16" fmla="*/ 123 w 245"/>
                <a:gd name="T17" fmla="*/ 36 h 223"/>
                <a:gd name="T18" fmla="*/ 69 w 245"/>
                <a:gd name="T19" fmla="*/ 58 h 223"/>
                <a:gd name="T20" fmla="*/ 69 w 245"/>
                <a:gd name="T21" fmla="*/ 165 h 223"/>
                <a:gd name="T22" fmla="*/ 123 w 245"/>
                <a:gd name="T23" fmla="*/ 187 h 223"/>
                <a:gd name="T24" fmla="*/ 176 w 245"/>
                <a:gd name="T25" fmla="*/ 165 h 223"/>
                <a:gd name="T26" fmla="*/ 176 w 245"/>
                <a:gd name="T27" fmla="*/ 58 h 223"/>
                <a:gd name="T28" fmla="*/ 123 w 245"/>
                <a:gd name="T29" fmla="*/ 36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5" h="223">
                  <a:moveTo>
                    <a:pt x="123" y="223"/>
                  </a:moveTo>
                  <a:cubicBezTo>
                    <a:pt x="93" y="223"/>
                    <a:pt x="65" y="212"/>
                    <a:pt x="44" y="190"/>
                  </a:cubicBezTo>
                  <a:cubicBezTo>
                    <a:pt x="0" y="147"/>
                    <a:pt x="0" y="76"/>
                    <a:pt x="44" y="32"/>
                  </a:cubicBezTo>
                  <a:cubicBezTo>
                    <a:pt x="65" y="11"/>
                    <a:pt x="93" y="0"/>
                    <a:pt x="123" y="0"/>
                  </a:cubicBezTo>
                  <a:cubicBezTo>
                    <a:pt x="153" y="0"/>
                    <a:pt x="181" y="11"/>
                    <a:pt x="202" y="32"/>
                  </a:cubicBezTo>
                  <a:cubicBezTo>
                    <a:pt x="202" y="32"/>
                    <a:pt x="202" y="32"/>
                    <a:pt x="202" y="32"/>
                  </a:cubicBezTo>
                  <a:cubicBezTo>
                    <a:pt x="245" y="76"/>
                    <a:pt x="245" y="147"/>
                    <a:pt x="202" y="190"/>
                  </a:cubicBezTo>
                  <a:cubicBezTo>
                    <a:pt x="181" y="212"/>
                    <a:pt x="153" y="223"/>
                    <a:pt x="123" y="223"/>
                  </a:cubicBezTo>
                  <a:close/>
                  <a:moveTo>
                    <a:pt x="123" y="36"/>
                  </a:moveTo>
                  <a:cubicBezTo>
                    <a:pt x="103" y="36"/>
                    <a:pt x="84" y="43"/>
                    <a:pt x="69" y="58"/>
                  </a:cubicBezTo>
                  <a:cubicBezTo>
                    <a:pt x="40" y="87"/>
                    <a:pt x="40" y="135"/>
                    <a:pt x="69" y="165"/>
                  </a:cubicBezTo>
                  <a:cubicBezTo>
                    <a:pt x="84" y="179"/>
                    <a:pt x="103" y="187"/>
                    <a:pt x="123" y="187"/>
                  </a:cubicBezTo>
                  <a:cubicBezTo>
                    <a:pt x="143" y="187"/>
                    <a:pt x="162" y="179"/>
                    <a:pt x="176" y="165"/>
                  </a:cubicBezTo>
                  <a:cubicBezTo>
                    <a:pt x="206" y="135"/>
                    <a:pt x="206" y="87"/>
                    <a:pt x="176" y="58"/>
                  </a:cubicBezTo>
                  <a:cubicBezTo>
                    <a:pt x="162" y="43"/>
                    <a:pt x="143" y="36"/>
                    <a:pt x="123" y="3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6">
              <a:extLst>
                <a:ext uri="{FF2B5EF4-FFF2-40B4-BE49-F238E27FC236}">
                  <a16:creationId xmlns:a16="http://schemas.microsoft.com/office/drawing/2014/main" id="{19E9EA29-40AD-4733-8F8F-883978DAEB17}"/>
                </a:ext>
              </a:extLst>
            </p:cNvPr>
            <p:cNvSpPr>
              <a:spLocks/>
            </p:cNvSpPr>
            <p:nvPr/>
          </p:nvSpPr>
          <p:spPr bwMode="auto">
            <a:xfrm>
              <a:off x="7440141" y="4765674"/>
              <a:ext cx="700088" cy="700088"/>
            </a:xfrm>
            <a:custGeom>
              <a:avLst/>
              <a:gdLst>
                <a:gd name="T0" fmla="*/ 328 w 335"/>
                <a:gd name="T1" fmla="*/ 56 h 335"/>
                <a:gd name="T2" fmla="*/ 299 w 335"/>
                <a:gd name="T3" fmla="*/ 57 h 335"/>
                <a:gd name="T4" fmla="*/ 274 w 335"/>
                <a:gd name="T5" fmla="*/ 57 h 335"/>
                <a:gd name="T6" fmla="*/ 274 w 335"/>
                <a:gd name="T7" fmla="*/ 81 h 335"/>
                <a:gd name="T8" fmla="*/ 273 w 335"/>
                <a:gd name="T9" fmla="*/ 110 h 335"/>
                <a:gd name="T10" fmla="*/ 245 w 335"/>
                <a:gd name="T11" fmla="*/ 111 h 335"/>
                <a:gd name="T12" fmla="*/ 220 w 335"/>
                <a:gd name="T13" fmla="*/ 111 h 335"/>
                <a:gd name="T14" fmla="*/ 220 w 335"/>
                <a:gd name="T15" fmla="*/ 136 h 335"/>
                <a:gd name="T16" fmla="*/ 219 w 335"/>
                <a:gd name="T17" fmla="*/ 164 h 335"/>
                <a:gd name="T18" fmla="*/ 190 w 335"/>
                <a:gd name="T19" fmla="*/ 165 h 335"/>
                <a:gd name="T20" fmla="*/ 166 w 335"/>
                <a:gd name="T21" fmla="*/ 166 h 335"/>
                <a:gd name="T22" fmla="*/ 165 w 335"/>
                <a:gd name="T23" fmla="*/ 190 h 335"/>
                <a:gd name="T24" fmla="*/ 164 w 335"/>
                <a:gd name="T25" fmla="*/ 219 h 335"/>
                <a:gd name="T26" fmla="*/ 136 w 335"/>
                <a:gd name="T27" fmla="*/ 220 h 335"/>
                <a:gd name="T28" fmla="*/ 111 w 335"/>
                <a:gd name="T29" fmla="*/ 220 h 335"/>
                <a:gd name="T30" fmla="*/ 111 w 335"/>
                <a:gd name="T31" fmla="*/ 245 h 335"/>
                <a:gd name="T32" fmla="*/ 110 w 335"/>
                <a:gd name="T33" fmla="*/ 273 h 335"/>
                <a:gd name="T34" fmla="*/ 81 w 335"/>
                <a:gd name="T35" fmla="*/ 274 h 335"/>
                <a:gd name="T36" fmla="*/ 57 w 335"/>
                <a:gd name="T37" fmla="*/ 274 h 335"/>
                <a:gd name="T38" fmla="*/ 57 w 335"/>
                <a:gd name="T39" fmla="*/ 299 h 335"/>
                <a:gd name="T40" fmla="*/ 56 w 335"/>
                <a:gd name="T41" fmla="*/ 327 h 335"/>
                <a:gd name="T42" fmla="*/ 27 w 335"/>
                <a:gd name="T43" fmla="*/ 329 h 335"/>
                <a:gd name="T44" fmla="*/ 2 w 335"/>
                <a:gd name="T45" fmla="*/ 329 h 335"/>
                <a:gd name="T46" fmla="*/ 0 w 335"/>
                <a:gd name="T47" fmla="*/ 326 h 335"/>
                <a:gd name="T48" fmla="*/ 28 w 335"/>
                <a:gd name="T49" fmla="*/ 325 h 335"/>
                <a:gd name="T50" fmla="*/ 53 w 335"/>
                <a:gd name="T51" fmla="*/ 325 h 335"/>
                <a:gd name="T52" fmla="*/ 53 w 335"/>
                <a:gd name="T53" fmla="*/ 300 h 335"/>
                <a:gd name="T54" fmla="*/ 54 w 335"/>
                <a:gd name="T55" fmla="*/ 271 h 335"/>
                <a:gd name="T56" fmla="*/ 83 w 335"/>
                <a:gd name="T57" fmla="*/ 270 h 335"/>
                <a:gd name="T58" fmla="*/ 107 w 335"/>
                <a:gd name="T59" fmla="*/ 270 h 335"/>
                <a:gd name="T60" fmla="*/ 107 w 335"/>
                <a:gd name="T61" fmla="*/ 246 h 335"/>
                <a:gd name="T62" fmla="*/ 108 w 335"/>
                <a:gd name="T63" fmla="*/ 217 h 335"/>
                <a:gd name="T64" fmla="*/ 137 w 335"/>
                <a:gd name="T65" fmla="*/ 216 h 335"/>
                <a:gd name="T66" fmla="*/ 162 w 335"/>
                <a:gd name="T67" fmla="*/ 216 h 335"/>
                <a:gd name="T68" fmla="*/ 162 w 335"/>
                <a:gd name="T69" fmla="*/ 191 h 335"/>
                <a:gd name="T70" fmla="*/ 163 w 335"/>
                <a:gd name="T71" fmla="*/ 163 h 335"/>
                <a:gd name="T72" fmla="*/ 191 w 335"/>
                <a:gd name="T73" fmla="*/ 162 h 335"/>
                <a:gd name="T74" fmla="*/ 216 w 335"/>
                <a:gd name="T75" fmla="*/ 162 h 335"/>
                <a:gd name="T76" fmla="*/ 216 w 335"/>
                <a:gd name="T77" fmla="*/ 137 h 335"/>
                <a:gd name="T78" fmla="*/ 217 w 335"/>
                <a:gd name="T79" fmla="*/ 108 h 335"/>
                <a:gd name="T80" fmla="*/ 246 w 335"/>
                <a:gd name="T81" fmla="*/ 107 h 335"/>
                <a:gd name="T82" fmla="*/ 270 w 335"/>
                <a:gd name="T83" fmla="*/ 107 h 335"/>
                <a:gd name="T84" fmla="*/ 270 w 335"/>
                <a:gd name="T85" fmla="*/ 83 h 335"/>
                <a:gd name="T86" fmla="*/ 271 w 335"/>
                <a:gd name="T87" fmla="*/ 54 h 335"/>
                <a:gd name="T88" fmla="*/ 300 w 335"/>
                <a:gd name="T89" fmla="*/ 53 h 335"/>
                <a:gd name="T90" fmla="*/ 325 w 335"/>
                <a:gd name="T91" fmla="*/ 53 h 335"/>
                <a:gd name="T92" fmla="*/ 325 w 335"/>
                <a:gd name="T93" fmla="*/ 28 h 335"/>
                <a:gd name="T94" fmla="*/ 326 w 335"/>
                <a:gd name="T95" fmla="*/ 0 h 335"/>
                <a:gd name="T96" fmla="*/ 329 w 335"/>
                <a:gd name="T97" fmla="*/ 2 h 335"/>
                <a:gd name="T98" fmla="*/ 329 w 335"/>
                <a:gd name="T99" fmla="*/ 27 h 335"/>
                <a:gd name="T100" fmla="*/ 328 w 335"/>
                <a:gd name="T101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35" h="335">
                  <a:moveTo>
                    <a:pt x="328" y="56"/>
                  </a:moveTo>
                  <a:cubicBezTo>
                    <a:pt x="320" y="63"/>
                    <a:pt x="309" y="60"/>
                    <a:pt x="299" y="57"/>
                  </a:cubicBezTo>
                  <a:cubicBezTo>
                    <a:pt x="289" y="54"/>
                    <a:pt x="280" y="51"/>
                    <a:pt x="274" y="57"/>
                  </a:cubicBezTo>
                  <a:cubicBezTo>
                    <a:pt x="268" y="63"/>
                    <a:pt x="271" y="72"/>
                    <a:pt x="274" y="81"/>
                  </a:cubicBezTo>
                  <a:cubicBezTo>
                    <a:pt x="277" y="92"/>
                    <a:pt x="281" y="102"/>
                    <a:pt x="273" y="110"/>
                  </a:cubicBezTo>
                  <a:cubicBezTo>
                    <a:pt x="265" y="118"/>
                    <a:pt x="255" y="114"/>
                    <a:pt x="245" y="111"/>
                  </a:cubicBezTo>
                  <a:cubicBezTo>
                    <a:pt x="235" y="108"/>
                    <a:pt x="226" y="105"/>
                    <a:pt x="220" y="111"/>
                  </a:cubicBezTo>
                  <a:cubicBezTo>
                    <a:pt x="214" y="117"/>
                    <a:pt x="217" y="126"/>
                    <a:pt x="220" y="136"/>
                  </a:cubicBezTo>
                  <a:cubicBezTo>
                    <a:pt x="223" y="146"/>
                    <a:pt x="226" y="157"/>
                    <a:pt x="219" y="164"/>
                  </a:cubicBezTo>
                  <a:cubicBezTo>
                    <a:pt x="211" y="172"/>
                    <a:pt x="200" y="169"/>
                    <a:pt x="190" y="165"/>
                  </a:cubicBezTo>
                  <a:cubicBezTo>
                    <a:pt x="181" y="162"/>
                    <a:pt x="171" y="160"/>
                    <a:pt x="166" y="166"/>
                  </a:cubicBezTo>
                  <a:cubicBezTo>
                    <a:pt x="160" y="171"/>
                    <a:pt x="162" y="181"/>
                    <a:pt x="165" y="190"/>
                  </a:cubicBezTo>
                  <a:cubicBezTo>
                    <a:pt x="169" y="200"/>
                    <a:pt x="172" y="211"/>
                    <a:pt x="164" y="219"/>
                  </a:cubicBezTo>
                  <a:cubicBezTo>
                    <a:pt x="157" y="226"/>
                    <a:pt x="146" y="223"/>
                    <a:pt x="136" y="220"/>
                  </a:cubicBezTo>
                  <a:cubicBezTo>
                    <a:pt x="126" y="217"/>
                    <a:pt x="117" y="214"/>
                    <a:pt x="111" y="220"/>
                  </a:cubicBezTo>
                  <a:cubicBezTo>
                    <a:pt x="105" y="226"/>
                    <a:pt x="108" y="235"/>
                    <a:pt x="111" y="245"/>
                  </a:cubicBezTo>
                  <a:cubicBezTo>
                    <a:pt x="114" y="255"/>
                    <a:pt x="118" y="265"/>
                    <a:pt x="110" y="273"/>
                  </a:cubicBezTo>
                  <a:cubicBezTo>
                    <a:pt x="102" y="281"/>
                    <a:pt x="92" y="277"/>
                    <a:pt x="81" y="274"/>
                  </a:cubicBezTo>
                  <a:cubicBezTo>
                    <a:pt x="72" y="271"/>
                    <a:pt x="63" y="268"/>
                    <a:pt x="57" y="274"/>
                  </a:cubicBezTo>
                  <a:cubicBezTo>
                    <a:pt x="51" y="280"/>
                    <a:pt x="54" y="289"/>
                    <a:pt x="57" y="299"/>
                  </a:cubicBezTo>
                  <a:cubicBezTo>
                    <a:pt x="60" y="309"/>
                    <a:pt x="63" y="320"/>
                    <a:pt x="56" y="327"/>
                  </a:cubicBezTo>
                  <a:cubicBezTo>
                    <a:pt x="48" y="335"/>
                    <a:pt x="37" y="332"/>
                    <a:pt x="27" y="329"/>
                  </a:cubicBezTo>
                  <a:cubicBezTo>
                    <a:pt x="17" y="326"/>
                    <a:pt x="8" y="323"/>
                    <a:pt x="2" y="329"/>
                  </a:cubicBezTo>
                  <a:cubicBezTo>
                    <a:pt x="0" y="326"/>
                    <a:pt x="0" y="326"/>
                    <a:pt x="0" y="326"/>
                  </a:cubicBezTo>
                  <a:cubicBezTo>
                    <a:pt x="7" y="318"/>
                    <a:pt x="18" y="322"/>
                    <a:pt x="28" y="325"/>
                  </a:cubicBezTo>
                  <a:cubicBezTo>
                    <a:pt x="38" y="328"/>
                    <a:pt x="47" y="331"/>
                    <a:pt x="53" y="325"/>
                  </a:cubicBezTo>
                  <a:cubicBezTo>
                    <a:pt x="59" y="319"/>
                    <a:pt x="56" y="310"/>
                    <a:pt x="53" y="300"/>
                  </a:cubicBezTo>
                  <a:cubicBezTo>
                    <a:pt x="50" y="290"/>
                    <a:pt x="46" y="279"/>
                    <a:pt x="54" y="271"/>
                  </a:cubicBezTo>
                  <a:cubicBezTo>
                    <a:pt x="62" y="264"/>
                    <a:pt x="72" y="267"/>
                    <a:pt x="83" y="270"/>
                  </a:cubicBezTo>
                  <a:cubicBezTo>
                    <a:pt x="92" y="273"/>
                    <a:pt x="101" y="276"/>
                    <a:pt x="107" y="270"/>
                  </a:cubicBezTo>
                  <a:cubicBezTo>
                    <a:pt x="113" y="264"/>
                    <a:pt x="110" y="255"/>
                    <a:pt x="107" y="246"/>
                  </a:cubicBezTo>
                  <a:cubicBezTo>
                    <a:pt x="104" y="235"/>
                    <a:pt x="101" y="225"/>
                    <a:pt x="108" y="217"/>
                  </a:cubicBezTo>
                  <a:cubicBezTo>
                    <a:pt x="116" y="209"/>
                    <a:pt x="127" y="213"/>
                    <a:pt x="137" y="216"/>
                  </a:cubicBezTo>
                  <a:cubicBezTo>
                    <a:pt x="147" y="219"/>
                    <a:pt x="156" y="222"/>
                    <a:pt x="162" y="216"/>
                  </a:cubicBezTo>
                  <a:cubicBezTo>
                    <a:pt x="168" y="210"/>
                    <a:pt x="165" y="201"/>
                    <a:pt x="162" y="191"/>
                  </a:cubicBezTo>
                  <a:cubicBezTo>
                    <a:pt x="158" y="181"/>
                    <a:pt x="155" y="170"/>
                    <a:pt x="163" y="163"/>
                  </a:cubicBezTo>
                  <a:cubicBezTo>
                    <a:pt x="170" y="155"/>
                    <a:pt x="181" y="158"/>
                    <a:pt x="191" y="162"/>
                  </a:cubicBezTo>
                  <a:cubicBezTo>
                    <a:pt x="201" y="165"/>
                    <a:pt x="210" y="168"/>
                    <a:pt x="216" y="162"/>
                  </a:cubicBezTo>
                  <a:cubicBezTo>
                    <a:pt x="222" y="156"/>
                    <a:pt x="219" y="147"/>
                    <a:pt x="216" y="137"/>
                  </a:cubicBezTo>
                  <a:cubicBezTo>
                    <a:pt x="213" y="127"/>
                    <a:pt x="209" y="116"/>
                    <a:pt x="217" y="108"/>
                  </a:cubicBezTo>
                  <a:cubicBezTo>
                    <a:pt x="225" y="101"/>
                    <a:pt x="235" y="104"/>
                    <a:pt x="246" y="107"/>
                  </a:cubicBezTo>
                  <a:cubicBezTo>
                    <a:pt x="255" y="110"/>
                    <a:pt x="264" y="113"/>
                    <a:pt x="270" y="107"/>
                  </a:cubicBezTo>
                  <a:cubicBezTo>
                    <a:pt x="276" y="101"/>
                    <a:pt x="273" y="92"/>
                    <a:pt x="270" y="83"/>
                  </a:cubicBezTo>
                  <a:cubicBezTo>
                    <a:pt x="267" y="72"/>
                    <a:pt x="264" y="62"/>
                    <a:pt x="271" y="54"/>
                  </a:cubicBezTo>
                  <a:cubicBezTo>
                    <a:pt x="279" y="46"/>
                    <a:pt x="290" y="50"/>
                    <a:pt x="300" y="53"/>
                  </a:cubicBezTo>
                  <a:cubicBezTo>
                    <a:pt x="310" y="56"/>
                    <a:pt x="319" y="59"/>
                    <a:pt x="325" y="53"/>
                  </a:cubicBezTo>
                  <a:cubicBezTo>
                    <a:pt x="331" y="47"/>
                    <a:pt x="328" y="38"/>
                    <a:pt x="325" y="28"/>
                  </a:cubicBezTo>
                  <a:cubicBezTo>
                    <a:pt x="322" y="18"/>
                    <a:pt x="318" y="7"/>
                    <a:pt x="326" y="0"/>
                  </a:cubicBezTo>
                  <a:cubicBezTo>
                    <a:pt x="329" y="2"/>
                    <a:pt x="329" y="2"/>
                    <a:pt x="329" y="2"/>
                  </a:cubicBezTo>
                  <a:cubicBezTo>
                    <a:pt x="323" y="8"/>
                    <a:pt x="326" y="17"/>
                    <a:pt x="329" y="27"/>
                  </a:cubicBezTo>
                  <a:cubicBezTo>
                    <a:pt x="332" y="37"/>
                    <a:pt x="335" y="48"/>
                    <a:pt x="328" y="56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6">
              <a:extLst>
                <a:ext uri="{FF2B5EF4-FFF2-40B4-BE49-F238E27FC236}">
                  <a16:creationId xmlns:a16="http://schemas.microsoft.com/office/drawing/2014/main" id="{F0CEC55B-7DEF-4A18-BA79-5C4AEF9E76B0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6966" y="1084263"/>
              <a:ext cx="700088" cy="700088"/>
            </a:xfrm>
            <a:custGeom>
              <a:avLst/>
              <a:gdLst>
                <a:gd name="T0" fmla="*/ 328 w 335"/>
                <a:gd name="T1" fmla="*/ 56 h 335"/>
                <a:gd name="T2" fmla="*/ 299 w 335"/>
                <a:gd name="T3" fmla="*/ 57 h 335"/>
                <a:gd name="T4" fmla="*/ 274 w 335"/>
                <a:gd name="T5" fmla="*/ 57 h 335"/>
                <a:gd name="T6" fmla="*/ 274 w 335"/>
                <a:gd name="T7" fmla="*/ 81 h 335"/>
                <a:gd name="T8" fmla="*/ 273 w 335"/>
                <a:gd name="T9" fmla="*/ 110 h 335"/>
                <a:gd name="T10" fmla="*/ 245 w 335"/>
                <a:gd name="T11" fmla="*/ 111 h 335"/>
                <a:gd name="T12" fmla="*/ 220 w 335"/>
                <a:gd name="T13" fmla="*/ 111 h 335"/>
                <a:gd name="T14" fmla="*/ 220 w 335"/>
                <a:gd name="T15" fmla="*/ 136 h 335"/>
                <a:gd name="T16" fmla="*/ 219 w 335"/>
                <a:gd name="T17" fmla="*/ 164 h 335"/>
                <a:gd name="T18" fmla="*/ 190 w 335"/>
                <a:gd name="T19" fmla="*/ 165 h 335"/>
                <a:gd name="T20" fmla="*/ 166 w 335"/>
                <a:gd name="T21" fmla="*/ 166 h 335"/>
                <a:gd name="T22" fmla="*/ 165 w 335"/>
                <a:gd name="T23" fmla="*/ 190 h 335"/>
                <a:gd name="T24" fmla="*/ 164 w 335"/>
                <a:gd name="T25" fmla="*/ 219 h 335"/>
                <a:gd name="T26" fmla="*/ 136 w 335"/>
                <a:gd name="T27" fmla="*/ 220 h 335"/>
                <a:gd name="T28" fmla="*/ 111 w 335"/>
                <a:gd name="T29" fmla="*/ 220 h 335"/>
                <a:gd name="T30" fmla="*/ 111 w 335"/>
                <a:gd name="T31" fmla="*/ 245 h 335"/>
                <a:gd name="T32" fmla="*/ 110 w 335"/>
                <a:gd name="T33" fmla="*/ 273 h 335"/>
                <a:gd name="T34" fmla="*/ 81 w 335"/>
                <a:gd name="T35" fmla="*/ 274 h 335"/>
                <a:gd name="T36" fmla="*/ 57 w 335"/>
                <a:gd name="T37" fmla="*/ 274 h 335"/>
                <a:gd name="T38" fmla="*/ 57 w 335"/>
                <a:gd name="T39" fmla="*/ 299 h 335"/>
                <a:gd name="T40" fmla="*/ 56 w 335"/>
                <a:gd name="T41" fmla="*/ 327 h 335"/>
                <a:gd name="T42" fmla="*/ 27 w 335"/>
                <a:gd name="T43" fmla="*/ 329 h 335"/>
                <a:gd name="T44" fmla="*/ 2 w 335"/>
                <a:gd name="T45" fmla="*/ 329 h 335"/>
                <a:gd name="T46" fmla="*/ 0 w 335"/>
                <a:gd name="T47" fmla="*/ 326 h 335"/>
                <a:gd name="T48" fmla="*/ 28 w 335"/>
                <a:gd name="T49" fmla="*/ 325 h 335"/>
                <a:gd name="T50" fmla="*/ 53 w 335"/>
                <a:gd name="T51" fmla="*/ 325 h 335"/>
                <a:gd name="T52" fmla="*/ 53 w 335"/>
                <a:gd name="T53" fmla="*/ 300 h 335"/>
                <a:gd name="T54" fmla="*/ 54 w 335"/>
                <a:gd name="T55" fmla="*/ 271 h 335"/>
                <a:gd name="T56" fmla="*/ 83 w 335"/>
                <a:gd name="T57" fmla="*/ 270 h 335"/>
                <a:gd name="T58" fmla="*/ 107 w 335"/>
                <a:gd name="T59" fmla="*/ 270 h 335"/>
                <a:gd name="T60" fmla="*/ 107 w 335"/>
                <a:gd name="T61" fmla="*/ 246 h 335"/>
                <a:gd name="T62" fmla="*/ 108 w 335"/>
                <a:gd name="T63" fmla="*/ 217 h 335"/>
                <a:gd name="T64" fmla="*/ 137 w 335"/>
                <a:gd name="T65" fmla="*/ 216 h 335"/>
                <a:gd name="T66" fmla="*/ 162 w 335"/>
                <a:gd name="T67" fmla="*/ 216 h 335"/>
                <a:gd name="T68" fmla="*/ 162 w 335"/>
                <a:gd name="T69" fmla="*/ 191 h 335"/>
                <a:gd name="T70" fmla="*/ 163 w 335"/>
                <a:gd name="T71" fmla="*/ 163 h 335"/>
                <a:gd name="T72" fmla="*/ 191 w 335"/>
                <a:gd name="T73" fmla="*/ 162 h 335"/>
                <a:gd name="T74" fmla="*/ 216 w 335"/>
                <a:gd name="T75" fmla="*/ 162 h 335"/>
                <a:gd name="T76" fmla="*/ 216 w 335"/>
                <a:gd name="T77" fmla="*/ 137 h 335"/>
                <a:gd name="T78" fmla="*/ 217 w 335"/>
                <a:gd name="T79" fmla="*/ 108 h 335"/>
                <a:gd name="T80" fmla="*/ 246 w 335"/>
                <a:gd name="T81" fmla="*/ 107 h 335"/>
                <a:gd name="T82" fmla="*/ 270 w 335"/>
                <a:gd name="T83" fmla="*/ 107 h 335"/>
                <a:gd name="T84" fmla="*/ 270 w 335"/>
                <a:gd name="T85" fmla="*/ 83 h 335"/>
                <a:gd name="T86" fmla="*/ 271 w 335"/>
                <a:gd name="T87" fmla="*/ 54 h 335"/>
                <a:gd name="T88" fmla="*/ 300 w 335"/>
                <a:gd name="T89" fmla="*/ 53 h 335"/>
                <a:gd name="T90" fmla="*/ 325 w 335"/>
                <a:gd name="T91" fmla="*/ 53 h 335"/>
                <a:gd name="T92" fmla="*/ 325 w 335"/>
                <a:gd name="T93" fmla="*/ 28 h 335"/>
                <a:gd name="T94" fmla="*/ 326 w 335"/>
                <a:gd name="T95" fmla="*/ 0 h 335"/>
                <a:gd name="T96" fmla="*/ 329 w 335"/>
                <a:gd name="T97" fmla="*/ 2 h 335"/>
                <a:gd name="T98" fmla="*/ 329 w 335"/>
                <a:gd name="T99" fmla="*/ 27 h 335"/>
                <a:gd name="T100" fmla="*/ 328 w 335"/>
                <a:gd name="T101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35" h="335">
                  <a:moveTo>
                    <a:pt x="328" y="56"/>
                  </a:moveTo>
                  <a:cubicBezTo>
                    <a:pt x="320" y="63"/>
                    <a:pt x="309" y="60"/>
                    <a:pt x="299" y="57"/>
                  </a:cubicBezTo>
                  <a:cubicBezTo>
                    <a:pt x="289" y="54"/>
                    <a:pt x="280" y="51"/>
                    <a:pt x="274" y="57"/>
                  </a:cubicBezTo>
                  <a:cubicBezTo>
                    <a:pt x="268" y="63"/>
                    <a:pt x="271" y="72"/>
                    <a:pt x="274" y="81"/>
                  </a:cubicBezTo>
                  <a:cubicBezTo>
                    <a:pt x="277" y="92"/>
                    <a:pt x="281" y="102"/>
                    <a:pt x="273" y="110"/>
                  </a:cubicBezTo>
                  <a:cubicBezTo>
                    <a:pt x="265" y="118"/>
                    <a:pt x="255" y="114"/>
                    <a:pt x="245" y="111"/>
                  </a:cubicBezTo>
                  <a:cubicBezTo>
                    <a:pt x="235" y="108"/>
                    <a:pt x="226" y="105"/>
                    <a:pt x="220" y="111"/>
                  </a:cubicBezTo>
                  <a:cubicBezTo>
                    <a:pt x="214" y="117"/>
                    <a:pt x="217" y="126"/>
                    <a:pt x="220" y="136"/>
                  </a:cubicBezTo>
                  <a:cubicBezTo>
                    <a:pt x="223" y="146"/>
                    <a:pt x="226" y="157"/>
                    <a:pt x="219" y="164"/>
                  </a:cubicBezTo>
                  <a:cubicBezTo>
                    <a:pt x="211" y="172"/>
                    <a:pt x="200" y="169"/>
                    <a:pt x="190" y="165"/>
                  </a:cubicBezTo>
                  <a:cubicBezTo>
                    <a:pt x="181" y="162"/>
                    <a:pt x="171" y="160"/>
                    <a:pt x="166" y="166"/>
                  </a:cubicBezTo>
                  <a:cubicBezTo>
                    <a:pt x="160" y="171"/>
                    <a:pt x="162" y="181"/>
                    <a:pt x="165" y="190"/>
                  </a:cubicBezTo>
                  <a:cubicBezTo>
                    <a:pt x="169" y="200"/>
                    <a:pt x="172" y="211"/>
                    <a:pt x="164" y="219"/>
                  </a:cubicBezTo>
                  <a:cubicBezTo>
                    <a:pt x="157" y="226"/>
                    <a:pt x="146" y="223"/>
                    <a:pt x="136" y="220"/>
                  </a:cubicBezTo>
                  <a:cubicBezTo>
                    <a:pt x="126" y="217"/>
                    <a:pt x="117" y="214"/>
                    <a:pt x="111" y="220"/>
                  </a:cubicBezTo>
                  <a:cubicBezTo>
                    <a:pt x="105" y="226"/>
                    <a:pt x="108" y="235"/>
                    <a:pt x="111" y="245"/>
                  </a:cubicBezTo>
                  <a:cubicBezTo>
                    <a:pt x="114" y="255"/>
                    <a:pt x="118" y="265"/>
                    <a:pt x="110" y="273"/>
                  </a:cubicBezTo>
                  <a:cubicBezTo>
                    <a:pt x="102" y="281"/>
                    <a:pt x="92" y="277"/>
                    <a:pt x="81" y="274"/>
                  </a:cubicBezTo>
                  <a:cubicBezTo>
                    <a:pt x="72" y="271"/>
                    <a:pt x="63" y="268"/>
                    <a:pt x="57" y="274"/>
                  </a:cubicBezTo>
                  <a:cubicBezTo>
                    <a:pt x="51" y="280"/>
                    <a:pt x="54" y="289"/>
                    <a:pt x="57" y="299"/>
                  </a:cubicBezTo>
                  <a:cubicBezTo>
                    <a:pt x="60" y="309"/>
                    <a:pt x="63" y="320"/>
                    <a:pt x="56" y="327"/>
                  </a:cubicBezTo>
                  <a:cubicBezTo>
                    <a:pt x="48" y="335"/>
                    <a:pt x="37" y="332"/>
                    <a:pt x="27" y="329"/>
                  </a:cubicBezTo>
                  <a:cubicBezTo>
                    <a:pt x="17" y="326"/>
                    <a:pt x="8" y="323"/>
                    <a:pt x="2" y="329"/>
                  </a:cubicBezTo>
                  <a:cubicBezTo>
                    <a:pt x="0" y="326"/>
                    <a:pt x="0" y="326"/>
                    <a:pt x="0" y="326"/>
                  </a:cubicBezTo>
                  <a:cubicBezTo>
                    <a:pt x="7" y="318"/>
                    <a:pt x="18" y="322"/>
                    <a:pt x="28" y="325"/>
                  </a:cubicBezTo>
                  <a:cubicBezTo>
                    <a:pt x="38" y="328"/>
                    <a:pt x="47" y="331"/>
                    <a:pt x="53" y="325"/>
                  </a:cubicBezTo>
                  <a:cubicBezTo>
                    <a:pt x="59" y="319"/>
                    <a:pt x="56" y="310"/>
                    <a:pt x="53" y="300"/>
                  </a:cubicBezTo>
                  <a:cubicBezTo>
                    <a:pt x="50" y="290"/>
                    <a:pt x="46" y="279"/>
                    <a:pt x="54" y="271"/>
                  </a:cubicBezTo>
                  <a:cubicBezTo>
                    <a:pt x="62" y="264"/>
                    <a:pt x="72" y="267"/>
                    <a:pt x="83" y="270"/>
                  </a:cubicBezTo>
                  <a:cubicBezTo>
                    <a:pt x="92" y="273"/>
                    <a:pt x="101" y="276"/>
                    <a:pt x="107" y="270"/>
                  </a:cubicBezTo>
                  <a:cubicBezTo>
                    <a:pt x="113" y="264"/>
                    <a:pt x="110" y="255"/>
                    <a:pt x="107" y="246"/>
                  </a:cubicBezTo>
                  <a:cubicBezTo>
                    <a:pt x="104" y="235"/>
                    <a:pt x="101" y="225"/>
                    <a:pt x="108" y="217"/>
                  </a:cubicBezTo>
                  <a:cubicBezTo>
                    <a:pt x="116" y="209"/>
                    <a:pt x="127" y="213"/>
                    <a:pt x="137" y="216"/>
                  </a:cubicBezTo>
                  <a:cubicBezTo>
                    <a:pt x="147" y="219"/>
                    <a:pt x="156" y="222"/>
                    <a:pt x="162" y="216"/>
                  </a:cubicBezTo>
                  <a:cubicBezTo>
                    <a:pt x="168" y="210"/>
                    <a:pt x="165" y="201"/>
                    <a:pt x="162" y="191"/>
                  </a:cubicBezTo>
                  <a:cubicBezTo>
                    <a:pt x="158" y="181"/>
                    <a:pt x="155" y="170"/>
                    <a:pt x="163" y="163"/>
                  </a:cubicBezTo>
                  <a:cubicBezTo>
                    <a:pt x="170" y="155"/>
                    <a:pt x="181" y="158"/>
                    <a:pt x="191" y="162"/>
                  </a:cubicBezTo>
                  <a:cubicBezTo>
                    <a:pt x="201" y="165"/>
                    <a:pt x="210" y="168"/>
                    <a:pt x="216" y="162"/>
                  </a:cubicBezTo>
                  <a:cubicBezTo>
                    <a:pt x="222" y="156"/>
                    <a:pt x="219" y="147"/>
                    <a:pt x="216" y="137"/>
                  </a:cubicBezTo>
                  <a:cubicBezTo>
                    <a:pt x="213" y="127"/>
                    <a:pt x="209" y="116"/>
                    <a:pt x="217" y="108"/>
                  </a:cubicBezTo>
                  <a:cubicBezTo>
                    <a:pt x="225" y="101"/>
                    <a:pt x="235" y="104"/>
                    <a:pt x="246" y="107"/>
                  </a:cubicBezTo>
                  <a:cubicBezTo>
                    <a:pt x="255" y="110"/>
                    <a:pt x="264" y="113"/>
                    <a:pt x="270" y="107"/>
                  </a:cubicBezTo>
                  <a:cubicBezTo>
                    <a:pt x="276" y="101"/>
                    <a:pt x="273" y="92"/>
                    <a:pt x="270" y="83"/>
                  </a:cubicBezTo>
                  <a:cubicBezTo>
                    <a:pt x="267" y="72"/>
                    <a:pt x="264" y="62"/>
                    <a:pt x="271" y="54"/>
                  </a:cubicBezTo>
                  <a:cubicBezTo>
                    <a:pt x="279" y="46"/>
                    <a:pt x="290" y="50"/>
                    <a:pt x="300" y="53"/>
                  </a:cubicBezTo>
                  <a:cubicBezTo>
                    <a:pt x="310" y="56"/>
                    <a:pt x="319" y="59"/>
                    <a:pt x="325" y="53"/>
                  </a:cubicBezTo>
                  <a:cubicBezTo>
                    <a:pt x="331" y="47"/>
                    <a:pt x="328" y="38"/>
                    <a:pt x="325" y="28"/>
                  </a:cubicBezTo>
                  <a:cubicBezTo>
                    <a:pt x="322" y="18"/>
                    <a:pt x="318" y="7"/>
                    <a:pt x="326" y="0"/>
                  </a:cubicBezTo>
                  <a:cubicBezTo>
                    <a:pt x="329" y="2"/>
                    <a:pt x="329" y="2"/>
                    <a:pt x="329" y="2"/>
                  </a:cubicBezTo>
                  <a:cubicBezTo>
                    <a:pt x="323" y="8"/>
                    <a:pt x="326" y="17"/>
                    <a:pt x="329" y="27"/>
                  </a:cubicBezTo>
                  <a:cubicBezTo>
                    <a:pt x="332" y="37"/>
                    <a:pt x="335" y="48"/>
                    <a:pt x="328" y="5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5" name="Oval 19">
            <a:extLst>
              <a:ext uri="{FF2B5EF4-FFF2-40B4-BE49-F238E27FC236}">
                <a16:creationId xmlns:a16="http://schemas.microsoft.com/office/drawing/2014/main" id="{4A4167EA-A7BD-44A5-8753-54026CC10286}"/>
              </a:ext>
            </a:extLst>
          </p:cNvPr>
          <p:cNvSpPr/>
          <p:nvPr userDrawn="1"/>
        </p:nvSpPr>
        <p:spPr>
          <a:xfrm>
            <a:off x="3990699" y="1323699"/>
            <a:ext cx="4210603" cy="4210603"/>
          </a:xfrm>
          <a:prstGeom prst="ellipse">
            <a:avLst/>
          </a:prstGeom>
          <a:solidFill>
            <a:schemeClr val="bg2"/>
          </a:solidFill>
          <a:ln>
            <a:noFill/>
          </a:ln>
          <a:effectLst>
            <a:outerShdw blurRad="127000" dist="165100" dir="3180000" algn="tl" rotWithShape="0">
              <a:prstClr val="black">
                <a:alpha val="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 13">
            <a:extLst>
              <a:ext uri="{FF2B5EF4-FFF2-40B4-BE49-F238E27FC236}">
                <a16:creationId xmlns:a16="http://schemas.microsoft.com/office/drawing/2014/main" id="{569B410C-9E7C-4FCF-9AD6-011A27CD8835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5966594" y="4239134"/>
            <a:ext cx="258811" cy="236305"/>
          </a:xfrm>
          <a:custGeom>
            <a:avLst/>
            <a:gdLst>
              <a:gd name="T0" fmla="*/ 123 w 245"/>
              <a:gd name="T1" fmla="*/ 223 h 223"/>
              <a:gd name="T2" fmla="*/ 44 w 245"/>
              <a:gd name="T3" fmla="*/ 190 h 223"/>
              <a:gd name="T4" fmla="*/ 44 w 245"/>
              <a:gd name="T5" fmla="*/ 32 h 223"/>
              <a:gd name="T6" fmla="*/ 123 w 245"/>
              <a:gd name="T7" fmla="*/ 0 h 223"/>
              <a:gd name="T8" fmla="*/ 202 w 245"/>
              <a:gd name="T9" fmla="*/ 32 h 223"/>
              <a:gd name="T10" fmla="*/ 202 w 245"/>
              <a:gd name="T11" fmla="*/ 32 h 223"/>
              <a:gd name="T12" fmla="*/ 202 w 245"/>
              <a:gd name="T13" fmla="*/ 190 h 223"/>
              <a:gd name="T14" fmla="*/ 123 w 245"/>
              <a:gd name="T15" fmla="*/ 223 h 223"/>
              <a:gd name="T16" fmla="*/ 123 w 245"/>
              <a:gd name="T17" fmla="*/ 36 h 223"/>
              <a:gd name="T18" fmla="*/ 69 w 245"/>
              <a:gd name="T19" fmla="*/ 58 h 223"/>
              <a:gd name="T20" fmla="*/ 69 w 245"/>
              <a:gd name="T21" fmla="*/ 165 h 223"/>
              <a:gd name="T22" fmla="*/ 123 w 245"/>
              <a:gd name="T23" fmla="*/ 187 h 223"/>
              <a:gd name="T24" fmla="*/ 176 w 245"/>
              <a:gd name="T25" fmla="*/ 165 h 223"/>
              <a:gd name="T26" fmla="*/ 176 w 245"/>
              <a:gd name="T27" fmla="*/ 58 h 223"/>
              <a:gd name="T28" fmla="*/ 123 w 245"/>
              <a:gd name="T29" fmla="*/ 36 h 2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45" h="223">
                <a:moveTo>
                  <a:pt x="123" y="223"/>
                </a:moveTo>
                <a:cubicBezTo>
                  <a:pt x="93" y="223"/>
                  <a:pt x="65" y="212"/>
                  <a:pt x="44" y="190"/>
                </a:cubicBezTo>
                <a:cubicBezTo>
                  <a:pt x="0" y="147"/>
                  <a:pt x="0" y="76"/>
                  <a:pt x="44" y="32"/>
                </a:cubicBezTo>
                <a:cubicBezTo>
                  <a:pt x="65" y="11"/>
                  <a:pt x="93" y="0"/>
                  <a:pt x="123" y="0"/>
                </a:cubicBezTo>
                <a:cubicBezTo>
                  <a:pt x="153" y="0"/>
                  <a:pt x="181" y="11"/>
                  <a:pt x="202" y="32"/>
                </a:cubicBezTo>
                <a:cubicBezTo>
                  <a:pt x="202" y="32"/>
                  <a:pt x="202" y="32"/>
                  <a:pt x="202" y="32"/>
                </a:cubicBezTo>
                <a:cubicBezTo>
                  <a:pt x="245" y="76"/>
                  <a:pt x="245" y="147"/>
                  <a:pt x="202" y="190"/>
                </a:cubicBezTo>
                <a:cubicBezTo>
                  <a:pt x="181" y="212"/>
                  <a:pt x="153" y="223"/>
                  <a:pt x="123" y="223"/>
                </a:cubicBezTo>
                <a:close/>
                <a:moveTo>
                  <a:pt x="123" y="36"/>
                </a:moveTo>
                <a:cubicBezTo>
                  <a:pt x="103" y="36"/>
                  <a:pt x="84" y="43"/>
                  <a:pt x="69" y="58"/>
                </a:cubicBezTo>
                <a:cubicBezTo>
                  <a:pt x="40" y="87"/>
                  <a:pt x="40" y="135"/>
                  <a:pt x="69" y="165"/>
                </a:cubicBezTo>
                <a:cubicBezTo>
                  <a:pt x="84" y="179"/>
                  <a:pt x="103" y="187"/>
                  <a:pt x="123" y="187"/>
                </a:cubicBezTo>
                <a:cubicBezTo>
                  <a:pt x="143" y="187"/>
                  <a:pt x="162" y="179"/>
                  <a:pt x="176" y="165"/>
                </a:cubicBezTo>
                <a:cubicBezTo>
                  <a:pt x="206" y="135"/>
                  <a:pt x="206" y="87"/>
                  <a:pt x="176" y="58"/>
                </a:cubicBezTo>
                <a:cubicBezTo>
                  <a:pt x="162" y="43"/>
                  <a:pt x="143" y="36"/>
                  <a:pt x="123" y="36"/>
                </a:cubicBezTo>
                <a:close/>
              </a:path>
            </a:pathLst>
          </a:custGeom>
          <a:solidFill>
            <a:srgbClr val="0384D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Título 1">
            <a:extLst>
              <a:ext uri="{FF2B5EF4-FFF2-40B4-BE49-F238E27FC236}">
                <a16:creationId xmlns:a16="http://schemas.microsoft.com/office/drawing/2014/main" id="{879A2D48-169D-4ED4-AC66-6F16389DB2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90699" y="2111351"/>
            <a:ext cx="4208625" cy="1922991"/>
          </a:xfrm>
        </p:spPr>
        <p:txBody>
          <a:bodyPr anchor="ctr"/>
          <a:lstStyle>
            <a:lvl1pPr algn="ctr">
              <a:defRPr lang="es-ES" sz="3600" kern="1200" cap="all" spc="60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s-ES" dirty="0"/>
              <a:t>TITLE</a:t>
            </a:r>
          </a:p>
        </p:txBody>
      </p:sp>
      <p:sp>
        <p:nvSpPr>
          <p:cNvPr id="40" name="Text Placeholder 4">
            <a:extLst>
              <a:ext uri="{FF2B5EF4-FFF2-40B4-BE49-F238E27FC236}">
                <a16:creationId xmlns:a16="http://schemas.microsoft.com/office/drawing/2014/main" id="{8E289A1D-D340-4D92-9D34-F5A61FF3291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645152" y="4634178"/>
            <a:ext cx="2877312" cy="900123"/>
          </a:xfrm>
          <a:noFill/>
        </p:spPr>
        <p:txBody>
          <a:bodyPr lIns="180000" tIns="180000" rIns="180000" bIns="180000" anchor="t" anchorCtr="0">
            <a:noAutofit/>
          </a:bodyPr>
          <a:lstStyle>
            <a:lvl1pPr marL="0" indent="0" algn="ctr">
              <a:buNone/>
              <a:defRPr sz="1600" cap="none" baseline="0">
                <a:solidFill>
                  <a:srgbClr val="333333"/>
                </a:solidFill>
                <a:latin typeface="+mj-lt"/>
                <a:cs typeface="Segoe UI Light" panose="020B0502040204020203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Subtitle</a:t>
            </a:r>
          </a:p>
        </p:txBody>
      </p:sp>
      <p:pic>
        <p:nvPicPr>
          <p:cNvPr id="30" name="Gráfico 29">
            <a:extLst>
              <a:ext uri="{FF2B5EF4-FFF2-40B4-BE49-F238E27FC236}">
                <a16:creationId xmlns:a16="http://schemas.microsoft.com/office/drawing/2014/main" id="{E0CC584B-6E20-46A2-AF04-B9077521F16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73143" y="6264475"/>
            <a:ext cx="1680299" cy="514995"/>
          </a:xfrm>
          <a:prstGeom prst="rect">
            <a:avLst/>
          </a:prstGeom>
        </p:spPr>
      </p:pic>
      <p:grpSp>
        <p:nvGrpSpPr>
          <p:cNvPr id="37" name="Grupo 36">
            <a:extLst>
              <a:ext uri="{FF2B5EF4-FFF2-40B4-BE49-F238E27FC236}">
                <a16:creationId xmlns:a16="http://schemas.microsoft.com/office/drawing/2014/main" id="{E6B3B1DD-D8E8-486B-A766-53866E7160B1}"/>
              </a:ext>
            </a:extLst>
          </p:cNvPr>
          <p:cNvGrpSpPr/>
          <p:nvPr userDrawn="1"/>
        </p:nvGrpSpPr>
        <p:grpSpPr>
          <a:xfrm>
            <a:off x="9813631" y="6311629"/>
            <a:ext cx="2305226" cy="464331"/>
            <a:chOff x="9955553" y="5742544"/>
            <a:chExt cx="2305226" cy="464331"/>
          </a:xfrm>
        </p:grpSpPr>
        <p:sp>
          <p:nvSpPr>
            <p:cNvPr id="38" name="CuadroTexto 37">
              <a:extLst>
                <a:ext uri="{FF2B5EF4-FFF2-40B4-BE49-F238E27FC236}">
                  <a16:creationId xmlns:a16="http://schemas.microsoft.com/office/drawing/2014/main" id="{9B2CFF4A-E870-449B-89B2-F029A977AB1D}"/>
                </a:ext>
              </a:extLst>
            </p:cNvPr>
            <p:cNvSpPr txBox="1"/>
            <p:nvPr userDrawn="1"/>
          </p:nvSpPr>
          <p:spPr>
            <a:xfrm>
              <a:off x="10253731" y="5742544"/>
              <a:ext cx="2007048" cy="464331"/>
            </a:xfrm>
            <a:prstGeom prst="rect">
              <a:avLst/>
            </a:prstGeom>
            <a:noFill/>
          </p:spPr>
          <p:txBody>
            <a:bodyPr wrap="square" lIns="180000" tIns="108000" rIns="180000" bIns="108000" rtlCol="0" anchor="ctr" anchorCtr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s-ES" sz="1600" i="0" spc="-7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ea typeface="Cambria" panose="02040503050406030204" pitchFamily="18" charset="0"/>
                  <a:cs typeface="Segoe UI" panose="020B0502040204020203" pitchFamily="34" charset="0"/>
                </a:rPr>
                <a:t>#</a:t>
              </a:r>
              <a:r>
                <a:rPr lang="en-US" sz="1600" i="0" spc="-70" noProof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ea typeface="Cambria" panose="02040503050406030204" pitchFamily="18" charset="0"/>
                  <a:cs typeface="Segoe UI" panose="020B0502040204020203" pitchFamily="34" charset="0"/>
                </a:rPr>
                <a:t>M365MADVirtual</a:t>
              </a:r>
            </a:p>
          </p:txBody>
        </p:sp>
        <p:pic>
          <p:nvPicPr>
            <p:cNvPr id="39" name="Imagen 38">
              <a:extLst>
                <a:ext uri="{FF2B5EF4-FFF2-40B4-BE49-F238E27FC236}">
                  <a16:creationId xmlns:a16="http://schemas.microsoft.com/office/drawing/2014/main" id="{53A7B3A1-0BDB-41DC-AA89-751BB89262F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9955553" y="5852050"/>
              <a:ext cx="348003" cy="2829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6707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arator (2)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27">
            <a:extLst>
              <a:ext uri="{FF2B5EF4-FFF2-40B4-BE49-F238E27FC236}">
                <a16:creationId xmlns:a16="http://schemas.microsoft.com/office/drawing/2014/main" id="{DD17E8EE-66D4-4A31-8FBC-9353AF8109A9}"/>
              </a:ext>
            </a:extLst>
          </p:cNvPr>
          <p:cNvGrpSpPr/>
          <p:nvPr userDrawn="1"/>
        </p:nvGrpSpPr>
        <p:grpSpPr>
          <a:xfrm>
            <a:off x="989839" y="-412435"/>
            <a:ext cx="10212324" cy="7682871"/>
            <a:chOff x="2432790" y="730250"/>
            <a:chExt cx="7132330" cy="5365749"/>
          </a:xfrm>
          <a:solidFill>
            <a:schemeClr val="accent1"/>
          </a:solidFill>
        </p:grpSpPr>
        <p:sp>
          <p:nvSpPr>
            <p:cNvPr id="7" name="Freeform 5">
              <a:extLst>
                <a:ext uri="{FF2B5EF4-FFF2-40B4-BE49-F238E27FC236}">
                  <a16:creationId xmlns:a16="http://schemas.microsoft.com/office/drawing/2014/main" id="{1E783BB3-E7C7-4522-996C-812164C62D03}"/>
                </a:ext>
              </a:extLst>
            </p:cNvPr>
            <p:cNvSpPr>
              <a:spLocks/>
            </p:cNvSpPr>
            <p:nvPr/>
          </p:nvSpPr>
          <p:spPr bwMode="auto">
            <a:xfrm>
              <a:off x="3363911" y="800100"/>
              <a:ext cx="5110162" cy="5078412"/>
            </a:xfrm>
            <a:custGeom>
              <a:avLst/>
              <a:gdLst>
                <a:gd name="T0" fmla="*/ 1670 w 2447"/>
                <a:gd name="T1" fmla="*/ 937 h 2432"/>
                <a:gd name="T2" fmla="*/ 1589 w 2447"/>
                <a:gd name="T3" fmla="*/ 957 h 2432"/>
                <a:gd name="T4" fmla="*/ 1551 w 2447"/>
                <a:gd name="T5" fmla="*/ 930 h 2432"/>
                <a:gd name="T6" fmla="*/ 1550 w 2447"/>
                <a:gd name="T7" fmla="*/ 929 h 2432"/>
                <a:gd name="T8" fmla="*/ 1423 w 2447"/>
                <a:gd name="T9" fmla="*/ 929 h 2432"/>
                <a:gd name="T10" fmla="*/ 1311 w 2447"/>
                <a:gd name="T11" fmla="*/ 1041 h 2432"/>
                <a:gd name="T12" fmla="*/ 1183 w 2447"/>
                <a:gd name="T13" fmla="*/ 1041 h 2432"/>
                <a:gd name="T14" fmla="*/ 1183 w 2447"/>
                <a:gd name="T15" fmla="*/ 913 h 2432"/>
                <a:gd name="T16" fmla="*/ 1550 w 2447"/>
                <a:gd name="T17" fmla="*/ 546 h 2432"/>
                <a:gd name="T18" fmla="*/ 1555 w 2447"/>
                <a:gd name="T19" fmla="*/ 423 h 2432"/>
                <a:gd name="T20" fmla="*/ 1555 w 2447"/>
                <a:gd name="T21" fmla="*/ 423 h 2432"/>
                <a:gd name="T22" fmla="*/ 1523 w 2447"/>
                <a:gd name="T23" fmla="*/ 380 h 2432"/>
                <a:gd name="T24" fmla="*/ 1543 w 2447"/>
                <a:gd name="T25" fmla="*/ 299 h 2432"/>
                <a:gd name="T26" fmla="*/ 1678 w 2447"/>
                <a:gd name="T27" fmla="*/ 163 h 2432"/>
                <a:gd name="T28" fmla="*/ 1678 w 2447"/>
                <a:gd name="T29" fmla="*/ 36 h 2432"/>
                <a:gd name="T30" fmla="*/ 1550 w 2447"/>
                <a:gd name="T31" fmla="*/ 36 h 2432"/>
                <a:gd name="T32" fmla="*/ 1462 w 2447"/>
                <a:gd name="T33" fmla="*/ 124 h 2432"/>
                <a:gd name="T34" fmla="*/ 1381 w 2447"/>
                <a:gd name="T35" fmla="*/ 143 h 2432"/>
                <a:gd name="T36" fmla="*/ 1348 w 2447"/>
                <a:gd name="T37" fmla="*/ 121 h 2432"/>
                <a:gd name="T38" fmla="*/ 1343 w 2447"/>
                <a:gd name="T39" fmla="*/ 115 h 2432"/>
                <a:gd name="T40" fmla="*/ 1215 w 2447"/>
                <a:gd name="T41" fmla="*/ 115 h 2432"/>
                <a:gd name="T42" fmla="*/ 35 w 2447"/>
                <a:gd name="T43" fmla="*/ 1296 h 2432"/>
                <a:gd name="T44" fmla="*/ 35 w 2447"/>
                <a:gd name="T45" fmla="*/ 1424 h 2432"/>
                <a:gd name="T46" fmla="*/ 162 w 2447"/>
                <a:gd name="T47" fmla="*/ 1424 h 2432"/>
                <a:gd name="T48" fmla="*/ 266 w 2447"/>
                <a:gd name="T49" fmla="*/ 1320 h 2432"/>
                <a:gd name="T50" fmla="*/ 394 w 2447"/>
                <a:gd name="T51" fmla="*/ 1320 h 2432"/>
                <a:gd name="T52" fmla="*/ 394 w 2447"/>
                <a:gd name="T53" fmla="*/ 1447 h 2432"/>
                <a:gd name="T54" fmla="*/ 178 w 2447"/>
                <a:gd name="T55" fmla="*/ 1663 h 2432"/>
                <a:gd name="T56" fmla="*/ 178 w 2447"/>
                <a:gd name="T57" fmla="*/ 1790 h 2432"/>
                <a:gd name="T58" fmla="*/ 306 w 2447"/>
                <a:gd name="T59" fmla="*/ 1790 h 2432"/>
                <a:gd name="T60" fmla="*/ 497 w 2447"/>
                <a:gd name="T61" fmla="*/ 1599 h 2432"/>
                <a:gd name="T62" fmla="*/ 625 w 2447"/>
                <a:gd name="T63" fmla="*/ 1599 h 2432"/>
                <a:gd name="T64" fmla="*/ 625 w 2447"/>
                <a:gd name="T65" fmla="*/ 1727 h 2432"/>
                <a:gd name="T66" fmla="*/ 178 w 2447"/>
                <a:gd name="T67" fmla="*/ 2173 h 2432"/>
                <a:gd name="T68" fmla="*/ 178 w 2447"/>
                <a:gd name="T69" fmla="*/ 2301 h 2432"/>
                <a:gd name="T70" fmla="*/ 306 w 2447"/>
                <a:gd name="T71" fmla="*/ 2301 h 2432"/>
                <a:gd name="T72" fmla="*/ 673 w 2447"/>
                <a:gd name="T73" fmla="*/ 1934 h 2432"/>
                <a:gd name="T74" fmla="*/ 801 w 2447"/>
                <a:gd name="T75" fmla="*/ 1934 h 2432"/>
                <a:gd name="T76" fmla="*/ 801 w 2447"/>
                <a:gd name="T77" fmla="*/ 2062 h 2432"/>
                <a:gd name="T78" fmla="*/ 815 w 2447"/>
                <a:gd name="T79" fmla="*/ 2047 h 2432"/>
                <a:gd name="T80" fmla="*/ 815 w 2447"/>
                <a:gd name="T81" fmla="*/ 2175 h 2432"/>
                <a:gd name="T82" fmla="*/ 942 w 2447"/>
                <a:gd name="T83" fmla="*/ 2175 h 2432"/>
                <a:gd name="T84" fmla="*/ 968 w 2447"/>
                <a:gd name="T85" fmla="*/ 2149 h 2432"/>
                <a:gd name="T86" fmla="*/ 1096 w 2447"/>
                <a:gd name="T87" fmla="*/ 2149 h 2432"/>
                <a:gd name="T88" fmla="*/ 1096 w 2447"/>
                <a:gd name="T89" fmla="*/ 2277 h 2432"/>
                <a:gd name="T90" fmla="*/ 1104 w 2447"/>
                <a:gd name="T91" fmla="*/ 2269 h 2432"/>
                <a:gd name="T92" fmla="*/ 1104 w 2447"/>
                <a:gd name="T93" fmla="*/ 2397 h 2432"/>
                <a:gd name="T94" fmla="*/ 1231 w 2447"/>
                <a:gd name="T95" fmla="*/ 2397 h 2432"/>
                <a:gd name="T96" fmla="*/ 2412 w 2447"/>
                <a:gd name="T97" fmla="*/ 1216 h 2432"/>
                <a:gd name="T98" fmla="*/ 2412 w 2447"/>
                <a:gd name="T99" fmla="*/ 1089 h 2432"/>
                <a:gd name="T100" fmla="*/ 2284 w 2447"/>
                <a:gd name="T101" fmla="*/ 1089 h 2432"/>
                <a:gd name="T102" fmla="*/ 2252 w 2447"/>
                <a:gd name="T103" fmla="*/ 1120 h 2432"/>
                <a:gd name="T104" fmla="*/ 2125 w 2447"/>
                <a:gd name="T105" fmla="*/ 1120 h 2432"/>
                <a:gd name="T106" fmla="*/ 2125 w 2447"/>
                <a:gd name="T107" fmla="*/ 993 h 2432"/>
                <a:gd name="T108" fmla="*/ 2334 w 2447"/>
                <a:gd name="T109" fmla="*/ 784 h 2432"/>
                <a:gd name="T110" fmla="*/ 2334 w 2447"/>
                <a:gd name="T111" fmla="*/ 656 h 2432"/>
                <a:gd name="T112" fmla="*/ 2206 w 2447"/>
                <a:gd name="T113" fmla="*/ 656 h 2432"/>
                <a:gd name="T114" fmla="*/ 2196 w 2447"/>
                <a:gd name="T115" fmla="*/ 666 h 2432"/>
                <a:gd name="T116" fmla="*/ 2123 w 2447"/>
                <a:gd name="T117" fmla="*/ 678 h 2432"/>
                <a:gd name="T118" fmla="*/ 2088 w 2447"/>
                <a:gd name="T119" fmla="*/ 653 h 2432"/>
                <a:gd name="T120" fmla="*/ 2085 w 2447"/>
                <a:gd name="T121" fmla="*/ 650 h 2432"/>
                <a:gd name="T122" fmla="*/ 1957 w 2447"/>
                <a:gd name="T123" fmla="*/ 650 h 2432"/>
                <a:gd name="T124" fmla="*/ 1670 w 2447"/>
                <a:gd name="T125" fmla="*/ 937 h 24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447" h="2432">
                  <a:moveTo>
                    <a:pt x="1670" y="937"/>
                  </a:moveTo>
                  <a:cubicBezTo>
                    <a:pt x="1635" y="970"/>
                    <a:pt x="1604" y="963"/>
                    <a:pt x="1589" y="957"/>
                  </a:cubicBezTo>
                  <a:cubicBezTo>
                    <a:pt x="1569" y="948"/>
                    <a:pt x="1564" y="942"/>
                    <a:pt x="1551" y="930"/>
                  </a:cubicBezTo>
                  <a:cubicBezTo>
                    <a:pt x="1551" y="930"/>
                    <a:pt x="1551" y="929"/>
                    <a:pt x="1550" y="929"/>
                  </a:cubicBezTo>
                  <a:cubicBezTo>
                    <a:pt x="1515" y="894"/>
                    <a:pt x="1458" y="894"/>
                    <a:pt x="1423" y="929"/>
                  </a:cubicBezTo>
                  <a:cubicBezTo>
                    <a:pt x="1311" y="1041"/>
                    <a:pt x="1311" y="1041"/>
                    <a:pt x="1311" y="1041"/>
                  </a:cubicBezTo>
                  <a:cubicBezTo>
                    <a:pt x="1276" y="1076"/>
                    <a:pt x="1219" y="1076"/>
                    <a:pt x="1183" y="1041"/>
                  </a:cubicBezTo>
                  <a:cubicBezTo>
                    <a:pt x="1148" y="1005"/>
                    <a:pt x="1148" y="948"/>
                    <a:pt x="1183" y="913"/>
                  </a:cubicBezTo>
                  <a:cubicBezTo>
                    <a:pt x="1550" y="546"/>
                    <a:pt x="1550" y="546"/>
                    <a:pt x="1550" y="546"/>
                  </a:cubicBezTo>
                  <a:cubicBezTo>
                    <a:pt x="1584" y="512"/>
                    <a:pt x="1585" y="459"/>
                    <a:pt x="1555" y="423"/>
                  </a:cubicBezTo>
                  <a:cubicBezTo>
                    <a:pt x="1555" y="423"/>
                    <a:pt x="1555" y="423"/>
                    <a:pt x="1555" y="423"/>
                  </a:cubicBezTo>
                  <a:cubicBezTo>
                    <a:pt x="1539" y="406"/>
                    <a:pt x="1533" y="402"/>
                    <a:pt x="1523" y="380"/>
                  </a:cubicBezTo>
                  <a:cubicBezTo>
                    <a:pt x="1516" y="365"/>
                    <a:pt x="1510" y="334"/>
                    <a:pt x="1543" y="299"/>
                  </a:cubicBezTo>
                  <a:cubicBezTo>
                    <a:pt x="1678" y="163"/>
                    <a:pt x="1678" y="163"/>
                    <a:pt x="1678" y="163"/>
                  </a:cubicBezTo>
                  <a:cubicBezTo>
                    <a:pt x="1713" y="128"/>
                    <a:pt x="1713" y="71"/>
                    <a:pt x="1678" y="36"/>
                  </a:cubicBezTo>
                  <a:cubicBezTo>
                    <a:pt x="1643" y="0"/>
                    <a:pt x="1586" y="0"/>
                    <a:pt x="1550" y="36"/>
                  </a:cubicBezTo>
                  <a:cubicBezTo>
                    <a:pt x="1462" y="124"/>
                    <a:pt x="1462" y="124"/>
                    <a:pt x="1462" y="124"/>
                  </a:cubicBezTo>
                  <a:cubicBezTo>
                    <a:pt x="1427" y="156"/>
                    <a:pt x="1396" y="150"/>
                    <a:pt x="1381" y="143"/>
                  </a:cubicBezTo>
                  <a:cubicBezTo>
                    <a:pt x="1364" y="136"/>
                    <a:pt x="1358" y="130"/>
                    <a:pt x="1348" y="121"/>
                  </a:cubicBezTo>
                  <a:cubicBezTo>
                    <a:pt x="1346" y="119"/>
                    <a:pt x="1345" y="117"/>
                    <a:pt x="1343" y="115"/>
                  </a:cubicBezTo>
                  <a:cubicBezTo>
                    <a:pt x="1308" y="80"/>
                    <a:pt x="1251" y="80"/>
                    <a:pt x="1215" y="115"/>
                  </a:cubicBezTo>
                  <a:cubicBezTo>
                    <a:pt x="35" y="1296"/>
                    <a:pt x="35" y="1296"/>
                    <a:pt x="35" y="1296"/>
                  </a:cubicBezTo>
                  <a:cubicBezTo>
                    <a:pt x="0" y="1331"/>
                    <a:pt x="0" y="1388"/>
                    <a:pt x="35" y="1424"/>
                  </a:cubicBezTo>
                  <a:cubicBezTo>
                    <a:pt x="70" y="1459"/>
                    <a:pt x="127" y="1459"/>
                    <a:pt x="162" y="1424"/>
                  </a:cubicBezTo>
                  <a:cubicBezTo>
                    <a:pt x="266" y="1320"/>
                    <a:pt x="266" y="1320"/>
                    <a:pt x="266" y="1320"/>
                  </a:cubicBezTo>
                  <a:cubicBezTo>
                    <a:pt x="301" y="1285"/>
                    <a:pt x="359" y="1285"/>
                    <a:pt x="394" y="1320"/>
                  </a:cubicBezTo>
                  <a:cubicBezTo>
                    <a:pt x="429" y="1355"/>
                    <a:pt x="429" y="1412"/>
                    <a:pt x="394" y="1447"/>
                  </a:cubicBezTo>
                  <a:cubicBezTo>
                    <a:pt x="178" y="1663"/>
                    <a:pt x="178" y="1663"/>
                    <a:pt x="178" y="1663"/>
                  </a:cubicBezTo>
                  <a:cubicBezTo>
                    <a:pt x="143" y="1698"/>
                    <a:pt x="143" y="1755"/>
                    <a:pt x="178" y="1790"/>
                  </a:cubicBezTo>
                  <a:cubicBezTo>
                    <a:pt x="214" y="1826"/>
                    <a:pt x="271" y="1826"/>
                    <a:pt x="306" y="1790"/>
                  </a:cubicBezTo>
                  <a:cubicBezTo>
                    <a:pt x="497" y="1599"/>
                    <a:pt x="497" y="1599"/>
                    <a:pt x="497" y="1599"/>
                  </a:cubicBezTo>
                  <a:cubicBezTo>
                    <a:pt x="533" y="1564"/>
                    <a:pt x="590" y="1564"/>
                    <a:pt x="625" y="1599"/>
                  </a:cubicBezTo>
                  <a:cubicBezTo>
                    <a:pt x="660" y="1634"/>
                    <a:pt x="660" y="1691"/>
                    <a:pt x="625" y="1727"/>
                  </a:cubicBezTo>
                  <a:cubicBezTo>
                    <a:pt x="178" y="2173"/>
                    <a:pt x="178" y="2173"/>
                    <a:pt x="178" y="2173"/>
                  </a:cubicBezTo>
                  <a:cubicBezTo>
                    <a:pt x="143" y="2209"/>
                    <a:pt x="143" y="2266"/>
                    <a:pt x="178" y="2301"/>
                  </a:cubicBezTo>
                  <a:cubicBezTo>
                    <a:pt x="214" y="2336"/>
                    <a:pt x="271" y="2336"/>
                    <a:pt x="306" y="2301"/>
                  </a:cubicBezTo>
                  <a:cubicBezTo>
                    <a:pt x="673" y="1934"/>
                    <a:pt x="673" y="1934"/>
                    <a:pt x="673" y="1934"/>
                  </a:cubicBezTo>
                  <a:cubicBezTo>
                    <a:pt x="708" y="1899"/>
                    <a:pt x="765" y="1899"/>
                    <a:pt x="801" y="1934"/>
                  </a:cubicBezTo>
                  <a:cubicBezTo>
                    <a:pt x="836" y="1969"/>
                    <a:pt x="836" y="2026"/>
                    <a:pt x="801" y="2062"/>
                  </a:cubicBezTo>
                  <a:cubicBezTo>
                    <a:pt x="815" y="2047"/>
                    <a:pt x="815" y="2047"/>
                    <a:pt x="815" y="2047"/>
                  </a:cubicBezTo>
                  <a:cubicBezTo>
                    <a:pt x="779" y="2083"/>
                    <a:pt x="779" y="2140"/>
                    <a:pt x="815" y="2175"/>
                  </a:cubicBezTo>
                  <a:cubicBezTo>
                    <a:pt x="850" y="2210"/>
                    <a:pt x="907" y="2210"/>
                    <a:pt x="942" y="2175"/>
                  </a:cubicBezTo>
                  <a:cubicBezTo>
                    <a:pt x="968" y="2149"/>
                    <a:pt x="968" y="2149"/>
                    <a:pt x="968" y="2149"/>
                  </a:cubicBezTo>
                  <a:cubicBezTo>
                    <a:pt x="1003" y="2114"/>
                    <a:pt x="1060" y="2114"/>
                    <a:pt x="1096" y="2149"/>
                  </a:cubicBezTo>
                  <a:cubicBezTo>
                    <a:pt x="1131" y="2185"/>
                    <a:pt x="1131" y="2242"/>
                    <a:pt x="1096" y="2277"/>
                  </a:cubicBezTo>
                  <a:cubicBezTo>
                    <a:pt x="1104" y="2269"/>
                    <a:pt x="1104" y="2269"/>
                    <a:pt x="1104" y="2269"/>
                  </a:cubicBezTo>
                  <a:cubicBezTo>
                    <a:pt x="1068" y="2304"/>
                    <a:pt x="1068" y="2361"/>
                    <a:pt x="1104" y="2397"/>
                  </a:cubicBezTo>
                  <a:cubicBezTo>
                    <a:pt x="1139" y="2432"/>
                    <a:pt x="1196" y="2432"/>
                    <a:pt x="1231" y="2397"/>
                  </a:cubicBezTo>
                  <a:cubicBezTo>
                    <a:pt x="2412" y="1216"/>
                    <a:pt x="2412" y="1216"/>
                    <a:pt x="2412" y="1216"/>
                  </a:cubicBezTo>
                  <a:cubicBezTo>
                    <a:pt x="2447" y="1181"/>
                    <a:pt x="2447" y="1124"/>
                    <a:pt x="2412" y="1089"/>
                  </a:cubicBezTo>
                  <a:cubicBezTo>
                    <a:pt x="2377" y="1053"/>
                    <a:pt x="2319" y="1053"/>
                    <a:pt x="2284" y="1089"/>
                  </a:cubicBezTo>
                  <a:cubicBezTo>
                    <a:pt x="2252" y="1120"/>
                    <a:pt x="2252" y="1120"/>
                    <a:pt x="2252" y="1120"/>
                  </a:cubicBezTo>
                  <a:cubicBezTo>
                    <a:pt x="2217" y="1156"/>
                    <a:pt x="2160" y="1156"/>
                    <a:pt x="2125" y="1120"/>
                  </a:cubicBezTo>
                  <a:cubicBezTo>
                    <a:pt x="2089" y="1085"/>
                    <a:pt x="2089" y="1028"/>
                    <a:pt x="2125" y="993"/>
                  </a:cubicBezTo>
                  <a:cubicBezTo>
                    <a:pt x="2334" y="784"/>
                    <a:pt x="2334" y="784"/>
                    <a:pt x="2334" y="784"/>
                  </a:cubicBezTo>
                  <a:cubicBezTo>
                    <a:pt x="2369" y="748"/>
                    <a:pt x="2369" y="691"/>
                    <a:pt x="2334" y="656"/>
                  </a:cubicBezTo>
                  <a:cubicBezTo>
                    <a:pt x="2299" y="621"/>
                    <a:pt x="2241" y="621"/>
                    <a:pt x="2206" y="656"/>
                  </a:cubicBezTo>
                  <a:cubicBezTo>
                    <a:pt x="2196" y="666"/>
                    <a:pt x="2196" y="666"/>
                    <a:pt x="2196" y="666"/>
                  </a:cubicBezTo>
                  <a:cubicBezTo>
                    <a:pt x="2164" y="690"/>
                    <a:pt x="2137" y="684"/>
                    <a:pt x="2123" y="678"/>
                  </a:cubicBezTo>
                  <a:cubicBezTo>
                    <a:pt x="2105" y="670"/>
                    <a:pt x="2100" y="664"/>
                    <a:pt x="2088" y="653"/>
                  </a:cubicBezTo>
                  <a:cubicBezTo>
                    <a:pt x="2087" y="652"/>
                    <a:pt x="2086" y="651"/>
                    <a:pt x="2085" y="650"/>
                  </a:cubicBezTo>
                  <a:cubicBezTo>
                    <a:pt x="2049" y="615"/>
                    <a:pt x="1992" y="615"/>
                    <a:pt x="1957" y="650"/>
                  </a:cubicBezTo>
                  <a:lnTo>
                    <a:pt x="1670" y="937"/>
                  </a:lnTo>
                  <a:close/>
                </a:path>
              </a:pathLst>
            </a:custGeom>
            <a:solidFill>
              <a:srgbClr val="0384D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DC0DA3A7-2A72-4AD8-AA84-10CCB62E25EE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5702" y="2195512"/>
              <a:ext cx="700088" cy="700088"/>
            </a:xfrm>
            <a:custGeom>
              <a:avLst/>
              <a:gdLst>
                <a:gd name="T0" fmla="*/ 328 w 335"/>
                <a:gd name="T1" fmla="*/ 56 h 335"/>
                <a:gd name="T2" fmla="*/ 299 w 335"/>
                <a:gd name="T3" fmla="*/ 57 h 335"/>
                <a:gd name="T4" fmla="*/ 274 w 335"/>
                <a:gd name="T5" fmla="*/ 57 h 335"/>
                <a:gd name="T6" fmla="*/ 274 w 335"/>
                <a:gd name="T7" fmla="*/ 81 h 335"/>
                <a:gd name="T8" fmla="*/ 273 w 335"/>
                <a:gd name="T9" fmla="*/ 110 h 335"/>
                <a:gd name="T10" fmla="*/ 245 w 335"/>
                <a:gd name="T11" fmla="*/ 111 h 335"/>
                <a:gd name="T12" fmla="*/ 220 w 335"/>
                <a:gd name="T13" fmla="*/ 111 h 335"/>
                <a:gd name="T14" fmla="*/ 220 w 335"/>
                <a:gd name="T15" fmla="*/ 136 h 335"/>
                <a:gd name="T16" fmla="*/ 219 w 335"/>
                <a:gd name="T17" fmla="*/ 164 h 335"/>
                <a:gd name="T18" fmla="*/ 190 w 335"/>
                <a:gd name="T19" fmla="*/ 165 h 335"/>
                <a:gd name="T20" fmla="*/ 166 w 335"/>
                <a:gd name="T21" fmla="*/ 166 h 335"/>
                <a:gd name="T22" fmla="*/ 165 w 335"/>
                <a:gd name="T23" fmla="*/ 190 h 335"/>
                <a:gd name="T24" fmla="*/ 164 w 335"/>
                <a:gd name="T25" fmla="*/ 219 h 335"/>
                <a:gd name="T26" fmla="*/ 136 w 335"/>
                <a:gd name="T27" fmla="*/ 220 h 335"/>
                <a:gd name="T28" fmla="*/ 111 w 335"/>
                <a:gd name="T29" fmla="*/ 220 h 335"/>
                <a:gd name="T30" fmla="*/ 111 w 335"/>
                <a:gd name="T31" fmla="*/ 245 h 335"/>
                <a:gd name="T32" fmla="*/ 110 w 335"/>
                <a:gd name="T33" fmla="*/ 273 h 335"/>
                <a:gd name="T34" fmla="*/ 81 w 335"/>
                <a:gd name="T35" fmla="*/ 274 h 335"/>
                <a:gd name="T36" fmla="*/ 57 w 335"/>
                <a:gd name="T37" fmla="*/ 274 h 335"/>
                <a:gd name="T38" fmla="*/ 57 w 335"/>
                <a:gd name="T39" fmla="*/ 299 h 335"/>
                <a:gd name="T40" fmla="*/ 56 w 335"/>
                <a:gd name="T41" fmla="*/ 327 h 335"/>
                <a:gd name="T42" fmla="*/ 27 w 335"/>
                <a:gd name="T43" fmla="*/ 329 h 335"/>
                <a:gd name="T44" fmla="*/ 2 w 335"/>
                <a:gd name="T45" fmla="*/ 329 h 335"/>
                <a:gd name="T46" fmla="*/ 0 w 335"/>
                <a:gd name="T47" fmla="*/ 326 h 335"/>
                <a:gd name="T48" fmla="*/ 28 w 335"/>
                <a:gd name="T49" fmla="*/ 325 h 335"/>
                <a:gd name="T50" fmla="*/ 53 w 335"/>
                <a:gd name="T51" fmla="*/ 325 h 335"/>
                <a:gd name="T52" fmla="*/ 53 w 335"/>
                <a:gd name="T53" fmla="*/ 300 h 335"/>
                <a:gd name="T54" fmla="*/ 54 w 335"/>
                <a:gd name="T55" fmla="*/ 271 h 335"/>
                <a:gd name="T56" fmla="*/ 83 w 335"/>
                <a:gd name="T57" fmla="*/ 270 h 335"/>
                <a:gd name="T58" fmla="*/ 107 w 335"/>
                <a:gd name="T59" fmla="*/ 270 h 335"/>
                <a:gd name="T60" fmla="*/ 107 w 335"/>
                <a:gd name="T61" fmla="*/ 246 h 335"/>
                <a:gd name="T62" fmla="*/ 108 w 335"/>
                <a:gd name="T63" fmla="*/ 217 h 335"/>
                <a:gd name="T64" fmla="*/ 137 w 335"/>
                <a:gd name="T65" fmla="*/ 216 h 335"/>
                <a:gd name="T66" fmla="*/ 162 w 335"/>
                <a:gd name="T67" fmla="*/ 216 h 335"/>
                <a:gd name="T68" fmla="*/ 162 w 335"/>
                <a:gd name="T69" fmla="*/ 191 h 335"/>
                <a:gd name="T70" fmla="*/ 163 w 335"/>
                <a:gd name="T71" fmla="*/ 163 h 335"/>
                <a:gd name="T72" fmla="*/ 191 w 335"/>
                <a:gd name="T73" fmla="*/ 162 h 335"/>
                <a:gd name="T74" fmla="*/ 216 w 335"/>
                <a:gd name="T75" fmla="*/ 162 h 335"/>
                <a:gd name="T76" fmla="*/ 216 w 335"/>
                <a:gd name="T77" fmla="*/ 137 h 335"/>
                <a:gd name="T78" fmla="*/ 217 w 335"/>
                <a:gd name="T79" fmla="*/ 108 h 335"/>
                <a:gd name="T80" fmla="*/ 246 w 335"/>
                <a:gd name="T81" fmla="*/ 107 h 335"/>
                <a:gd name="T82" fmla="*/ 270 w 335"/>
                <a:gd name="T83" fmla="*/ 107 h 335"/>
                <a:gd name="T84" fmla="*/ 270 w 335"/>
                <a:gd name="T85" fmla="*/ 83 h 335"/>
                <a:gd name="T86" fmla="*/ 271 w 335"/>
                <a:gd name="T87" fmla="*/ 54 h 335"/>
                <a:gd name="T88" fmla="*/ 300 w 335"/>
                <a:gd name="T89" fmla="*/ 53 h 335"/>
                <a:gd name="T90" fmla="*/ 325 w 335"/>
                <a:gd name="T91" fmla="*/ 53 h 335"/>
                <a:gd name="T92" fmla="*/ 325 w 335"/>
                <a:gd name="T93" fmla="*/ 28 h 335"/>
                <a:gd name="T94" fmla="*/ 326 w 335"/>
                <a:gd name="T95" fmla="*/ 0 h 335"/>
                <a:gd name="T96" fmla="*/ 329 w 335"/>
                <a:gd name="T97" fmla="*/ 2 h 335"/>
                <a:gd name="T98" fmla="*/ 329 w 335"/>
                <a:gd name="T99" fmla="*/ 27 h 335"/>
                <a:gd name="T100" fmla="*/ 328 w 335"/>
                <a:gd name="T101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35" h="335">
                  <a:moveTo>
                    <a:pt x="328" y="56"/>
                  </a:moveTo>
                  <a:cubicBezTo>
                    <a:pt x="320" y="63"/>
                    <a:pt x="309" y="60"/>
                    <a:pt x="299" y="57"/>
                  </a:cubicBezTo>
                  <a:cubicBezTo>
                    <a:pt x="289" y="54"/>
                    <a:pt x="280" y="51"/>
                    <a:pt x="274" y="57"/>
                  </a:cubicBezTo>
                  <a:cubicBezTo>
                    <a:pt x="268" y="63"/>
                    <a:pt x="271" y="72"/>
                    <a:pt x="274" y="81"/>
                  </a:cubicBezTo>
                  <a:cubicBezTo>
                    <a:pt x="277" y="92"/>
                    <a:pt x="281" y="102"/>
                    <a:pt x="273" y="110"/>
                  </a:cubicBezTo>
                  <a:cubicBezTo>
                    <a:pt x="265" y="118"/>
                    <a:pt x="255" y="114"/>
                    <a:pt x="245" y="111"/>
                  </a:cubicBezTo>
                  <a:cubicBezTo>
                    <a:pt x="235" y="108"/>
                    <a:pt x="226" y="105"/>
                    <a:pt x="220" y="111"/>
                  </a:cubicBezTo>
                  <a:cubicBezTo>
                    <a:pt x="214" y="117"/>
                    <a:pt x="217" y="126"/>
                    <a:pt x="220" y="136"/>
                  </a:cubicBezTo>
                  <a:cubicBezTo>
                    <a:pt x="223" y="146"/>
                    <a:pt x="226" y="157"/>
                    <a:pt x="219" y="164"/>
                  </a:cubicBezTo>
                  <a:cubicBezTo>
                    <a:pt x="211" y="172"/>
                    <a:pt x="200" y="169"/>
                    <a:pt x="190" y="165"/>
                  </a:cubicBezTo>
                  <a:cubicBezTo>
                    <a:pt x="181" y="162"/>
                    <a:pt x="171" y="160"/>
                    <a:pt x="166" y="166"/>
                  </a:cubicBezTo>
                  <a:cubicBezTo>
                    <a:pt x="160" y="171"/>
                    <a:pt x="162" y="181"/>
                    <a:pt x="165" y="190"/>
                  </a:cubicBezTo>
                  <a:cubicBezTo>
                    <a:pt x="169" y="200"/>
                    <a:pt x="172" y="211"/>
                    <a:pt x="164" y="219"/>
                  </a:cubicBezTo>
                  <a:cubicBezTo>
                    <a:pt x="157" y="226"/>
                    <a:pt x="146" y="223"/>
                    <a:pt x="136" y="220"/>
                  </a:cubicBezTo>
                  <a:cubicBezTo>
                    <a:pt x="126" y="217"/>
                    <a:pt x="117" y="214"/>
                    <a:pt x="111" y="220"/>
                  </a:cubicBezTo>
                  <a:cubicBezTo>
                    <a:pt x="105" y="226"/>
                    <a:pt x="108" y="235"/>
                    <a:pt x="111" y="245"/>
                  </a:cubicBezTo>
                  <a:cubicBezTo>
                    <a:pt x="114" y="255"/>
                    <a:pt x="118" y="265"/>
                    <a:pt x="110" y="273"/>
                  </a:cubicBezTo>
                  <a:cubicBezTo>
                    <a:pt x="102" y="281"/>
                    <a:pt x="92" y="277"/>
                    <a:pt x="81" y="274"/>
                  </a:cubicBezTo>
                  <a:cubicBezTo>
                    <a:pt x="72" y="271"/>
                    <a:pt x="63" y="268"/>
                    <a:pt x="57" y="274"/>
                  </a:cubicBezTo>
                  <a:cubicBezTo>
                    <a:pt x="51" y="280"/>
                    <a:pt x="54" y="289"/>
                    <a:pt x="57" y="299"/>
                  </a:cubicBezTo>
                  <a:cubicBezTo>
                    <a:pt x="60" y="309"/>
                    <a:pt x="63" y="320"/>
                    <a:pt x="56" y="327"/>
                  </a:cubicBezTo>
                  <a:cubicBezTo>
                    <a:pt x="48" y="335"/>
                    <a:pt x="37" y="332"/>
                    <a:pt x="27" y="329"/>
                  </a:cubicBezTo>
                  <a:cubicBezTo>
                    <a:pt x="17" y="326"/>
                    <a:pt x="8" y="323"/>
                    <a:pt x="2" y="329"/>
                  </a:cubicBezTo>
                  <a:cubicBezTo>
                    <a:pt x="0" y="326"/>
                    <a:pt x="0" y="326"/>
                    <a:pt x="0" y="326"/>
                  </a:cubicBezTo>
                  <a:cubicBezTo>
                    <a:pt x="7" y="318"/>
                    <a:pt x="18" y="322"/>
                    <a:pt x="28" y="325"/>
                  </a:cubicBezTo>
                  <a:cubicBezTo>
                    <a:pt x="38" y="328"/>
                    <a:pt x="47" y="331"/>
                    <a:pt x="53" y="325"/>
                  </a:cubicBezTo>
                  <a:cubicBezTo>
                    <a:pt x="59" y="319"/>
                    <a:pt x="56" y="310"/>
                    <a:pt x="53" y="300"/>
                  </a:cubicBezTo>
                  <a:cubicBezTo>
                    <a:pt x="50" y="290"/>
                    <a:pt x="46" y="279"/>
                    <a:pt x="54" y="271"/>
                  </a:cubicBezTo>
                  <a:cubicBezTo>
                    <a:pt x="62" y="264"/>
                    <a:pt x="72" y="267"/>
                    <a:pt x="83" y="270"/>
                  </a:cubicBezTo>
                  <a:cubicBezTo>
                    <a:pt x="92" y="273"/>
                    <a:pt x="101" y="276"/>
                    <a:pt x="107" y="270"/>
                  </a:cubicBezTo>
                  <a:cubicBezTo>
                    <a:pt x="113" y="264"/>
                    <a:pt x="110" y="255"/>
                    <a:pt x="107" y="246"/>
                  </a:cubicBezTo>
                  <a:cubicBezTo>
                    <a:pt x="104" y="235"/>
                    <a:pt x="101" y="225"/>
                    <a:pt x="108" y="217"/>
                  </a:cubicBezTo>
                  <a:cubicBezTo>
                    <a:pt x="116" y="209"/>
                    <a:pt x="127" y="213"/>
                    <a:pt x="137" y="216"/>
                  </a:cubicBezTo>
                  <a:cubicBezTo>
                    <a:pt x="147" y="219"/>
                    <a:pt x="156" y="222"/>
                    <a:pt x="162" y="216"/>
                  </a:cubicBezTo>
                  <a:cubicBezTo>
                    <a:pt x="168" y="210"/>
                    <a:pt x="165" y="201"/>
                    <a:pt x="162" y="191"/>
                  </a:cubicBezTo>
                  <a:cubicBezTo>
                    <a:pt x="158" y="181"/>
                    <a:pt x="155" y="170"/>
                    <a:pt x="163" y="163"/>
                  </a:cubicBezTo>
                  <a:cubicBezTo>
                    <a:pt x="170" y="155"/>
                    <a:pt x="181" y="158"/>
                    <a:pt x="191" y="162"/>
                  </a:cubicBezTo>
                  <a:cubicBezTo>
                    <a:pt x="201" y="165"/>
                    <a:pt x="210" y="168"/>
                    <a:pt x="216" y="162"/>
                  </a:cubicBezTo>
                  <a:cubicBezTo>
                    <a:pt x="222" y="156"/>
                    <a:pt x="219" y="147"/>
                    <a:pt x="216" y="137"/>
                  </a:cubicBezTo>
                  <a:cubicBezTo>
                    <a:pt x="213" y="127"/>
                    <a:pt x="209" y="116"/>
                    <a:pt x="217" y="108"/>
                  </a:cubicBezTo>
                  <a:cubicBezTo>
                    <a:pt x="225" y="101"/>
                    <a:pt x="235" y="104"/>
                    <a:pt x="246" y="107"/>
                  </a:cubicBezTo>
                  <a:cubicBezTo>
                    <a:pt x="255" y="110"/>
                    <a:pt x="264" y="113"/>
                    <a:pt x="270" y="107"/>
                  </a:cubicBezTo>
                  <a:cubicBezTo>
                    <a:pt x="276" y="101"/>
                    <a:pt x="273" y="92"/>
                    <a:pt x="270" y="83"/>
                  </a:cubicBezTo>
                  <a:cubicBezTo>
                    <a:pt x="267" y="72"/>
                    <a:pt x="264" y="62"/>
                    <a:pt x="271" y="54"/>
                  </a:cubicBezTo>
                  <a:cubicBezTo>
                    <a:pt x="279" y="46"/>
                    <a:pt x="290" y="50"/>
                    <a:pt x="300" y="53"/>
                  </a:cubicBezTo>
                  <a:cubicBezTo>
                    <a:pt x="310" y="56"/>
                    <a:pt x="319" y="59"/>
                    <a:pt x="325" y="53"/>
                  </a:cubicBezTo>
                  <a:cubicBezTo>
                    <a:pt x="331" y="47"/>
                    <a:pt x="328" y="38"/>
                    <a:pt x="325" y="28"/>
                  </a:cubicBezTo>
                  <a:cubicBezTo>
                    <a:pt x="322" y="18"/>
                    <a:pt x="318" y="7"/>
                    <a:pt x="326" y="0"/>
                  </a:cubicBezTo>
                  <a:cubicBezTo>
                    <a:pt x="329" y="2"/>
                    <a:pt x="329" y="2"/>
                    <a:pt x="329" y="2"/>
                  </a:cubicBezTo>
                  <a:cubicBezTo>
                    <a:pt x="323" y="8"/>
                    <a:pt x="326" y="17"/>
                    <a:pt x="329" y="27"/>
                  </a:cubicBezTo>
                  <a:cubicBezTo>
                    <a:pt x="332" y="37"/>
                    <a:pt x="335" y="48"/>
                    <a:pt x="328" y="5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7">
              <a:extLst>
                <a:ext uri="{FF2B5EF4-FFF2-40B4-BE49-F238E27FC236}">
                  <a16:creationId xmlns:a16="http://schemas.microsoft.com/office/drawing/2014/main" id="{DFF07FC6-2B0A-4372-828D-43D5393769BC}"/>
                </a:ext>
              </a:extLst>
            </p:cNvPr>
            <p:cNvSpPr>
              <a:spLocks/>
            </p:cNvSpPr>
            <p:nvPr/>
          </p:nvSpPr>
          <p:spPr bwMode="auto">
            <a:xfrm>
              <a:off x="3878262" y="5394324"/>
              <a:ext cx="701675" cy="701675"/>
            </a:xfrm>
            <a:custGeom>
              <a:avLst/>
              <a:gdLst>
                <a:gd name="T0" fmla="*/ 8 w 336"/>
                <a:gd name="T1" fmla="*/ 280 h 336"/>
                <a:gd name="T2" fmla="*/ 36 w 336"/>
                <a:gd name="T3" fmla="*/ 279 h 336"/>
                <a:gd name="T4" fmla="*/ 61 w 336"/>
                <a:gd name="T5" fmla="*/ 279 h 336"/>
                <a:gd name="T6" fmla="*/ 61 w 336"/>
                <a:gd name="T7" fmla="*/ 254 h 336"/>
                <a:gd name="T8" fmla="*/ 62 w 336"/>
                <a:gd name="T9" fmla="*/ 225 h 336"/>
                <a:gd name="T10" fmla="*/ 91 w 336"/>
                <a:gd name="T11" fmla="*/ 224 h 336"/>
                <a:gd name="T12" fmla="*/ 115 w 336"/>
                <a:gd name="T13" fmla="*/ 224 h 336"/>
                <a:gd name="T14" fmla="*/ 115 w 336"/>
                <a:gd name="T15" fmla="*/ 200 h 336"/>
                <a:gd name="T16" fmla="*/ 117 w 336"/>
                <a:gd name="T17" fmla="*/ 171 h 336"/>
                <a:gd name="T18" fmla="*/ 145 w 336"/>
                <a:gd name="T19" fmla="*/ 170 h 336"/>
                <a:gd name="T20" fmla="*/ 170 w 336"/>
                <a:gd name="T21" fmla="*/ 170 h 336"/>
                <a:gd name="T22" fmla="*/ 170 w 336"/>
                <a:gd name="T23" fmla="*/ 145 h 336"/>
                <a:gd name="T24" fmla="*/ 171 w 336"/>
                <a:gd name="T25" fmla="*/ 117 h 336"/>
                <a:gd name="T26" fmla="*/ 199 w 336"/>
                <a:gd name="T27" fmla="*/ 116 h 336"/>
                <a:gd name="T28" fmla="*/ 224 w 336"/>
                <a:gd name="T29" fmla="*/ 115 h 336"/>
                <a:gd name="T30" fmla="*/ 224 w 336"/>
                <a:gd name="T31" fmla="*/ 91 h 336"/>
                <a:gd name="T32" fmla="*/ 225 w 336"/>
                <a:gd name="T33" fmla="*/ 62 h 336"/>
                <a:gd name="T34" fmla="*/ 254 w 336"/>
                <a:gd name="T35" fmla="*/ 61 h 336"/>
                <a:gd name="T36" fmla="*/ 278 w 336"/>
                <a:gd name="T37" fmla="*/ 61 h 336"/>
                <a:gd name="T38" fmla="*/ 279 w 336"/>
                <a:gd name="T39" fmla="*/ 36 h 336"/>
                <a:gd name="T40" fmla="*/ 280 w 336"/>
                <a:gd name="T41" fmla="*/ 8 h 336"/>
                <a:gd name="T42" fmla="*/ 308 w 336"/>
                <a:gd name="T43" fmla="*/ 7 h 336"/>
                <a:gd name="T44" fmla="*/ 333 w 336"/>
                <a:gd name="T45" fmla="*/ 7 h 336"/>
                <a:gd name="T46" fmla="*/ 336 w 336"/>
                <a:gd name="T47" fmla="*/ 10 h 336"/>
                <a:gd name="T48" fmla="*/ 307 w 336"/>
                <a:gd name="T49" fmla="*/ 11 h 336"/>
                <a:gd name="T50" fmla="*/ 282 w 336"/>
                <a:gd name="T51" fmla="*/ 11 h 336"/>
                <a:gd name="T52" fmla="*/ 282 w 336"/>
                <a:gd name="T53" fmla="*/ 35 h 336"/>
                <a:gd name="T54" fmla="*/ 281 w 336"/>
                <a:gd name="T55" fmla="*/ 64 h 336"/>
                <a:gd name="T56" fmla="*/ 253 w 336"/>
                <a:gd name="T57" fmla="*/ 65 h 336"/>
                <a:gd name="T58" fmla="*/ 228 w 336"/>
                <a:gd name="T59" fmla="*/ 65 h 336"/>
                <a:gd name="T60" fmla="*/ 228 w 336"/>
                <a:gd name="T61" fmla="*/ 90 h 336"/>
                <a:gd name="T62" fmla="*/ 227 w 336"/>
                <a:gd name="T63" fmla="*/ 118 h 336"/>
                <a:gd name="T64" fmla="*/ 198 w 336"/>
                <a:gd name="T65" fmla="*/ 119 h 336"/>
                <a:gd name="T66" fmla="*/ 174 w 336"/>
                <a:gd name="T67" fmla="*/ 119 h 336"/>
                <a:gd name="T68" fmla="*/ 174 w 336"/>
                <a:gd name="T69" fmla="*/ 144 h 336"/>
                <a:gd name="T70" fmla="*/ 173 w 336"/>
                <a:gd name="T71" fmla="*/ 173 h 336"/>
                <a:gd name="T72" fmla="*/ 144 w 336"/>
                <a:gd name="T73" fmla="*/ 174 h 336"/>
                <a:gd name="T74" fmla="*/ 119 w 336"/>
                <a:gd name="T75" fmla="*/ 174 h 336"/>
                <a:gd name="T76" fmla="*/ 119 w 336"/>
                <a:gd name="T77" fmla="*/ 198 h 336"/>
                <a:gd name="T78" fmla="*/ 118 w 336"/>
                <a:gd name="T79" fmla="*/ 227 h 336"/>
                <a:gd name="T80" fmla="*/ 90 w 336"/>
                <a:gd name="T81" fmla="*/ 228 h 336"/>
                <a:gd name="T82" fmla="*/ 65 w 336"/>
                <a:gd name="T83" fmla="*/ 228 h 336"/>
                <a:gd name="T84" fmla="*/ 65 w 336"/>
                <a:gd name="T85" fmla="*/ 253 h 336"/>
                <a:gd name="T86" fmla="*/ 64 w 336"/>
                <a:gd name="T87" fmla="*/ 281 h 336"/>
                <a:gd name="T88" fmla="*/ 35 w 336"/>
                <a:gd name="T89" fmla="*/ 282 h 336"/>
                <a:gd name="T90" fmla="*/ 11 w 336"/>
                <a:gd name="T91" fmla="*/ 283 h 336"/>
                <a:gd name="T92" fmla="*/ 10 w 336"/>
                <a:gd name="T93" fmla="*/ 307 h 336"/>
                <a:gd name="T94" fmla="*/ 9 w 336"/>
                <a:gd name="T95" fmla="*/ 336 h 336"/>
                <a:gd name="T96" fmla="*/ 7 w 336"/>
                <a:gd name="T97" fmla="*/ 333 h 336"/>
                <a:gd name="T98" fmla="*/ 7 w 336"/>
                <a:gd name="T99" fmla="*/ 308 h 336"/>
                <a:gd name="T100" fmla="*/ 8 w 336"/>
                <a:gd name="T101" fmla="*/ 280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36" h="336">
                  <a:moveTo>
                    <a:pt x="8" y="280"/>
                  </a:moveTo>
                  <a:cubicBezTo>
                    <a:pt x="15" y="272"/>
                    <a:pt x="26" y="275"/>
                    <a:pt x="36" y="279"/>
                  </a:cubicBezTo>
                  <a:cubicBezTo>
                    <a:pt x="46" y="282"/>
                    <a:pt x="55" y="285"/>
                    <a:pt x="61" y="279"/>
                  </a:cubicBezTo>
                  <a:cubicBezTo>
                    <a:pt x="67" y="273"/>
                    <a:pt x="64" y="264"/>
                    <a:pt x="61" y="254"/>
                  </a:cubicBezTo>
                  <a:cubicBezTo>
                    <a:pt x="58" y="244"/>
                    <a:pt x="54" y="233"/>
                    <a:pt x="62" y="225"/>
                  </a:cubicBezTo>
                  <a:cubicBezTo>
                    <a:pt x="70" y="218"/>
                    <a:pt x="80" y="221"/>
                    <a:pt x="91" y="224"/>
                  </a:cubicBezTo>
                  <a:cubicBezTo>
                    <a:pt x="100" y="227"/>
                    <a:pt x="109" y="230"/>
                    <a:pt x="115" y="224"/>
                  </a:cubicBezTo>
                  <a:cubicBezTo>
                    <a:pt x="121" y="218"/>
                    <a:pt x="118" y="209"/>
                    <a:pt x="115" y="200"/>
                  </a:cubicBezTo>
                  <a:cubicBezTo>
                    <a:pt x="112" y="189"/>
                    <a:pt x="109" y="179"/>
                    <a:pt x="117" y="171"/>
                  </a:cubicBezTo>
                  <a:cubicBezTo>
                    <a:pt x="124" y="163"/>
                    <a:pt x="135" y="167"/>
                    <a:pt x="145" y="170"/>
                  </a:cubicBezTo>
                  <a:cubicBezTo>
                    <a:pt x="155" y="173"/>
                    <a:pt x="164" y="176"/>
                    <a:pt x="170" y="170"/>
                  </a:cubicBezTo>
                  <a:cubicBezTo>
                    <a:pt x="176" y="164"/>
                    <a:pt x="173" y="155"/>
                    <a:pt x="170" y="145"/>
                  </a:cubicBezTo>
                  <a:cubicBezTo>
                    <a:pt x="167" y="135"/>
                    <a:pt x="163" y="124"/>
                    <a:pt x="171" y="117"/>
                  </a:cubicBezTo>
                  <a:cubicBezTo>
                    <a:pt x="179" y="109"/>
                    <a:pt x="189" y="112"/>
                    <a:pt x="199" y="116"/>
                  </a:cubicBezTo>
                  <a:cubicBezTo>
                    <a:pt x="209" y="119"/>
                    <a:pt x="218" y="121"/>
                    <a:pt x="224" y="115"/>
                  </a:cubicBezTo>
                  <a:cubicBezTo>
                    <a:pt x="230" y="110"/>
                    <a:pt x="227" y="100"/>
                    <a:pt x="224" y="91"/>
                  </a:cubicBezTo>
                  <a:cubicBezTo>
                    <a:pt x="221" y="81"/>
                    <a:pt x="218" y="70"/>
                    <a:pt x="225" y="62"/>
                  </a:cubicBezTo>
                  <a:cubicBezTo>
                    <a:pt x="233" y="55"/>
                    <a:pt x="244" y="58"/>
                    <a:pt x="254" y="61"/>
                  </a:cubicBezTo>
                  <a:cubicBezTo>
                    <a:pt x="263" y="64"/>
                    <a:pt x="273" y="67"/>
                    <a:pt x="278" y="61"/>
                  </a:cubicBezTo>
                  <a:cubicBezTo>
                    <a:pt x="284" y="55"/>
                    <a:pt x="282" y="46"/>
                    <a:pt x="279" y="36"/>
                  </a:cubicBezTo>
                  <a:cubicBezTo>
                    <a:pt x="275" y="26"/>
                    <a:pt x="272" y="15"/>
                    <a:pt x="280" y="8"/>
                  </a:cubicBezTo>
                  <a:cubicBezTo>
                    <a:pt x="287" y="0"/>
                    <a:pt x="298" y="4"/>
                    <a:pt x="308" y="7"/>
                  </a:cubicBezTo>
                  <a:cubicBezTo>
                    <a:pt x="318" y="10"/>
                    <a:pt x="327" y="13"/>
                    <a:pt x="333" y="7"/>
                  </a:cubicBezTo>
                  <a:cubicBezTo>
                    <a:pt x="336" y="10"/>
                    <a:pt x="336" y="10"/>
                    <a:pt x="336" y="10"/>
                  </a:cubicBezTo>
                  <a:cubicBezTo>
                    <a:pt x="328" y="17"/>
                    <a:pt x="317" y="14"/>
                    <a:pt x="307" y="11"/>
                  </a:cubicBezTo>
                  <a:cubicBezTo>
                    <a:pt x="297" y="8"/>
                    <a:pt x="288" y="5"/>
                    <a:pt x="282" y="11"/>
                  </a:cubicBezTo>
                  <a:cubicBezTo>
                    <a:pt x="276" y="17"/>
                    <a:pt x="279" y="26"/>
                    <a:pt x="282" y="35"/>
                  </a:cubicBezTo>
                  <a:cubicBezTo>
                    <a:pt x="286" y="46"/>
                    <a:pt x="289" y="56"/>
                    <a:pt x="281" y="64"/>
                  </a:cubicBezTo>
                  <a:cubicBezTo>
                    <a:pt x="274" y="72"/>
                    <a:pt x="263" y="68"/>
                    <a:pt x="253" y="65"/>
                  </a:cubicBezTo>
                  <a:cubicBezTo>
                    <a:pt x="243" y="62"/>
                    <a:pt x="234" y="59"/>
                    <a:pt x="228" y="65"/>
                  </a:cubicBezTo>
                  <a:cubicBezTo>
                    <a:pt x="222" y="71"/>
                    <a:pt x="225" y="80"/>
                    <a:pt x="228" y="90"/>
                  </a:cubicBezTo>
                  <a:cubicBezTo>
                    <a:pt x="231" y="100"/>
                    <a:pt x="235" y="111"/>
                    <a:pt x="227" y="118"/>
                  </a:cubicBezTo>
                  <a:cubicBezTo>
                    <a:pt x="219" y="126"/>
                    <a:pt x="209" y="123"/>
                    <a:pt x="198" y="119"/>
                  </a:cubicBezTo>
                  <a:cubicBezTo>
                    <a:pt x="189" y="116"/>
                    <a:pt x="180" y="113"/>
                    <a:pt x="174" y="119"/>
                  </a:cubicBezTo>
                  <a:cubicBezTo>
                    <a:pt x="168" y="125"/>
                    <a:pt x="171" y="134"/>
                    <a:pt x="174" y="144"/>
                  </a:cubicBezTo>
                  <a:cubicBezTo>
                    <a:pt x="177" y="154"/>
                    <a:pt x="180" y="165"/>
                    <a:pt x="173" y="173"/>
                  </a:cubicBezTo>
                  <a:cubicBezTo>
                    <a:pt x="165" y="180"/>
                    <a:pt x="154" y="177"/>
                    <a:pt x="144" y="174"/>
                  </a:cubicBezTo>
                  <a:cubicBezTo>
                    <a:pt x="134" y="171"/>
                    <a:pt x="125" y="168"/>
                    <a:pt x="119" y="174"/>
                  </a:cubicBezTo>
                  <a:cubicBezTo>
                    <a:pt x="113" y="180"/>
                    <a:pt x="116" y="189"/>
                    <a:pt x="119" y="198"/>
                  </a:cubicBezTo>
                  <a:cubicBezTo>
                    <a:pt x="122" y="209"/>
                    <a:pt x="126" y="219"/>
                    <a:pt x="118" y="227"/>
                  </a:cubicBezTo>
                  <a:cubicBezTo>
                    <a:pt x="111" y="235"/>
                    <a:pt x="100" y="231"/>
                    <a:pt x="90" y="228"/>
                  </a:cubicBezTo>
                  <a:cubicBezTo>
                    <a:pt x="80" y="225"/>
                    <a:pt x="71" y="222"/>
                    <a:pt x="65" y="228"/>
                  </a:cubicBezTo>
                  <a:cubicBezTo>
                    <a:pt x="59" y="234"/>
                    <a:pt x="62" y="243"/>
                    <a:pt x="65" y="253"/>
                  </a:cubicBezTo>
                  <a:cubicBezTo>
                    <a:pt x="68" y="263"/>
                    <a:pt x="71" y="274"/>
                    <a:pt x="64" y="281"/>
                  </a:cubicBezTo>
                  <a:cubicBezTo>
                    <a:pt x="56" y="289"/>
                    <a:pt x="45" y="286"/>
                    <a:pt x="35" y="282"/>
                  </a:cubicBezTo>
                  <a:cubicBezTo>
                    <a:pt x="26" y="279"/>
                    <a:pt x="17" y="277"/>
                    <a:pt x="11" y="283"/>
                  </a:cubicBezTo>
                  <a:cubicBezTo>
                    <a:pt x="5" y="288"/>
                    <a:pt x="7" y="298"/>
                    <a:pt x="10" y="307"/>
                  </a:cubicBezTo>
                  <a:cubicBezTo>
                    <a:pt x="14" y="317"/>
                    <a:pt x="17" y="328"/>
                    <a:pt x="9" y="336"/>
                  </a:cubicBezTo>
                  <a:cubicBezTo>
                    <a:pt x="7" y="333"/>
                    <a:pt x="7" y="333"/>
                    <a:pt x="7" y="333"/>
                  </a:cubicBezTo>
                  <a:cubicBezTo>
                    <a:pt x="13" y="327"/>
                    <a:pt x="10" y="318"/>
                    <a:pt x="7" y="308"/>
                  </a:cubicBezTo>
                  <a:cubicBezTo>
                    <a:pt x="3" y="298"/>
                    <a:pt x="0" y="287"/>
                    <a:pt x="8" y="28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8">
              <a:extLst>
                <a:ext uri="{FF2B5EF4-FFF2-40B4-BE49-F238E27FC236}">
                  <a16:creationId xmlns:a16="http://schemas.microsoft.com/office/drawing/2014/main" id="{687C37EE-B413-4A81-A4B5-93C23D27ADB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70637" y="1084263"/>
              <a:ext cx="1590675" cy="1590675"/>
            </a:xfrm>
            <a:custGeom>
              <a:avLst/>
              <a:gdLst>
                <a:gd name="T0" fmla="*/ 727 w 762"/>
                <a:gd name="T1" fmla="*/ 35 h 762"/>
                <a:gd name="T2" fmla="*/ 727 w 762"/>
                <a:gd name="T3" fmla="*/ 163 h 762"/>
                <a:gd name="T4" fmla="*/ 163 w 762"/>
                <a:gd name="T5" fmla="*/ 727 h 762"/>
                <a:gd name="T6" fmla="*/ 36 w 762"/>
                <a:gd name="T7" fmla="*/ 727 h 762"/>
                <a:gd name="T8" fmla="*/ 36 w 762"/>
                <a:gd name="T9" fmla="*/ 727 h 762"/>
                <a:gd name="T10" fmla="*/ 36 w 762"/>
                <a:gd name="T11" fmla="*/ 599 h 762"/>
                <a:gd name="T12" fmla="*/ 599 w 762"/>
                <a:gd name="T13" fmla="*/ 35 h 762"/>
                <a:gd name="T14" fmla="*/ 727 w 762"/>
                <a:gd name="T15" fmla="*/ 35 h 7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62" h="762">
                  <a:moveTo>
                    <a:pt x="727" y="35"/>
                  </a:moveTo>
                  <a:cubicBezTo>
                    <a:pt x="762" y="71"/>
                    <a:pt x="762" y="128"/>
                    <a:pt x="727" y="163"/>
                  </a:cubicBezTo>
                  <a:cubicBezTo>
                    <a:pt x="163" y="727"/>
                    <a:pt x="163" y="727"/>
                    <a:pt x="163" y="727"/>
                  </a:cubicBezTo>
                  <a:cubicBezTo>
                    <a:pt x="128" y="762"/>
                    <a:pt x="71" y="762"/>
                    <a:pt x="36" y="727"/>
                  </a:cubicBezTo>
                  <a:cubicBezTo>
                    <a:pt x="36" y="727"/>
                    <a:pt x="36" y="727"/>
                    <a:pt x="36" y="727"/>
                  </a:cubicBezTo>
                  <a:cubicBezTo>
                    <a:pt x="0" y="691"/>
                    <a:pt x="0" y="634"/>
                    <a:pt x="36" y="599"/>
                  </a:cubicBezTo>
                  <a:cubicBezTo>
                    <a:pt x="599" y="35"/>
                    <a:pt x="599" y="35"/>
                    <a:pt x="599" y="35"/>
                  </a:cubicBezTo>
                  <a:cubicBezTo>
                    <a:pt x="635" y="0"/>
                    <a:pt x="692" y="0"/>
                    <a:pt x="727" y="35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9">
              <a:extLst>
                <a:ext uri="{FF2B5EF4-FFF2-40B4-BE49-F238E27FC236}">
                  <a16:creationId xmlns:a16="http://schemas.microsoft.com/office/drawing/2014/main" id="{492AA2EE-6353-493B-8DB3-15EB1238DA6C}"/>
                </a:ext>
              </a:extLst>
            </p:cNvPr>
            <p:cNvSpPr>
              <a:spLocks/>
            </p:cNvSpPr>
            <p:nvPr/>
          </p:nvSpPr>
          <p:spPr bwMode="auto">
            <a:xfrm>
              <a:off x="8306592" y="1171575"/>
              <a:ext cx="950913" cy="954088"/>
            </a:xfrm>
            <a:custGeom>
              <a:avLst/>
              <a:gdLst>
                <a:gd name="T0" fmla="*/ 421 w 456"/>
                <a:gd name="T1" fmla="*/ 35 h 457"/>
                <a:gd name="T2" fmla="*/ 421 w 456"/>
                <a:gd name="T3" fmla="*/ 163 h 457"/>
                <a:gd name="T4" fmla="*/ 162 w 456"/>
                <a:gd name="T5" fmla="*/ 422 h 457"/>
                <a:gd name="T6" fmla="*/ 35 w 456"/>
                <a:gd name="T7" fmla="*/ 422 h 457"/>
                <a:gd name="T8" fmla="*/ 35 w 456"/>
                <a:gd name="T9" fmla="*/ 422 h 457"/>
                <a:gd name="T10" fmla="*/ 35 w 456"/>
                <a:gd name="T11" fmla="*/ 294 h 457"/>
                <a:gd name="T12" fmla="*/ 294 w 456"/>
                <a:gd name="T13" fmla="*/ 35 h 457"/>
                <a:gd name="T14" fmla="*/ 421 w 456"/>
                <a:gd name="T15" fmla="*/ 35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6" h="457">
                  <a:moveTo>
                    <a:pt x="421" y="35"/>
                  </a:moveTo>
                  <a:cubicBezTo>
                    <a:pt x="456" y="71"/>
                    <a:pt x="456" y="128"/>
                    <a:pt x="421" y="163"/>
                  </a:cubicBezTo>
                  <a:cubicBezTo>
                    <a:pt x="162" y="422"/>
                    <a:pt x="162" y="422"/>
                    <a:pt x="162" y="422"/>
                  </a:cubicBezTo>
                  <a:cubicBezTo>
                    <a:pt x="127" y="457"/>
                    <a:pt x="70" y="457"/>
                    <a:pt x="35" y="422"/>
                  </a:cubicBezTo>
                  <a:cubicBezTo>
                    <a:pt x="35" y="422"/>
                    <a:pt x="35" y="422"/>
                    <a:pt x="35" y="422"/>
                  </a:cubicBezTo>
                  <a:cubicBezTo>
                    <a:pt x="0" y="387"/>
                    <a:pt x="0" y="329"/>
                    <a:pt x="35" y="294"/>
                  </a:cubicBezTo>
                  <a:cubicBezTo>
                    <a:pt x="294" y="35"/>
                    <a:pt x="294" y="35"/>
                    <a:pt x="294" y="35"/>
                  </a:cubicBezTo>
                  <a:cubicBezTo>
                    <a:pt x="329" y="0"/>
                    <a:pt x="386" y="0"/>
                    <a:pt x="421" y="35"/>
                  </a:cubicBezTo>
                  <a:close/>
                </a:path>
              </a:pathLst>
            </a:custGeom>
            <a:solidFill>
              <a:srgbClr val="0384D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0">
              <a:extLst>
                <a:ext uri="{FF2B5EF4-FFF2-40B4-BE49-F238E27FC236}">
                  <a16:creationId xmlns:a16="http://schemas.microsoft.com/office/drawing/2014/main" id="{7244A9E3-6DE6-4566-8589-C3E7EBB43583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3324" y="1357313"/>
              <a:ext cx="1344612" cy="1343025"/>
            </a:xfrm>
            <a:custGeom>
              <a:avLst/>
              <a:gdLst>
                <a:gd name="T0" fmla="*/ 609 w 644"/>
                <a:gd name="T1" fmla="*/ 35 h 643"/>
                <a:gd name="T2" fmla="*/ 609 w 644"/>
                <a:gd name="T3" fmla="*/ 163 h 643"/>
                <a:gd name="T4" fmla="*/ 163 w 644"/>
                <a:gd name="T5" fmla="*/ 608 h 643"/>
                <a:gd name="T6" fmla="*/ 36 w 644"/>
                <a:gd name="T7" fmla="*/ 608 h 643"/>
                <a:gd name="T8" fmla="*/ 36 w 644"/>
                <a:gd name="T9" fmla="*/ 608 h 643"/>
                <a:gd name="T10" fmla="*/ 36 w 644"/>
                <a:gd name="T11" fmla="*/ 481 h 643"/>
                <a:gd name="T12" fmla="*/ 481 w 644"/>
                <a:gd name="T13" fmla="*/ 35 h 643"/>
                <a:gd name="T14" fmla="*/ 609 w 644"/>
                <a:gd name="T15" fmla="*/ 35 h 6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44" h="643">
                  <a:moveTo>
                    <a:pt x="609" y="35"/>
                  </a:moveTo>
                  <a:cubicBezTo>
                    <a:pt x="644" y="70"/>
                    <a:pt x="644" y="127"/>
                    <a:pt x="609" y="163"/>
                  </a:cubicBezTo>
                  <a:cubicBezTo>
                    <a:pt x="163" y="608"/>
                    <a:pt x="163" y="608"/>
                    <a:pt x="163" y="608"/>
                  </a:cubicBezTo>
                  <a:cubicBezTo>
                    <a:pt x="128" y="643"/>
                    <a:pt x="71" y="643"/>
                    <a:pt x="36" y="608"/>
                  </a:cubicBezTo>
                  <a:cubicBezTo>
                    <a:pt x="36" y="608"/>
                    <a:pt x="36" y="608"/>
                    <a:pt x="36" y="608"/>
                  </a:cubicBezTo>
                  <a:cubicBezTo>
                    <a:pt x="0" y="573"/>
                    <a:pt x="0" y="516"/>
                    <a:pt x="36" y="481"/>
                  </a:cubicBezTo>
                  <a:cubicBezTo>
                    <a:pt x="481" y="35"/>
                    <a:pt x="481" y="35"/>
                    <a:pt x="481" y="35"/>
                  </a:cubicBezTo>
                  <a:cubicBezTo>
                    <a:pt x="516" y="0"/>
                    <a:pt x="573" y="0"/>
                    <a:pt x="609" y="35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1">
              <a:extLst>
                <a:ext uri="{FF2B5EF4-FFF2-40B4-BE49-F238E27FC236}">
                  <a16:creationId xmlns:a16="http://schemas.microsoft.com/office/drawing/2014/main" id="{D1B07320-9AC3-425C-8B95-33BC2C3389B1}"/>
                </a:ext>
              </a:extLst>
            </p:cNvPr>
            <p:cNvSpPr>
              <a:spLocks/>
            </p:cNvSpPr>
            <p:nvPr/>
          </p:nvSpPr>
          <p:spPr bwMode="auto">
            <a:xfrm>
              <a:off x="6724649" y="4189412"/>
              <a:ext cx="1344612" cy="1343025"/>
            </a:xfrm>
            <a:custGeom>
              <a:avLst/>
              <a:gdLst>
                <a:gd name="T0" fmla="*/ 609 w 644"/>
                <a:gd name="T1" fmla="*/ 35 h 643"/>
                <a:gd name="T2" fmla="*/ 609 w 644"/>
                <a:gd name="T3" fmla="*/ 163 h 643"/>
                <a:gd name="T4" fmla="*/ 163 w 644"/>
                <a:gd name="T5" fmla="*/ 608 h 643"/>
                <a:gd name="T6" fmla="*/ 35 w 644"/>
                <a:gd name="T7" fmla="*/ 608 h 643"/>
                <a:gd name="T8" fmla="*/ 35 w 644"/>
                <a:gd name="T9" fmla="*/ 608 h 643"/>
                <a:gd name="T10" fmla="*/ 35 w 644"/>
                <a:gd name="T11" fmla="*/ 480 h 643"/>
                <a:gd name="T12" fmla="*/ 481 w 644"/>
                <a:gd name="T13" fmla="*/ 35 h 643"/>
                <a:gd name="T14" fmla="*/ 609 w 644"/>
                <a:gd name="T15" fmla="*/ 35 h 6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44" h="643">
                  <a:moveTo>
                    <a:pt x="609" y="35"/>
                  </a:moveTo>
                  <a:cubicBezTo>
                    <a:pt x="644" y="70"/>
                    <a:pt x="644" y="127"/>
                    <a:pt x="609" y="163"/>
                  </a:cubicBezTo>
                  <a:cubicBezTo>
                    <a:pt x="163" y="608"/>
                    <a:pt x="163" y="608"/>
                    <a:pt x="163" y="608"/>
                  </a:cubicBezTo>
                  <a:cubicBezTo>
                    <a:pt x="128" y="643"/>
                    <a:pt x="71" y="643"/>
                    <a:pt x="35" y="608"/>
                  </a:cubicBezTo>
                  <a:cubicBezTo>
                    <a:pt x="35" y="608"/>
                    <a:pt x="35" y="608"/>
                    <a:pt x="35" y="608"/>
                  </a:cubicBezTo>
                  <a:cubicBezTo>
                    <a:pt x="0" y="573"/>
                    <a:pt x="0" y="516"/>
                    <a:pt x="35" y="480"/>
                  </a:cubicBezTo>
                  <a:cubicBezTo>
                    <a:pt x="481" y="35"/>
                    <a:pt x="481" y="35"/>
                    <a:pt x="481" y="35"/>
                  </a:cubicBezTo>
                  <a:cubicBezTo>
                    <a:pt x="516" y="0"/>
                    <a:pt x="573" y="0"/>
                    <a:pt x="609" y="35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2">
              <a:extLst>
                <a:ext uri="{FF2B5EF4-FFF2-40B4-BE49-F238E27FC236}">
                  <a16:creationId xmlns:a16="http://schemas.microsoft.com/office/drawing/2014/main" id="{2984CCF3-8BFC-4A43-BF67-6C782FD2EEE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33698" y="3802585"/>
              <a:ext cx="430213" cy="430213"/>
            </a:xfrm>
            <a:custGeom>
              <a:avLst/>
              <a:gdLst>
                <a:gd name="T0" fmla="*/ 170 w 206"/>
                <a:gd name="T1" fmla="*/ 37 h 206"/>
                <a:gd name="T2" fmla="*/ 170 w 206"/>
                <a:gd name="T3" fmla="*/ 170 h 206"/>
                <a:gd name="T4" fmla="*/ 37 w 206"/>
                <a:gd name="T5" fmla="*/ 170 h 206"/>
                <a:gd name="T6" fmla="*/ 37 w 206"/>
                <a:gd name="T7" fmla="*/ 37 h 206"/>
                <a:gd name="T8" fmla="*/ 170 w 206"/>
                <a:gd name="T9" fmla="*/ 37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206">
                  <a:moveTo>
                    <a:pt x="170" y="37"/>
                  </a:moveTo>
                  <a:cubicBezTo>
                    <a:pt x="206" y="74"/>
                    <a:pt x="206" y="133"/>
                    <a:pt x="170" y="170"/>
                  </a:cubicBezTo>
                  <a:cubicBezTo>
                    <a:pt x="133" y="206"/>
                    <a:pt x="73" y="206"/>
                    <a:pt x="37" y="170"/>
                  </a:cubicBezTo>
                  <a:cubicBezTo>
                    <a:pt x="0" y="133"/>
                    <a:pt x="0" y="74"/>
                    <a:pt x="37" y="37"/>
                  </a:cubicBezTo>
                  <a:cubicBezTo>
                    <a:pt x="73" y="0"/>
                    <a:pt x="133" y="0"/>
                    <a:pt x="170" y="3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3">
              <a:extLst>
                <a:ext uri="{FF2B5EF4-FFF2-40B4-BE49-F238E27FC236}">
                  <a16:creationId xmlns:a16="http://schemas.microsoft.com/office/drawing/2014/main" id="{8E1585F1-06DB-4337-A15C-2714D971D9F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80158" y="948820"/>
              <a:ext cx="330055" cy="301354"/>
            </a:xfrm>
            <a:custGeom>
              <a:avLst/>
              <a:gdLst>
                <a:gd name="T0" fmla="*/ 123 w 245"/>
                <a:gd name="T1" fmla="*/ 223 h 223"/>
                <a:gd name="T2" fmla="*/ 44 w 245"/>
                <a:gd name="T3" fmla="*/ 190 h 223"/>
                <a:gd name="T4" fmla="*/ 44 w 245"/>
                <a:gd name="T5" fmla="*/ 32 h 223"/>
                <a:gd name="T6" fmla="*/ 123 w 245"/>
                <a:gd name="T7" fmla="*/ 0 h 223"/>
                <a:gd name="T8" fmla="*/ 202 w 245"/>
                <a:gd name="T9" fmla="*/ 32 h 223"/>
                <a:gd name="T10" fmla="*/ 202 w 245"/>
                <a:gd name="T11" fmla="*/ 32 h 223"/>
                <a:gd name="T12" fmla="*/ 202 w 245"/>
                <a:gd name="T13" fmla="*/ 190 h 223"/>
                <a:gd name="T14" fmla="*/ 123 w 245"/>
                <a:gd name="T15" fmla="*/ 223 h 223"/>
                <a:gd name="T16" fmla="*/ 123 w 245"/>
                <a:gd name="T17" fmla="*/ 36 h 223"/>
                <a:gd name="T18" fmla="*/ 69 w 245"/>
                <a:gd name="T19" fmla="*/ 58 h 223"/>
                <a:gd name="T20" fmla="*/ 69 w 245"/>
                <a:gd name="T21" fmla="*/ 165 h 223"/>
                <a:gd name="T22" fmla="*/ 123 w 245"/>
                <a:gd name="T23" fmla="*/ 187 h 223"/>
                <a:gd name="T24" fmla="*/ 176 w 245"/>
                <a:gd name="T25" fmla="*/ 165 h 223"/>
                <a:gd name="T26" fmla="*/ 176 w 245"/>
                <a:gd name="T27" fmla="*/ 58 h 223"/>
                <a:gd name="T28" fmla="*/ 123 w 245"/>
                <a:gd name="T29" fmla="*/ 36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5" h="223">
                  <a:moveTo>
                    <a:pt x="123" y="223"/>
                  </a:moveTo>
                  <a:cubicBezTo>
                    <a:pt x="93" y="223"/>
                    <a:pt x="65" y="212"/>
                    <a:pt x="44" y="190"/>
                  </a:cubicBezTo>
                  <a:cubicBezTo>
                    <a:pt x="0" y="147"/>
                    <a:pt x="0" y="76"/>
                    <a:pt x="44" y="32"/>
                  </a:cubicBezTo>
                  <a:cubicBezTo>
                    <a:pt x="65" y="11"/>
                    <a:pt x="93" y="0"/>
                    <a:pt x="123" y="0"/>
                  </a:cubicBezTo>
                  <a:cubicBezTo>
                    <a:pt x="153" y="0"/>
                    <a:pt x="181" y="11"/>
                    <a:pt x="202" y="32"/>
                  </a:cubicBezTo>
                  <a:cubicBezTo>
                    <a:pt x="202" y="32"/>
                    <a:pt x="202" y="32"/>
                    <a:pt x="202" y="32"/>
                  </a:cubicBezTo>
                  <a:cubicBezTo>
                    <a:pt x="245" y="76"/>
                    <a:pt x="245" y="147"/>
                    <a:pt x="202" y="190"/>
                  </a:cubicBezTo>
                  <a:cubicBezTo>
                    <a:pt x="181" y="212"/>
                    <a:pt x="153" y="223"/>
                    <a:pt x="123" y="223"/>
                  </a:cubicBezTo>
                  <a:close/>
                  <a:moveTo>
                    <a:pt x="123" y="36"/>
                  </a:moveTo>
                  <a:cubicBezTo>
                    <a:pt x="103" y="36"/>
                    <a:pt x="84" y="43"/>
                    <a:pt x="69" y="58"/>
                  </a:cubicBezTo>
                  <a:cubicBezTo>
                    <a:pt x="40" y="87"/>
                    <a:pt x="40" y="135"/>
                    <a:pt x="69" y="165"/>
                  </a:cubicBezTo>
                  <a:cubicBezTo>
                    <a:pt x="84" y="179"/>
                    <a:pt x="103" y="187"/>
                    <a:pt x="123" y="187"/>
                  </a:cubicBezTo>
                  <a:cubicBezTo>
                    <a:pt x="143" y="187"/>
                    <a:pt x="162" y="179"/>
                    <a:pt x="176" y="165"/>
                  </a:cubicBezTo>
                  <a:cubicBezTo>
                    <a:pt x="206" y="135"/>
                    <a:pt x="206" y="87"/>
                    <a:pt x="176" y="58"/>
                  </a:cubicBezTo>
                  <a:cubicBezTo>
                    <a:pt x="162" y="43"/>
                    <a:pt x="143" y="36"/>
                    <a:pt x="123" y="36"/>
                  </a:cubicBezTo>
                  <a:close/>
                </a:path>
              </a:pathLst>
            </a:custGeom>
            <a:solidFill>
              <a:srgbClr val="0384D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84761BCE-4159-48DF-ACD8-F981A5A6A3B2}"/>
                </a:ext>
              </a:extLst>
            </p:cNvPr>
            <p:cNvSpPr>
              <a:spLocks/>
            </p:cNvSpPr>
            <p:nvPr/>
          </p:nvSpPr>
          <p:spPr bwMode="auto">
            <a:xfrm>
              <a:off x="7873998" y="730250"/>
              <a:ext cx="430213" cy="430213"/>
            </a:xfrm>
            <a:custGeom>
              <a:avLst/>
              <a:gdLst>
                <a:gd name="T0" fmla="*/ 169 w 206"/>
                <a:gd name="T1" fmla="*/ 37 h 206"/>
                <a:gd name="T2" fmla="*/ 169 w 206"/>
                <a:gd name="T3" fmla="*/ 170 h 206"/>
                <a:gd name="T4" fmla="*/ 37 w 206"/>
                <a:gd name="T5" fmla="*/ 170 h 206"/>
                <a:gd name="T6" fmla="*/ 37 w 206"/>
                <a:gd name="T7" fmla="*/ 37 h 206"/>
                <a:gd name="T8" fmla="*/ 169 w 206"/>
                <a:gd name="T9" fmla="*/ 37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206">
                  <a:moveTo>
                    <a:pt x="169" y="37"/>
                  </a:moveTo>
                  <a:cubicBezTo>
                    <a:pt x="206" y="74"/>
                    <a:pt x="206" y="133"/>
                    <a:pt x="169" y="170"/>
                  </a:cubicBezTo>
                  <a:cubicBezTo>
                    <a:pt x="133" y="206"/>
                    <a:pt x="73" y="206"/>
                    <a:pt x="37" y="170"/>
                  </a:cubicBezTo>
                  <a:cubicBezTo>
                    <a:pt x="0" y="133"/>
                    <a:pt x="0" y="74"/>
                    <a:pt x="37" y="37"/>
                  </a:cubicBezTo>
                  <a:cubicBezTo>
                    <a:pt x="73" y="0"/>
                    <a:pt x="133" y="0"/>
                    <a:pt x="169" y="37"/>
                  </a:cubicBezTo>
                  <a:close/>
                </a:path>
              </a:pathLst>
            </a:custGeom>
            <a:solidFill>
              <a:srgbClr val="0384D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B76E6097-08F1-4E26-9385-07D7386FB1D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5237" y="5465761"/>
              <a:ext cx="430213" cy="430213"/>
            </a:xfrm>
            <a:custGeom>
              <a:avLst/>
              <a:gdLst>
                <a:gd name="T0" fmla="*/ 170 w 206"/>
                <a:gd name="T1" fmla="*/ 37 h 206"/>
                <a:gd name="T2" fmla="*/ 170 w 206"/>
                <a:gd name="T3" fmla="*/ 170 h 206"/>
                <a:gd name="T4" fmla="*/ 37 w 206"/>
                <a:gd name="T5" fmla="*/ 170 h 206"/>
                <a:gd name="T6" fmla="*/ 37 w 206"/>
                <a:gd name="T7" fmla="*/ 37 h 206"/>
                <a:gd name="T8" fmla="*/ 170 w 206"/>
                <a:gd name="T9" fmla="*/ 37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206">
                  <a:moveTo>
                    <a:pt x="170" y="37"/>
                  </a:moveTo>
                  <a:cubicBezTo>
                    <a:pt x="206" y="74"/>
                    <a:pt x="206" y="133"/>
                    <a:pt x="170" y="170"/>
                  </a:cubicBezTo>
                  <a:cubicBezTo>
                    <a:pt x="133" y="206"/>
                    <a:pt x="73" y="206"/>
                    <a:pt x="37" y="170"/>
                  </a:cubicBezTo>
                  <a:cubicBezTo>
                    <a:pt x="0" y="133"/>
                    <a:pt x="0" y="74"/>
                    <a:pt x="37" y="37"/>
                  </a:cubicBezTo>
                  <a:cubicBezTo>
                    <a:pt x="73" y="0"/>
                    <a:pt x="133" y="0"/>
                    <a:pt x="170" y="37"/>
                  </a:cubicBezTo>
                  <a:close/>
                </a:path>
              </a:pathLst>
            </a:custGeom>
            <a:solidFill>
              <a:srgbClr val="0384D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3">
              <a:extLst>
                <a:ext uri="{FF2B5EF4-FFF2-40B4-BE49-F238E27FC236}">
                  <a16:creationId xmlns:a16="http://schemas.microsoft.com/office/drawing/2014/main" id="{173B2374-4B23-4E2C-BBB7-68ACC663B82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51425" y="5585890"/>
              <a:ext cx="330055" cy="301354"/>
            </a:xfrm>
            <a:custGeom>
              <a:avLst/>
              <a:gdLst>
                <a:gd name="T0" fmla="*/ 123 w 245"/>
                <a:gd name="T1" fmla="*/ 223 h 223"/>
                <a:gd name="T2" fmla="*/ 44 w 245"/>
                <a:gd name="T3" fmla="*/ 190 h 223"/>
                <a:gd name="T4" fmla="*/ 44 w 245"/>
                <a:gd name="T5" fmla="*/ 32 h 223"/>
                <a:gd name="T6" fmla="*/ 123 w 245"/>
                <a:gd name="T7" fmla="*/ 0 h 223"/>
                <a:gd name="T8" fmla="*/ 202 w 245"/>
                <a:gd name="T9" fmla="*/ 32 h 223"/>
                <a:gd name="T10" fmla="*/ 202 w 245"/>
                <a:gd name="T11" fmla="*/ 32 h 223"/>
                <a:gd name="T12" fmla="*/ 202 w 245"/>
                <a:gd name="T13" fmla="*/ 190 h 223"/>
                <a:gd name="T14" fmla="*/ 123 w 245"/>
                <a:gd name="T15" fmla="*/ 223 h 223"/>
                <a:gd name="T16" fmla="*/ 123 w 245"/>
                <a:gd name="T17" fmla="*/ 36 h 223"/>
                <a:gd name="T18" fmla="*/ 69 w 245"/>
                <a:gd name="T19" fmla="*/ 58 h 223"/>
                <a:gd name="T20" fmla="*/ 69 w 245"/>
                <a:gd name="T21" fmla="*/ 165 h 223"/>
                <a:gd name="T22" fmla="*/ 123 w 245"/>
                <a:gd name="T23" fmla="*/ 187 h 223"/>
                <a:gd name="T24" fmla="*/ 176 w 245"/>
                <a:gd name="T25" fmla="*/ 165 h 223"/>
                <a:gd name="T26" fmla="*/ 176 w 245"/>
                <a:gd name="T27" fmla="*/ 58 h 223"/>
                <a:gd name="T28" fmla="*/ 123 w 245"/>
                <a:gd name="T29" fmla="*/ 36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5" h="223">
                  <a:moveTo>
                    <a:pt x="123" y="223"/>
                  </a:moveTo>
                  <a:cubicBezTo>
                    <a:pt x="93" y="223"/>
                    <a:pt x="65" y="212"/>
                    <a:pt x="44" y="190"/>
                  </a:cubicBezTo>
                  <a:cubicBezTo>
                    <a:pt x="0" y="147"/>
                    <a:pt x="0" y="76"/>
                    <a:pt x="44" y="32"/>
                  </a:cubicBezTo>
                  <a:cubicBezTo>
                    <a:pt x="65" y="11"/>
                    <a:pt x="93" y="0"/>
                    <a:pt x="123" y="0"/>
                  </a:cubicBezTo>
                  <a:cubicBezTo>
                    <a:pt x="153" y="0"/>
                    <a:pt x="181" y="11"/>
                    <a:pt x="202" y="32"/>
                  </a:cubicBezTo>
                  <a:cubicBezTo>
                    <a:pt x="202" y="32"/>
                    <a:pt x="202" y="32"/>
                    <a:pt x="202" y="32"/>
                  </a:cubicBezTo>
                  <a:cubicBezTo>
                    <a:pt x="245" y="76"/>
                    <a:pt x="245" y="147"/>
                    <a:pt x="202" y="190"/>
                  </a:cubicBezTo>
                  <a:cubicBezTo>
                    <a:pt x="181" y="212"/>
                    <a:pt x="153" y="223"/>
                    <a:pt x="123" y="223"/>
                  </a:cubicBezTo>
                  <a:close/>
                  <a:moveTo>
                    <a:pt x="123" y="36"/>
                  </a:moveTo>
                  <a:cubicBezTo>
                    <a:pt x="103" y="36"/>
                    <a:pt x="84" y="43"/>
                    <a:pt x="69" y="58"/>
                  </a:cubicBezTo>
                  <a:cubicBezTo>
                    <a:pt x="40" y="87"/>
                    <a:pt x="40" y="135"/>
                    <a:pt x="69" y="165"/>
                  </a:cubicBezTo>
                  <a:cubicBezTo>
                    <a:pt x="84" y="179"/>
                    <a:pt x="103" y="187"/>
                    <a:pt x="123" y="187"/>
                  </a:cubicBezTo>
                  <a:cubicBezTo>
                    <a:pt x="143" y="187"/>
                    <a:pt x="162" y="179"/>
                    <a:pt x="176" y="165"/>
                  </a:cubicBezTo>
                  <a:cubicBezTo>
                    <a:pt x="206" y="135"/>
                    <a:pt x="206" y="87"/>
                    <a:pt x="176" y="58"/>
                  </a:cubicBezTo>
                  <a:cubicBezTo>
                    <a:pt x="162" y="43"/>
                    <a:pt x="143" y="36"/>
                    <a:pt x="123" y="36"/>
                  </a:cubicBezTo>
                  <a:close/>
                </a:path>
              </a:pathLst>
            </a:custGeom>
            <a:solidFill>
              <a:srgbClr val="0384D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F88D6850-1DFC-4956-9853-BAF11DE68325}"/>
                </a:ext>
              </a:extLst>
            </p:cNvPr>
            <p:cNvSpPr>
              <a:spLocks/>
            </p:cNvSpPr>
            <p:nvPr/>
          </p:nvSpPr>
          <p:spPr bwMode="auto">
            <a:xfrm>
              <a:off x="8183994" y="3779475"/>
              <a:ext cx="950913" cy="954088"/>
            </a:xfrm>
            <a:custGeom>
              <a:avLst/>
              <a:gdLst>
                <a:gd name="T0" fmla="*/ 421 w 456"/>
                <a:gd name="T1" fmla="*/ 35 h 457"/>
                <a:gd name="T2" fmla="*/ 421 w 456"/>
                <a:gd name="T3" fmla="*/ 163 h 457"/>
                <a:gd name="T4" fmla="*/ 162 w 456"/>
                <a:gd name="T5" fmla="*/ 422 h 457"/>
                <a:gd name="T6" fmla="*/ 35 w 456"/>
                <a:gd name="T7" fmla="*/ 422 h 457"/>
                <a:gd name="T8" fmla="*/ 35 w 456"/>
                <a:gd name="T9" fmla="*/ 422 h 457"/>
                <a:gd name="T10" fmla="*/ 35 w 456"/>
                <a:gd name="T11" fmla="*/ 294 h 457"/>
                <a:gd name="T12" fmla="*/ 294 w 456"/>
                <a:gd name="T13" fmla="*/ 35 h 457"/>
                <a:gd name="T14" fmla="*/ 421 w 456"/>
                <a:gd name="T15" fmla="*/ 35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6" h="457">
                  <a:moveTo>
                    <a:pt x="421" y="35"/>
                  </a:moveTo>
                  <a:cubicBezTo>
                    <a:pt x="456" y="71"/>
                    <a:pt x="456" y="128"/>
                    <a:pt x="421" y="163"/>
                  </a:cubicBezTo>
                  <a:cubicBezTo>
                    <a:pt x="162" y="422"/>
                    <a:pt x="162" y="422"/>
                    <a:pt x="162" y="422"/>
                  </a:cubicBezTo>
                  <a:cubicBezTo>
                    <a:pt x="127" y="457"/>
                    <a:pt x="70" y="457"/>
                    <a:pt x="35" y="422"/>
                  </a:cubicBezTo>
                  <a:cubicBezTo>
                    <a:pt x="35" y="422"/>
                    <a:pt x="35" y="422"/>
                    <a:pt x="35" y="422"/>
                  </a:cubicBezTo>
                  <a:cubicBezTo>
                    <a:pt x="0" y="387"/>
                    <a:pt x="0" y="329"/>
                    <a:pt x="35" y="294"/>
                  </a:cubicBezTo>
                  <a:cubicBezTo>
                    <a:pt x="294" y="35"/>
                    <a:pt x="294" y="35"/>
                    <a:pt x="294" y="35"/>
                  </a:cubicBezTo>
                  <a:cubicBezTo>
                    <a:pt x="329" y="0"/>
                    <a:pt x="386" y="0"/>
                    <a:pt x="421" y="35"/>
                  </a:cubicBezTo>
                  <a:close/>
                </a:path>
              </a:pathLst>
            </a:custGeom>
            <a:solidFill>
              <a:srgbClr val="0384D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5">
              <a:extLst>
                <a:ext uri="{FF2B5EF4-FFF2-40B4-BE49-F238E27FC236}">
                  <a16:creationId xmlns:a16="http://schemas.microsoft.com/office/drawing/2014/main" id="{BEB9F5D7-CDAB-4230-9D00-6E4FAFCEA780}"/>
                </a:ext>
              </a:extLst>
            </p:cNvPr>
            <p:cNvSpPr>
              <a:spLocks/>
            </p:cNvSpPr>
            <p:nvPr/>
          </p:nvSpPr>
          <p:spPr bwMode="auto">
            <a:xfrm>
              <a:off x="9134907" y="3349262"/>
              <a:ext cx="430213" cy="430213"/>
            </a:xfrm>
            <a:custGeom>
              <a:avLst/>
              <a:gdLst>
                <a:gd name="T0" fmla="*/ 169 w 206"/>
                <a:gd name="T1" fmla="*/ 37 h 206"/>
                <a:gd name="T2" fmla="*/ 169 w 206"/>
                <a:gd name="T3" fmla="*/ 170 h 206"/>
                <a:gd name="T4" fmla="*/ 37 w 206"/>
                <a:gd name="T5" fmla="*/ 170 h 206"/>
                <a:gd name="T6" fmla="*/ 37 w 206"/>
                <a:gd name="T7" fmla="*/ 37 h 206"/>
                <a:gd name="T8" fmla="*/ 169 w 206"/>
                <a:gd name="T9" fmla="*/ 37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206">
                  <a:moveTo>
                    <a:pt x="169" y="37"/>
                  </a:moveTo>
                  <a:cubicBezTo>
                    <a:pt x="206" y="74"/>
                    <a:pt x="206" y="133"/>
                    <a:pt x="169" y="170"/>
                  </a:cubicBezTo>
                  <a:cubicBezTo>
                    <a:pt x="133" y="206"/>
                    <a:pt x="73" y="206"/>
                    <a:pt x="37" y="170"/>
                  </a:cubicBezTo>
                  <a:cubicBezTo>
                    <a:pt x="0" y="133"/>
                    <a:pt x="0" y="74"/>
                    <a:pt x="37" y="37"/>
                  </a:cubicBezTo>
                  <a:cubicBezTo>
                    <a:pt x="73" y="0"/>
                    <a:pt x="133" y="0"/>
                    <a:pt x="169" y="3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B38B6775-85A3-468B-87C2-51ED0F36523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4576" y="1879599"/>
              <a:ext cx="950913" cy="954088"/>
            </a:xfrm>
            <a:custGeom>
              <a:avLst/>
              <a:gdLst>
                <a:gd name="T0" fmla="*/ 421 w 456"/>
                <a:gd name="T1" fmla="*/ 35 h 457"/>
                <a:gd name="T2" fmla="*/ 421 w 456"/>
                <a:gd name="T3" fmla="*/ 163 h 457"/>
                <a:gd name="T4" fmla="*/ 162 w 456"/>
                <a:gd name="T5" fmla="*/ 422 h 457"/>
                <a:gd name="T6" fmla="*/ 35 w 456"/>
                <a:gd name="T7" fmla="*/ 422 h 457"/>
                <a:gd name="T8" fmla="*/ 35 w 456"/>
                <a:gd name="T9" fmla="*/ 422 h 457"/>
                <a:gd name="T10" fmla="*/ 35 w 456"/>
                <a:gd name="T11" fmla="*/ 294 h 457"/>
                <a:gd name="T12" fmla="*/ 294 w 456"/>
                <a:gd name="T13" fmla="*/ 35 h 457"/>
                <a:gd name="T14" fmla="*/ 421 w 456"/>
                <a:gd name="T15" fmla="*/ 35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6" h="457">
                  <a:moveTo>
                    <a:pt x="421" y="35"/>
                  </a:moveTo>
                  <a:cubicBezTo>
                    <a:pt x="456" y="71"/>
                    <a:pt x="456" y="128"/>
                    <a:pt x="421" y="163"/>
                  </a:cubicBezTo>
                  <a:cubicBezTo>
                    <a:pt x="162" y="422"/>
                    <a:pt x="162" y="422"/>
                    <a:pt x="162" y="422"/>
                  </a:cubicBezTo>
                  <a:cubicBezTo>
                    <a:pt x="127" y="457"/>
                    <a:pt x="70" y="457"/>
                    <a:pt x="35" y="422"/>
                  </a:cubicBezTo>
                  <a:cubicBezTo>
                    <a:pt x="35" y="422"/>
                    <a:pt x="35" y="422"/>
                    <a:pt x="35" y="422"/>
                  </a:cubicBezTo>
                  <a:cubicBezTo>
                    <a:pt x="0" y="387"/>
                    <a:pt x="0" y="329"/>
                    <a:pt x="35" y="294"/>
                  </a:cubicBezTo>
                  <a:cubicBezTo>
                    <a:pt x="294" y="35"/>
                    <a:pt x="294" y="35"/>
                    <a:pt x="294" y="35"/>
                  </a:cubicBezTo>
                  <a:cubicBezTo>
                    <a:pt x="329" y="0"/>
                    <a:pt x="386" y="0"/>
                    <a:pt x="421" y="35"/>
                  </a:cubicBezTo>
                  <a:close/>
                </a:path>
              </a:pathLst>
            </a:custGeom>
            <a:solidFill>
              <a:srgbClr val="0384D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3">
              <a:extLst>
                <a:ext uri="{FF2B5EF4-FFF2-40B4-BE49-F238E27FC236}">
                  <a16:creationId xmlns:a16="http://schemas.microsoft.com/office/drawing/2014/main" id="{33DD617A-96AA-4A83-8484-E613AC3C82E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32790" y="2824939"/>
              <a:ext cx="330055" cy="301354"/>
            </a:xfrm>
            <a:custGeom>
              <a:avLst/>
              <a:gdLst>
                <a:gd name="T0" fmla="*/ 123 w 245"/>
                <a:gd name="T1" fmla="*/ 223 h 223"/>
                <a:gd name="T2" fmla="*/ 44 w 245"/>
                <a:gd name="T3" fmla="*/ 190 h 223"/>
                <a:gd name="T4" fmla="*/ 44 w 245"/>
                <a:gd name="T5" fmla="*/ 32 h 223"/>
                <a:gd name="T6" fmla="*/ 123 w 245"/>
                <a:gd name="T7" fmla="*/ 0 h 223"/>
                <a:gd name="T8" fmla="*/ 202 w 245"/>
                <a:gd name="T9" fmla="*/ 32 h 223"/>
                <a:gd name="T10" fmla="*/ 202 w 245"/>
                <a:gd name="T11" fmla="*/ 32 h 223"/>
                <a:gd name="T12" fmla="*/ 202 w 245"/>
                <a:gd name="T13" fmla="*/ 190 h 223"/>
                <a:gd name="T14" fmla="*/ 123 w 245"/>
                <a:gd name="T15" fmla="*/ 223 h 223"/>
                <a:gd name="T16" fmla="*/ 123 w 245"/>
                <a:gd name="T17" fmla="*/ 36 h 223"/>
                <a:gd name="T18" fmla="*/ 69 w 245"/>
                <a:gd name="T19" fmla="*/ 58 h 223"/>
                <a:gd name="T20" fmla="*/ 69 w 245"/>
                <a:gd name="T21" fmla="*/ 165 h 223"/>
                <a:gd name="T22" fmla="*/ 123 w 245"/>
                <a:gd name="T23" fmla="*/ 187 h 223"/>
                <a:gd name="T24" fmla="*/ 176 w 245"/>
                <a:gd name="T25" fmla="*/ 165 h 223"/>
                <a:gd name="T26" fmla="*/ 176 w 245"/>
                <a:gd name="T27" fmla="*/ 58 h 223"/>
                <a:gd name="T28" fmla="*/ 123 w 245"/>
                <a:gd name="T29" fmla="*/ 36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5" h="223">
                  <a:moveTo>
                    <a:pt x="123" y="223"/>
                  </a:moveTo>
                  <a:cubicBezTo>
                    <a:pt x="93" y="223"/>
                    <a:pt x="65" y="212"/>
                    <a:pt x="44" y="190"/>
                  </a:cubicBezTo>
                  <a:cubicBezTo>
                    <a:pt x="0" y="147"/>
                    <a:pt x="0" y="76"/>
                    <a:pt x="44" y="32"/>
                  </a:cubicBezTo>
                  <a:cubicBezTo>
                    <a:pt x="65" y="11"/>
                    <a:pt x="93" y="0"/>
                    <a:pt x="123" y="0"/>
                  </a:cubicBezTo>
                  <a:cubicBezTo>
                    <a:pt x="153" y="0"/>
                    <a:pt x="181" y="11"/>
                    <a:pt x="202" y="32"/>
                  </a:cubicBezTo>
                  <a:cubicBezTo>
                    <a:pt x="202" y="32"/>
                    <a:pt x="202" y="32"/>
                    <a:pt x="202" y="32"/>
                  </a:cubicBezTo>
                  <a:cubicBezTo>
                    <a:pt x="245" y="76"/>
                    <a:pt x="245" y="147"/>
                    <a:pt x="202" y="190"/>
                  </a:cubicBezTo>
                  <a:cubicBezTo>
                    <a:pt x="181" y="212"/>
                    <a:pt x="153" y="223"/>
                    <a:pt x="123" y="223"/>
                  </a:cubicBezTo>
                  <a:close/>
                  <a:moveTo>
                    <a:pt x="123" y="36"/>
                  </a:moveTo>
                  <a:cubicBezTo>
                    <a:pt x="103" y="36"/>
                    <a:pt x="84" y="43"/>
                    <a:pt x="69" y="58"/>
                  </a:cubicBezTo>
                  <a:cubicBezTo>
                    <a:pt x="40" y="87"/>
                    <a:pt x="40" y="135"/>
                    <a:pt x="69" y="165"/>
                  </a:cubicBezTo>
                  <a:cubicBezTo>
                    <a:pt x="84" y="179"/>
                    <a:pt x="103" y="187"/>
                    <a:pt x="123" y="187"/>
                  </a:cubicBezTo>
                  <a:cubicBezTo>
                    <a:pt x="143" y="187"/>
                    <a:pt x="162" y="179"/>
                    <a:pt x="176" y="165"/>
                  </a:cubicBezTo>
                  <a:cubicBezTo>
                    <a:pt x="206" y="135"/>
                    <a:pt x="206" y="87"/>
                    <a:pt x="176" y="58"/>
                  </a:cubicBezTo>
                  <a:cubicBezTo>
                    <a:pt x="162" y="43"/>
                    <a:pt x="143" y="36"/>
                    <a:pt x="123" y="3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6">
              <a:extLst>
                <a:ext uri="{FF2B5EF4-FFF2-40B4-BE49-F238E27FC236}">
                  <a16:creationId xmlns:a16="http://schemas.microsoft.com/office/drawing/2014/main" id="{19E9EA29-40AD-4733-8F8F-883978DAEB17}"/>
                </a:ext>
              </a:extLst>
            </p:cNvPr>
            <p:cNvSpPr>
              <a:spLocks/>
            </p:cNvSpPr>
            <p:nvPr/>
          </p:nvSpPr>
          <p:spPr bwMode="auto">
            <a:xfrm>
              <a:off x="7440141" y="4765674"/>
              <a:ext cx="700088" cy="700088"/>
            </a:xfrm>
            <a:custGeom>
              <a:avLst/>
              <a:gdLst>
                <a:gd name="T0" fmla="*/ 328 w 335"/>
                <a:gd name="T1" fmla="*/ 56 h 335"/>
                <a:gd name="T2" fmla="*/ 299 w 335"/>
                <a:gd name="T3" fmla="*/ 57 h 335"/>
                <a:gd name="T4" fmla="*/ 274 w 335"/>
                <a:gd name="T5" fmla="*/ 57 h 335"/>
                <a:gd name="T6" fmla="*/ 274 w 335"/>
                <a:gd name="T7" fmla="*/ 81 h 335"/>
                <a:gd name="T8" fmla="*/ 273 w 335"/>
                <a:gd name="T9" fmla="*/ 110 h 335"/>
                <a:gd name="T10" fmla="*/ 245 w 335"/>
                <a:gd name="T11" fmla="*/ 111 h 335"/>
                <a:gd name="T12" fmla="*/ 220 w 335"/>
                <a:gd name="T13" fmla="*/ 111 h 335"/>
                <a:gd name="T14" fmla="*/ 220 w 335"/>
                <a:gd name="T15" fmla="*/ 136 h 335"/>
                <a:gd name="T16" fmla="*/ 219 w 335"/>
                <a:gd name="T17" fmla="*/ 164 h 335"/>
                <a:gd name="T18" fmla="*/ 190 w 335"/>
                <a:gd name="T19" fmla="*/ 165 h 335"/>
                <a:gd name="T20" fmla="*/ 166 w 335"/>
                <a:gd name="T21" fmla="*/ 166 h 335"/>
                <a:gd name="T22" fmla="*/ 165 w 335"/>
                <a:gd name="T23" fmla="*/ 190 h 335"/>
                <a:gd name="T24" fmla="*/ 164 w 335"/>
                <a:gd name="T25" fmla="*/ 219 h 335"/>
                <a:gd name="T26" fmla="*/ 136 w 335"/>
                <a:gd name="T27" fmla="*/ 220 h 335"/>
                <a:gd name="T28" fmla="*/ 111 w 335"/>
                <a:gd name="T29" fmla="*/ 220 h 335"/>
                <a:gd name="T30" fmla="*/ 111 w 335"/>
                <a:gd name="T31" fmla="*/ 245 h 335"/>
                <a:gd name="T32" fmla="*/ 110 w 335"/>
                <a:gd name="T33" fmla="*/ 273 h 335"/>
                <a:gd name="T34" fmla="*/ 81 w 335"/>
                <a:gd name="T35" fmla="*/ 274 h 335"/>
                <a:gd name="T36" fmla="*/ 57 w 335"/>
                <a:gd name="T37" fmla="*/ 274 h 335"/>
                <a:gd name="T38" fmla="*/ 57 w 335"/>
                <a:gd name="T39" fmla="*/ 299 h 335"/>
                <a:gd name="T40" fmla="*/ 56 w 335"/>
                <a:gd name="T41" fmla="*/ 327 h 335"/>
                <a:gd name="T42" fmla="*/ 27 w 335"/>
                <a:gd name="T43" fmla="*/ 329 h 335"/>
                <a:gd name="T44" fmla="*/ 2 w 335"/>
                <a:gd name="T45" fmla="*/ 329 h 335"/>
                <a:gd name="T46" fmla="*/ 0 w 335"/>
                <a:gd name="T47" fmla="*/ 326 h 335"/>
                <a:gd name="T48" fmla="*/ 28 w 335"/>
                <a:gd name="T49" fmla="*/ 325 h 335"/>
                <a:gd name="T50" fmla="*/ 53 w 335"/>
                <a:gd name="T51" fmla="*/ 325 h 335"/>
                <a:gd name="T52" fmla="*/ 53 w 335"/>
                <a:gd name="T53" fmla="*/ 300 h 335"/>
                <a:gd name="T54" fmla="*/ 54 w 335"/>
                <a:gd name="T55" fmla="*/ 271 h 335"/>
                <a:gd name="T56" fmla="*/ 83 w 335"/>
                <a:gd name="T57" fmla="*/ 270 h 335"/>
                <a:gd name="T58" fmla="*/ 107 w 335"/>
                <a:gd name="T59" fmla="*/ 270 h 335"/>
                <a:gd name="T60" fmla="*/ 107 w 335"/>
                <a:gd name="T61" fmla="*/ 246 h 335"/>
                <a:gd name="T62" fmla="*/ 108 w 335"/>
                <a:gd name="T63" fmla="*/ 217 h 335"/>
                <a:gd name="T64" fmla="*/ 137 w 335"/>
                <a:gd name="T65" fmla="*/ 216 h 335"/>
                <a:gd name="T66" fmla="*/ 162 w 335"/>
                <a:gd name="T67" fmla="*/ 216 h 335"/>
                <a:gd name="T68" fmla="*/ 162 w 335"/>
                <a:gd name="T69" fmla="*/ 191 h 335"/>
                <a:gd name="T70" fmla="*/ 163 w 335"/>
                <a:gd name="T71" fmla="*/ 163 h 335"/>
                <a:gd name="T72" fmla="*/ 191 w 335"/>
                <a:gd name="T73" fmla="*/ 162 h 335"/>
                <a:gd name="T74" fmla="*/ 216 w 335"/>
                <a:gd name="T75" fmla="*/ 162 h 335"/>
                <a:gd name="T76" fmla="*/ 216 w 335"/>
                <a:gd name="T77" fmla="*/ 137 h 335"/>
                <a:gd name="T78" fmla="*/ 217 w 335"/>
                <a:gd name="T79" fmla="*/ 108 h 335"/>
                <a:gd name="T80" fmla="*/ 246 w 335"/>
                <a:gd name="T81" fmla="*/ 107 h 335"/>
                <a:gd name="T82" fmla="*/ 270 w 335"/>
                <a:gd name="T83" fmla="*/ 107 h 335"/>
                <a:gd name="T84" fmla="*/ 270 w 335"/>
                <a:gd name="T85" fmla="*/ 83 h 335"/>
                <a:gd name="T86" fmla="*/ 271 w 335"/>
                <a:gd name="T87" fmla="*/ 54 h 335"/>
                <a:gd name="T88" fmla="*/ 300 w 335"/>
                <a:gd name="T89" fmla="*/ 53 h 335"/>
                <a:gd name="T90" fmla="*/ 325 w 335"/>
                <a:gd name="T91" fmla="*/ 53 h 335"/>
                <a:gd name="T92" fmla="*/ 325 w 335"/>
                <a:gd name="T93" fmla="*/ 28 h 335"/>
                <a:gd name="T94" fmla="*/ 326 w 335"/>
                <a:gd name="T95" fmla="*/ 0 h 335"/>
                <a:gd name="T96" fmla="*/ 329 w 335"/>
                <a:gd name="T97" fmla="*/ 2 h 335"/>
                <a:gd name="T98" fmla="*/ 329 w 335"/>
                <a:gd name="T99" fmla="*/ 27 h 335"/>
                <a:gd name="T100" fmla="*/ 328 w 335"/>
                <a:gd name="T101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35" h="335">
                  <a:moveTo>
                    <a:pt x="328" y="56"/>
                  </a:moveTo>
                  <a:cubicBezTo>
                    <a:pt x="320" y="63"/>
                    <a:pt x="309" y="60"/>
                    <a:pt x="299" y="57"/>
                  </a:cubicBezTo>
                  <a:cubicBezTo>
                    <a:pt x="289" y="54"/>
                    <a:pt x="280" y="51"/>
                    <a:pt x="274" y="57"/>
                  </a:cubicBezTo>
                  <a:cubicBezTo>
                    <a:pt x="268" y="63"/>
                    <a:pt x="271" y="72"/>
                    <a:pt x="274" y="81"/>
                  </a:cubicBezTo>
                  <a:cubicBezTo>
                    <a:pt x="277" y="92"/>
                    <a:pt x="281" y="102"/>
                    <a:pt x="273" y="110"/>
                  </a:cubicBezTo>
                  <a:cubicBezTo>
                    <a:pt x="265" y="118"/>
                    <a:pt x="255" y="114"/>
                    <a:pt x="245" y="111"/>
                  </a:cubicBezTo>
                  <a:cubicBezTo>
                    <a:pt x="235" y="108"/>
                    <a:pt x="226" y="105"/>
                    <a:pt x="220" y="111"/>
                  </a:cubicBezTo>
                  <a:cubicBezTo>
                    <a:pt x="214" y="117"/>
                    <a:pt x="217" y="126"/>
                    <a:pt x="220" y="136"/>
                  </a:cubicBezTo>
                  <a:cubicBezTo>
                    <a:pt x="223" y="146"/>
                    <a:pt x="226" y="157"/>
                    <a:pt x="219" y="164"/>
                  </a:cubicBezTo>
                  <a:cubicBezTo>
                    <a:pt x="211" y="172"/>
                    <a:pt x="200" y="169"/>
                    <a:pt x="190" y="165"/>
                  </a:cubicBezTo>
                  <a:cubicBezTo>
                    <a:pt x="181" y="162"/>
                    <a:pt x="171" y="160"/>
                    <a:pt x="166" y="166"/>
                  </a:cubicBezTo>
                  <a:cubicBezTo>
                    <a:pt x="160" y="171"/>
                    <a:pt x="162" y="181"/>
                    <a:pt x="165" y="190"/>
                  </a:cubicBezTo>
                  <a:cubicBezTo>
                    <a:pt x="169" y="200"/>
                    <a:pt x="172" y="211"/>
                    <a:pt x="164" y="219"/>
                  </a:cubicBezTo>
                  <a:cubicBezTo>
                    <a:pt x="157" y="226"/>
                    <a:pt x="146" y="223"/>
                    <a:pt x="136" y="220"/>
                  </a:cubicBezTo>
                  <a:cubicBezTo>
                    <a:pt x="126" y="217"/>
                    <a:pt x="117" y="214"/>
                    <a:pt x="111" y="220"/>
                  </a:cubicBezTo>
                  <a:cubicBezTo>
                    <a:pt x="105" y="226"/>
                    <a:pt x="108" y="235"/>
                    <a:pt x="111" y="245"/>
                  </a:cubicBezTo>
                  <a:cubicBezTo>
                    <a:pt x="114" y="255"/>
                    <a:pt x="118" y="265"/>
                    <a:pt x="110" y="273"/>
                  </a:cubicBezTo>
                  <a:cubicBezTo>
                    <a:pt x="102" y="281"/>
                    <a:pt x="92" y="277"/>
                    <a:pt x="81" y="274"/>
                  </a:cubicBezTo>
                  <a:cubicBezTo>
                    <a:pt x="72" y="271"/>
                    <a:pt x="63" y="268"/>
                    <a:pt x="57" y="274"/>
                  </a:cubicBezTo>
                  <a:cubicBezTo>
                    <a:pt x="51" y="280"/>
                    <a:pt x="54" y="289"/>
                    <a:pt x="57" y="299"/>
                  </a:cubicBezTo>
                  <a:cubicBezTo>
                    <a:pt x="60" y="309"/>
                    <a:pt x="63" y="320"/>
                    <a:pt x="56" y="327"/>
                  </a:cubicBezTo>
                  <a:cubicBezTo>
                    <a:pt x="48" y="335"/>
                    <a:pt x="37" y="332"/>
                    <a:pt x="27" y="329"/>
                  </a:cubicBezTo>
                  <a:cubicBezTo>
                    <a:pt x="17" y="326"/>
                    <a:pt x="8" y="323"/>
                    <a:pt x="2" y="329"/>
                  </a:cubicBezTo>
                  <a:cubicBezTo>
                    <a:pt x="0" y="326"/>
                    <a:pt x="0" y="326"/>
                    <a:pt x="0" y="326"/>
                  </a:cubicBezTo>
                  <a:cubicBezTo>
                    <a:pt x="7" y="318"/>
                    <a:pt x="18" y="322"/>
                    <a:pt x="28" y="325"/>
                  </a:cubicBezTo>
                  <a:cubicBezTo>
                    <a:pt x="38" y="328"/>
                    <a:pt x="47" y="331"/>
                    <a:pt x="53" y="325"/>
                  </a:cubicBezTo>
                  <a:cubicBezTo>
                    <a:pt x="59" y="319"/>
                    <a:pt x="56" y="310"/>
                    <a:pt x="53" y="300"/>
                  </a:cubicBezTo>
                  <a:cubicBezTo>
                    <a:pt x="50" y="290"/>
                    <a:pt x="46" y="279"/>
                    <a:pt x="54" y="271"/>
                  </a:cubicBezTo>
                  <a:cubicBezTo>
                    <a:pt x="62" y="264"/>
                    <a:pt x="72" y="267"/>
                    <a:pt x="83" y="270"/>
                  </a:cubicBezTo>
                  <a:cubicBezTo>
                    <a:pt x="92" y="273"/>
                    <a:pt x="101" y="276"/>
                    <a:pt x="107" y="270"/>
                  </a:cubicBezTo>
                  <a:cubicBezTo>
                    <a:pt x="113" y="264"/>
                    <a:pt x="110" y="255"/>
                    <a:pt x="107" y="246"/>
                  </a:cubicBezTo>
                  <a:cubicBezTo>
                    <a:pt x="104" y="235"/>
                    <a:pt x="101" y="225"/>
                    <a:pt x="108" y="217"/>
                  </a:cubicBezTo>
                  <a:cubicBezTo>
                    <a:pt x="116" y="209"/>
                    <a:pt x="127" y="213"/>
                    <a:pt x="137" y="216"/>
                  </a:cubicBezTo>
                  <a:cubicBezTo>
                    <a:pt x="147" y="219"/>
                    <a:pt x="156" y="222"/>
                    <a:pt x="162" y="216"/>
                  </a:cubicBezTo>
                  <a:cubicBezTo>
                    <a:pt x="168" y="210"/>
                    <a:pt x="165" y="201"/>
                    <a:pt x="162" y="191"/>
                  </a:cubicBezTo>
                  <a:cubicBezTo>
                    <a:pt x="158" y="181"/>
                    <a:pt x="155" y="170"/>
                    <a:pt x="163" y="163"/>
                  </a:cubicBezTo>
                  <a:cubicBezTo>
                    <a:pt x="170" y="155"/>
                    <a:pt x="181" y="158"/>
                    <a:pt x="191" y="162"/>
                  </a:cubicBezTo>
                  <a:cubicBezTo>
                    <a:pt x="201" y="165"/>
                    <a:pt x="210" y="168"/>
                    <a:pt x="216" y="162"/>
                  </a:cubicBezTo>
                  <a:cubicBezTo>
                    <a:pt x="222" y="156"/>
                    <a:pt x="219" y="147"/>
                    <a:pt x="216" y="137"/>
                  </a:cubicBezTo>
                  <a:cubicBezTo>
                    <a:pt x="213" y="127"/>
                    <a:pt x="209" y="116"/>
                    <a:pt x="217" y="108"/>
                  </a:cubicBezTo>
                  <a:cubicBezTo>
                    <a:pt x="225" y="101"/>
                    <a:pt x="235" y="104"/>
                    <a:pt x="246" y="107"/>
                  </a:cubicBezTo>
                  <a:cubicBezTo>
                    <a:pt x="255" y="110"/>
                    <a:pt x="264" y="113"/>
                    <a:pt x="270" y="107"/>
                  </a:cubicBezTo>
                  <a:cubicBezTo>
                    <a:pt x="276" y="101"/>
                    <a:pt x="273" y="92"/>
                    <a:pt x="270" y="83"/>
                  </a:cubicBezTo>
                  <a:cubicBezTo>
                    <a:pt x="267" y="72"/>
                    <a:pt x="264" y="62"/>
                    <a:pt x="271" y="54"/>
                  </a:cubicBezTo>
                  <a:cubicBezTo>
                    <a:pt x="279" y="46"/>
                    <a:pt x="290" y="50"/>
                    <a:pt x="300" y="53"/>
                  </a:cubicBezTo>
                  <a:cubicBezTo>
                    <a:pt x="310" y="56"/>
                    <a:pt x="319" y="59"/>
                    <a:pt x="325" y="53"/>
                  </a:cubicBezTo>
                  <a:cubicBezTo>
                    <a:pt x="331" y="47"/>
                    <a:pt x="328" y="38"/>
                    <a:pt x="325" y="28"/>
                  </a:cubicBezTo>
                  <a:cubicBezTo>
                    <a:pt x="322" y="18"/>
                    <a:pt x="318" y="7"/>
                    <a:pt x="326" y="0"/>
                  </a:cubicBezTo>
                  <a:cubicBezTo>
                    <a:pt x="329" y="2"/>
                    <a:pt x="329" y="2"/>
                    <a:pt x="329" y="2"/>
                  </a:cubicBezTo>
                  <a:cubicBezTo>
                    <a:pt x="323" y="8"/>
                    <a:pt x="326" y="17"/>
                    <a:pt x="329" y="27"/>
                  </a:cubicBezTo>
                  <a:cubicBezTo>
                    <a:pt x="332" y="37"/>
                    <a:pt x="335" y="48"/>
                    <a:pt x="328" y="56"/>
                  </a:cubicBezTo>
                  <a:close/>
                </a:path>
              </a:pathLst>
            </a:custGeom>
            <a:solidFill>
              <a:srgbClr val="0384D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6">
              <a:extLst>
                <a:ext uri="{FF2B5EF4-FFF2-40B4-BE49-F238E27FC236}">
                  <a16:creationId xmlns:a16="http://schemas.microsoft.com/office/drawing/2014/main" id="{F0CEC55B-7DEF-4A18-BA79-5C4AEF9E76B0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6966" y="1084263"/>
              <a:ext cx="700088" cy="700088"/>
            </a:xfrm>
            <a:custGeom>
              <a:avLst/>
              <a:gdLst>
                <a:gd name="T0" fmla="*/ 328 w 335"/>
                <a:gd name="T1" fmla="*/ 56 h 335"/>
                <a:gd name="T2" fmla="*/ 299 w 335"/>
                <a:gd name="T3" fmla="*/ 57 h 335"/>
                <a:gd name="T4" fmla="*/ 274 w 335"/>
                <a:gd name="T5" fmla="*/ 57 h 335"/>
                <a:gd name="T6" fmla="*/ 274 w 335"/>
                <a:gd name="T7" fmla="*/ 81 h 335"/>
                <a:gd name="T8" fmla="*/ 273 w 335"/>
                <a:gd name="T9" fmla="*/ 110 h 335"/>
                <a:gd name="T10" fmla="*/ 245 w 335"/>
                <a:gd name="T11" fmla="*/ 111 h 335"/>
                <a:gd name="T12" fmla="*/ 220 w 335"/>
                <a:gd name="T13" fmla="*/ 111 h 335"/>
                <a:gd name="T14" fmla="*/ 220 w 335"/>
                <a:gd name="T15" fmla="*/ 136 h 335"/>
                <a:gd name="T16" fmla="*/ 219 w 335"/>
                <a:gd name="T17" fmla="*/ 164 h 335"/>
                <a:gd name="T18" fmla="*/ 190 w 335"/>
                <a:gd name="T19" fmla="*/ 165 h 335"/>
                <a:gd name="T20" fmla="*/ 166 w 335"/>
                <a:gd name="T21" fmla="*/ 166 h 335"/>
                <a:gd name="T22" fmla="*/ 165 w 335"/>
                <a:gd name="T23" fmla="*/ 190 h 335"/>
                <a:gd name="T24" fmla="*/ 164 w 335"/>
                <a:gd name="T25" fmla="*/ 219 h 335"/>
                <a:gd name="T26" fmla="*/ 136 w 335"/>
                <a:gd name="T27" fmla="*/ 220 h 335"/>
                <a:gd name="T28" fmla="*/ 111 w 335"/>
                <a:gd name="T29" fmla="*/ 220 h 335"/>
                <a:gd name="T30" fmla="*/ 111 w 335"/>
                <a:gd name="T31" fmla="*/ 245 h 335"/>
                <a:gd name="T32" fmla="*/ 110 w 335"/>
                <a:gd name="T33" fmla="*/ 273 h 335"/>
                <a:gd name="T34" fmla="*/ 81 w 335"/>
                <a:gd name="T35" fmla="*/ 274 h 335"/>
                <a:gd name="T36" fmla="*/ 57 w 335"/>
                <a:gd name="T37" fmla="*/ 274 h 335"/>
                <a:gd name="T38" fmla="*/ 57 w 335"/>
                <a:gd name="T39" fmla="*/ 299 h 335"/>
                <a:gd name="T40" fmla="*/ 56 w 335"/>
                <a:gd name="T41" fmla="*/ 327 h 335"/>
                <a:gd name="T42" fmla="*/ 27 w 335"/>
                <a:gd name="T43" fmla="*/ 329 h 335"/>
                <a:gd name="T44" fmla="*/ 2 w 335"/>
                <a:gd name="T45" fmla="*/ 329 h 335"/>
                <a:gd name="T46" fmla="*/ 0 w 335"/>
                <a:gd name="T47" fmla="*/ 326 h 335"/>
                <a:gd name="T48" fmla="*/ 28 w 335"/>
                <a:gd name="T49" fmla="*/ 325 h 335"/>
                <a:gd name="T50" fmla="*/ 53 w 335"/>
                <a:gd name="T51" fmla="*/ 325 h 335"/>
                <a:gd name="T52" fmla="*/ 53 w 335"/>
                <a:gd name="T53" fmla="*/ 300 h 335"/>
                <a:gd name="T54" fmla="*/ 54 w 335"/>
                <a:gd name="T55" fmla="*/ 271 h 335"/>
                <a:gd name="T56" fmla="*/ 83 w 335"/>
                <a:gd name="T57" fmla="*/ 270 h 335"/>
                <a:gd name="T58" fmla="*/ 107 w 335"/>
                <a:gd name="T59" fmla="*/ 270 h 335"/>
                <a:gd name="T60" fmla="*/ 107 w 335"/>
                <a:gd name="T61" fmla="*/ 246 h 335"/>
                <a:gd name="T62" fmla="*/ 108 w 335"/>
                <a:gd name="T63" fmla="*/ 217 h 335"/>
                <a:gd name="T64" fmla="*/ 137 w 335"/>
                <a:gd name="T65" fmla="*/ 216 h 335"/>
                <a:gd name="T66" fmla="*/ 162 w 335"/>
                <a:gd name="T67" fmla="*/ 216 h 335"/>
                <a:gd name="T68" fmla="*/ 162 w 335"/>
                <a:gd name="T69" fmla="*/ 191 h 335"/>
                <a:gd name="T70" fmla="*/ 163 w 335"/>
                <a:gd name="T71" fmla="*/ 163 h 335"/>
                <a:gd name="T72" fmla="*/ 191 w 335"/>
                <a:gd name="T73" fmla="*/ 162 h 335"/>
                <a:gd name="T74" fmla="*/ 216 w 335"/>
                <a:gd name="T75" fmla="*/ 162 h 335"/>
                <a:gd name="T76" fmla="*/ 216 w 335"/>
                <a:gd name="T77" fmla="*/ 137 h 335"/>
                <a:gd name="T78" fmla="*/ 217 w 335"/>
                <a:gd name="T79" fmla="*/ 108 h 335"/>
                <a:gd name="T80" fmla="*/ 246 w 335"/>
                <a:gd name="T81" fmla="*/ 107 h 335"/>
                <a:gd name="T82" fmla="*/ 270 w 335"/>
                <a:gd name="T83" fmla="*/ 107 h 335"/>
                <a:gd name="T84" fmla="*/ 270 w 335"/>
                <a:gd name="T85" fmla="*/ 83 h 335"/>
                <a:gd name="T86" fmla="*/ 271 w 335"/>
                <a:gd name="T87" fmla="*/ 54 h 335"/>
                <a:gd name="T88" fmla="*/ 300 w 335"/>
                <a:gd name="T89" fmla="*/ 53 h 335"/>
                <a:gd name="T90" fmla="*/ 325 w 335"/>
                <a:gd name="T91" fmla="*/ 53 h 335"/>
                <a:gd name="T92" fmla="*/ 325 w 335"/>
                <a:gd name="T93" fmla="*/ 28 h 335"/>
                <a:gd name="T94" fmla="*/ 326 w 335"/>
                <a:gd name="T95" fmla="*/ 0 h 335"/>
                <a:gd name="T96" fmla="*/ 329 w 335"/>
                <a:gd name="T97" fmla="*/ 2 h 335"/>
                <a:gd name="T98" fmla="*/ 329 w 335"/>
                <a:gd name="T99" fmla="*/ 27 h 335"/>
                <a:gd name="T100" fmla="*/ 328 w 335"/>
                <a:gd name="T101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35" h="335">
                  <a:moveTo>
                    <a:pt x="328" y="56"/>
                  </a:moveTo>
                  <a:cubicBezTo>
                    <a:pt x="320" y="63"/>
                    <a:pt x="309" y="60"/>
                    <a:pt x="299" y="57"/>
                  </a:cubicBezTo>
                  <a:cubicBezTo>
                    <a:pt x="289" y="54"/>
                    <a:pt x="280" y="51"/>
                    <a:pt x="274" y="57"/>
                  </a:cubicBezTo>
                  <a:cubicBezTo>
                    <a:pt x="268" y="63"/>
                    <a:pt x="271" y="72"/>
                    <a:pt x="274" y="81"/>
                  </a:cubicBezTo>
                  <a:cubicBezTo>
                    <a:pt x="277" y="92"/>
                    <a:pt x="281" y="102"/>
                    <a:pt x="273" y="110"/>
                  </a:cubicBezTo>
                  <a:cubicBezTo>
                    <a:pt x="265" y="118"/>
                    <a:pt x="255" y="114"/>
                    <a:pt x="245" y="111"/>
                  </a:cubicBezTo>
                  <a:cubicBezTo>
                    <a:pt x="235" y="108"/>
                    <a:pt x="226" y="105"/>
                    <a:pt x="220" y="111"/>
                  </a:cubicBezTo>
                  <a:cubicBezTo>
                    <a:pt x="214" y="117"/>
                    <a:pt x="217" y="126"/>
                    <a:pt x="220" y="136"/>
                  </a:cubicBezTo>
                  <a:cubicBezTo>
                    <a:pt x="223" y="146"/>
                    <a:pt x="226" y="157"/>
                    <a:pt x="219" y="164"/>
                  </a:cubicBezTo>
                  <a:cubicBezTo>
                    <a:pt x="211" y="172"/>
                    <a:pt x="200" y="169"/>
                    <a:pt x="190" y="165"/>
                  </a:cubicBezTo>
                  <a:cubicBezTo>
                    <a:pt x="181" y="162"/>
                    <a:pt x="171" y="160"/>
                    <a:pt x="166" y="166"/>
                  </a:cubicBezTo>
                  <a:cubicBezTo>
                    <a:pt x="160" y="171"/>
                    <a:pt x="162" y="181"/>
                    <a:pt x="165" y="190"/>
                  </a:cubicBezTo>
                  <a:cubicBezTo>
                    <a:pt x="169" y="200"/>
                    <a:pt x="172" y="211"/>
                    <a:pt x="164" y="219"/>
                  </a:cubicBezTo>
                  <a:cubicBezTo>
                    <a:pt x="157" y="226"/>
                    <a:pt x="146" y="223"/>
                    <a:pt x="136" y="220"/>
                  </a:cubicBezTo>
                  <a:cubicBezTo>
                    <a:pt x="126" y="217"/>
                    <a:pt x="117" y="214"/>
                    <a:pt x="111" y="220"/>
                  </a:cubicBezTo>
                  <a:cubicBezTo>
                    <a:pt x="105" y="226"/>
                    <a:pt x="108" y="235"/>
                    <a:pt x="111" y="245"/>
                  </a:cubicBezTo>
                  <a:cubicBezTo>
                    <a:pt x="114" y="255"/>
                    <a:pt x="118" y="265"/>
                    <a:pt x="110" y="273"/>
                  </a:cubicBezTo>
                  <a:cubicBezTo>
                    <a:pt x="102" y="281"/>
                    <a:pt x="92" y="277"/>
                    <a:pt x="81" y="274"/>
                  </a:cubicBezTo>
                  <a:cubicBezTo>
                    <a:pt x="72" y="271"/>
                    <a:pt x="63" y="268"/>
                    <a:pt x="57" y="274"/>
                  </a:cubicBezTo>
                  <a:cubicBezTo>
                    <a:pt x="51" y="280"/>
                    <a:pt x="54" y="289"/>
                    <a:pt x="57" y="299"/>
                  </a:cubicBezTo>
                  <a:cubicBezTo>
                    <a:pt x="60" y="309"/>
                    <a:pt x="63" y="320"/>
                    <a:pt x="56" y="327"/>
                  </a:cubicBezTo>
                  <a:cubicBezTo>
                    <a:pt x="48" y="335"/>
                    <a:pt x="37" y="332"/>
                    <a:pt x="27" y="329"/>
                  </a:cubicBezTo>
                  <a:cubicBezTo>
                    <a:pt x="17" y="326"/>
                    <a:pt x="8" y="323"/>
                    <a:pt x="2" y="329"/>
                  </a:cubicBezTo>
                  <a:cubicBezTo>
                    <a:pt x="0" y="326"/>
                    <a:pt x="0" y="326"/>
                    <a:pt x="0" y="326"/>
                  </a:cubicBezTo>
                  <a:cubicBezTo>
                    <a:pt x="7" y="318"/>
                    <a:pt x="18" y="322"/>
                    <a:pt x="28" y="325"/>
                  </a:cubicBezTo>
                  <a:cubicBezTo>
                    <a:pt x="38" y="328"/>
                    <a:pt x="47" y="331"/>
                    <a:pt x="53" y="325"/>
                  </a:cubicBezTo>
                  <a:cubicBezTo>
                    <a:pt x="59" y="319"/>
                    <a:pt x="56" y="310"/>
                    <a:pt x="53" y="300"/>
                  </a:cubicBezTo>
                  <a:cubicBezTo>
                    <a:pt x="50" y="290"/>
                    <a:pt x="46" y="279"/>
                    <a:pt x="54" y="271"/>
                  </a:cubicBezTo>
                  <a:cubicBezTo>
                    <a:pt x="62" y="264"/>
                    <a:pt x="72" y="267"/>
                    <a:pt x="83" y="270"/>
                  </a:cubicBezTo>
                  <a:cubicBezTo>
                    <a:pt x="92" y="273"/>
                    <a:pt x="101" y="276"/>
                    <a:pt x="107" y="270"/>
                  </a:cubicBezTo>
                  <a:cubicBezTo>
                    <a:pt x="113" y="264"/>
                    <a:pt x="110" y="255"/>
                    <a:pt x="107" y="246"/>
                  </a:cubicBezTo>
                  <a:cubicBezTo>
                    <a:pt x="104" y="235"/>
                    <a:pt x="101" y="225"/>
                    <a:pt x="108" y="217"/>
                  </a:cubicBezTo>
                  <a:cubicBezTo>
                    <a:pt x="116" y="209"/>
                    <a:pt x="127" y="213"/>
                    <a:pt x="137" y="216"/>
                  </a:cubicBezTo>
                  <a:cubicBezTo>
                    <a:pt x="147" y="219"/>
                    <a:pt x="156" y="222"/>
                    <a:pt x="162" y="216"/>
                  </a:cubicBezTo>
                  <a:cubicBezTo>
                    <a:pt x="168" y="210"/>
                    <a:pt x="165" y="201"/>
                    <a:pt x="162" y="191"/>
                  </a:cubicBezTo>
                  <a:cubicBezTo>
                    <a:pt x="158" y="181"/>
                    <a:pt x="155" y="170"/>
                    <a:pt x="163" y="163"/>
                  </a:cubicBezTo>
                  <a:cubicBezTo>
                    <a:pt x="170" y="155"/>
                    <a:pt x="181" y="158"/>
                    <a:pt x="191" y="162"/>
                  </a:cubicBezTo>
                  <a:cubicBezTo>
                    <a:pt x="201" y="165"/>
                    <a:pt x="210" y="168"/>
                    <a:pt x="216" y="162"/>
                  </a:cubicBezTo>
                  <a:cubicBezTo>
                    <a:pt x="222" y="156"/>
                    <a:pt x="219" y="147"/>
                    <a:pt x="216" y="137"/>
                  </a:cubicBezTo>
                  <a:cubicBezTo>
                    <a:pt x="213" y="127"/>
                    <a:pt x="209" y="116"/>
                    <a:pt x="217" y="108"/>
                  </a:cubicBezTo>
                  <a:cubicBezTo>
                    <a:pt x="225" y="101"/>
                    <a:pt x="235" y="104"/>
                    <a:pt x="246" y="107"/>
                  </a:cubicBezTo>
                  <a:cubicBezTo>
                    <a:pt x="255" y="110"/>
                    <a:pt x="264" y="113"/>
                    <a:pt x="270" y="107"/>
                  </a:cubicBezTo>
                  <a:cubicBezTo>
                    <a:pt x="276" y="101"/>
                    <a:pt x="273" y="92"/>
                    <a:pt x="270" y="83"/>
                  </a:cubicBezTo>
                  <a:cubicBezTo>
                    <a:pt x="267" y="72"/>
                    <a:pt x="264" y="62"/>
                    <a:pt x="271" y="54"/>
                  </a:cubicBezTo>
                  <a:cubicBezTo>
                    <a:pt x="279" y="46"/>
                    <a:pt x="290" y="50"/>
                    <a:pt x="300" y="53"/>
                  </a:cubicBezTo>
                  <a:cubicBezTo>
                    <a:pt x="310" y="56"/>
                    <a:pt x="319" y="59"/>
                    <a:pt x="325" y="53"/>
                  </a:cubicBezTo>
                  <a:cubicBezTo>
                    <a:pt x="331" y="47"/>
                    <a:pt x="328" y="38"/>
                    <a:pt x="325" y="28"/>
                  </a:cubicBezTo>
                  <a:cubicBezTo>
                    <a:pt x="322" y="18"/>
                    <a:pt x="318" y="7"/>
                    <a:pt x="326" y="0"/>
                  </a:cubicBezTo>
                  <a:cubicBezTo>
                    <a:pt x="329" y="2"/>
                    <a:pt x="329" y="2"/>
                    <a:pt x="329" y="2"/>
                  </a:cubicBezTo>
                  <a:cubicBezTo>
                    <a:pt x="323" y="8"/>
                    <a:pt x="326" y="17"/>
                    <a:pt x="329" y="27"/>
                  </a:cubicBezTo>
                  <a:cubicBezTo>
                    <a:pt x="332" y="37"/>
                    <a:pt x="335" y="48"/>
                    <a:pt x="328" y="5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5" name="Oval 19">
            <a:extLst>
              <a:ext uri="{FF2B5EF4-FFF2-40B4-BE49-F238E27FC236}">
                <a16:creationId xmlns:a16="http://schemas.microsoft.com/office/drawing/2014/main" id="{4A4167EA-A7BD-44A5-8753-54026CC10286}"/>
              </a:ext>
            </a:extLst>
          </p:cNvPr>
          <p:cNvSpPr/>
          <p:nvPr userDrawn="1"/>
        </p:nvSpPr>
        <p:spPr>
          <a:xfrm>
            <a:off x="3990699" y="1323699"/>
            <a:ext cx="4210603" cy="4210603"/>
          </a:xfrm>
          <a:prstGeom prst="ellipse">
            <a:avLst/>
          </a:prstGeom>
          <a:solidFill>
            <a:schemeClr val="bg2"/>
          </a:solidFill>
          <a:ln>
            <a:noFill/>
          </a:ln>
          <a:effectLst>
            <a:outerShdw blurRad="127000" dist="165100" dir="3180000" algn="tl" rotWithShape="0">
              <a:prstClr val="black">
                <a:alpha val="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 13">
            <a:extLst>
              <a:ext uri="{FF2B5EF4-FFF2-40B4-BE49-F238E27FC236}">
                <a16:creationId xmlns:a16="http://schemas.microsoft.com/office/drawing/2014/main" id="{569B410C-9E7C-4FCF-9AD6-011A27CD8835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5966594" y="4239134"/>
            <a:ext cx="258811" cy="236305"/>
          </a:xfrm>
          <a:custGeom>
            <a:avLst/>
            <a:gdLst>
              <a:gd name="T0" fmla="*/ 123 w 245"/>
              <a:gd name="T1" fmla="*/ 223 h 223"/>
              <a:gd name="T2" fmla="*/ 44 w 245"/>
              <a:gd name="T3" fmla="*/ 190 h 223"/>
              <a:gd name="T4" fmla="*/ 44 w 245"/>
              <a:gd name="T5" fmla="*/ 32 h 223"/>
              <a:gd name="T6" fmla="*/ 123 w 245"/>
              <a:gd name="T7" fmla="*/ 0 h 223"/>
              <a:gd name="T8" fmla="*/ 202 w 245"/>
              <a:gd name="T9" fmla="*/ 32 h 223"/>
              <a:gd name="T10" fmla="*/ 202 w 245"/>
              <a:gd name="T11" fmla="*/ 32 h 223"/>
              <a:gd name="T12" fmla="*/ 202 w 245"/>
              <a:gd name="T13" fmla="*/ 190 h 223"/>
              <a:gd name="T14" fmla="*/ 123 w 245"/>
              <a:gd name="T15" fmla="*/ 223 h 223"/>
              <a:gd name="T16" fmla="*/ 123 w 245"/>
              <a:gd name="T17" fmla="*/ 36 h 223"/>
              <a:gd name="T18" fmla="*/ 69 w 245"/>
              <a:gd name="T19" fmla="*/ 58 h 223"/>
              <a:gd name="T20" fmla="*/ 69 w 245"/>
              <a:gd name="T21" fmla="*/ 165 h 223"/>
              <a:gd name="T22" fmla="*/ 123 w 245"/>
              <a:gd name="T23" fmla="*/ 187 h 223"/>
              <a:gd name="T24" fmla="*/ 176 w 245"/>
              <a:gd name="T25" fmla="*/ 165 h 223"/>
              <a:gd name="T26" fmla="*/ 176 w 245"/>
              <a:gd name="T27" fmla="*/ 58 h 223"/>
              <a:gd name="T28" fmla="*/ 123 w 245"/>
              <a:gd name="T29" fmla="*/ 36 h 2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45" h="223">
                <a:moveTo>
                  <a:pt x="123" y="223"/>
                </a:moveTo>
                <a:cubicBezTo>
                  <a:pt x="93" y="223"/>
                  <a:pt x="65" y="212"/>
                  <a:pt x="44" y="190"/>
                </a:cubicBezTo>
                <a:cubicBezTo>
                  <a:pt x="0" y="147"/>
                  <a:pt x="0" y="76"/>
                  <a:pt x="44" y="32"/>
                </a:cubicBezTo>
                <a:cubicBezTo>
                  <a:pt x="65" y="11"/>
                  <a:pt x="93" y="0"/>
                  <a:pt x="123" y="0"/>
                </a:cubicBezTo>
                <a:cubicBezTo>
                  <a:pt x="153" y="0"/>
                  <a:pt x="181" y="11"/>
                  <a:pt x="202" y="32"/>
                </a:cubicBezTo>
                <a:cubicBezTo>
                  <a:pt x="202" y="32"/>
                  <a:pt x="202" y="32"/>
                  <a:pt x="202" y="32"/>
                </a:cubicBezTo>
                <a:cubicBezTo>
                  <a:pt x="245" y="76"/>
                  <a:pt x="245" y="147"/>
                  <a:pt x="202" y="190"/>
                </a:cubicBezTo>
                <a:cubicBezTo>
                  <a:pt x="181" y="212"/>
                  <a:pt x="153" y="223"/>
                  <a:pt x="123" y="223"/>
                </a:cubicBezTo>
                <a:close/>
                <a:moveTo>
                  <a:pt x="123" y="36"/>
                </a:moveTo>
                <a:cubicBezTo>
                  <a:pt x="103" y="36"/>
                  <a:pt x="84" y="43"/>
                  <a:pt x="69" y="58"/>
                </a:cubicBezTo>
                <a:cubicBezTo>
                  <a:pt x="40" y="87"/>
                  <a:pt x="40" y="135"/>
                  <a:pt x="69" y="165"/>
                </a:cubicBezTo>
                <a:cubicBezTo>
                  <a:pt x="84" y="179"/>
                  <a:pt x="103" y="187"/>
                  <a:pt x="123" y="187"/>
                </a:cubicBezTo>
                <a:cubicBezTo>
                  <a:pt x="143" y="187"/>
                  <a:pt x="162" y="179"/>
                  <a:pt x="176" y="165"/>
                </a:cubicBezTo>
                <a:cubicBezTo>
                  <a:pt x="206" y="135"/>
                  <a:pt x="206" y="87"/>
                  <a:pt x="176" y="58"/>
                </a:cubicBezTo>
                <a:cubicBezTo>
                  <a:pt x="162" y="43"/>
                  <a:pt x="143" y="36"/>
                  <a:pt x="123" y="36"/>
                </a:cubicBezTo>
                <a:close/>
              </a:path>
            </a:pathLst>
          </a:custGeom>
          <a:solidFill>
            <a:srgbClr val="0384D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Título 1">
            <a:extLst>
              <a:ext uri="{FF2B5EF4-FFF2-40B4-BE49-F238E27FC236}">
                <a16:creationId xmlns:a16="http://schemas.microsoft.com/office/drawing/2014/main" id="{879A2D48-169D-4ED4-AC66-6F16389DB2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90699" y="2111351"/>
            <a:ext cx="4208625" cy="1922991"/>
          </a:xfrm>
        </p:spPr>
        <p:txBody>
          <a:bodyPr anchor="ctr"/>
          <a:lstStyle>
            <a:lvl1pPr algn="ctr">
              <a:defRPr lang="es-ES" sz="3600" kern="1200" cap="all" spc="60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s-ES"/>
              <a:t>TITLE</a:t>
            </a:r>
          </a:p>
        </p:txBody>
      </p:sp>
      <p:sp>
        <p:nvSpPr>
          <p:cNvPr id="40" name="Text Placeholder 4">
            <a:extLst>
              <a:ext uri="{FF2B5EF4-FFF2-40B4-BE49-F238E27FC236}">
                <a16:creationId xmlns:a16="http://schemas.microsoft.com/office/drawing/2014/main" id="{8E289A1D-D340-4D92-9D34-F5A61FF3291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645152" y="4634178"/>
            <a:ext cx="2877312" cy="900123"/>
          </a:xfrm>
          <a:noFill/>
        </p:spPr>
        <p:txBody>
          <a:bodyPr lIns="180000" tIns="180000" rIns="180000" bIns="180000" anchor="t" anchorCtr="0">
            <a:noAutofit/>
          </a:bodyPr>
          <a:lstStyle>
            <a:lvl1pPr marL="0" indent="0" algn="ctr">
              <a:buNone/>
              <a:defRPr sz="1600" cap="none" baseline="0">
                <a:solidFill>
                  <a:srgbClr val="333333"/>
                </a:solidFill>
                <a:latin typeface="+mj-lt"/>
                <a:cs typeface="Segoe UI Light" panose="020B0502040204020203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Subtitle</a:t>
            </a:r>
          </a:p>
        </p:txBody>
      </p:sp>
      <p:pic>
        <p:nvPicPr>
          <p:cNvPr id="30" name="Gráfico 29">
            <a:extLst>
              <a:ext uri="{FF2B5EF4-FFF2-40B4-BE49-F238E27FC236}">
                <a16:creationId xmlns:a16="http://schemas.microsoft.com/office/drawing/2014/main" id="{F2B32D77-8566-4EA1-A388-C840AE464E1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73143" y="6264475"/>
            <a:ext cx="1680299" cy="514995"/>
          </a:xfrm>
          <a:prstGeom prst="rect">
            <a:avLst/>
          </a:prstGeom>
        </p:spPr>
      </p:pic>
      <p:grpSp>
        <p:nvGrpSpPr>
          <p:cNvPr id="37" name="Grupo 36">
            <a:extLst>
              <a:ext uri="{FF2B5EF4-FFF2-40B4-BE49-F238E27FC236}">
                <a16:creationId xmlns:a16="http://schemas.microsoft.com/office/drawing/2014/main" id="{488E17C4-1EB3-4C88-AC6F-D42436C7C3F6}"/>
              </a:ext>
            </a:extLst>
          </p:cNvPr>
          <p:cNvGrpSpPr/>
          <p:nvPr userDrawn="1"/>
        </p:nvGrpSpPr>
        <p:grpSpPr>
          <a:xfrm>
            <a:off x="9813631" y="6311629"/>
            <a:ext cx="2305226" cy="464331"/>
            <a:chOff x="9955553" y="5742544"/>
            <a:chExt cx="2305226" cy="464331"/>
          </a:xfrm>
        </p:grpSpPr>
        <p:sp>
          <p:nvSpPr>
            <p:cNvPr id="38" name="CuadroTexto 37">
              <a:extLst>
                <a:ext uri="{FF2B5EF4-FFF2-40B4-BE49-F238E27FC236}">
                  <a16:creationId xmlns:a16="http://schemas.microsoft.com/office/drawing/2014/main" id="{F5D5F667-D8B5-4201-9135-82FF7755B476}"/>
                </a:ext>
              </a:extLst>
            </p:cNvPr>
            <p:cNvSpPr txBox="1"/>
            <p:nvPr userDrawn="1"/>
          </p:nvSpPr>
          <p:spPr>
            <a:xfrm>
              <a:off x="10253731" y="5742544"/>
              <a:ext cx="2007048" cy="464331"/>
            </a:xfrm>
            <a:prstGeom prst="rect">
              <a:avLst/>
            </a:prstGeom>
            <a:noFill/>
          </p:spPr>
          <p:txBody>
            <a:bodyPr wrap="square" lIns="180000" tIns="108000" rIns="180000" bIns="108000" rtlCol="0" anchor="ctr" anchorCtr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s-ES" sz="1600" i="0" spc="-7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ea typeface="Cambria" panose="02040503050406030204" pitchFamily="18" charset="0"/>
                  <a:cs typeface="Segoe UI" panose="020B0502040204020203" pitchFamily="34" charset="0"/>
                </a:rPr>
                <a:t>#</a:t>
              </a:r>
              <a:r>
                <a:rPr lang="en-US" sz="1600" i="0" spc="-70" noProof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ea typeface="Cambria" panose="02040503050406030204" pitchFamily="18" charset="0"/>
                  <a:cs typeface="Segoe UI" panose="020B0502040204020203" pitchFamily="34" charset="0"/>
                </a:rPr>
                <a:t>M365MADVirtual</a:t>
              </a:r>
            </a:p>
          </p:txBody>
        </p:sp>
        <p:pic>
          <p:nvPicPr>
            <p:cNvPr id="39" name="Imagen 38">
              <a:extLst>
                <a:ext uri="{FF2B5EF4-FFF2-40B4-BE49-F238E27FC236}">
                  <a16:creationId xmlns:a16="http://schemas.microsoft.com/office/drawing/2014/main" id="{B7048959-4C6E-4C28-858C-BDE886CBC1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9955553" y="5852050"/>
              <a:ext cx="348003" cy="2829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897180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arator (3)">
    <p:bg>
      <p:bgPr>
        <a:solidFill>
          <a:srgbClr val="CCCC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27">
            <a:extLst>
              <a:ext uri="{FF2B5EF4-FFF2-40B4-BE49-F238E27FC236}">
                <a16:creationId xmlns:a16="http://schemas.microsoft.com/office/drawing/2014/main" id="{DD17E8EE-66D4-4A31-8FBC-9353AF8109A9}"/>
              </a:ext>
            </a:extLst>
          </p:cNvPr>
          <p:cNvGrpSpPr/>
          <p:nvPr userDrawn="1"/>
        </p:nvGrpSpPr>
        <p:grpSpPr>
          <a:xfrm>
            <a:off x="989839" y="-412435"/>
            <a:ext cx="10212324" cy="7682871"/>
            <a:chOff x="2432790" y="730250"/>
            <a:chExt cx="7132330" cy="5365749"/>
          </a:xfrm>
          <a:solidFill>
            <a:schemeClr val="accent1"/>
          </a:solidFill>
        </p:grpSpPr>
        <p:sp>
          <p:nvSpPr>
            <p:cNvPr id="7" name="Freeform 5">
              <a:extLst>
                <a:ext uri="{FF2B5EF4-FFF2-40B4-BE49-F238E27FC236}">
                  <a16:creationId xmlns:a16="http://schemas.microsoft.com/office/drawing/2014/main" id="{1E783BB3-E7C7-4522-996C-812164C62D03}"/>
                </a:ext>
              </a:extLst>
            </p:cNvPr>
            <p:cNvSpPr>
              <a:spLocks/>
            </p:cNvSpPr>
            <p:nvPr/>
          </p:nvSpPr>
          <p:spPr bwMode="auto">
            <a:xfrm>
              <a:off x="3363911" y="800100"/>
              <a:ext cx="5110162" cy="5078412"/>
            </a:xfrm>
            <a:custGeom>
              <a:avLst/>
              <a:gdLst>
                <a:gd name="T0" fmla="*/ 1670 w 2447"/>
                <a:gd name="T1" fmla="*/ 937 h 2432"/>
                <a:gd name="T2" fmla="*/ 1589 w 2447"/>
                <a:gd name="T3" fmla="*/ 957 h 2432"/>
                <a:gd name="T4" fmla="*/ 1551 w 2447"/>
                <a:gd name="T5" fmla="*/ 930 h 2432"/>
                <a:gd name="T6" fmla="*/ 1550 w 2447"/>
                <a:gd name="T7" fmla="*/ 929 h 2432"/>
                <a:gd name="T8" fmla="*/ 1423 w 2447"/>
                <a:gd name="T9" fmla="*/ 929 h 2432"/>
                <a:gd name="T10" fmla="*/ 1311 w 2447"/>
                <a:gd name="T11" fmla="*/ 1041 h 2432"/>
                <a:gd name="T12" fmla="*/ 1183 w 2447"/>
                <a:gd name="T13" fmla="*/ 1041 h 2432"/>
                <a:gd name="T14" fmla="*/ 1183 w 2447"/>
                <a:gd name="T15" fmla="*/ 913 h 2432"/>
                <a:gd name="T16" fmla="*/ 1550 w 2447"/>
                <a:gd name="T17" fmla="*/ 546 h 2432"/>
                <a:gd name="T18" fmla="*/ 1555 w 2447"/>
                <a:gd name="T19" fmla="*/ 423 h 2432"/>
                <a:gd name="T20" fmla="*/ 1555 w 2447"/>
                <a:gd name="T21" fmla="*/ 423 h 2432"/>
                <a:gd name="T22" fmla="*/ 1523 w 2447"/>
                <a:gd name="T23" fmla="*/ 380 h 2432"/>
                <a:gd name="T24" fmla="*/ 1543 w 2447"/>
                <a:gd name="T25" fmla="*/ 299 h 2432"/>
                <a:gd name="T26" fmla="*/ 1678 w 2447"/>
                <a:gd name="T27" fmla="*/ 163 h 2432"/>
                <a:gd name="T28" fmla="*/ 1678 w 2447"/>
                <a:gd name="T29" fmla="*/ 36 h 2432"/>
                <a:gd name="T30" fmla="*/ 1550 w 2447"/>
                <a:gd name="T31" fmla="*/ 36 h 2432"/>
                <a:gd name="T32" fmla="*/ 1462 w 2447"/>
                <a:gd name="T33" fmla="*/ 124 h 2432"/>
                <a:gd name="T34" fmla="*/ 1381 w 2447"/>
                <a:gd name="T35" fmla="*/ 143 h 2432"/>
                <a:gd name="T36" fmla="*/ 1348 w 2447"/>
                <a:gd name="T37" fmla="*/ 121 h 2432"/>
                <a:gd name="T38" fmla="*/ 1343 w 2447"/>
                <a:gd name="T39" fmla="*/ 115 h 2432"/>
                <a:gd name="T40" fmla="*/ 1215 w 2447"/>
                <a:gd name="T41" fmla="*/ 115 h 2432"/>
                <a:gd name="T42" fmla="*/ 35 w 2447"/>
                <a:gd name="T43" fmla="*/ 1296 h 2432"/>
                <a:gd name="T44" fmla="*/ 35 w 2447"/>
                <a:gd name="T45" fmla="*/ 1424 h 2432"/>
                <a:gd name="T46" fmla="*/ 162 w 2447"/>
                <a:gd name="T47" fmla="*/ 1424 h 2432"/>
                <a:gd name="T48" fmla="*/ 266 w 2447"/>
                <a:gd name="T49" fmla="*/ 1320 h 2432"/>
                <a:gd name="T50" fmla="*/ 394 w 2447"/>
                <a:gd name="T51" fmla="*/ 1320 h 2432"/>
                <a:gd name="T52" fmla="*/ 394 w 2447"/>
                <a:gd name="T53" fmla="*/ 1447 h 2432"/>
                <a:gd name="T54" fmla="*/ 178 w 2447"/>
                <a:gd name="T55" fmla="*/ 1663 h 2432"/>
                <a:gd name="T56" fmla="*/ 178 w 2447"/>
                <a:gd name="T57" fmla="*/ 1790 h 2432"/>
                <a:gd name="T58" fmla="*/ 306 w 2447"/>
                <a:gd name="T59" fmla="*/ 1790 h 2432"/>
                <a:gd name="T60" fmla="*/ 497 w 2447"/>
                <a:gd name="T61" fmla="*/ 1599 h 2432"/>
                <a:gd name="T62" fmla="*/ 625 w 2447"/>
                <a:gd name="T63" fmla="*/ 1599 h 2432"/>
                <a:gd name="T64" fmla="*/ 625 w 2447"/>
                <a:gd name="T65" fmla="*/ 1727 h 2432"/>
                <a:gd name="T66" fmla="*/ 178 w 2447"/>
                <a:gd name="T67" fmla="*/ 2173 h 2432"/>
                <a:gd name="T68" fmla="*/ 178 w 2447"/>
                <a:gd name="T69" fmla="*/ 2301 h 2432"/>
                <a:gd name="T70" fmla="*/ 306 w 2447"/>
                <a:gd name="T71" fmla="*/ 2301 h 2432"/>
                <a:gd name="T72" fmla="*/ 673 w 2447"/>
                <a:gd name="T73" fmla="*/ 1934 h 2432"/>
                <a:gd name="T74" fmla="*/ 801 w 2447"/>
                <a:gd name="T75" fmla="*/ 1934 h 2432"/>
                <a:gd name="T76" fmla="*/ 801 w 2447"/>
                <a:gd name="T77" fmla="*/ 2062 h 2432"/>
                <a:gd name="T78" fmla="*/ 815 w 2447"/>
                <a:gd name="T79" fmla="*/ 2047 h 2432"/>
                <a:gd name="T80" fmla="*/ 815 w 2447"/>
                <a:gd name="T81" fmla="*/ 2175 h 2432"/>
                <a:gd name="T82" fmla="*/ 942 w 2447"/>
                <a:gd name="T83" fmla="*/ 2175 h 2432"/>
                <a:gd name="T84" fmla="*/ 968 w 2447"/>
                <a:gd name="T85" fmla="*/ 2149 h 2432"/>
                <a:gd name="T86" fmla="*/ 1096 w 2447"/>
                <a:gd name="T87" fmla="*/ 2149 h 2432"/>
                <a:gd name="T88" fmla="*/ 1096 w 2447"/>
                <a:gd name="T89" fmla="*/ 2277 h 2432"/>
                <a:gd name="T90" fmla="*/ 1104 w 2447"/>
                <a:gd name="T91" fmla="*/ 2269 h 2432"/>
                <a:gd name="T92" fmla="*/ 1104 w 2447"/>
                <a:gd name="T93" fmla="*/ 2397 h 2432"/>
                <a:gd name="T94" fmla="*/ 1231 w 2447"/>
                <a:gd name="T95" fmla="*/ 2397 h 2432"/>
                <a:gd name="T96" fmla="*/ 2412 w 2447"/>
                <a:gd name="T97" fmla="*/ 1216 h 2432"/>
                <a:gd name="T98" fmla="*/ 2412 w 2447"/>
                <a:gd name="T99" fmla="*/ 1089 h 2432"/>
                <a:gd name="T100" fmla="*/ 2284 w 2447"/>
                <a:gd name="T101" fmla="*/ 1089 h 2432"/>
                <a:gd name="T102" fmla="*/ 2252 w 2447"/>
                <a:gd name="T103" fmla="*/ 1120 h 2432"/>
                <a:gd name="T104" fmla="*/ 2125 w 2447"/>
                <a:gd name="T105" fmla="*/ 1120 h 2432"/>
                <a:gd name="T106" fmla="*/ 2125 w 2447"/>
                <a:gd name="T107" fmla="*/ 993 h 2432"/>
                <a:gd name="T108" fmla="*/ 2334 w 2447"/>
                <a:gd name="T109" fmla="*/ 784 h 2432"/>
                <a:gd name="T110" fmla="*/ 2334 w 2447"/>
                <a:gd name="T111" fmla="*/ 656 h 2432"/>
                <a:gd name="T112" fmla="*/ 2206 w 2447"/>
                <a:gd name="T113" fmla="*/ 656 h 2432"/>
                <a:gd name="T114" fmla="*/ 2196 w 2447"/>
                <a:gd name="T115" fmla="*/ 666 h 2432"/>
                <a:gd name="T116" fmla="*/ 2123 w 2447"/>
                <a:gd name="T117" fmla="*/ 678 h 2432"/>
                <a:gd name="T118" fmla="*/ 2088 w 2447"/>
                <a:gd name="T119" fmla="*/ 653 h 2432"/>
                <a:gd name="T120" fmla="*/ 2085 w 2447"/>
                <a:gd name="T121" fmla="*/ 650 h 2432"/>
                <a:gd name="T122" fmla="*/ 1957 w 2447"/>
                <a:gd name="T123" fmla="*/ 650 h 2432"/>
                <a:gd name="T124" fmla="*/ 1670 w 2447"/>
                <a:gd name="T125" fmla="*/ 937 h 24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447" h="2432">
                  <a:moveTo>
                    <a:pt x="1670" y="937"/>
                  </a:moveTo>
                  <a:cubicBezTo>
                    <a:pt x="1635" y="970"/>
                    <a:pt x="1604" y="963"/>
                    <a:pt x="1589" y="957"/>
                  </a:cubicBezTo>
                  <a:cubicBezTo>
                    <a:pt x="1569" y="948"/>
                    <a:pt x="1564" y="942"/>
                    <a:pt x="1551" y="930"/>
                  </a:cubicBezTo>
                  <a:cubicBezTo>
                    <a:pt x="1551" y="930"/>
                    <a:pt x="1551" y="929"/>
                    <a:pt x="1550" y="929"/>
                  </a:cubicBezTo>
                  <a:cubicBezTo>
                    <a:pt x="1515" y="894"/>
                    <a:pt x="1458" y="894"/>
                    <a:pt x="1423" y="929"/>
                  </a:cubicBezTo>
                  <a:cubicBezTo>
                    <a:pt x="1311" y="1041"/>
                    <a:pt x="1311" y="1041"/>
                    <a:pt x="1311" y="1041"/>
                  </a:cubicBezTo>
                  <a:cubicBezTo>
                    <a:pt x="1276" y="1076"/>
                    <a:pt x="1219" y="1076"/>
                    <a:pt x="1183" y="1041"/>
                  </a:cubicBezTo>
                  <a:cubicBezTo>
                    <a:pt x="1148" y="1005"/>
                    <a:pt x="1148" y="948"/>
                    <a:pt x="1183" y="913"/>
                  </a:cubicBezTo>
                  <a:cubicBezTo>
                    <a:pt x="1550" y="546"/>
                    <a:pt x="1550" y="546"/>
                    <a:pt x="1550" y="546"/>
                  </a:cubicBezTo>
                  <a:cubicBezTo>
                    <a:pt x="1584" y="512"/>
                    <a:pt x="1585" y="459"/>
                    <a:pt x="1555" y="423"/>
                  </a:cubicBezTo>
                  <a:cubicBezTo>
                    <a:pt x="1555" y="423"/>
                    <a:pt x="1555" y="423"/>
                    <a:pt x="1555" y="423"/>
                  </a:cubicBezTo>
                  <a:cubicBezTo>
                    <a:pt x="1539" y="406"/>
                    <a:pt x="1533" y="402"/>
                    <a:pt x="1523" y="380"/>
                  </a:cubicBezTo>
                  <a:cubicBezTo>
                    <a:pt x="1516" y="365"/>
                    <a:pt x="1510" y="334"/>
                    <a:pt x="1543" y="299"/>
                  </a:cubicBezTo>
                  <a:cubicBezTo>
                    <a:pt x="1678" y="163"/>
                    <a:pt x="1678" y="163"/>
                    <a:pt x="1678" y="163"/>
                  </a:cubicBezTo>
                  <a:cubicBezTo>
                    <a:pt x="1713" y="128"/>
                    <a:pt x="1713" y="71"/>
                    <a:pt x="1678" y="36"/>
                  </a:cubicBezTo>
                  <a:cubicBezTo>
                    <a:pt x="1643" y="0"/>
                    <a:pt x="1586" y="0"/>
                    <a:pt x="1550" y="36"/>
                  </a:cubicBezTo>
                  <a:cubicBezTo>
                    <a:pt x="1462" y="124"/>
                    <a:pt x="1462" y="124"/>
                    <a:pt x="1462" y="124"/>
                  </a:cubicBezTo>
                  <a:cubicBezTo>
                    <a:pt x="1427" y="156"/>
                    <a:pt x="1396" y="150"/>
                    <a:pt x="1381" y="143"/>
                  </a:cubicBezTo>
                  <a:cubicBezTo>
                    <a:pt x="1364" y="136"/>
                    <a:pt x="1358" y="130"/>
                    <a:pt x="1348" y="121"/>
                  </a:cubicBezTo>
                  <a:cubicBezTo>
                    <a:pt x="1346" y="119"/>
                    <a:pt x="1345" y="117"/>
                    <a:pt x="1343" y="115"/>
                  </a:cubicBezTo>
                  <a:cubicBezTo>
                    <a:pt x="1308" y="80"/>
                    <a:pt x="1251" y="80"/>
                    <a:pt x="1215" y="115"/>
                  </a:cubicBezTo>
                  <a:cubicBezTo>
                    <a:pt x="35" y="1296"/>
                    <a:pt x="35" y="1296"/>
                    <a:pt x="35" y="1296"/>
                  </a:cubicBezTo>
                  <a:cubicBezTo>
                    <a:pt x="0" y="1331"/>
                    <a:pt x="0" y="1388"/>
                    <a:pt x="35" y="1424"/>
                  </a:cubicBezTo>
                  <a:cubicBezTo>
                    <a:pt x="70" y="1459"/>
                    <a:pt x="127" y="1459"/>
                    <a:pt x="162" y="1424"/>
                  </a:cubicBezTo>
                  <a:cubicBezTo>
                    <a:pt x="266" y="1320"/>
                    <a:pt x="266" y="1320"/>
                    <a:pt x="266" y="1320"/>
                  </a:cubicBezTo>
                  <a:cubicBezTo>
                    <a:pt x="301" y="1285"/>
                    <a:pt x="359" y="1285"/>
                    <a:pt x="394" y="1320"/>
                  </a:cubicBezTo>
                  <a:cubicBezTo>
                    <a:pt x="429" y="1355"/>
                    <a:pt x="429" y="1412"/>
                    <a:pt x="394" y="1447"/>
                  </a:cubicBezTo>
                  <a:cubicBezTo>
                    <a:pt x="178" y="1663"/>
                    <a:pt x="178" y="1663"/>
                    <a:pt x="178" y="1663"/>
                  </a:cubicBezTo>
                  <a:cubicBezTo>
                    <a:pt x="143" y="1698"/>
                    <a:pt x="143" y="1755"/>
                    <a:pt x="178" y="1790"/>
                  </a:cubicBezTo>
                  <a:cubicBezTo>
                    <a:pt x="214" y="1826"/>
                    <a:pt x="271" y="1826"/>
                    <a:pt x="306" y="1790"/>
                  </a:cubicBezTo>
                  <a:cubicBezTo>
                    <a:pt x="497" y="1599"/>
                    <a:pt x="497" y="1599"/>
                    <a:pt x="497" y="1599"/>
                  </a:cubicBezTo>
                  <a:cubicBezTo>
                    <a:pt x="533" y="1564"/>
                    <a:pt x="590" y="1564"/>
                    <a:pt x="625" y="1599"/>
                  </a:cubicBezTo>
                  <a:cubicBezTo>
                    <a:pt x="660" y="1634"/>
                    <a:pt x="660" y="1691"/>
                    <a:pt x="625" y="1727"/>
                  </a:cubicBezTo>
                  <a:cubicBezTo>
                    <a:pt x="178" y="2173"/>
                    <a:pt x="178" y="2173"/>
                    <a:pt x="178" y="2173"/>
                  </a:cubicBezTo>
                  <a:cubicBezTo>
                    <a:pt x="143" y="2209"/>
                    <a:pt x="143" y="2266"/>
                    <a:pt x="178" y="2301"/>
                  </a:cubicBezTo>
                  <a:cubicBezTo>
                    <a:pt x="214" y="2336"/>
                    <a:pt x="271" y="2336"/>
                    <a:pt x="306" y="2301"/>
                  </a:cubicBezTo>
                  <a:cubicBezTo>
                    <a:pt x="673" y="1934"/>
                    <a:pt x="673" y="1934"/>
                    <a:pt x="673" y="1934"/>
                  </a:cubicBezTo>
                  <a:cubicBezTo>
                    <a:pt x="708" y="1899"/>
                    <a:pt x="765" y="1899"/>
                    <a:pt x="801" y="1934"/>
                  </a:cubicBezTo>
                  <a:cubicBezTo>
                    <a:pt x="836" y="1969"/>
                    <a:pt x="836" y="2026"/>
                    <a:pt x="801" y="2062"/>
                  </a:cubicBezTo>
                  <a:cubicBezTo>
                    <a:pt x="815" y="2047"/>
                    <a:pt x="815" y="2047"/>
                    <a:pt x="815" y="2047"/>
                  </a:cubicBezTo>
                  <a:cubicBezTo>
                    <a:pt x="779" y="2083"/>
                    <a:pt x="779" y="2140"/>
                    <a:pt x="815" y="2175"/>
                  </a:cubicBezTo>
                  <a:cubicBezTo>
                    <a:pt x="850" y="2210"/>
                    <a:pt x="907" y="2210"/>
                    <a:pt x="942" y="2175"/>
                  </a:cubicBezTo>
                  <a:cubicBezTo>
                    <a:pt x="968" y="2149"/>
                    <a:pt x="968" y="2149"/>
                    <a:pt x="968" y="2149"/>
                  </a:cubicBezTo>
                  <a:cubicBezTo>
                    <a:pt x="1003" y="2114"/>
                    <a:pt x="1060" y="2114"/>
                    <a:pt x="1096" y="2149"/>
                  </a:cubicBezTo>
                  <a:cubicBezTo>
                    <a:pt x="1131" y="2185"/>
                    <a:pt x="1131" y="2242"/>
                    <a:pt x="1096" y="2277"/>
                  </a:cubicBezTo>
                  <a:cubicBezTo>
                    <a:pt x="1104" y="2269"/>
                    <a:pt x="1104" y="2269"/>
                    <a:pt x="1104" y="2269"/>
                  </a:cubicBezTo>
                  <a:cubicBezTo>
                    <a:pt x="1068" y="2304"/>
                    <a:pt x="1068" y="2361"/>
                    <a:pt x="1104" y="2397"/>
                  </a:cubicBezTo>
                  <a:cubicBezTo>
                    <a:pt x="1139" y="2432"/>
                    <a:pt x="1196" y="2432"/>
                    <a:pt x="1231" y="2397"/>
                  </a:cubicBezTo>
                  <a:cubicBezTo>
                    <a:pt x="2412" y="1216"/>
                    <a:pt x="2412" y="1216"/>
                    <a:pt x="2412" y="1216"/>
                  </a:cubicBezTo>
                  <a:cubicBezTo>
                    <a:pt x="2447" y="1181"/>
                    <a:pt x="2447" y="1124"/>
                    <a:pt x="2412" y="1089"/>
                  </a:cubicBezTo>
                  <a:cubicBezTo>
                    <a:pt x="2377" y="1053"/>
                    <a:pt x="2319" y="1053"/>
                    <a:pt x="2284" y="1089"/>
                  </a:cubicBezTo>
                  <a:cubicBezTo>
                    <a:pt x="2252" y="1120"/>
                    <a:pt x="2252" y="1120"/>
                    <a:pt x="2252" y="1120"/>
                  </a:cubicBezTo>
                  <a:cubicBezTo>
                    <a:pt x="2217" y="1156"/>
                    <a:pt x="2160" y="1156"/>
                    <a:pt x="2125" y="1120"/>
                  </a:cubicBezTo>
                  <a:cubicBezTo>
                    <a:pt x="2089" y="1085"/>
                    <a:pt x="2089" y="1028"/>
                    <a:pt x="2125" y="993"/>
                  </a:cubicBezTo>
                  <a:cubicBezTo>
                    <a:pt x="2334" y="784"/>
                    <a:pt x="2334" y="784"/>
                    <a:pt x="2334" y="784"/>
                  </a:cubicBezTo>
                  <a:cubicBezTo>
                    <a:pt x="2369" y="748"/>
                    <a:pt x="2369" y="691"/>
                    <a:pt x="2334" y="656"/>
                  </a:cubicBezTo>
                  <a:cubicBezTo>
                    <a:pt x="2299" y="621"/>
                    <a:pt x="2241" y="621"/>
                    <a:pt x="2206" y="656"/>
                  </a:cubicBezTo>
                  <a:cubicBezTo>
                    <a:pt x="2196" y="666"/>
                    <a:pt x="2196" y="666"/>
                    <a:pt x="2196" y="666"/>
                  </a:cubicBezTo>
                  <a:cubicBezTo>
                    <a:pt x="2164" y="690"/>
                    <a:pt x="2137" y="684"/>
                    <a:pt x="2123" y="678"/>
                  </a:cubicBezTo>
                  <a:cubicBezTo>
                    <a:pt x="2105" y="670"/>
                    <a:pt x="2100" y="664"/>
                    <a:pt x="2088" y="653"/>
                  </a:cubicBezTo>
                  <a:cubicBezTo>
                    <a:pt x="2087" y="652"/>
                    <a:pt x="2086" y="651"/>
                    <a:pt x="2085" y="650"/>
                  </a:cubicBezTo>
                  <a:cubicBezTo>
                    <a:pt x="2049" y="615"/>
                    <a:pt x="1992" y="615"/>
                    <a:pt x="1957" y="650"/>
                  </a:cubicBezTo>
                  <a:lnTo>
                    <a:pt x="1670" y="937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DC0DA3A7-2A72-4AD8-AA84-10CCB62E25EE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5702" y="2195512"/>
              <a:ext cx="700088" cy="700088"/>
            </a:xfrm>
            <a:custGeom>
              <a:avLst/>
              <a:gdLst>
                <a:gd name="T0" fmla="*/ 328 w 335"/>
                <a:gd name="T1" fmla="*/ 56 h 335"/>
                <a:gd name="T2" fmla="*/ 299 w 335"/>
                <a:gd name="T3" fmla="*/ 57 h 335"/>
                <a:gd name="T4" fmla="*/ 274 w 335"/>
                <a:gd name="T5" fmla="*/ 57 h 335"/>
                <a:gd name="T6" fmla="*/ 274 w 335"/>
                <a:gd name="T7" fmla="*/ 81 h 335"/>
                <a:gd name="T8" fmla="*/ 273 w 335"/>
                <a:gd name="T9" fmla="*/ 110 h 335"/>
                <a:gd name="T10" fmla="*/ 245 w 335"/>
                <a:gd name="T11" fmla="*/ 111 h 335"/>
                <a:gd name="T12" fmla="*/ 220 w 335"/>
                <a:gd name="T13" fmla="*/ 111 h 335"/>
                <a:gd name="T14" fmla="*/ 220 w 335"/>
                <a:gd name="T15" fmla="*/ 136 h 335"/>
                <a:gd name="T16" fmla="*/ 219 w 335"/>
                <a:gd name="T17" fmla="*/ 164 h 335"/>
                <a:gd name="T18" fmla="*/ 190 w 335"/>
                <a:gd name="T19" fmla="*/ 165 h 335"/>
                <a:gd name="T20" fmla="*/ 166 w 335"/>
                <a:gd name="T21" fmla="*/ 166 h 335"/>
                <a:gd name="T22" fmla="*/ 165 w 335"/>
                <a:gd name="T23" fmla="*/ 190 h 335"/>
                <a:gd name="T24" fmla="*/ 164 w 335"/>
                <a:gd name="T25" fmla="*/ 219 h 335"/>
                <a:gd name="T26" fmla="*/ 136 w 335"/>
                <a:gd name="T27" fmla="*/ 220 h 335"/>
                <a:gd name="T28" fmla="*/ 111 w 335"/>
                <a:gd name="T29" fmla="*/ 220 h 335"/>
                <a:gd name="T30" fmla="*/ 111 w 335"/>
                <a:gd name="T31" fmla="*/ 245 h 335"/>
                <a:gd name="T32" fmla="*/ 110 w 335"/>
                <a:gd name="T33" fmla="*/ 273 h 335"/>
                <a:gd name="T34" fmla="*/ 81 w 335"/>
                <a:gd name="T35" fmla="*/ 274 h 335"/>
                <a:gd name="T36" fmla="*/ 57 w 335"/>
                <a:gd name="T37" fmla="*/ 274 h 335"/>
                <a:gd name="T38" fmla="*/ 57 w 335"/>
                <a:gd name="T39" fmla="*/ 299 h 335"/>
                <a:gd name="T40" fmla="*/ 56 w 335"/>
                <a:gd name="T41" fmla="*/ 327 h 335"/>
                <a:gd name="T42" fmla="*/ 27 w 335"/>
                <a:gd name="T43" fmla="*/ 329 h 335"/>
                <a:gd name="T44" fmla="*/ 2 w 335"/>
                <a:gd name="T45" fmla="*/ 329 h 335"/>
                <a:gd name="T46" fmla="*/ 0 w 335"/>
                <a:gd name="T47" fmla="*/ 326 h 335"/>
                <a:gd name="T48" fmla="*/ 28 w 335"/>
                <a:gd name="T49" fmla="*/ 325 h 335"/>
                <a:gd name="T50" fmla="*/ 53 w 335"/>
                <a:gd name="T51" fmla="*/ 325 h 335"/>
                <a:gd name="T52" fmla="*/ 53 w 335"/>
                <a:gd name="T53" fmla="*/ 300 h 335"/>
                <a:gd name="T54" fmla="*/ 54 w 335"/>
                <a:gd name="T55" fmla="*/ 271 h 335"/>
                <a:gd name="T56" fmla="*/ 83 w 335"/>
                <a:gd name="T57" fmla="*/ 270 h 335"/>
                <a:gd name="T58" fmla="*/ 107 w 335"/>
                <a:gd name="T59" fmla="*/ 270 h 335"/>
                <a:gd name="T60" fmla="*/ 107 w 335"/>
                <a:gd name="T61" fmla="*/ 246 h 335"/>
                <a:gd name="T62" fmla="*/ 108 w 335"/>
                <a:gd name="T63" fmla="*/ 217 h 335"/>
                <a:gd name="T64" fmla="*/ 137 w 335"/>
                <a:gd name="T65" fmla="*/ 216 h 335"/>
                <a:gd name="T66" fmla="*/ 162 w 335"/>
                <a:gd name="T67" fmla="*/ 216 h 335"/>
                <a:gd name="T68" fmla="*/ 162 w 335"/>
                <a:gd name="T69" fmla="*/ 191 h 335"/>
                <a:gd name="T70" fmla="*/ 163 w 335"/>
                <a:gd name="T71" fmla="*/ 163 h 335"/>
                <a:gd name="T72" fmla="*/ 191 w 335"/>
                <a:gd name="T73" fmla="*/ 162 h 335"/>
                <a:gd name="T74" fmla="*/ 216 w 335"/>
                <a:gd name="T75" fmla="*/ 162 h 335"/>
                <a:gd name="T76" fmla="*/ 216 w 335"/>
                <a:gd name="T77" fmla="*/ 137 h 335"/>
                <a:gd name="T78" fmla="*/ 217 w 335"/>
                <a:gd name="T79" fmla="*/ 108 h 335"/>
                <a:gd name="T80" fmla="*/ 246 w 335"/>
                <a:gd name="T81" fmla="*/ 107 h 335"/>
                <a:gd name="T82" fmla="*/ 270 w 335"/>
                <a:gd name="T83" fmla="*/ 107 h 335"/>
                <a:gd name="T84" fmla="*/ 270 w 335"/>
                <a:gd name="T85" fmla="*/ 83 h 335"/>
                <a:gd name="T86" fmla="*/ 271 w 335"/>
                <a:gd name="T87" fmla="*/ 54 h 335"/>
                <a:gd name="T88" fmla="*/ 300 w 335"/>
                <a:gd name="T89" fmla="*/ 53 h 335"/>
                <a:gd name="T90" fmla="*/ 325 w 335"/>
                <a:gd name="T91" fmla="*/ 53 h 335"/>
                <a:gd name="T92" fmla="*/ 325 w 335"/>
                <a:gd name="T93" fmla="*/ 28 h 335"/>
                <a:gd name="T94" fmla="*/ 326 w 335"/>
                <a:gd name="T95" fmla="*/ 0 h 335"/>
                <a:gd name="T96" fmla="*/ 329 w 335"/>
                <a:gd name="T97" fmla="*/ 2 h 335"/>
                <a:gd name="T98" fmla="*/ 329 w 335"/>
                <a:gd name="T99" fmla="*/ 27 h 335"/>
                <a:gd name="T100" fmla="*/ 328 w 335"/>
                <a:gd name="T101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35" h="335">
                  <a:moveTo>
                    <a:pt x="328" y="56"/>
                  </a:moveTo>
                  <a:cubicBezTo>
                    <a:pt x="320" y="63"/>
                    <a:pt x="309" y="60"/>
                    <a:pt x="299" y="57"/>
                  </a:cubicBezTo>
                  <a:cubicBezTo>
                    <a:pt x="289" y="54"/>
                    <a:pt x="280" y="51"/>
                    <a:pt x="274" y="57"/>
                  </a:cubicBezTo>
                  <a:cubicBezTo>
                    <a:pt x="268" y="63"/>
                    <a:pt x="271" y="72"/>
                    <a:pt x="274" y="81"/>
                  </a:cubicBezTo>
                  <a:cubicBezTo>
                    <a:pt x="277" y="92"/>
                    <a:pt x="281" y="102"/>
                    <a:pt x="273" y="110"/>
                  </a:cubicBezTo>
                  <a:cubicBezTo>
                    <a:pt x="265" y="118"/>
                    <a:pt x="255" y="114"/>
                    <a:pt x="245" y="111"/>
                  </a:cubicBezTo>
                  <a:cubicBezTo>
                    <a:pt x="235" y="108"/>
                    <a:pt x="226" y="105"/>
                    <a:pt x="220" y="111"/>
                  </a:cubicBezTo>
                  <a:cubicBezTo>
                    <a:pt x="214" y="117"/>
                    <a:pt x="217" y="126"/>
                    <a:pt x="220" y="136"/>
                  </a:cubicBezTo>
                  <a:cubicBezTo>
                    <a:pt x="223" y="146"/>
                    <a:pt x="226" y="157"/>
                    <a:pt x="219" y="164"/>
                  </a:cubicBezTo>
                  <a:cubicBezTo>
                    <a:pt x="211" y="172"/>
                    <a:pt x="200" y="169"/>
                    <a:pt x="190" y="165"/>
                  </a:cubicBezTo>
                  <a:cubicBezTo>
                    <a:pt x="181" y="162"/>
                    <a:pt x="171" y="160"/>
                    <a:pt x="166" y="166"/>
                  </a:cubicBezTo>
                  <a:cubicBezTo>
                    <a:pt x="160" y="171"/>
                    <a:pt x="162" y="181"/>
                    <a:pt x="165" y="190"/>
                  </a:cubicBezTo>
                  <a:cubicBezTo>
                    <a:pt x="169" y="200"/>
                    <a:pt x="172" y="211"/>
                    <a:pt x="164" y="219"/>
                  </a:cubicBezTo>
                  <a:cubicBezTo>
                    <a:pt x="157" y="226"/>
                    <a:pt x="146" y="223"/>
                    <a:pt x="136" y="220"/>
                  </a:cubicBezTo>
                  <a:cubicBezTo>
                    <a:pt x="126" y="217"/>
                    <a:pt x="117" y="214"/>
                    <a:pt x="111" y="220"/>
                  </a:cubicBezTo>
                  <a:cubicBezTo>
                    <a:pt x="105" y="226"/>
                    <a:pt x="108" y="235"/>
                    <a:pt x="111" y="245"/>
                  </a:cubicBezTo>
                  <a:cubicBezTo>
                    <a:pt x="114" y="255"/>
                    <a:pt x="118" y="265"/>
                    <a:pt x="110" y="273"/>
                  </a:cubicBezTo>
                  <a:cubicBezTo>
                    <a:pt x="102" y="281"/>
                    <a:pt x="92" y="277"/>
                    <a:pt x="81" y="274"/>
                  </a:cubicBezTo>
                  <a:cubicBezTo>
                    <a:pt x="72" y="271"/>
                    <a:pt x="63" y="268"/>
                    <a:pt x="57" y="274"/>
                  </a:cubicBezTo>
                  <a:cubicBezTo>
                    <a:pt x="51" y="280"/>
                    <a:pt x="54" y="289"/>
                    <a:pt x="57" y="299"/>
                  </a:cubicBezTo>
                  <a:cubicBezTo>
                    <a:pt x="60" y="309"/>
                    <a:pt x="63" y="320"/>
                    <a:pt x="56" y="327"/>
                  </a:cubicBezTo>
                  <a:cubicBezTo>
                    <a:pt x="48" y="335"/>
                    <a:pt x="37" y="332"/>
                    <a:pt x="27" y="329"/>
                  </a:cubicBezTo>
                  <a:cubicBezTo>
                    <a:pt x="17" y="326"/>
                    <a:pt x="8" y="323"/>
                    <a:pt x="2" y="329"/>
                  </a:cubicBezTo>
                  <a:cubicBezTo>
                    <a:pt x="0" y="326"/>
                    <a:pt x="0" y="326"/>
                    <a:pt x="0" y="326"/>
                  </a:cubicBezTo>
                  <a:cubicBezTo>
                    <a:pt x="7" y="318"/>
                    <a:pt x="18" y="322"/>
                    <a:pt x="28" y="325"/>
                  </a:cubicBezTo>
                  <a:cubicBezTo>
                    <a:pt x="38" y="328"/>
                    <a:pt x="47" y="331"/>
                    <a:pt x="53" y="325"/>
                  </a:cubicBezTo>
                  <a:cubicBezTo>
                    <a:pt x="59" y="319"/>
                    <a:pt x="56" y="310"/>
                    <a:pt x="53" y="300"/>
                  </a:cubicBezTo>
                  <a:cubicBezTo>
                    <a:pt x="50" y="290"/>
                    <a:pt x="46" y="279"/>
                    <a:pt x="54" y="271"/>
                  </a:cubicBezTo>
                  <a:cubicBezTo>
                    <a:pt x="62" y="264"/>
                    <a:pt x="72" y="267"/>
                    <a:pt x="83" y="270"/>
                  </a:cubicBezTo>
                  <a:cubicBezTo>
                    <a:pt x="92" y="273"/>
                    <a:pt x="101" y="276"/>
                    <a:pt x="107" y="270"/>
                  </a:cubicBezTo>
                  <a:cubicBezTo>
                    <a:pt x="113" y="264"/>
                    <a:pt x="110" y="255"/>
                    <a:pt x="107" y="246"/>
                  </a:cubicBezTo>
                  <a:cubicBezTo>
                    <a:pt x="104" y="235"/>
                    <a:pt x="101" y="225"/>
                    <a:pt x="108" y="217"/>
                  </a:cubicBezTo>
                  <a:cubicBezTo>
                    <a:pt x="116" y="209"/>
                    <a:pt x="127" y="213"/>
                    <a:pt x="137" y="216"/>
                  </a:cubicBezTo>
                  <a:cubicBezTo>
                    <a:pt x="147" y="219"/>
                    <a:pt x="156" y="222"/>
                    <a:pt x="162" y="216"/>
                  </a:cubicBezTo>
                  <a:cubicBezTo>
                    <a:pt x="168" y="210"/>
                    <a:pt x="165" y="201"/>
                    <a:pt x="162" y="191"/>
                  </a:cubicBezTo>
                  <a:cubicBezTo>
                    <a:pt x="158" y="181"/>
                    <a:pt x="155" y="170"/>
                    <a:pt x="163" y="163"/>
                  </a:cubicBezTo>
                  <a:cubicBezTo>
                    <a:pt x="170" y="155"/>
                    <a:pt x="181" y="158"/>
                    <a:pt x="191" y="162"/>
                  </a:cubicBezTo>
                  <a:cubicBezTo>
                    <a:pt x="201" y="165"/>
                    <a:pt x="210" y="168"/>
                    <a:pt x="216" y="162"/>
                  </a:cubicBezTo>
                  <a:cubicBezTo>
                    <a:pt x="222" y="156"/>
                    <a:pt x="219" y="147"/>
                    <a:pt x="216" y="137"/>
                  </a:cubicBezTo>
                  <a:cubicBezTo>
                    <a:pt x="213" y="127"/>
                    <a:pt x="209" y="116"/>
                    <a:pt x="217" y="108"/>
                  </a:cubicBezTo>
                  <a:cubicBezTo>
                    <a:pt x="225" y="101"/>
                    <a:pt x="235" y="104"/>
                    <a:pt x="246" y="107"/>
                  </a:cubicBezTo>
                  <a:cubicBezTo>
                    <a:pt x="255" y="110"/>
                    <a:pt x="264" y="113"/>
                    <a:pt x="270" y="107"/>
                  </a:cubicBezTo>
                  <a:cubicBezTo>
                    <a:pt x="276" y="101"/>
                    <a:pt x="273" y="92"/>
                    <a:pt x="270" y="83"/>
                  </a:cubicBezTo>
                  <a:cubicBezTo>
                    <a:pt x="267" y="72"/>
                    <a:pt x="264" y="62"/>
                    <a:pt x="271" y="54"/>
                  </a:cubicBezTo>
                  <a:cubicBezTo>
                    <a:pt x="279" y="46"/>
                    <a:pt x="290" y="50"/>
                    <a:pt x="300" y="53"/>
                  </a:cubicBezTo>
                  <a:cubicBezTo>
                    <a:pt x="310" y="56"/>
                    <a:pt x="319" y="59"/>
                    <a:pt x="325" y="53"/>
                  </a:cubicBezTo>
                  <a:cubicBezTo>
                    <a:pt x="331" y="47"/>
                    <a:pt x="328" y="38"/>
                    <a:pt x="325" y="28"/>
                  </a:cubicBezTo>
                  <a:cubicBezTo>
                    <a:pt x="322" y="18"/>
                    <a:pt x="318" y="7"/>
                    <a:pt x="326" y="0"/>
                  </a:cubicBezTo>
                  <a:cubicBezTo>
                    <a:pt x="329" y="2"/>
                    <a:pt x="329" y="2"/>
                    <a:pt x="329" y="2"/>
                  </a:cubicBezTo>
                  <a:cubicBezTo>
                    <a:pt x="323" y="8"/>
                    <a:pt x="326" y="17"/>
                    <a:pt x="329" y="27"/>
                  </a:cubicBezTo>
                  <a:cubicBezTo>
                    <a:pt x="332" y="37"/>
                    <a:pt x="335" y="48"/>
                    <a:pt x="328" y="56"/>
                  </a:cubicBezTo>
                  <a:close/>
                </a:path>
              </a:pathLst>
            </a:custGeom>
            <a:solidFill>
              <a:srgbClr val="0384D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7">
              <a:extLst>
                <a:ext uri="{FF2B5EF4-FFF2-40B4-BE49-F238E27FC236}">
                  <a16:creationId xmlns:a16="http://schemas.microsoft.com/office/drawing/2014/main" id="{DFF07FC6-2B0A-4372-828D-43D5393769BC}"/>
                </a:ext>
              </a:extLst>
            </p:cNvPr>
            <p:cNvSpPr>
              <a:spLocks/>
            </p:cNvSpPr>
            <p:nvPr/>
          </p:nvSpPr>
          <p:spPr bwMode="auto">
            <a:xfrm>
              <a:off x="3878262" y="5394324"/>
              <a:ext cx="701675" cy="701675"/>
            </a:xfrm>
            <a:custGeom>
              <a:avLst/>
              <a:gdLst>
                <a:gd name="T0" fmla="*/ 8 w 336"/>
                <a:gd name="T1" fmla="*/ 280 h 336"/>
                <a:gd name="T2" fmla="*/ 36 w 336"/>
                <a:gd name="T3" fmla="*/ 279 h 336"/>
                <a:gd name="T4" fmla="*/ 61 w 336"/>
                <a:gd name="T5" fmla="*/ 279 h 336"/>
                <a:gd name="T6" fmla="*/ 61 w 336"/>
                <a:gd name="T7" fmla="*/ 254 h 336"/>
                <a:gd name="T8" fmla="*/ 62 w 336"/>
                <a:gd name="T9" fmla="*/ 225 h 336"/>
                <a:gd name="T10" fmla="*/ 91 w 336"/>
                <a:gd name="T11" fmla="*/ 224 h 336"/>
                <a:gd name="T12" fmla="*/ 115 w 336"/>
                <a:gd name="T13" fmla="*/ 224 h 336"/>
                <a:gd name="T14" fmla="*/ 115 w 336"/>
                <a:gd name="T15" fmla="*/ 200 h 336"/>
                <a:gd name="T16" fmla="*/ 117 w 336"/>
                <a:gd name="T17" fmla="*/ 171 h 336"/>
                <a:gd name="T18" fmla="*/ 145 w 336"/>
                <a:gd name="T19" fmla="*/ 170 h 336"/>
                <a:gd name="T20" fmla="*/ 170 w 336"/>
                <a:gd name="T21" fmla="*/ 170 h 336"/>
                <a:gd name="T22" fmla="*/ 170 w 336"/>
                <a:gd name="T23" fmla="*/ 145 h 336"/>
                <a:gd name="T24" fmla="*/ 171 w 336"/>
                <a:gd name="T25" fmla="*/ 117 h 336"/>
                <a:gd name="T26" fmla="*/ 199 w 336"/>
                <a:gd name="T27" fmla="*/ 116 h 336"/>
                <a:gd name="T28" fmla="*/ 224 w 336"/>
                <a:gd name="T29" fmla="*/ 115 h 336"/>
                <a:gd name="T30" fmla="*/ 224 w 336"/>
                <a:gd name="T31" fmla="*/ 91 h 336"/>
                <a:gd name="T32" fmla="*/ 225 w 336"/>
                <a:gd name="T33" fmla="*/ 62 h 336"/>
                <a:gd name="T34" fmla="*/ 254 w 336"/>
                <a:gd name="T35" fmla="*/ 61 h 336"/>
                <a:gd name="T36" fmla="*/ 278 w 336"/>
                <a:gd name="T37" fmla="*/ 61 h 336"/>
                <a:gd name="T38" fmla="*/ 279 w 336"/>
                <a:gd name="T39" fmla="*/ 36 h 336"/>
                <a:gd name="T40" fmla="*/ 280 w 336"/>
                <a:gd name="T41" fmla="*/ 8 h 336"/>
                <a:gd name="T42" fmla="*/ 308 w 336"/>
                <a:gd name="T43" fmla="*/ 7 h 336"/>
                <a:gd name="T44" fmla="*/ 333 w 336"/>
                <a:gd name="T45" fmla="*/ 7 h 336"/>
                <a:gd name="T46" fmla="*/ 336 w 336"/>
                <a:gd name="T47" fmla="*/ 10 h 336"/>
                <a:gd name="T48" fmla="*/ 307 w 336"/>
                <a:gd name="T49" fmla="*/ 11 h 336"/>
                <a:gd name="T50" fmla="*/ 282 w 336"/>
                <a:gd name="T51" fmla="*/ 11 h 336"/>
                <a:gd name="T52" fmla="*/ 282 w 336"/>
                <a:gd name="T53" fmla="*/ 35 h 336"/>
                <a:gd name="T54" fmla="*/ 281 w 336"/>
                <a:gd name="T55" fmla="*/ 64 h 336"/>
                <a:gd name="T56" fmla="*/ 253 w 336"/>
                <a:gd name="T57" fmla="*/ 65 h 336"/>
                <a:gd name="T58" fmla="*/ 228 w 336"/>
                <a:gd name="T59" fmla="*/ 65 h 336"/>
                <a:gd name="T60" fmla="*/ 228 w 336"/>
                <a:gd name="T61" fmla="*/ 90 h 336"/>
                <a:gd name="T62" fmla="*/ 227 w 336"/>
                <a:gd name="T63" fmla="*/ 118 h 336"/>
                <a:gd name="T64" fmla="*/ 198 w 336"/>
                <a:gd name="T65" fmla="*/ 119 h 336"/>
                <a:gd name="T66" fmla="*/ 174 w 336"/>
                <a:gd name="T67" fmla="*/ 119 h 336"/>
                <a:gd name="T68" fmla="*/ 174 w 336"/>
                <a:gd name="T69" fmla="*/ 144 h 336"/>
                <a:gd name="T70" fmla="*/ 173 w 336"/>
                <a:gd name="T71" fmla="*/ 173 h 336"/>
                <a:gd name="T72" fmla="*/ 144 w 336"/>
                <a:gd name="T73" fmla="*/ 174 h 336"/>
                <a:gd name="T74" fmla="*/ 119 w 336"/>
                <a:gd name="T75" fmla="*/ 174 h 336"/>
                <a:gd name="T76" fmla="*/ 119 w 336"/>
                <a:gd name="T77" fmla="*/ 198 h 336"/>
                <a:gd name="T78" fmla="*/ 118 w 336"/>
                <a:gd name="T79" fmla="*/ 227 h 336"/>
                <a:gd name="T80" fmla="*/ 90 w 336"/>
                <a:gd name="T81" fmla="*/ 228 h 336"/>
                <a:gd name="T82" fmla="*/ 65 w 336"/>
                <a:gd name="T83" fmla="*/ 228 h 336"/>
                <a:gd name="T84" fmla="*/ 65 w 336"/>
                <a:gd name="T85" fmla="*/ 253 h 336"/>
                <a:gd name="T86" fmla="*/ 64 w 336"/>
                <a:gd name="T87" fmla="*/ 281 h 336"/>
                <a:gd name="T88" fmla="*/ 35 w 336"/>
                <a:gd name="T89" fmla="*/ 282 h 336"/>
                <a:gd name="T90" fmla="*/ 11 w 336"/>
                <a:gd name="T91" fmla="*/ 283 h 336"/>
                <a:gd name="T92" fmla="*/ 10 w 336"/>
                <a:gd name="T93" fmla="*/ 307 h 336"/>
                <a:gd name="T94" fmla="*/ 9 w 336"/>
                <a:gd name="T95" fmla="*/ 336 h 336"/>
                <a:gd name="T96" fmla="*/ 7 w 336"/>
                <a:gd name="T97" fmla="*/ 333 h 336"/>
                <a:gd name="T98" fmla="*/ 7 w 336"/>
                <a:gd name="T99" fmla="*/ 308 h 336"/>
                <a:gd name="T100" fmla="*/ 8 w 336"/>
                <a:gd name="T101" fmla="*/ 280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36" h="336">
                  <a:moveTo>
                    <a:pt x="8" y="280"/>
                  </a:moveTo>
                  <a:cubicBezTo>
                    <a:pt x="15" y="272"/>
                    <a:pt x="26" y="275"/>
                    <a:pt x="36" y="279"/>
                  </a:cubicBezTo>
                  <a:cubicBezTo>
                    <a:pt x="46" y="282"/>
                    <a:pt x="55" y="285"/>
                    <a:pt x="61" y="279"/>
                  </a:cubicBezTo>
                  <a:cubicBezTo>
                    <a:pt x="67" y="273"/>
                    <a:pt x="64" y="264"/>
                    <a:pt x="61" y="254"/>
                  </a:cubicBezTo>
                  <a:cubicBezTo>
                    <a:pt x="58" y="244"/>
                    <a:pt x="54" y="233"/>
                    <a:pt x="62" y="225"/>
                  </a:cubicBezTo>
                  <a:cubicBezTo>
                    <a:pt x="70" y="218"/>
                    <a:pt x="80" y="221"/>
                    <a:pt x="91" y="224"/>
                  </a:cubicBezTo>
                  <a:cubicBezTo>
                    <a:pt x="100" y="227"/>
                    <a:pt x="109" y="230"/>
                    <a:pt x="115" y="224"/>
                  </a:cubicBezTo>
                  <a:cubicBezTo>
                    <a:pt x="121" y="218"/>
                    <a:pt x="118" y="209"/>
                    <a:pt x="115" y="200"/>
                  </a:cubicBezTo>
                  <a:cubicBezTo>
                    <a:pt x="112" y="189"/>
                    <a:pt x="109" y="179"/>
                    <a:pt x="117" y="171"/>
                  </a:cubicBezTo>
                  <a:cubicBezTo>
                    <a:pt x="124" y="163"/>
                    <a:pt x="135" y="167"/>
                    <a:pt x="145" y="170"/>
                  </a:cubicBezTo>
                  <a:cubicBezTo>
                    <a:pt x="155" y="173"/>
                    <a:pt x="164" y="176"/>
                    <a:pt x="170" y="170"/>
                  </a:cubicBezTo>
                  <a:cubicBezTo>
                    <a:pt x="176" y="164"/>
                    <a:pt x="173" y="155"/>
                    <a:pt x="170" y="145"/>
                  </a:cubicBezTo>
                  <a:cubicBezTo>
                    <a:pt x="167" y="135"/>
                    <a:pt x="163" y="124"/>
                    <a:pt x="171" y="117"/>
                  </a:cubicBezTo>
                  <a:cubicBezTo>
                    <a:pt x="179" y="109"/>
                    <a:pt x="189" y="112"/>
                    <a:pt x="199" y="116"/>
                  </a:cubicBezTo>
                  <a:cubicBezTo>
                    <a:pt x="209" y="119"/>
                    <a:pt x="218" y="121"/>
                    <a:pt x="224" y="115"/>
                  </a:cubicBezTo>
                  <a:cubicBezTo>
                    <a:pt x="230" y="110"/>
                    <a:pt x="227" y="100"/>
                    <a:pt x="224" y="91"/>
                  </a:cubicBezTo>
                  <a:cubicBezTo>
                    <a:pt x="221" y="81"/>
                    <a:pt x="218" y="70"/>
                    <a:pt x="225" y="62"/>
                  </a:cubicBezTo>
                  <a:cubicBezTo>
                    <a:pt x="233" y="55"/>
                    <a:pt x="244" y="58"/>
                    <a:pt x="254" y="61"/>
                  </a:cubicBezTo>
                  <a:cubicBezTo>
                    <a:pt x="263" y="64"/>
                    <a:pt x="273" y="67"/>
                    <a:pt x="278" y="61"/>
                  </a:cubicBezTo>
                  <a:cubicBezTo>
                    <a:pt x="284" y="55"/>
                    <a:pt x="282" y="46"/>
                    <a:pt x="279" y="36"/>
                  </a:cubicBezTo>
                  <a:cubicBezTo>
                    <a:pt x="275" y="26"/>
                    <a:pt x="272" y="15"/>
                    <a:pt x="280" y="8"/>
                  </a:cubicBezTo>
                  <a:cubicBezTo>
                    <a:pt x="287" y="0"/>
                    <a:pt x="298" y="4"/>
                    <a:pt x="308" y="7"/>
                  </a:cubicBezTo>
                  <a:cubicBezTo>
                    <a:pt x="318" y="10"/>
                    <a:pt x="327" y="13"/>
                    <a:pt x="333" y="7"/>
                  </a:cubicBezTo>
                  <a:cubicBezTo>
                    <a:pt x="336" y="10"/>
                    <a:pt x="336" y="10"/>
                    <a:pt x="336" y="10"/>
                  </a:cubicBezTo>
                  <a:cubicBezTo>
                    <a:pt x="328" y="17"/>
                    <a:pt x="317" y="14"/>
                    <a:pt x="307" y="11"/>
                  </a:cubicBezTo>
                  <a:cubicBezTo>
                    <a:pt x="297" y="8"/>
                    <a:pt x="288" y="5"/>
                    <a:pt x="282" y="11"/>
                  </a:cubicBezTo>
                  <a:cubicBezTo>
                    <a:pt x="276" y="17"/>
                    <a:pt x="279" y="26"/>
                    <a:pt x="282" y="35"/>
                  </a:cubicBezTo>
                  <a:cubicBezTo>
                    <a:pt x="286" y="46"/>
                    <a:pt x="289" y="56"/>
                    <a:pt x="281" y="64"/>
                  </a:cubicBezTo>
                  <a:cubicBezTo>
                    <a:pt x="274" y="72"/>
                    <a:pt x="263" y="68"/>
                    <a:pt x="253" y="65"/>
                  </a:cubicBezTo>
                  <a:cubicBezTo>
                    <a:pt x="243" y="62"/>
                    <a:pt x="234" y="59"/>
                    <a:pt x="228" y="65"/>
                  </a:cubicBezTo>
                  <a:cubicBezTo>
                    <a:pt x="222" y="71"/>
                    <a:pt x="225" y="80"/>
                    <a:pt x="228" y="90"/>
                  </a:cubicBezTo>
                  <a:cubicBezTo>
                    <a:pt x="231" y="100"/>
                    <a:pt x="235" y="111"/>
                    <a:pt x="227" y="118"/>
                  </a:cubicBezTo>
                  <a:cubicBezTo>
                    <a:pt x="219" y="126"/>
                    <a:pt x="209" y="123"/>
                    <a:pt x="198" y="119"/>
                  </a:cubicBezTo>
                  <a:cubicBezTo>
                    <a:pt x="189" y="116"/>
                    <a:pt x="180" y="113"/>
                    <a:pt x="174" y="119"/>
                  </a:cubicBezTo>
                  <a:cubicBezTo>
                    <a:pt x="168" y="125"/>
                    <a:pt x="171" y="134"/>
                    <a:pt x="174" y="144"/>
                  </a:cubicBezTo>
                  <a:cubicBezTo>
                    <a:pt x="177" y="154"/>
                    <a:pt x="180" y="165"/>
                    <a:pt x="173" y="173"/>
                  </a:cubicBezTo>
                  <a:cubicBezTo>
                    <a:pt x="165" y="180"/>
                    <a:pt x="154" y="177"/>
                    <a:pt x="144" y="174"/>
                  </a:cubicBezTo>
                  <a:cubicBezTo>
                    <a:pt x="134" y="171"/>
                    <a:pt x="125" y="168"/>
                    <a:pt x="119" y="174"/>
                  </a:cubicBezTo>
                  <a:cubicBezTo>
                    <a:pt x="113" y="180"/>
                    <a:pt x="116" y="189"/>
                    <a:pt x="119" y="198"/>
                  </a:cubicBezTo>
                  <a:cubicBezTo>
                    <a:pt x="122" y="209"/>
                    <a:pt x="126" y="219"/>
                    <a:pt x="118" y="227"/>
                  </a:cubicBezTo>
                  <a:cubicBezTo>
                    <a:pt x="111" y="235"/>
                    <a:pt x="100" y="231"/>
                    <a:pt x="90" y="228"/>
                  </a:cubicBezTo>
                  <a:cubicBezTo>
                    <a:pt x="80" y="225"/>
                    <a:pt x="71" y="222"/>
                    <a:pt x="65" y="228"/>
                  </a:cubicBezTo>
                  <a:cubicBezTo>
                    <a:pt x="59" y="234"/>
                    <a:pt x="62" y="243"/>
                    <a:pt x="65" y="253"/>
                  </a:cubicBezTo>
                  <a:cubicBezTo>
                    <a:pt x="68" y="263"/>
                    <a:pt x="71" y="274"/>
                    <a:pt x="64" y="281"/>
                  </a:cubicBezTo>
                  <a:cubicBezTo>
                    <a:pt x="56" y="289"/>
                    <a:pt x="45" y="286"/>
                    <a:pt x="35" y="282"/>
                  </a:cubicBezTo>
                  <a:cubicBezTo>
                    <a:pt x="26" y="279"/>
                    <a:pt x="17" y="277"/>
                    <a:pt x="11" y="283"/>
                  </a:cubicBezTo>
                  <a:cubicBezTo>
                    <a:pt x="5" y="288"/>
                    <a:pt x="7" y="298"/>
                    <a:pt x="10" y="307"/>
                  </a:cubicBezTo>
                  <a:cubicBezTo>
                    <a:pt x="14" y="317"/>
                    <a:pt x="17" y="328"/>
                    <a:pt x="9" y="336"/>
                  </a:cubicBezTo>
                  <a:cubicBezTo>
                    <a:pt x="7" y="333"/>
                    <a:pt x="7" y="333"/>
                    <a:pt x="7" y="333"/>
                  </a:cubicBezTo>
                  <a:cubicBezTo>
                    <a:pt x="13" y="327"/>
                    <a:pt x="10" y="318"/>
                    <a:pt x="7" y="308"/>
                  </a:cubicBezTo>
                  <a:cubicBezTo>
                    <a:pt x="3" y="298"/>
                    <a:pt x="0" y="287"/>
                    <a:pt x="8" y="280"/>
                  </a:cubicBezTo>
                  <a:close/>
                </a:path>
              </a:pathLst>
            </a:custGeom>
            <a:solidFill>
              <a:srgbClr val="0384D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8">
              <a:extLst>
                <a:ext uri="{FF2B5EF4-FFF2-40B4-BE49-F238E27FC236}">
                  <a16:creationId xmlns:a16="http://schemas.microsoft.com/office/drawing/2014/main" id="{687C37EE-B413-4A81-A4B5-93C23D27ADB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70637" y="1084263"/>
              <a:ext cx="1590675" cy="1590675"/>
            </a:xfrm>
            <a:custGeom>
              <a:avLst/>
              <a:gdLst>
                <a:gd name="T0" fmla="*/ 727 w 762"/>
                <a:gd name="T1" fmla="*/ 35 h 762"/>
                <a:gd name="T2" fmla="*/ 727 w 762"/>
                <a:gd name="T3" fmla="*/ 163 h 762"/>
                <a:gd name="T4" fmla="*/ 163 w 762"/>
                <a:gd name="T5" fmla="*/ 727 h 762"/>
                <a:gd name="T6" fmla="*/ 36 w 762"/>
                <a:gd name="T7" fmla="*/ 727 h 762"/>
                <a:gd name="T8" fmla="*/ 36 w 762"/>
                <a:gd name="T9" fmla="*/ 727 h 762"/>
                <a:gd name="T10" fmla="*/ 36 w 762"/>
                <a:gd name="T11" fmla="*/ 599 h 762"/>
                <a:gd name="T12" fmla="*/ 599 w 762"/>
                <a:gd name="T13" fmla="*/ 35 h 762"/>
                <a:gd name="T14" fmla="*/ 727 w 762"/>
                <a:gd name="T15" fmla="*/ 35 h 7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62" h="762">
                  <a:moveTo>
                    <a:pt x="727" y="35"/>
                  </a:moveTo>
                  <a:cubicBezTo>
                    <a:pt x="762" y="71"/>
                    <a:pt x="762" y="128"/>
                    <a:pt x="727" y="163"/>
                  </a:cubicBezTo>
                  <a:cubicBezTo>
                    <a:pt x="163" y="727"/>
                    <a:pt x="163" y="727"/>
                    <a:pt x="163" y="727"/>
                  </a:cubicBezTo>
                  <a:cubicBezTo>
                    <a:pt x="128" y="762"/>
                    <a:pt x="71" y="762"/>
                    <a:pt x="36" y="727"/>
                  </a:cubicBezTo>
                  <a:cubicBezTo>
                    <a:pt x="36" y="727"/>
                    <a:pt x="36" y="727"/>
                    <a:pt x="36" y="727"/>
                  </a:cubicBezTo>
                  <a:cubicBezTo>
                    <a:pt x="0" y="691"/>
                    <a:pt x="0" y="634"/>
                    <a:pt x="36" y="599"/>
                  </a:cubicBezTo>
                  <a:cubicBezTo>
                    <a:pt x="599" y="35"/>
                    <a:pt x="599" y="35"/>
                    <a:pt x="599" y="35"/>
                  </a:cubicBezTo>
                  <a:cubicBezTo>
                    <a:pt x="635" y="0"/>
                    <a:pt x="692" y="0"/>
                    <a:pt x="727" y="35"/>
                  </a:cubicBezTo>
                  <a:close/>
                </a:path>
              </a:pathLst>
            </a:custGeom>
            <a:solidFill>
              <a:srgbClr val="0384D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9">
              <a:extLst>
                <a:ext uri="{FF2B5EF4-FFF2-40B4-BE49-F238E27FC236}">
                  <a16:creationId xmlns:a16="http://schemas.microsoft.com/office/drawing/2014/main" id="{492AA2EE-6353-493B-8DB3-15EB1238DA6C}"/>
                </a:ext>
              </a:extLst>
            </p:cNvPr>
            <p:cNvSpPr>
              <a:spLocks/>
            </p:cNvSpPr>
            <p:nvPr/>
          </p:nvSpPr>
          <p:spPr bwMode="auto">
            <a:xfrm>
              <a:off x="8306592" y="1171575"/>
              <a:ext cx="950913" cy="954088"/>
            </a:xfrm>
            <a:custGeom>
              <a:avLst/>
              <a:gdLst>
                <a:gd name="T0" fmla="*/ 421 w 456"/>
                <a:gd name="T1" fmla="*/ 35 h 457"/>
                <a:gd name="T2" fmla="*/ 421 w 456"/>
                <a:gd name="T3" fmla="*/ 163 h 457"/>
                <a:gd name="T4" fmla="*/ 162 w 456"/>
                <a:gd name="T5" fmla="*/ 422 h 457"/>
                <a:gd name="T6" fmla="*/ 35 w 456"/>
                <a:gd name="T7" fmla="*/ 422 h 457"/>
                <a:gd name="T8" fmla="*/ 35 w 456"/>
                <a:gd name="T9" fmla="*/ 422 h 457"/>
                <a:gd name="T10" fmla="*/ 35 w 456"/>
                <a:gd name="T11" fmla="*/ 294 h 457"/>
                <a:gd name="T12" fmla="*/ 294 w 456"/>
                <a:gd name="T13" fmla="*/ 35 h 457"/>
                <a:gd name="T14" fmla="*/ 421 w 456"/>
                <a:gd name="T15" fmla="*/ 35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6" h="457">
                  <a:moveTo>
                    <a:pt x="421" y="35"/>
                  </a:moveTo>
                  <a:cubicBezTo>
                    <a:pt x="456" y="71"/>
                    <a:pt x="456" y="128"/>
                    <a:pt x="421" y="163"/>
                  </a:cubicBezTo>
                  <a:cubicBezTo>
                    <a:pt x="162" y="422"/>
                    <a:pt x="162" y="422"/>
                    <a:pt x="162" y="422"/>
                  </a:cubicBezTo>
                  <a:cubicBezTo>
                    <a:pt x="127" y="457"/>
                    <a:pt x="70" y="457"/>
                    <a:pt x="35" y="422"/>
                  </a:cubicBezTo>
                  <a:cubicBezTo>
                    <a:pt x="35" y="422"/>
                    <a:pt x="35" y="422"/>
                    <a:pt x="35" y="422"/>
                  </a:cubicBezTo>
                  <a:cubicBezTo>
                    <a:pt x="0" y="387"/>
                    <a:pt x="0" y="329"/>
                    <a:pt x="35" y="294"/>
                  </a:cubicBezTo>
                  <a:cubicBezTo>
                    <a:pt x="294" y="35"/>
                    <a:pt x="294" y="35"/>
                    <a:pt x="294" y="35"/>
                  </a:cubicBezTo>
                  <a:cubicBezTo>
                    <a:pt x="329" y="0"/>
                    <a:pt x="386" y="0"/>
                    <a:pt x="421" y="35"/>
                  </a:cubicBezTo>
                  <a:close/>
                </a:path>
              </a:pathLst>
            </a:custGeom>
            <a:solidFill>
              <a:srgbClr val="0384D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0">
              <a:extLst>
                <a:ext uri="{FF2B5EF4-FFF2-40B4-BE49-F238E27FC236}">
                  <a16:creationId xmlns:a16="http://schemas.microsoft.com/office/drawing/2014/main" id="{7244A9E3-6DE6-4566-8589-C3E7EBB43583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3324" y="1357313"/>
              <a:ext cx="1344612" cy="1343025"/>
            </a:xfrm>
            <a:custGeom>
              <a:avLst/>
              <a:gdLst>
                <a:gd name="T0" fmla="*/ 609 w 644"/>
                <a:gd name="T1" fmla="*/ 35 h 643"/>
                <a:gd name="T2" fmla="*/ 609 w 644"/>
                <a:gd name="T3" fmla="*/ 163 h 643"/>
                <a:gd name="T4" fmla="*/ 163 w 644"/>
                <a:gd name="T5" fmla="*/ 608 h 643"/>
                <a:gd name="T6" fmla="*/ 36 w 644"/>
                <a:gd name="T7" fmla="*/ 608 h 643"/>
                <a:gd name="T8" fmla="*/ 36 w 644"/>
                <a:gd name="T9" fmla="*/ 608 h 643"/>
                <a:gd name="T10" fmla="*/ 36 w 644"/>
                <a:gd name="T11" fmla="*/ 481 h 643"/>
                <a:gd name="T12" fmla="*/ 481 w 644"/>
                <a:gd name="T13" fmla="*/ 35 h 643"/>
                <a:gd name="T14" fmla="*/ 609 w 644"/>
                <a:gd name="T15" fmla="*/ 35 h 6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44" h="643">
                  <a:moveTo>
                    <a:pt x="609" y="35"/>
                  </a:moveTo>
                  <a:cubicBezTo>
                    <a:pt x="644" y="70"/>
                    <a:pt x="644" y="127"/>
                    <a:pt x="609" y="163"/>
                  </a:cubicBezTo>
                  <a:cubicBezTo>
                    <a:pt x="163" y="608"/>
                    <a:pt x="163" y="608"/>
                    <a:pt x="163" y="608"/>
                  </a:cubicBezTo>
                  <a:cubicBezTo>
                    <a:pt x="128" y="643"/>
                    <a:pt x="71" y="643"/>
                    <a:pt x="36" y="608"/>
                  </a:cubicBezTo>
                  <a:cubicBezTo>
                    <a:pt x="36" y="608"/>
                    <a:pt x="36" y="608"/>
                    <a:pt x="36" y="608"/>
                  </a:cubicBezTo>
                  <a:cubicBezTo>
                    <a:pt x="0" y="573"/>
                    <a:pt x="0" y="516"/>
                    <a:pt x="36" y="481"/>
                  </a:cubicBezTo>
                  <a:cubicBezTo>
                    <a:pt x="481" y="35"/>
                    <a:pt x="481" y="35"/>
                    <a:pt x="481" y="35"/>
                  </a:cubicBezTo>
                  <a:cubicBezTo>
                    <a:pt x="516" y="0"/>
                    <a:pt x="573" y="0"/>
                    <a:pt x="609" y="35"/>
                  </a:cubicBezTo>
                  <a:close/>
                </a:path>
              </a:pathLst>
            </a:custGeom>
            <a:solidFill>
              <a:srgbClr val="0384D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1">
              <a:extLst>
                <a:ext uri="{FF2B5EF4-FFF2-40B4-BE49-F238E27FC236}">
                  <a16:creationId xmlns:a16="http://schemas.microsoft.com/office/drawing/2014/main" id="{D1B07320-9AC3-425C-8B95-33BC2C3389B1}"/>
                </a:ext>
              </a:extLst>
            </p:cNvPr>
            <p:cNvSpPr>
              <a:spLocks/>
            </p:cNvSpPr>
            <p:nvPr/>
          </p:nvSpPr>
          <p:spPr bwMode="auto">
            <a:xfrm>
              <a:off x="6724649" y="4189412"/>
              <a:ext cx="1344612" cy="1343025"/>
            </a:xfrm>
            <a:custGeom>
              <a:avLst/>
              <a:gdLst>
                <a:gd name="T0" fmla="*/ 609 w 644"/>
                <a:gd name="T1" fmla="*/ 35 h 643"/>
                <a:gd name="T2" fmla="*/ 609 w 644"/>
                <a:gd name="T3" fmla="*/ 163 h 643"/>
                <a:gd name="T4" fmla="*/ 163 w 644"/>
                <a:gd name="T5" fmla="*/ 608 h 643"/>
                <a:gd name="T6" fmla="*/ 35 w 644"/>
                <a:gd name="T7" fmla="*/ 608 h 643"/>
                <a:gd name="T8" fmla="*/ 35 w 644"/>
                <a:gd name="T9" fmla="*/ 608 h 643"/>
                <a:gd name="T10" fmla="*/ 35 w 644"/>
                <a:gd name="T11" fmla="*/ 480 h 643"/>
                <a:gd name="T12" fmla="*/ 481 w 644"/>
                <a:gd name="T13" fmla="*/ 35 h 643"/>
                <a:gd name="T14" fmla="*/ 609 w 644"/>
                <a:gd name="T15" fmla="*/ 35 h 6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44" h="643">
                  <a:moveTo>
                    <a:pt x="609" y="35"/>
                  </a:moveTo>
                  <a:cubicBezTo>
                    <a:pt x="644" y="70"/>
                    <a:pt x="644" y="127"/>
                    <a:pt x="609" y="163"/>
                  </a:cubicBezTo>
                  <a:cubicBezTo>
                    <a:pt x="163" y="608"/>
                    <a:pt x="163" y="608"/>
                    <a:pt x="163" y="608"/>
                  </a:cubicBezTo>
                  <a:cubicBezTo>
                    <a:pt x="128" y="643"/>
                    <a:pt x="71" y="643"/>
                    <a:pt x="35" y="608"/>
                  </a:cubicBezTo>
                  <a:cubicBezTo>
                    <a:pt x="35" y="608"/>
                    <a:pt x="35" y="608"/>
                    <a:pt x="35" y="608"/>
                  </a:cubicBezTo>
                  <a:cubicBezTo>
                    <a:pt x="0" y="573"/>
                    <a:pt x="0" y="516"/>
                    <a:pt x="35" y="480"/>
                  </a:cubicBezTo>
                  <a:cubicBezTo>
                    <a:pt x="481" y="35"/>
                    <a:pt x="481" y="35"/>
                    <a:pt x="481" y="35"/>
                  </a:cubicBezTo>
                  <a:cubicBezTo>
                    <a:pt x="516" y="0"/>
                    <a:pt x="573" y="0"/>
                    <a:pt x="609" y="35"/>
                  </a:cubicBezTo>
                  <a:close/>
                </a:path>
              </a:pathLst>
            </a:custGeom>
            <a:solidFill>
              <a:srgbClr val="0384D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2">
              <a:extLst>
                <a:ext uri="{FF2B5EF4-FFF2-40B4-BE49-F238E27FC236}">
                  <a16:creationId xmlns:a16="http://schemas.microsoft.com/office/drawing/2014/main" id="{2984CCF3-8BFC-4A43-BF67-6C782FD2EEE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33698" y="3802585"/>
              <a:ext cx="430213" cy="430213"/>
            </a:xfrm>
            <a:custGeom>
              <a:avLst/>
              <a:gdLst>
                <a:gd name="T0" fmla="*/ 170 w 206"/>
                <a:gd name="T1" fmla="*/ 37 h 206"/>
                <a:gd name="T2" fmla="*/ 170 w 206"/>
                <a:gd name="T3" fmla="*/ 170 h 206"/>
                <a:gd name="T4" fmla="*/ 37 w 206"/>
                <a:gd name="T5" fmla="*/ 170 h 206"/>
                <a:gd name="T6" fmla="*/ 37 w 206"/>
                <a:gd name="T7" fmla="*/ 37 h 206"/>
                <a:gd name="T8" fmla="*/ 170 w 206"/>
                <a:gd name="T9" fmla="*/ 37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206">
                  <a:moveTo>
                    <a:pt x="170" y="37"/>
                  </a:moveTo>
                  <a:cubicBezTo>
                    <a:pt x="206" y="74"/>
                    <a:pt x="206" y="133"/>
                    <a:pt x="170" y="170"/>
                  </a:cubicBezTo>
                  <a:cubicBezTo>
                    <a:pt x="133" y="206"/>
                    <a:pt x="73" y="206"/>
                    <a:pt x="37" y="170"/>
                  </a:cubicBezTo>
                  <a:cubicBezTo>
                    <a:pt x="0" y="133"/>
                    <a:pt x="0" y="74"/>
                    <a:pt x="37" y="37"/>
                  </a:cubicBezTo>
                  <a:cubicBezTo>
                    <a:pt x="73" y="0"/>
                    <a:pt x="133" y="0"/>
                    <a:pt x="170" y="37"/>
                  </a:cubicBezTo>
                  <a:close/>
                </a:path>
              </a:pathLst>
            </a:custGeom>
            <a:solidFill>
              <a:srgbClr val="0384D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3">
              <a:extLst>
                <a:ext uri="{FF2B5EF4-FFF2-40B4-BE49-F238E27FC236}">
                  <a16:creationId xmlns:a16="http://schemas.microsoft.com/office/drawing/2014/main" id="{8E1585F1-06DB-4337-A15C-2714D971D9F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80158" y="948820"/>
              <a:ext cx="330055" cy="301354"/>
            </a:xfrm>
            <a:custGeom>
              <a:avLst/>
              <a:gdLst>
                <a:gd name="T0" fmla="*/ 123 w 245"/>
                <a:gd name="T1" fmla="*/ 223 h 223"/>
                <a:gd name="T2" fmla="*/ 44 w 245"/>
                <a:gd name="T3" fmla="*/ 190 h 223"/>
                <a:gd name="T4" fmla="*/ 44 w 245"/>
                <a:gd name="T5" fmla="*/ 32 h 223"/>
                <a:gd name="T6" fmla="*/ 123 w 245"/>
                <a:gd name="T7" fmla="*/ 0 h 223"/>
                <a:gd name="T8" fmla="*/ 202 w 245"/>
                <a:gd name="T9" fmla="*/ 32 h 223"/>
                <a:gd name="T10" fmla="*/ 202 w 245"/>
                <a:gd name="T11" fmla="*/ 32 h 223"/>
                <a:gd name="T12" fmla="*/ 202 w 245"/>
                <a:gd name="T13" fmla="*/ 190 h 223"/>
                <a:gd name="T14" fmla="*/ 123 w 245"/>
                <a:gd name="T15" fmla="*/ 223 h 223"/>
                <a:gd name="T16" fmla="*/ 123 w 245"/>
                <a:gd name="T17" fmla="*/ 36 h 223"/>
                <a:gd name="T18" fmla="*/ 69 w 245"/>
                <a:gd name="T19" fmla="*/ 58 h 223"/>
                <a:gd name="T20" fmla="*/ 69 w 245"/>
                <a:gd name="T21" fmla="*/ 165 h 223"/>
                <a:gd name="T22" fmla="*/ 123 w 245"/>
                <a:gd name="T23" fmla="*/ 187 h 223"/>
                <a:gd name="T24" fmla="*/ 176 w 245"/>
                <a:gd name="T25" fmla="*/ 165 h 223"/>
                <a:gd name="T26" fmla="*/ 176 w 245"/>
                <a:gd name="T27" fmla="*/ 58 h 223"/>
                <a:gd name="T28" fmla="*/ 123 w 245"/>
                <a:gd name="T29" fmla="*/ 36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5" h="223">
                  <a:moveTo>
                    <a:pt x="123" y="223"/>
                  </a:moveTo>
                  <a:cubicBezTo>
                    <a:pt x="93" y="223"/>
                    <a:pt x="65" y="212"/>
                    <a:pt x="44" y="190"/>
                  </a:cubicBezTo>
                  <a:cubicBezTo>
                    <a:pt x="0" y="147"/>
                    <a:pt x="0" y="76"/>
                    <a:pt x="44" y="32"/>
                  </a:cubicBezTo>
                  <a:cubicBezTo>
                    <a:pt x="65" y="11"/>
                    <a:pt x="93" y="0"/>
                    <a:pt x="123" y="0"/>
                  </a:cubicBezTo>
                  <a:cubicBezTo>
                    <a:pt x="153" y="0"/>
                    <a:pt x="181" y="11"/>
                    <a:pt x="202" y="32"/>
                  </a:cubicBezTo>
                  <a:cubicBezTo>
                    <a:pt x="202" y="32"/>
                    <a:pt x="202" y="32"/>
                    <a:pt x="202" y="32"/>
                  </a:cubicBezTo>
                  <a:cubicBezTo>
                    <a:pt x="245" y="76"/>
                    <a:pt x="245" y="147"/>
                    <a:pt x="202" y="190"/>
                  </a:cubicBezTo>
                  <a:cubicBezTo>
                    <a:pt x="181" y="212"/>
                    <a:pt x="153" y="223"/>
                    <a:pt x="123" y="223"/>
                  </a:cubicBezTo>
                  <a:close/>
                  <a:moveTo>
                    <a:pt x="123" y="36"/>
                  </a:moveTo>
                  <a:cubicBezTo>
                    <a:pt x="103" y="36"/>
                    <a:pt x="84" y="43"/>
                    <a:pt x="69" y="58"/>
                  </a:cubicBezTo>
                  <a:cubicBezTo>
                    <a:pt x="40" y="87"/>
                    <a:pt x="40" y="135"/>
                    <a:pt x="69" y="165"/>
                  </a:cubicBezTo>
                  <a:cubicBezTo>
                    <a:pt x="84" y="179"/>
                    <a:pt x="103" y="187"/>
                    <a:pt x="123" y="187"/>
                  </a:cubicBezTo>
                  <a:cubicBezTo>
                    <a:pt x="143" y="187"/>
                    <a:pt x="162" y="179"/>
                    <a:pt x="176" y="165"/>
                  </a:cubicBezTo>
                  <a:cubicBezTo>
                    <a:pt x="206" y="135"/>
                    <a:pt x="206" y="87"/>
                    <a:pt x="176" y="58"/>
                  </a:cubicBezTo>
                  <a:cubicBezTo>
                    <a:pt x="162" y="43"/>
                    <a:pt x="143" y="36"/>
                    <a:pt x="123" y="36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84761BCE-4159-48DF-ACD8-F981A5A6A3B2}"/>
                </a:ext>
              </a:extLst>
            </p:cNvPr>
            <p:cNvSpPr>
              <a:spLocks/>
            </p:cNvSpPr>
            <p:nvPr/>
          </p:nvSpPr>
          <p:spPr bwMode="auto">
            <a:xfrm>
              <a:off x="7873998" y="730250"/>
              <a:ext cx="430213" cy="430213"/>
            </a:xfrm>
            <a:custGeom>
              <a:avLst/>
              <a:gdLst>
                <a:gd name="T0" fmla="*/ 169 w 206"/>
                <a:gd name="T1" fmla="*/ 37 h 206"/>
                <a:gd name="T2" fmla="*/ 169 w 206"/>
                <a:gd name="T3" fmla="*/ 170 h 206"/>
                <a:gd name="T4" fmla="*/ 37 w 206"/>
                <a:gd name="T5" fmla="*/ 170 h 206"/>
                <a:gd name="T6" fmla="*/ 37 w 206"/>
                <a:gd name="T7" fmla="*/ 37 h 206"/>
                <a:gd name="T8" fmla="*/ 169 w 206"/>
                <a:gd name="T9" fmla="*/ 37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206">
                  <a:moveTo>
                    <a:pt x="169" y="37"/>
                  </a:moveTo>
                  <a:cubicBezTo>
                    <a:pt x="206" y="74"/>
                    <a:pt x="206" y="133"/>
                    <a:pt x="169" y="170"/>
                  </a:cubicBezTo>
                  <a:cubicBezTo>
                    <a:pt x="133" y="206"/>
                    <a:pt x="73" y="206"/>
                    <a:pt x="37" y="170"/>
                  </a:cubicBezTo>
                  <a:cubicBezTo>
                    <a:pt x="0" y="133"/>
                    <a:pt x="0" y="74"/>
                    <a:pt x="37" y="37"/>
                  </a:cubicBezTo>
                  <a:cubicBezTo>
                    <a:pt x="73" y="0"/>
                    <a:pt x="133" y="0"/>
                    <a:pt x="169" y="37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B76E6097-08F1-4E26-9385-07D7386FB1D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5237" y="5465761"/>
              <a:ext cx="430213" cy="430213"/>
            </a:xfrm>
            <a:custGeom>
              <a:avLst/>
              <a:gdLst>
                <a:gd name="T0" fmla="*/ 170 w 206"/>
                <a:gd name="T1" fmla="*/ 37 h 206"/>
                <a:gd name="T2" fmla="*/ 170 w 206"/>
                <a:gd name="T3" fmla="*/ 170 h 206"/>
                <a:gd name="T4" fmla="*/ 37 w 206"/>
                <a:gd name="T5" fmla="*/ 170 h 206"/>
                <a:gd name="T6" fmla="*/ 37 w 206"/>
                <a:gd name="T7" fmla="*/ 37 h 206"/>
                <a:gd name="T8" fmla="*/ 170 w 206"/>
                <a:gd name="T9" fmla="*/ 37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206">
                  <a:moveTo>
                    <a:pt x="170" y="37"/>
                  </a:moveTo>
                  <a:cubicBezTo>
                    <a:pt x="206" y="74"/>
                    <a:pt x="206" y="133"/>
                    <a:pt x="170" y="170"/>
                  </a:cubicBezTo>
                  <a:cubicBezTo>
                    <a:pt x="133" y="206"/>
                    <a:pt x="73" y="206"/>
                    <a:pt x="37" y="170"/>
                  </a:cubicBezTo>
                  <a:cubicBezTo>
                    <a:pt x="0" y="133"/>
                    <a:pt x="0" y="74"/>
                    <a:pt x="37" y="37"/>
                  </a:cubicBezTo>
                  <a:cubicBezTo>
                    <a:pt x="73" y="0"/>
                    <a:pt x="133" y="0"/>
                    <a:pt x="170" y="37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3">
              <a:extLst>
                <a:ext uri="{FF2B5EF4-FFF2-40B4-BE49-F238E27FC236}">
                  <a16:creationId xmlns:a16="http://schemas.microsoft.com/office/drawing/2014/main" id="{173B2374-4B23-4E2C-BBB7-68ACC663B82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51425" y="5585890"/>
              <a:ext cx="330055" cy="301354"/>
            </a:xfrm>
            <a:custGeom>
              <a:avLst/>
              <a:gdLst>
                <a:gd name="T0" fmla="*/ 123 w 245"/>
                <a:gd name="T1" fmla="*/ 223 h 223"/>
                <a:gd name="T2" fmla="*/ 44 w 245"/>
                <a:gd name="T3" fmla="*/ 190 h 223"/>
                <a:gd name="T4" fmla="*/ 44 w 245"/>
                <a:gd name="T5" fmla="*/ 32 h 223"/>
                <a:gd name="T6" fmla="*/ 123 w 245"/>
                <a:gd name="T7" fmla="*/ 0 h 223"/>
                <a:gd name="T8" fmla="*/ 202 w 245"/>
                <a:gd name="T9" fmla="*/ 32 h 223"/>
                <a:gd name="T10" fmla="*/ 202 w 245"/>
                <a:gd name="T11" fmla="*/ 32 h 223"/>
                <a:gd name="T12" fmla="*/ 202 w 245"/>
                <a:gd name="T13" fmla="*/ 190 h 223"/>
                <a:gd name="T14" fmla="*/ 123 w 245"/>
                <a:gd name="T15" fmla="*/ 223 h 223"/>
                <a:gd name="T16" fmla="*/ 123 w 245"/>
                <a:gd name="T17" fmla="*/ 36 h 223"/>
                <a:gd name="T18" fmla="*/ 69 w 245"/>
                <a:gd name="T19" fmla="*/ 58 h 223"/>
                <a:gd name="T20" fmla="*/ 69 w 245"/>
                <a:gd name="T21" fmla="*/ 165 h 223"/>
                <a:gd name="T22" fmla="*/ 123 w 245"/>
                <a:gd name="T23" fmla="*/ 187 h 223"/>
                <a:gd name="T24" fmla="*/ 176 w 245"/>
                <a:gd name="T25" fmla="*/ 165 h 223"/>
                <a:gd name="T26" fmla="*/ 176 w 245"/>
                <a:gd name="T27" fmla="*/ 58 h 223"/>
                <a:gd name="T28" fmla="*/ 123 w 245"/>
                <a:gd name="T29" fmla="*/ 36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5" h="223">
                  <a:moveTo>
                    <a:pt x="123" y="223"/>
                  </a:moveTo>
                  <a:cubicBezTo>
                    <a:pt x="93" y="223"/>
                    <a:pt x="65" y="212"/>
                    <a:pt x="44" y="190"/>
                  </a:cubicBezTo>
                  <a:cubicBezTo>
                    <a:pt x="0" y="147"/>
                    <a:pt x="0" y="76"/>
                    <a:pt x="44" y="32"/>
                  </a:cubicBezTo>
                  <a:cubicBezTo>
                    <a:pt x="65" y="11"/>
                    <a:pt x="93" y="0"/>
                    <a:pt x="123" y="0"/>
                  </a:cubicBezTo>
                  <a:cubicBezTo>
                    <a:pt x="153" y="0"/>
                    <a:pt x="181" y="11"/>
                    <a:pt x="202" y="32"/>
                  </a:cubicBezTo>
                  <a:cubicBezTo>
                    <a:pt x="202" y="32"/>
                    <a:pt x="202" y="32"/>
                    <a:pt x="202" y="32"/>
                  </a:cubicBezTo>
                  <a:cubicBezTo>
                    <a:pt x="245" y="76"/>
                    <a:pt x="245" y="147"/>
                    <a:pt x="202" y="190"/>
                  </a:cubicBezTo>
                  <a:cubicBezTo>
                    <a:pt x="181" y="212"/>
                    <a:pt x="153" y="223"/>
                    <a:pt x="123" y="223"/>
                  </a:cubicBezTo>
                  <a:close/>
                  <a:moveTo>
                    <a:pt x="123" y="36"/>
                  </a:moveTo>
                  <a:cubicBezTo>
                    <a:pt x="103" y="36"/>
                    <a:pt x="84" y="43"/>
                    <a:pt x="69" y="58"/>
                  </a:cubicBezTo>
                  <a:cubicBezTo>
                    <a:pt x="40" y="87"/>
                    <a:pt x="40" y="135"/>
                    <a:pt x="69" y="165"/>
                  </a:cubicBezTo>
                  <a:cubicBezTo>
                    <a:pt x="84" y="179"/>
                    <a:pt x="103" y="187"/>
                    <a:pt x="123" y="187"/>
                  </a:cubicBezTo>
                  <a:cubicBezTo>
                    <a:pt x="143" y="187"/>
                    <a:pt x="162" y="179"/>
                    <a:pt x="176" y="165"/>
                  </a:cubicBezTo>
                  <a:cubicBezTo>
                    <a:pt x="206" y="135"/>
                    <a:pt x="206" y="87"/>
                    <a:pt x="176" y="58"/>
                  </a:cubicBezTo>
                  <a:cubicBezTo>
                    <a:pt x="162" y="43"/>
                    <a:pt x="143" y="36"/>
                    <a:pt x="123" y="36"/>
                  </a:cubicBezTo>
                  <a:close/>
                </a:path>
              </a:pathLst>
            </a:custGeom>
            <a:solidFill>
              <a:srgbClr val="0384D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F88D6850-1DFC-4956-9853-BAF11DE68325}"/>
                </a:ext>
              </a:extLst>
            </p:cNvPr>
            <p:cNvSpPr>
              <a:spLocks/>
            </p:cNvSpPr>
            <p:nvPr/>
          </p:nvSpPr>
          <p:spPr bwMode="auto">
            <a:xfrm>
              <a:off x="8183994" y="3779475"/>
              <a:ext cx="950913" cy="954088"/>
            </a:xfrm>
            <a:custGeom>
              <a:avLst/>
              <a:gdLst>
                <a:gd name="T0" fmla="*/ 421 w 456"/>
                <a:gd name="T1" fmla="*/ 35 h 457"/>
                <a:gd name="T2" fmla="*/ 421 w 456"/>
                <a:gd name="T3" fmla="*/ 163 h 457"/>
                <a:gd name="T4" fmla="*/ 162 w 456"/>
                <a:gd name="T5" fmla="*/ 422 h 457"/>
                <a:gd name="T6" fmla="*/ 35 w 456"/>
                <a:gd name="T7" fmla="*/ 422 h 457"/>
                <a:gd name="T8" fmla="*/ 35 w 456"/>
                <a:gd name="T9" fmla="*/ 422 h 457"/>
                <a:gd name="T10" fmla="*/ 35 w 456"/>
                <a:gd name="T11" fmla="*/ 294 h 457"/>
                <a:gd name="T12" fmla="*/ 294 w 456"/>
                <a:gd name="T13" fmla="*/ 35 h 457"/>
                <a:gd name="T14" fmla="*/ 421 w 456"/>
                <a:gd name="T15" fmla="*/ 35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6" h="457">
                  <a:moveTo>
                    <a:pt x="421" y="35"/>
                  </a:moveTo>
                  <a:cubicBezTo>
                    <a:pt x="456" y="71"/>
                    <a:pt x="456" y="128"/>
                    <a:pt x="421" y="163"/>
                  </a:cubicBezTo>
                  <a:cubicBezTo>
                    <a:pt x="162" y="422"/>
                    <a:pt x="162" y="422"/>
                    <a:pt x="162" y="422"/>
                  </a:cubicBezTo>
                  <a:cubicBezTo>
                    <a:pt x="127" y="457"/>
                    <a:pt x="70" y="457"/>
                    <a:pt x="35" y="422"/>
                  </a:cubicBezTo>
                  <a:cubicBezTo>
                    <a:pt x="35" y="422"/>
                    <a:pt x="35" y="422"/>
                    <a:pt x="35" y="422"/>
                  </a:cubicBezTo>
                  <a:cubicBezTo>
                    <a:pt x="0" y="387"/>
                    <a:pt x="0" y="329"/>
                    <a:pt x="35" y="294"/>
                  </a:cubicBezTo>
                  <a:cubicBezTo>
                    <a:pt x="294" y="35"/>
                    <a:pt x="294" y="35"/>
                    <a:pt x="294" y="35"/>
                  </a:cubicBezTo>
                  <a:cubicBezTo>
                    <a:pt x="329" y="0"/>
                    <a:pt x="386" y="0"/>
                    <a:pt x="421" y="35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5">
              <a:extLst>
                <a:ext uri="{FF2B5EF4-FFF2-40B4-BE49-F238E27FC236}">
                  <a16:creationId xmlns:a16="http://schemas.microsoft.com/office/drawing/2014/main" id="{BEB9F5D7-CDAB-4230-9D00-6E4FAFCEA780}"/>
                </a:ext>
              </a:extLst>
            </p:cNvPr>
            <p:cNvSpPr>
              <a:spLocks/>
            </p:cNvSpPr>
            <p:nvPr/>
          </p:nvSpPr>
          <p:spPr bwMode="auto">
            <a:xfrm>
              <a:off x="9134907" y="3349262"/>
              <a:ext cx="430213" cy="430213"/>
            </a:xfrm>
            <a:custGeom>
              <a:avLst/>
              <a:gdLst>
                <a:gd name="T0" fmla="*/ 169 w 206"/>
                <a:gd name="T1" fmla="*/ 37 h 206"/>
                <a:gd name="T2" fmla="*/ 169 w 206"/>
                <a:gd name="T3" fmla="*/ 170 h 206"/>
                <a:gd name="T4" fmla="*/ 37 w 206"/>
                <a:gd name="T5" fmla="*/ 170 h 206"/>
                <a:gd name="T6" fmla="*/ 37 w 206"/>
                <a:gd name="T7" fmla="*/ 37 h 206"/>
                <a:gd name="T8" fmla="*/ 169 w 206"/>
                <a:gd name="T9" fmla="*/ 37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206">
                  <a:moveTo>
                    <a:pt x="169" y="37"/>
                  </a:moveTo>
                  <a:cubicBezTo>
                    <a:pt x="206" y="74"/>
                    <a:pt x="206" y="133"/>
                    <a:pt x="169" y="170"/>
                  </a:cubicBezTo>
                  <a:cubicBezTo>
                    <a:pt x="133" y="206"/>
                    <a:pt x="73" y="206"/>
                    <a:pt x="37" y="170"/>
                  </a:cubicBezTo>
                  <a:cubicBezTo>
                    <a:pt x="0" y="133"/>
                    <a:pt x="0" y="74"/>
                    <a:pt x="37" y="37"/>
                  </a:cubicBezTo>
                  <a:cubicBezTo>
                    <a:pt x="73" y="0"/>
                    <a:pt x="133" y="0"/>
                    <a:pt x="169" y="37"/>
                  </a:cubicBezTo>
                  <a:close/>
                </a:path>
              </a:pathLst>
            </a:custGeom>
            <a:solidFill>
              <a:srgbClr val="0384D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B38B6775-85A3-468B-87C2-51ED0F36523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4576" y="1879599"/>
              <a:ext cx="950913" cy="954088"/>
            </a:xfrm>
            <a:custGeom>
              <a:avLst/>
              <a:gdLst>
                <a:gd name="T0" fmla="*/ 421 w 456"/>
                <a:gd name="T1" fmla="*/ 35 h 457"/>
                <a:gd name="T2" fmla="*/ 421 w 456"/>
                <a:gd name="T3" fmla="*/ 163 h 457"/>
                <a:gd name="T4" fmla="*/ 162 w 456"/>
                <a:gd name="T5" fmla="*/ 422 h 457"/>
                <a:gd name="T6" fmla="*/ 35 w 456"/>
                <a:gd name="T7" fmla="*/ 422 h 457"/>
                <a:gd name="T8" fmla="*/ 35 w 456"/>
                <a:gd name="T9" fmla="*/ 422 h 457"/>
                <a:gd name="T10" fmla="*/ 35 w 456"/>
                <a:gd name="T11" fmla="*/ 294 h 457"/>
                <a:gd name="T12" fmla="*/ 294 w 456"/>
                <a:gd name="T13" fmla="*/ 35 h 457"/>
                <a:gd name="T14" fmla="*/ 421 w 456"/>
                <a:gd name="T15" fmla="*/ 35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6" h="457">
                  <a:moveTo>
                    <a:pt x="421" y="35"/>
                  </a:moveTo>
                  <a:cubicBezTo>
                    <a:pt x="456" y="71"/>
                    <a:pt x="456" y="128"/>
                    <a:pt x="421" y="163"/>
                  </a:cubicBezTo>
                  <a:cubicBezTo>
                    <a:pt x="162" y="422"/>
                    <a:pt x="162" y="422"/>
                    <a:pt x="162" y="422"/>
                  </a:cubicBezTo>
                  <a:cubicBezTo>
                    <a:pt x="127" y="457"/>
                    <a:pt x="70" y="457"/>
                    <a:pt x="35" y="422"/>
                  </a:cubicBezTo>
                  <a:cubicBezTo>
                    <a:pt x="35" y="422"/>
                    <a:pt x="35" y="422"/>
                    <a:pt x="35" y="422"/>
                  </a:cubicBezTo>
                  <a:cubicBezTo>
                    <a:pt x="0" y="387"/>
                    <a:pt x="0" y="329"/>
                    <a:pt x="35" y="294"/>
                  </a:cubicBezTo>
                  <a:cubicBezTo>
                    <a:pt x="294" y="35"/>
                    <a:pt x="294" y="35"/>
                    <a:pt x="294" y="35"/>
                  </a:cubicBezTo>
                  <a:cubicBezTo>
                    <a:pt x="329" y="0"/>
                    <a:pt x="386" y="0"/>
                    <a:pt x="421" y="35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3">
              <a:extLst>
                <a:ext uri="{FF2B5EF4-FFF2-40B4-BE49-F238E27FC236}">
                  <a16:creationId xmlns:a16="http://schemas.microsoft.com/office/drawing/2014/main" id="{33DD617A-96AA-4A83-8484-E613AC3C82E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32790" y="2824939"/>
              <a:ext cx="330055" cy="301354"/>
            </a:xfrm>
            <a:custGeom>
              <a:avLst/>
              <a:gdLst>
                <a:gd name="T0" fmla="*/ 123 w 245"/>
                <a:gd name="T1" fmla="*/ 223 h 223"/>
                <a:gd name="T2" fmla="*/ 44 w 245"/>
                <a:gd name="T3" fmla="*/ 190 h 223"/>
                <a:gd name="T4" fmla="*/ 44 w 245"/>
                <a:gd name="T5" fmla="*/ 32 h 223"/>
                <a:gd name="T6" fmla="*/ 123 w 245"/>
                <a:gd name="T7" fmla="*/ 0 h 223"/>
                <a:gd name="T8" fmla="*/ 202 w 245"/>
                <a:gd name="T9" fmla="*/ 32 h 223"/>
                <a:gd name="T10" fmla="*/ 202 w 245"/>
                <a:gd name="T11" fmla="*/ 32 h 223"/>
                <a:gd name="T12" fmla="*/ 202 w 245"/>
                <a:gd name="T13" fmla="*/ 190 h 223"/>
                <a:gd name="T14" fmla="*/ 123 w 245"/>
                <a:gd name="T15" fmla="*/ 223 h 223"/>
                <a:gd name="T16" fmla="*/ 123 w 245"/>
                <a:gd name="T17" fmla="*/ 36 h 223"/>
                <a:gd name="T18" fmla="*/ 69 w 245"/>
                <a:gd name="T19" fmla="*/ 58 h 223"/>
                <a:gd name="T20" fmla="*/ 69 w 245"/>
                <a:gd name="T21" fmla="*/ 165 h 223"/>
                <a:gd name="T22" fmla="*/ 123 w 245"/>
                <a:gd name="T23" fmla="*/ 187 h 223"/>
                <a:gd name="T24" fmla="*/ 176 w 245"/>
                <a:gd name="T25" fmla="*/ 165 h 223"/>
                <a:gd name="T26" fmla="*/ 176 w 245"/>
                <a:gd name="T27" fmla="*/ 58 h 223"/>
                <a:gd name="T28" fmla="*/ 123 w 245"/>
                <a:gd name="T29" fmla="*/ 36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5" h="223">
                  <a:moveTo>
                    <a:pt x="123" y="223"/>
                  </a:moveTo>
                  <a:cubicBezTo>
                    <a:pt x="93" y="223"/>
                    <a:pt x="65" y="212"/>
                    <a:pt x="44" y="190"/>
                  </a:cubicBezTo>
                  <a:cubicBezTo>
                    <a:pt x="0" y="147"/>
                    <a:pt x="0" y="76"/>
                    <a:pt x="44" y="32"/>
                  </a:cubicBezTo>
                  <a:cubicBezTo>
                    <a:pt x="65" y="11"/>
                    <a:pt x="93" y="0"/>
                    <a:pt x="123" y="0"/>
                  </a:cubicBezTo>
                  <a:cubicBezTo>
                    <a:pt x="153" y="0"/>
                    <a:pt x="181" y="11"/>
                    <a:pt x="202" y="32"/>
                  </a:cubicBezTo>
                  <a:cubicBezTo>
                    <a:pt x="202" y="32"/>
                    <a:pt x="202" y="32"/>
                    <a:pt x="202" y="32"/>
                  </a:cubicBezTo>
                  <a:cubicBezTo>
                    <a:pt x="245" y="76"/>
                    <a:pt x="245" y="147"/>
                    <a:pt x="202" y="190"/>
                  </a:cubicBezTo>
                  <a:cubicBezTo>
                    <a:pt x="181" y="212"/>
                    <a:pt x="153" y="223"/>
                    <a:pt x="123" y="223"/>
                  </a:cubicBezTo>
                  <a:close/>
                  <a:moveTo>
                    <a:pt x="123" y="36"/>
                  </a:moveTo>
                  <a:cubicBezTo>
                    <a:pt x="103" y="36"/>
                    <a:pt x="84" y="43"/>
                    <a:pt x="69" y="58"/>
                  </a:cubicBezTo>
                  <a:cubicBezTo>
                    <a:pt x="40" y="87"/>
                    <a:pt x="40" y="135"/>
                    <a:pt x="69" y="165"/>
                  </a:cubicBezTo>
                  <a:cubicBezTo>
                    <a:pt x="84" y="179"/>
                    <a:pt x="103" y="187"/>
                    <a:pt x="123" y="187"/>
                  </a:cubicBezTo>
                  <a:cubicBezTo>
                    <a:pt x="143" y="187"/>
                    <a:pt x="162" y="179"/>
                    <a:pt x="176" y="165"/>
                  </a:cubicBezTo>
                  <a:cubicBezTo>
                    <a:pt x="206" y="135"/>
                    <a:pt x="206" y="87"/>
                    <a:pt x="176" y="58"/>
                  </a:cubicBezTo>
                  <a:cubicBezTo>
                    <a:pt x="162" y="43"/>
                    <a:pt x="143" y="36"/>
                    <a:pt x="123" y="36"/>
                  </a:cubicBezTo>
                  <a:close/>
                </a:path>
              </a:pathLst>
            </a:custGeom>
            <a:solidFill>
              <a:srgbClr val="0384D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6">
              <a:extLst>
                <a:ext uri="{FF2B5EF4-FFF2-40B4-BE49-F238E27FC236}">
                  <a16:creationId xmlns:a16="http://schemas.microsoft.com/office/drawing/2014/main" id="{19E9EA29-40AD-4733-8F8F-883978DAEB17}"/>
                </a:ext>
              </a:extLst>
            </p:cNvPr>
            <p:cNvSpPr>
              <a:spLocks/>
            </p:cNvSpPr>
            <p:nvPr/>
          </p:nvSpPr>
          <p:spPr bwMode="auto">
            <a:xfrm>
              <a:off x="7440141" y="4765674"/>
              <a:ext cx="700088" cy="700088"/>
            </a:xfrm>
            <a:custGeom>
              <a:avLst/>
              <a:gdLst>
                <a:gd name="T0" fmla="*/ 328 w 335"/>
                <a:gd name="T1" fmla="*/ 56 h 335"/>
                <a:gd name="T2" fmla="*/ 299 w 335"/>
                <a:gd name="T3" fmla="*/ 57 h 335"/>
                <a:gd name="T4" fmla="*/ 274 w 335"/>
                <a:gd name="T5" fmla="*/ 57 h 335"/>
                <a:gd name="T6" fmla="*/ 274 w 335"/>
                <a:gd name="T7" fmla="*/ 81 h 335"/>
                <a:gd name="T8" fmla="*/ 273 w 335"/>
                <a:gd name="T9" fmla="*/ 110 h 335"/>
                <a:gd name="T10" fmla="*/ 245 w 335"/>
                <a:gd name="T11" fmla="*/ 111 h 335"/>
                <a:gd name="T12" fmla="*/ 220 w 335"/>
                <a:gd name="T13" fmla="*/ 111 h 335"/>
                <a:gd name="T14" fmla="*/ 220 w 335"/>
                <a:gd name="T15" fmla="*/ 136 h 335"/>
                <a:gd name="T16" fmla="*/ 219 w 335"/>
                <a:gd name="T17" fmla="*/ 164 h 335"/>
                <a:gd name="T18" fmla="*/ 190 w 335"/>
                <a:gd name="T19" fmla="*/ 165 h 335"/>
                <a:gd name="T20" fmla="*/ 166 w 335"/>
                <a:gd name="T21" fmla="*/ 166 h 335"/>
                <a:gd name="T22" fmla="*/ 165 w 335"/>
                <a:gd name="T23" fmla="*/ 190 h 335"/>
                <a:gd name="T24" fmla="*/ 164 w 335"/>
                <a:gd name="T25" fmla="*/ 219 h 335"/>
                <a:gd name="T26" fmla="*/ 136 w 335"/>
                <a:gd name="T27" fmla="*/ 220 h 335"/>
                <a:gd name="T28" fmla="*/ 111 w 335"/>
                <a:gd name="T29" fmla="*/ 220 h 335"/>
                <a:gd name="T30" fmla="*/ 111 w 335"/>
                <a:gd name="T31" fmla="*/ 245 h 335"/>
                <a:gd name="T32" fmla="*/ 110 w 335"/>
                <a:gd name="T33" fmla="*/ 273 h 335"/>
                <a:gd name="T34" fmla="*/ 81 w 335"/>
                <a:gd name="T35" fmla="*/ 274 h 335"/>
                <a:gd name="T36" fmla="*/ 57 w 335"/>
                <a:gd name="T37" fmla="*/ 274 h 335"/>
                <a:gd name="T38" fmla="*/ 57 w 335"/>
                <a:gd name="T39" fmla="*/ 299 h 335"/>
                <a:gd name="T40" fmla="*/ 56 w 335"/>
                <a:gd name="T41" fmla="*/ 327 h 335"/>
                <a:gd name="T42" fmla="*/ 27 w 335"/>
                <a:gd name="T43" fmla="*/ 329 h 335"/>
                <a:gd name="T44" fmla="*/ 2 w 335"/>
                <a:gd name="T45" fmla="*/ 329 h 335"/>
                <a:gd name="T46" fmla="*/ 0 w 335"/>
                <a:gd name="T47" fmla="*/ 326 h 335"/>
                <a:gd name="T48" fmla="*/ 28 w 335"/>
                <a:gd name="T49" fmla="*/ 325 h 335"/>
                <a:gd name="T50" fmla="*/ 53 w 335"/>
                <a:gd name="T51" fmla="*/ 325 h 335"/>
                <a:gd name="T52" fmla="*/ 53 w 335"/>
                <a:gd name="T53" fmla="*/ 300 h 335"/>
                <a:gd name="T54" fmla="*/ 54 w 335"/>
                <a:gd name="T55" fmla="*/ 271 h 335"/>
                <a:gd name="T56" fmla="*/ 83 w 335"/>
                <a:gd name="T57" fmla="*/ 270 h 335"/>
                <a:gd name="T58" fmla="*/ 107 w 335"/>
                <a:gd name="T59" fmla="*/ 270 h 335"/>
                <a:gd name="T60" fmla="*/ 107 w 335"/>
                <a:gd name="T61" fmla="*/ 246 h 335"/>
                <a:gd name="T62" fmla="*/ 108 w 335"/>
                <a:gd name="T63" fmla="*/ 217 h 335"/>
                <a:gd name="T64" fmla="*/ 137 w 335"/>
                <a:gd name="T65" fmla="*/ 216 h 335"/>
                <a:gd name="T66" fmla="*/ 162 w 335"/>
                <a:gd name="T67" fmla="*/ 216 h 335"/>
                <a:gd name="T68" fmla="*/ 162 w 335"/>
                <a:gd name="T69" fmla="*/ 191 h 335"/>
                <a:gd name="T70" fmla="*/ 163 w 335"/>
                <a:gd name="T71" fmla="*/ 163 h 335"/>
                <a:gd name="T72" fmla="*/ 191 w 335"/>
                <a:gd name="T73" fmla="*/ 162 h 335"/>
                <a:gd name="T74" fmla="*/ 216 w 335"/>
                <a:gd name="T75" fmla="*/ 162 h 335"/>
                <a:gd name="T76" fmla="*/ 216 w 335"/>
                <a:gd name="T77" fmla="*/ 137 h 335"/>
                <a:gd name="T78" fmla="*/ 217 w 335"/>
                <a:gd name="T79" fmla="*/ 108 h 335"/>
                <a:gd name="T80" fmla="*/ 246 w 335"/>
                <a:gd name="T81" fmla="*/ 107 h 335"/>
                <a:gd name="T82" fmla="*/ 270 w 335"/>
                <a:gd name="T83" fmla="*/ 107 h 335"/>
                <a:gd name="T84" fmla="*/ 270 w 335"/>
                <a:gd name="T85" fmla="*/ 83 h 335"/>
                <a:gd name="T86" fmla="*/ 271 w 335"/>
                <a:gd name="T87" fmla="*/ 54 h 335"/>
                <a:gd name="T88" fmla="*/ 300 w 335"/>
                <a:gd name="T89" fmla="*/ 53 h 335"/>
                <a:gd name="T90" fmla="*/ 325 w 335"/>
                <a:gd name="T91" fmla="*/ 53 h 335"/>
                <a:gd name="T92" fmla="*/ 325 w 335"/>
                <a:gd name="T93" fmla="*/ 28 h 335"/>
                <a:gd name="T94" fmla="*/ 326 w 335"/>
                <a:gd name="T95" fmla="*/ 0 h 335"/>
                <a:gd name="T96" fmla="*/ 329 w 335"/>
                <a:gd name="T97" fmla="*/ 2 h 335"/>
                <a:gd name="T98" fmla="*/ 329 w 335"/>
                <a:gd name="T99" fmla="*/ 27 h 335"/>
                <a:gd name="T100" fmla="*/ 328 w 335"/>
                <a:gd name="T101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35" h="335">
                  <a:moveTo>
                    <a:pt x="328" y="56"/>
                  </a:moveTo>
                  <a:cubicBezTo>
                    <a:pt x="320" y="63"/>
                    <a:pt x="309" y="60"/>
                    <a:pt x="299" y="57"/>
                  </a:cubicBezTo>
                  <a:cubicBezTo>
                    <a:pt x="289" y="54"/>
                    <a:pt x="280" y="51"/>
                    <a:pt x="274" y="57"/>
                  </a:cubicBezTo>
                  <a:cubicBezTo>
                    <a:pt x="268" y="63"/>
                    <a:pt x="271" y="72"/>
                    <a:pt x="274" y="81"/>
                  </a:cubicBezTo>
                  <a:cubicBezTo>
                    <a:pt x="277" y="92"/>
                    <a:pt x="281" y="102"/>
                    <a:pt x="273" y="110"/>
                  </a:cubicBezTo>
                  <a:cubicBezTo>
                    <a:pt x="265" y="118"/>
                    <a:pt x="255" y="114"/>
                    <a:pt x="245" y="111"/>
                  </a:cubicBezTo>
                  <a:cubicBezTo>
                    <a:pt x="235" y="108"/>
                    <a:pt x="226" y="105"/>
                    <a:pt x="220" y="111"/>
                  </a:cubicBezTo>
                  <a:cubicBezTo>
                    <a:pt x="214" y="117"/>
                    <a:pt x="217" y="126"/>
                    <a:pt x="220" y="136"/>
                  </a:cubicBezTo>
                  <a:cubicBezTo>
                    <a:pt x="223" y="146"/>
                    <a:pt x="226" y="157"/>
                    <a:pt x="219" y="164"/>
                  </a:cubicBezTo>
                  <a:cubicBezTo>
                    <a:pt x="211" y="172"/>
                    <a:pt x="200" y="169"/>
                    <a:pt x="190" y="165"/>
                  </a:cubicBezTo>
                  <a:cubicBezTo>
                    <a:pt x="181" y="162"/>
                    <a:pt x="171" y="160"/>
                    <a:pt x="166" y="166"/>
                  </a:cubicBezTo>
                  <a:cubicBezTo>
                    <a:pt x="160" y="171"/>
                    <a:pt x="162" y="181"/>
                    <a:pt x="165" y="190"/>
                  </a:cubicBezTo>
                  <a:cubicBezTo>
                    <a:pt x="169" y="200"/>
                    <a:pt x="172" y="211"/>
                    <a:pt x="164" y="219"/>
                  </a:cubicBezTo>
                  <a:cubicBezTo>
                    <a:pt x="157" y="226"/>
                    <a:pt x="146" y="223"/>
                    <a:pt x="136" y="220"/>
                  </a:cubicBezTo>
                  <a:cubicBezTo>
                    <a:pt x="126" y="217"/>
                    <a:pt x="117" y="214"/>
                    <a:pt x="111" y="220"/>
                  </a:cubicBezTo>
                  <a:cubicBezTo>
                    <a:pt x="105" y="226"/>
                    <a:pt x="108" y="235"/>
                    <a:pt x="111" y="245"/>
                  </a:cubicBezTo>
                  <a:cubicBezTo>
                    <a:pt x="114" y="255"/>
                    <a:pt x="118" y="265"/>
                    <a:pt x="110" y="273"/>
                  </a:cubicBezTo>
                  <a:cubicBezTo>
                    <a:pt x="102" y="281"/>
                    <a:pt x="92" y="277"/>
                    <a:pt x="81" y="274"/>
                  </a:cubicBezTo>
                  <a:cubicBezTo>
                    <a:pt x="72" y="271"/>
                    <a:pt x="63" y="268"/>
                    <a:pt x="57" y="274"/>
                  </a:cubicBezTo>
                  <a:cubicBezTo>
                    <a:pt x="51" y="280"/>
                    <a:pt x="54" y="289"/>
                    <a:pt x="57" y="299"/>
                  </a:cubicBezTo>
                  <a:cubicBezTo>
                    <a:pt x="60" y="309"/>
                    <a:pt x="63" y="320"/>
                    <a:pt x="56" y="327"/>
                  </a:cubicBezTo>
                  <a:cubicBezTo>
                    <a:pt x="48" y="335"/>
                    <a:pt x="37" y="332"/>
                    <a:pt x="27" y="329"/>
                  </a:cubicBezTo>
                  <a:cubicBezTo>
                    <a:pt x="17" y="326"/>
                    <a:pt x="8" y="323"/>
                    <a:pt x="2" y="329"/>
                  </a:cubicBezTo>
                  <a:cubicBezTo>
                    <a:pt x="0" y="326"/>
                    <a:pt x="0" y="326"/>
                    <a:pt x="0" y="326"/>
                  </a:cubicBezTo>
                  <a:cubicBezTo>
                    <a:pt x="7" y="318"/>
                    <a:pt x="18" y="322"/>
                    <a:pt x="28" y="325"/>
                  </a:cubicBezTo>
                  <a:cubicBezTo>
                    <a:pt x="38" y="328"/>
                    <a:pt x="47" y="331"/>
                    <a:pt x="53" y="325"/>
                  </a:cubicBezTo>
                  <a:cubicBezTo>
                    <a:pt x="59" y="319"/>
                    <a:pt x="56" y="310"/>
                    <a:pt x="53" y="300"/>
                  </a:cubicBezTo>
                  <a:cubicBezTo>
                    <a:pt x="50" y="290"/>
                    <a:pt x="46" y="279"/>
                    <a:pt x="54" y="271"/>
                  </a:cubicBezTo>
                  <a:cubicBezTo>
                    <a:pt x="62" y="264"/>
                    <a:pt x="72" y="267"/>
                    <a:pt x="83" y="270"/>
                  </a:cubicBezTo>
                  <a:cubicBezTo>
                    <a:pt x="92" y="273"/>
                    <a:pt x="101" y="276"/>
                    <a:pt x="107" y="270"/>
                  </a:cubicBezTo>
                  <a:cubicBezTo>
                    <a:pt x="113" y="264"/>
                    <a:pt x="110" y="255"/>
                    <a:pt x="107" y="246"/>
                  </a:cubicBezTo>
                  <a:cubicBezTo>
                    <a:pt x="104" y="235"/>
                    <a:pt x="101" y="225"/>
                    <a:pt x="108" y="217"/>
                  </a:cubicBezTo>
                  <a:cubicBezTo>
                    <a:pt x="116" y="209"/>
                    <a:pt x="127" y="213"/>
                    <a:pt x="137" y="216"/>
                  </a:cubicBezTo>
                  <a:cubicBezTo>
                    <a:pt x="147" y="219"/>
                    <a:pt x="156" y="222"/>
                    <a:pt x="162" y="216"/>
                  </a:cubicBezTo>
                  <a:cubicBezTo>
                    <a:pt x="168" y="210"/>
                    <a:pt x="165" y="201"/>
                    <a:pt x="162" y="191"/>
                  </a:cubicBezTo>
                  <a:cubicBezTo>
                    <a:pt x="158" y="181"/>
                    <a:pt x="155" y="170"/>
                    <a:pt x="163" y="163"/>
                  </a:cubicBezTo>
                  <a:cubicBezTo>
                    <a:pt x="170" y="155"/>
                    <a:pt x="181" y="158"/>
                    <a:pt x="191" y="162"/>
                  </a:cubicBezTo>
                  <a:cubicBezTo>
                    <a:pt x="201" y="165"/>
                    <a:pt x="210" y="168"/>
                    <a:pt x="216" y="162"/>
                  </a:cubicBezTo>
                  <a:cubicBezTo>
                    <a:pt x="222" y="156"/>
                    <a:pt x="219" y="147"/>
                    <a:pt x="216" y="137"/>
                  </a:cubicBezTo>
                  <a:cubicBezTo>
                    <a:pt x="213" y="127"/>
                    <a:pt x="209" y="116"/>
                    <a:pt x="217" y="108"/>
                  </a:cubicBezTo>
                  <a:cubicBezTo>
                    <a:pt x="225" y="101"/>
                    <a:pt x="235" y="104"/>
                    <a:pt x="246" y="107"/>
                  </a:cubicBezTo>
                  <a:cubicBezTo>
                    <a:pt x="255" y="110"/>
                    <a:pt x="264" y="113"/>
                    <a:pt x="270" y="107"/>
                  </a:cubicBezTo>
                  <a:cubicBezTo>
                    <a:pt x="276" y="101"/>
                    <a:pt x="273" y="92"/>
                    <a:pt x="270" y="83"/>
                  </a:cubicBezTo>
                  <a:cubicBezTo>
                    <a:pt x="267" y="72"/>
                    <a:pt x="264" y="62"/>
                    <a:pt x="271" y="54"/>
                  </a:cubicBezTo>
                  <a:cubicBezTo>
                    <a:pt x="279" y="46"/>
                    <a:pt x="290" y="50"/>
                    <a:pt x="300" y="53"/>
                  </a:cubicBezTo>
                  <a:cubicBezTo>
                    <a:pt x="310" y="56"/>
                    <a:pt x="319" y="59"/>
                    <a:pt x="325" y="53"/>
                  </a:cubicBezTo>
                  <a:cubicBezTo>
                    <a:pt x="331" y="47"/>
                    <a:pt x="328" y="38"/>
                    <a:pt x="325" y="28"/>
                  </a:cubicBezTo>
                  <a:cubicBezTo>
                    <a:pt x="322" y="18"/>
                    <a:pt x="318" y="7"/>
                    <a:pt x="326" y="0"/>
                  </a:cubicBezTo>
                  <a:cubicBezTo>
                    <a:pt x="329" y="2"/>
                    <a:pt x="329" y="2"/>
                    <a:pt x="329" y="2"/>
                  </a:cubicBezTo>
                  <a:cubicBezTo>
                    <a:pt x="323" y="8"/>
                    <a:pt x="326" y="17"/>
                    <a:pt x="329" y="27"/>
                  </a:cubicBezTo>
                  <a:cubicBezTo>
                    <a:pt x="332" y="37"/>
                    <a:pt x="335" y="48"/>
                    <a:pt x="328" y="56"/>
                  </a:cubicBezTo>
                  <a:close/>
                </a:path>
              </a:pathLst>
            </a:custGeom>
            <a:solidFill>
              <a:srgbClr val="B5C6C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6">
              <a:extLst>
                <a:ext uri="{FF2B5EF4-FFF2-40B4-BE49-F238E27FC236}">
                  <a16:creationId xmlns:a16="http://schemas.microsoft.com/office/drawing/2014/main" id="{F0CEC55B-7DEF-4A18-BA79-5C4AEF9E76B0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6966" y="1084263"/>
              <a:ext cx="700088" cy="700088"/>
            </a:xfrm>
            <a:custGeom>
              <a:avLst/>
              <a:gdLst>
                <a:gd name="T0" fmla="*/ 328 w 335"/>
                <a:gd name="T1" fmla="*/ 56 h 335"/>
                <a:gd name="T2" fmla="*/ 299 w 335"/>
                <a:gd name="T3" fmla="*/ 57 h 335"/>
                <a:gd name="T4" fmla="*/ 274 w 335"/>
                <a:gd name="T5" fmla="*/ 57 h 335"/>
                <a:gd name="T6" fmla="*/ 274 w 335"/>
                <a:gd name="T7" fmla="*/ 81 h 335"/>
                <a:gd name="T8" fmla="*/ 273 w 335"/>
                <a:gd name="T9" fmla="*/ 110 h 335"/>
                <a:gd name="T10" fmla="*/ 245 w 335"/>
                <a:gd name="T11" fmla="*/ 111 h 335"/>
                <a:gd name="T12" fmla="*/ 220 w 335"/>
                <a:gd name="T13" fmla="*/ 111 h 335"/>
                <a:gd name="T14" fmla="*/ 220 w 335"/>
                <a:gd name="T15" fmla="*/ 136 h 335"/>
                <a:gd name="T16" fmla="*/ 219 w 335"/>
                <a:gd name="T17" fmla="*/ 164 h 335"/>
                <a:gd name="T18" fmla="*/ 190 w 335"/>
                <a:gd name="T19" fmla="*/ 165 h 335"/>
                <a:gd name="T20" fmla="*/ 166 w 335"/>
                <a:gd name="T21" fmla="*/ 166 h 335"/>
                <a:gd name="T22" fmla="*/ 165 w 335"/>
                <a:gd name="T23" fmla="*/ 190 h 335"/>
                <a:gd name="T24" fmla="*/ 164 w 335"/>
                <a:gd name="T25" fmla="*/ 219 h 335"/>
                <a:gd name="T26" fmla="*/ 136 w 335"/>
                <a:gd name="T27" fmla="*/ 220 h 335"/>
                <a:gd name="T28" fmla="*/ 111 w 335"/>
                <a:gd name="T29" fmla="*/ 220 h 335"/>
                <a:gd name="T30" fmla="*/ 111 w 335"/>
                <a:gd name="T31" fmla="*/ 245 h 335"/>
                <a:gd name="T32" fmla="*/ 110 w 335"/>
                <a:gd name="T33" fmla="*/ 273 h 335"/>
                <a:gd name="T34" fmla="*/ 81 w 335"/>
                <a:gd name="T35" fmla="*/ 274 h 335"/>
                <a:gd name="T36" fmla="*/ 57 w 335"/>
                <a:gd name="T37" fmla="*/ 274 h 335"/>
                <a:gd name="T38" fmla="*/ 57 w 335"/>
                <a:gd name="T39" fmla="*/ 299 h 335"/>
                <a:gd name="T40" fmla="*/ 56 w 335"/>
                <a:gd name="T41" fmla="*/ 327 h 335"/>
                <a:gd name="T42" fmla="*/ 27 w 335"/>
                <a:gd name="T43" fmla="*/ 329 h 335"/>
                <a:gd name="T44" fmla="*/ 2 w 335"/>
                <a:gd name="T45" fmla="*/ 329 h 335"/>
                <a:gd name="T46" fmla="*/ 0 w 335"/>
                <a:gd name="T47" fmla="*/ 326 h 335"/>
                <a:gd name="T48" fmla="*/ 28 w 335"/>
                <a:gd name="T49" fmla="*/ 325 h 335"/>
                <a:gd name="T50" fmla="*/ 53 w 335"/>
                <a:gd name="T51" fmla="*/ 325 h 335"/>
                <a:gd name="T52" fmla="*/ 53 w 335"/>
                <a:gd name="T53" fmla="*/ 300 h 335"/>
                <a:gd name="T54" fmla="*/ 54 w 335"/>
                <a:gd name="T55" fmla="*/ 271 h 335"/>
                <a:gd name="T56" fmla="*/ 83 w 335"/>
                <a:gd name="T57" fmla="*/ 270 h 335"/>
                <a:gd name="T58" fmla="*/ 107 w 335"/>
                <a:gd name="T59" fmla="*/ 270 h 335"/>
                <a:gd name="T60" fmla="*/ 107 w 335"/>
                <a:gd name="T61" fmla="*/ 246 h 335"/>
                <a:gd name="T62" fmla="*/ 108 w 335"/>
                <a:gd name="T63" fmla="*/ 217 h 335"/>
                <a:gd name="T64" fmla="*/ 137 w 335"/>
                <a:gd name="T65" fmla="*/ 216 h 335"/>
                <a:gd name="T66" fmla="*/ 162 w 335"/>
                <a:gd name="T67" fmla="*/ 216 h 335"/>
                <a:gd name="T68" fmla="*/ 162 w 335"/>
                <a:gd name="T69" fmla="*/ 191 h 335"/>
                <a:gd name="T70" fmla="*/ 163 w 335"/>
                <a:gd name="T71" fmla="*/ 163 h 335"/>
                <a:gd name="T72" fmla="*/ 191 w 335"/>
                <a:gd name="T73" fmla="*/ 162 h 335"/>
                <a:gd name="T74" fmla="*/ 216 w 335"/>
                <a:gd name="T75" fmla="*/ 162 h 335"/>
                <a:gd name="T76" fmla="*/ 216 w 335"/>
                <a:gd name="T77" fmla="*/ 137 h 335"/>
                <a:gd name="T78" fmla="*/ 217 w 335"/>
                <a:gd name="T79" fmla="*/ 108 h 335"/>
                <a:gd name="T80" fmla="*/ 246 w 335"/>
                <a:gd name="T81" fmla="*/ 107 h 335"/>
                <a:gd name="T82" fmla="*/ 270 w 335"/>
                <a:gd name="T83" fmla="*/ 107 h 335"/>
                <a:gd name="T84" fmla="*/ 270 w 335"/>
                <a:gd name="T85" fmla="*/ 83 h 335"/>
                <a:gd name="T86" fmla="*/ 271 w 335"/>
                <a:gd name="T87" fmla="*/ 54 h 335"/>
                <a:gd name="T88" fmla="*/ 300 w 335"/>
                <a:gd name="T89" fmla="*/ 53 h 335"/>
                <a:gd name="T90" fmla="*/ 325 w 335"/>
                <a:gd name="T91" fmla="*/ 53 h 335"/>
                <a:gd name="T92" fmla="*/ 325 w 335"/>
                <a:gd name="T93" fmla="*/ 28 h 335"/>
                <a:gd name="T94" fmla="*/ 326 w 335"/>
                <a:gd name="T95" fmla="*/ 0 h 335"/>
                <a:gd name="T96" fmla="*/ 329 w 335"/>
                <a:gd name="T97" fmla="*/ 2 h 335"/>
                <a:gd name="T98" fmla="*/ 329 w 335"/>
                <a:gd name="T99" fmla="*/ 27 h 335"/>
                <a:gd name="T100" fmla="*/ 328 w 335"/>
                <a:gd name="T101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35" h="335">
                  <a:moveTo>
                    <a:pt x="328" y="56"/>
                  </a:moveTo>
                  <a:cubicBezTo>
                    <a:pt x="320" y="63"/>
                    <a:pt x="309" y="60"/>
                    <a:pt x="299" y="57"/>
                  </a:cubicBezTo>
                  <a:cubicBezTo>
                    <a:pt x="289" y="54"/>
                    <a:pt x="280" y="51"/>
                    <a:pt x="274" y="57"/>
                  </a:cubicBezTo>
                  <a:cubicBezTo>
                    <a:pt x="268" y="63"/>
                    <a:pt x="271" y="72"/>
                    <a:pt x="274" y="81"/>
                  </a:cubicBezTo>
                  <a:cubicBezTo>
                    <a:pt x="277" y="92"/>
                    <a:pt x="281" y="102"/>
                    <a:pt x="273" y="110"/>
                  </a:cubicBezTo>
                  <a:cubicBezTo>
                    <a:pt x="265" y="118"/>
                    <a:pt x="255" y="114"/>
                    <a:pt x="245" y="111"/>
                  </a:cubicBezTo>
                  <a:cubicBezTo>
                    <a:pt x="235" y="108"/>
                    <a:pt x="226" y="105"/>
                    <a:pt x="220" y="111"/>
                  </a:cubicBezTo>
                  <a:cubicBezTo>
                    <a:pt x="214" y="117"/>
                    <a:pt x="217" y="126"/>
                    <a:pt x="220" y="136"/>
                  </a:cubicBezTo>
                  <a:cubicBezTo>
                    <a:pt x="223" y="146"/>
                    <a:pt x="226" y="157"/>
                    <a:pt x="219" y="164"/>
                  </a:cubicBezTo>
                  <a:cubicBezTo>
                    <a:pt x="211" y="172"/>
                    <a:pt x="200" y="169"/>
                    <a:pt x="190" y="165"/>
                  </a:cubicBezTo>
                  <a:cubicBezTo>
                    <a:pt x="181" y="162"/>
                    <a:pt x="171" y="160"/>
                    <a:pt x="166" y="166"/>
                  </a:cubicBezTo>
                  <a:cubicBezTo>
                    <a:pt x="160" y="171"/>
                    <a:pt x="162" y="181"/>
                    <a:pt x="165" y="190"/>
                  </a:cubicBezTo>
                  <a:cubicBezTo>
                    <a:pt x="169" y="200"/>
                    <a:pt x="172" y="211"/>
                    <a:pt x="164" y="219"/>
                  </a:cubicBezTo>
                  <a:cubicBezTo>
                    <a:pt x="157" y="226"/>
                    <a:pt x="146" y="223"/>
                    <a:pt x="136" y="220"/>
                  </a:cubicBezTo>
                  <a:cubicBezTo>
                    <a:pt x="126" y="217"/>
                    <a:pt x="117" y="214"/>
                    <a:pt x="111" y="220"/>
                  </a:cubicBezTo>
                  <a:cubicBezTo>
                    <a:pt x="105" y="226"/>
                    <a:pt x="108" y="235"/>
                    <a:pt x="111" y="245"/>
                  </a:cubicBezTo>
                  <a:cubicBezTo>
                    <a:pt x="114" y="255"/>
                    <a:pt x="118" y="265"/>
                    <a:pt x="110" y="273"/>
                  </a:cubicBezTo>
                  <a:cubicBezTo>
                    <a:pt x="102" y="281"/>
                    <a:pt x="92" y="277"/>
                    <a:pt x="81" y="274"/>
                  </a:cubicBezTo>
                  <a:cubicBezTo>
                    <a:pt x="72" y="271"/>
                    <a:pt x="63" y="268"/>
                    <a:pt x="57" y="274"/>
                  </a:cubicBezTo>
                  <a:cubicBezTo>
                    <a:pt x="51" y="280"/>
                    <a:pt x="54" y="289"/>
                    <a:pt x="57" y="299"/>
                  </a:cubicBezTo>
                  <a:cubicBezTo>
                    <a:pt x="60" y="309"/>
                    <a:pt x="63" y="320"/>
                    <a:pt x="56" y="327"/>
                  </a:cubicBezTo>
                  <a:cubicBezTo>
                    <a:pt x="48" y="335"/>
                    <a:pt x="37" y="332"/>
                    <a:pt x="27" y="329"/>
                  </a:cubicBezTo>
                  <a:cubicBezTo>
                    <a:pt x="17" y="326"/>
                    <a:pt x="8" y="323"/>
                    <a:pt x="2" y="329"/>
                  </a:cubicBezTo>
                  <a:cubicBezTo>
                    <a:pt x="0" y="326"/>
                    <a:pt x="0" y="326"/>
                    <a:pt x="0" y="326"/>
                  </a:cubicBezTo>
                  <a:cubicBezTo>
                    <a:pt x="7" y="318"/>
                    <a:pt x="18" y="322"/>
                    <a:pt x="28" y="325"/>
                  </a:cubicBezTo>
                  <a:cubicBezTo>
                    <a:pt x="38" y="328"/>
                    <a:pt x="47" y="331"/>
                    <a:pt x="53" y="325"/>
                  </a:cubicBezTo>
                  <a:cubicBezTo>
                    <a:pt x="59" y="319"/>
                    <a:pt x="56" y="310"/>
                    <a:pt x="53" y="300"/>
                  </a:cubicBezTo>
                  <a:cubicBezTo>
                    <a:pt x="50" y="290"/>
                    <a:pt x="46" y="279"/>
                    <a:pt x="54" y="271"/>
                  </a:cubicBezTo>
                  <a:cubicBezTo>
                    <a:pt x="62" y="264"/>
                    <a:pt x="72" y="267"/>
                    <a:pt x="83" y="270"/>
                  </a:cubicBezTo>
                  <a:cubicBezTo>
                    <a:pt x="92" y="273"/>
                    <a:pt x="101" y="276"/>
                    <a:pt x="107" y="270"/>
                  </a:cubicBezTo>
                  <a:cubicBezTo>
                    <a:pt x="113" y="264"/>
                    <a:pt x="110" y="255"/>
                    <a:pt x="107" y="246"/>
                  </a:cubicBezTo>
                  <a:cubicBezTo>
                    <a:pt x="104" y="235"/>
                    <a:pt x="101" y="225"/>
                    <a:pt x="108" y="217"/>
                  </a:cubicBezTo>
                  <a:cubicBezTo>
                    <a:pt x="116" y="209"/>
                    <a:pt x="127" y="213"/>
                    <a:pt x="137" y="216"/>
                  </a:cubicBezTo>
                  <a:cubicBezTo>
                    <a:pt x="147" y="219"/>
                    <a:pt x="156" y="222"/>
                    <a:pt x="162" y="216"/>
                  </a:cubicBezTo>
                  <a:cubicBezTo>
                    <a:pt x="168" y="210"/>
                    <a:pt x="165" y="201"/>
                    <a:pt x="162" y="191"/>
                  </a:cubicBezTo>
                  <a:cubicBezTo>
                    <a:pt x="158" y="181"/>
                    <a:pt x="155" y="170"/>
                    <a:pt x="163" y="163"/>
                  </a:cubicBezTo>
                  <a:cubicBezTo>
                    <a:pt x="170" y="155"/>
                    <a:pt x="181" y="158"/>
                    <a:pt x="191" y="162"/>
                  </a:cubicBezTo>
                  <a:cubicBezTo>
                    <a:pt x="201" y="165"/>
                    <a:pt x="210" y="168"/>
                    <a:pt x="216" y="162"/>
                  </a:cubicBezTo>
                  <a:cubicBezTo>
                    <a:pt x="222" y="156"/>
                    <a:pt x="219" y="147"/>
                    <a:pt x="216" y="137"/>
                  </a:cubicBezTo>
                  <a:cubicBezTo>
                    <a:pt x="213" y="127"/>
                    <a:pt x="209" y="116"/>
                    <a:pt x="217" y="108"/>
                  </a:cubicBezTo>
                  <a:cubicBezTo>
                    <a:pt x="225" y="101"/>
                    <a:pt x="235" y="104"/>
                    <a:pt x="246" y="107"/>
                  </a:cubicBezTo>
                  <a:cubicBezTo>
                    <a:pt x="255" y="110"/>
                    <a:pt x="264" y="113"/>
                    <a:pt x="270" y="107"/>
                  </a:cubicBezTo>
                  <a:cubicBezTo>
                    <a:pt x="276" y="101"/>
                    <a:pt x="273" y="92"/>
                    <a:pt x="270" y="83"/>
                  </a:cubicBezTo>
                  <a:cubicBezTo>
                    <a:pt x="267" y="72"/>
                    <a:pt x="264" y="62"/>
                    <a:pt x="271" y="54"/>
                  </a:cubicBezTo>
                  <a:cubicBezTo>
                    <a:pt x="279" y="46"/>
                    <a:pt x="290" y="50"/>
                    <a:pt x="300" y="53"/>
                  </a:cubicBezTo>
                  <a:cubicBezTo>
                    <a:pt x="310" y="56"/>
                    <a:pt x="319" y="59"/>
                    <a:pt x="325" y="53"/>
                  </a:cubicBezTo>
                  <a:cubicBezTo>
                    <a:pt x="331" y="47"/>
                    <a:pt x="328" y="38"/>
                    <a:pt x="325" y="28"/>
                  </a:cubicBezTo>
                  <a:cubicBezTo>
                    <a:pt x="322" y="18"/>
                    <a:pt x="318" y="7"/>
                    <a:pt x="326" y="0"/>
                  </a:cubicBezTo>
                  <a:cubicBezTo>
                    <a:pt x="329" y="2"/>
                    <a:pt x="329" y="2"/>
                    <a:pt x="329" y="2"/>
                  </a:cubicBezTo>
                  <a:cubicBezTo>
                    <a:pt x="323" y="8"/>
                    <a:pt x="326" y="17"/>
                    <a:pt x="329" y="27"/>
                  </a:cubicBezTo>
                  <a:cubicBezTo>
                    <a:pt x="332" y="37"/>
                    <a:pt x="335" y="48"/>
                    <a:pt x="328" y="56"/>
                  </a:cubicBezTo>
                  <a:close/>
                </a:path>
              </a:pathLst>
            </a:custGeom>
            <a:solidFill>
              <a:srgbClr val="0384D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5" name="Oval 19">
            <a:extLst>
              <a:ext uri="{FF2B5EF4-FFF2-40B4-BE49-F238E27FC236}">
                <a16:creationId xmlns:a16="http://schemas.microsoft.com/office/drawing/2014/main" id="{4A4167EA-A7BD-44A5-8753-54026CC10286}"/>
              </a:ext>
            </a:extLst>
          </p:cNvPr>
          <p:cNvSpPr/>
          <p:nvPr userDrawn="1"/>
        </p:nvSpPr>
        <p:spPr>
          <a:xfrm>
            <a:off x="3990699" y="1323699"/>
            <a:ext cx="4210603" cy="4210603"/>
          </a:xfrm>
          <a:prstGeom prst="ellipse">
            <a:avLst/>
          </a:prstGeom>
          <a:solidFill>
            <a:schemeClr val="bg2"/>
          </a:solidFill>
          <a:ln>
            <a:noFill/>
          </a:ln>
          <a:effectLst>
            <a:outerShdw blurRad="127000" dist="165100" dir="3180000" algn="tl" rotWithShape="0">
              <a:prstClr val="black">
                <a:alpha val="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 13">
            <a:extLst>
              <a:ext uri="{FF2B5EF4-FFF2-40B4-BE49-F238E27FC236}">
                <a16:creationId xmlns:a16="http://schemas.microsoft.com/office/drawing/2014/main" id="{569B410C-9E7C-4FCF-9AD6-011A27CD8835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5966594" y="4239134"/>
            <a:ext cx="258811" cy="236305"/>
          </a:xfrm>
          <a:custGeom>
            <a:avLst/>
            <a:gdLst>
              <a:gd name="T0" fmla="*/ 123 w 245"/>
              <a:gd name="T1" fmla="*/ 223 h 223"/>
              <a:gd name="T2" fmla="*/ 44 w 245"/>
              <a:gd name="T3" fmla="*/ 190 h 223"/>
              <a:gd name="T4" fmla="*/ 44 w 245"/>
              <a:gd name="T5" fmla="*/ 32 h 223"/>
              <a:gd name="T6" fmla="*/ 123 w 245"/>
              <a:gd name="T7" fmla="*/ 0 h 223"/>
              <a:gd name="T8" fmla="*/ 202 w 245"/>
              <a:gd name="T9" fmla="*/ 32 h 223"/>
              <a:gd name="T10" fmla="*/ 202 w 245"/>
              <a:gd name="T11" fmla="*/ 32 h 223"/>
              <a:gd name="T12" fmla="*/ 202 w 245"/>
              <a:gd name="T13" fmla="*/ 190 h 223"/>
              <a:gd name="T14" fmla="*/ 123 w 245"/>
              <a:gd name="T15" fmla="*/ 223 h 223"/>
              <a:gd name="T16" fmla="*/ 123 w 245"/>
              <a:gd name="T17" fmla="*/ 36 h 223"/>
              <a:gd name="T18" fmla="*/ 69 w 245"/>
              <a:gd name="T19" fmla="*/ 58 h 223"/>
              <a:gd name="T20" fmla="*/ 69 w 245"/>
              <a:gd name="T21" fmla="*/ 165 h 223"/>
              <a:gd name="T22" fmla="*/ 123 w 245"/>
              <a:gd name="T23" fmla="*/ 187 h 223"/>
              <a:gd name="T24" fmla="*/ 176 w 245"/>
              <a:gd name="T25" fmla="*/ 165 h 223"/>
              <a:gd name="T26" fmla="*/ 176 w 245"/>
              <a:gd name="T27" fmla="*/ 58 h 223"/>
              <a:gd name="T28" fmla="*/ 123 w 245"/>
              <a:gd name="T29" fmla="*/ 36 h 2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45" h="223">
                <a:moveTo>
                  <a:pt x="123" y="223"/>
                </a:moveTo>
                <a:cubicBezTo>
                  <a:pt x="93" y="223"/>
                  <a:pt x="65" y="212"/>
                  <a:pt x="44" y="190"/>
                </a:cubicBezTo>
                <a:cubicBezTo>
                  <a:pt x="0" y="147"/>
                  <a:pt x="0" y="76"/>
                  <a:pt x="44" y="32"/>
                </a:cubicBezTo>
                <a:cubicBezTo>
                  <a:pt x="65" y="11"/>
                  <a:pt x="93" y="0"/>
                  <a:pt x="123" y="0"/>
                </a:cubicBezTo>
                <a:cubicBezTo>
                  <a:pt x="153" y="0"/>
                  <a:pt x="181" y="11"/>
                  <a:pt x="202" y="32"/>
                </a:cubicBezTo>
                <a:cubicBezTo>
                  <a:pt x="202" y="32"/>
                  <a:pt x="202" y="32"/>
                  <a:pt x="202" y="32"/>
                </a:cubicBezTo>
                <a:cubicBezTo>
                  <a:pt x="245" y="76"/>
                  <a:pt x="245" y="147"/>
                  <a:pt x="202" y="190"/>
                </a:cubicBezTo>
                <a:cubicBezTo>
                  <a:pt x="181" y="212"/>
                  <a:pt x="153" y="223"/>
                  <a:pt x="123" y="223"/>
                </a:cubicBezTo>
                <a:close/>
                <a:moveTo>
                  <a:pt x="123" y="36"/>
                </a:moveTo>
                <a:cubicBezTo>
                  <a:pt x="103" y="36"/>
                  <a:pt x="84" y="43"/>
                  <a:pt x="69" y="58"/>
                </a:cubicBezTo>
                <a:cubicBezTo>
                  <a:pt x="40" y="87"/>
                  <a:pt x="40" y="135"/>
                  <a:pt x="69" y="165"/>
                </a:cubicBezTo>
                <a:cubicBezTo>
                  <a:pt x="84" y="179"/>
                  <a:pt x="103" y="187"/>
                  <a:pt x="123" y="187"/>
                </a:cubicBezTo>
                <a:cubicBezTo>
                  <a:pt x="143" y="187"/>
                  <a:pt x="162" y="179"/>
                  <a:pt x="176" y="165"/>
                </a:cubicBezTo>
                <a:cubicBezTo>
                  <a:pt x="206" y="135"/>
                  <a:pt x="206" y="87"/>
                  <a:pt x="176" y="58"/>
                </a:cubicBezTo>
                <a:cubicBezTo>
                  <a:pt x="162" y="43"/>
                  <a:pt x="143" y="36"/>
                  <a:pt x="123" y="36"/>
                </a:cubicBezTo>
                <a:close/>
              </a:path>
            </a:pathLst>
          </a:custGeom>
          <a:solidFill>
            <a:srgbClr val="0384D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Título 1">
            <a:extLst>
              <a:ext uri="{FF2B5EF4-FFF2-40B4-BE49-F238E27FC236}">
                <a16:creationId xmlns:a16="http://schemas.microsoft.com/office/drawing/2014/main" id="{879A2D48-169D-4ED4-AC66-6F16389DB2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90699" y="2111351"/>
            <a:ext cx="4208625" cy="1922991"/>
          </a:xfrm>
        </p:spPr>
        <p:txBody>
          <a:bodyPr anchor="ctr"/>
          <a:lstStyle>
            <a:lvl1pPr algn="ctr">
              <a:defRPr lang="es-ES" sz="3600" kern="1200" cap="all" spc="60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s-ES"/>
              <a:t>TITLE</a:t>
            </a:r>
          </a:p>
        </p:txBody>
      </p:sp>
      <p:sp>
        <p:nvSpPr>
          <p:cNvPr id="40" name="Text Placeholder 4">
            <a:extLst>
              <a:ext uri="{FF2B5EF4-FFF2-40B4-BE49-F238E27FC236}">
                <a16:creationId xmlns:a16="http://schemas.microsoft.com/office/drawing/2014/main" id="{8E289A1D-D340-4D92-9D34-F5A61FF3291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645152" y="4634178"/>
            <a:ext cx="2877312" cy="900123"/>
          </a:xfrm>
          <a:noFill/>
        </p:spPr>
        <p:txBody>
          <a:bodyPr lIns="180000" tIns="180000" rIns="180000" bIns="180000" anchor="t" anchorCtr="0">
            <a:noAutofit/>
          </a:bodyPr>
          <a:lstStyle>
            <a:lvl1pPr marL="0" indent="0" algn="ctr">
              <a:buNone/>
              <a:defRPr sz="1600" cap="none" baseline="0">
                <a:solidFill>
                  <a:srgbClr val="333333"/>
                </a:solidFill>
                <a:latin typeface="+mj-lt"/>
                <a:cs typeface="Segoe UI Light" panose="020B0502040204020203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Subtitle</a:t>
            </a:r>
          </a:p>
        </p:txBody>
      </p:sp>
      <p:pic>
        <p:nvPicPr>
          <p:cNvPr id="30" name="Gráfico 29">
            <a:extLst>
              <a:ext uri="{FF2B5EF4-FFF2-40B4-BE49-F238E27FC236}">
                <a16:creationId xmlns:a16="http://schemas.microsoft.com/office/drawing/2014/main" id="{8C31AA30-B7DE-488A-8408-93C3A327523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73143" y="6264475"/>
            <a:ext cx="1680299" cy="514995"/>
          </a:xfrm>
          <a:prstGeom prst="rect">
            <a:avLst/>
          </a:prstGeom>
        </p:spPr>
      </p:pic>
      <p:grpSp>
        <p:nvGrpSpPr>
          <p:cNvPr id="34" name="Grupo 33">
            <a:extLst>
              <a:ext uri="{FF2B5EF4-FFF2-40B4-BE49-F238E27FC236}">
                <a16:creationId xmlns:a16="http://schemas.microsoft.com/office/drawing/2014/main" id="{9E3958E5-F6BA-4433-81BC-EB43455CC84D}"/>
              </a:ext>
            </a:extLst>
          </p:cNvPr>
          <p:cNvGrpSpPr/>
          <p:nvPr userDrawn="1"/>
        </p:nvGrpSpPr>
        <p:grpSpPr>
          <a:xfrm>
            <a:off x="9813631" y="6311629"/>
            <a:ext cx="2305226" cy="464331"/>
            <a:chOff x="9955553" y="5742544"/>
            <a:chExt cx="2305226" cy="464331"/>
          </a:xfrm>
        </p:grpSpPr>
        <p:sp>
          <p:nvSpPr>
            <p:cNvPr id="35" name="CuadroTexto 34">
              <a:extLst>
                <a:ext uri="{FF2B5EF4-FFF2-40B4-BE49-F238E27FC236}">
                  <a16:creationId xmlns:a16="http://schemas.microsoft.com/office/drawing/2014/main" id="{76D863AC-7867-4591-835F-A4180FF41F26}"/>
                </a:ext>
              </a:extLst>
            </p:cNvPr>
            <p:cNvSpPr txBox="1"/>
            <p:nvPr userDrawn="1"/>
          </p:nvSpPr>
          <p:spPr>
            <a:xfrm>
              <a:off x="10253731" y="5742544"/>
              <a:ext cx="2007048" cy="464331"/>
            </a:xfrm>
            <a:prstGeom prst="rect">
              <a:avLst/>
            </a:prstGeom>
            <a:noFill/>
          </p:spPr>
          <p:txBody>
            <a:bodyPr wrap="square" lIns="180000" tIns="108000" rIns="180000" bIns="108000" rtlCol="0" anchor="ctr" anchorCtr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s-ES" sz="1600" i="0" spc="-7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ea typeface="Cambria" panose="02040503050406030204" pitchFamily="18" charset="0"/>
                  <a:cs typeface="Segoe UI" panose="020B0502040204020203" pitchFamily="34" charset="0"/>
                </a:rPr>
                <a:t>#</a:t>
              </a:r>
              <a:r>
                <a:rPr lang="en-US" sz="1600" i="0" spc="-70" noProof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ea typeface="Cambria" panose="02040503050406030204" pitchFamily="18" charset="0"/>
                  <a:cs typeface="Segoe UI" panose="020B0502040204020203" pitchFamily="34" charset="0"/>
                </a:rPr>
                <a:t>M365MADVirtual</a:t>
              </a:r>
            </a:p>
          </p:txBody>
        </p:sp>
        <p:pic>
          <p:nvPicPr>
            <p:cNvPr id="36" name="Imagen 35">
              <a:extLst>
                <a:ext uri="{FF2B5EF4-FFF2-40B4-BE49-F238E27FC236}">
                  <a16:creationId xmlns:a16="http://schemas.microsoft.com/office/drawing/2014/main" id="{3A9C66B6-5758-401F-B789-7043212173E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9955553" y="5852050"/>
              <a:ext cx="348003" cy="2829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032735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arator (4)">
    <p:bg>
      <p:bgPr>
        <a:solidFill>
          <a:srgbClr val="0384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27">
            <a:extLst>
              <a:ext uri="{FF2B5EF4-FFF2-40B4-BE49-F238E27FC236}">
                <a16:creationId xmlns:a16="http://schemas.microsoft.com/office/drawing/2014/main" id="{DD17E8EE-66D4-4A31-8FBC-9353AF8109A9}"/>
              </a:ext>
            </a:extLst>
          </p:cNvPr>
          <p:cNvGrpSpPr/>
          <p:nvPr userDrawn="1"/>
        </p:nvGrpSpPr>
        <p:grpSpPr>
          <a:xfrm>
            <a:off x="989839" y="-412435"/>
            <a:ext cx="10212324" cy="7682871"/>
            <a:chOff x="2432790" y="730250"/>
            <a:chExt cx="7132330" cy="5365749"/>
          </a:xfrm>
          <a:solidFill>
            <a:schemeClr val="accent1"/>
          </a:solidFill>
        </p:grpSpPr>
        <p:sp>
          <p:nvSpPr>
            <p:cNvPr id="7" name="Freeform 5">
              <a:extLst>
                <a:ext uri="{FF2B5EF4-FFF2-40B4-BE49-F238E27FC236}">
                  <a16:creationId xmlns:a16="http://schemas.microsoft.com/office/drawing/2014/main" id="{1E783BB3-E7C7-4522-996C-812164C62D03}"/>
                </a:ext>
              </a:extLst>
            </p:cNvPr>
            <p:cNvSpPr>
              <a:spLocks/>
            </p:cNvSpPr>
            <p:nvPr/>
          </p:nvSpPr>
          <p:spPr bwMode="auto">
            <a:xfrm>
              <a:off x="3363911" y="800100"/>
              <a:ext cx="5110162" cy="5078412"/>
            </a:xfrm>
            <a:custGeom>
              <a:avLst/>
              <a:gdLst>
                <a:gd name="T0" fmla="*/ 1670 w 2447"/>
                <a:gd name="T1" fmla="*/ 937 h 2432"/>
                <a:gd name="T2" fmla="*/ 1589 w 2447"/>
                <a:gd name="T3" fmla="*/ 957 h 2432"/>
                <a:gd name="T4" fmla="*/ 1551 w 2447"/>
                <a:gd name="T5" fmla="*/ 930 h 2432"/>
                <a:gd name="T6" fmla="*/ 1550 w 2447"/>
                <a:gd name="T7" fmla="*/ 929 h 2432"/>
                <a:gd name="T8" fmla="*/ 1423 w 2447"/>
                <a:gd name="T9" fmla="*/ 929 h 2432"/>
                <a:gd name="T10" fmla="*/ 1311 w 2447"/>
                <a:gd name="T11" fmla="*/ 1041 h 2432"/>
                <a:gd name="T12" fmla="*/ 1183 w 2447"/>
                <a:gd name="T13" fmla="*/ 1041 h 2432"/>
                <a:gd name="T14" fmla="*/ 1183 w 2447"/>
                <a:gd name="T15" fmla="*/ 913 h 2432"/>
                <a:gd name="T16" fmla="*/ 1550 w 2447"/>
                <a:gd name="T17" fmla="*/ 546 h 2432"/>
                <a:gd name="T18" fmla="*/ 1555 w 2447"/>
                <a:gd name="T19" fmla="*/ 423 h 2432"/>
                <a:gd name="T20" fmla="*/ 1555 w 2447"/>
                <a:gd name="T21" fmla="*/ 423 h 2432"/>
                <a:gd name="T22" fmla="*/ 1523 w 2447"/>
                <a:gd name="T23" fmla="*/ 380 h 2432"/>
                <a:gd name="T24" fmla="*/ 1543 w 2447"/>
                <a:gd name="T25" fmla="*/ 299 h 2432"/>
                <a:gd name="T26" fmla="*/ 1678 w 2447"/>
                <a:gd name="T27" fmla="*/ 163 h 2432"/>
                <a:gd name="T28" fmla="*/ 1678 w 2447"/>
                <a:gd name="T29" fmla="*/ 36 h 2432"/>
                <a:gd name="T30" fmla="*/ 1550 w 2447"/>
                <a:gd name="T31" fmla="*/ 36 h 2432"/>
                <a:gd name="T32" fmla="*/ 1462 w 2447"/>
                <a:gd name="T33" fmla="*/ 124 h 2432"/>
                <a:gd name="T34" fmla="*/ 1381 w 2447"/>
                <a:gd name="T35" fmla="*/ 143 h 2432"/>
                <a:gd name="T36" fmla="*/ 1348 w 2447"/>
                <a:gd name="T37" fmla="*/ 121 h 2432"/>
                <a:gd name="T38" fmla="*/ 1343 w 2447"/>
                <a:gd name="T39" fmla="*/ 115 h 2432"/>
                <a:gd name="T40" fmla="*/ 1215 w 2447"/>
                <a:gd name="T41" fmla="*/ 115 h 2432"/>
                <a:gd name="T42" fmla="*/ 35 w 2447"/>
                <a:gd name="T43" fmla="*/ 1296 h 2432"/>
                <a:gd name="T44" fmla="*/ 35 w 2447"/>
                <a:gd name="T45" fmla="*/ 1424 h 2432"/>
                <a:gd name="T46" fmla="*/ 162 w 2447"/>
                <a:gd name="T47" fmla="*/ 1424 h 2432"/>
                <a:gd name="T48" fmla="*/ 266 w 2447"/>
                <a:gd name="T49" fmla="*/ 1320 h 2432"/>
                <a:gd name="T50" fmla="*/ 394 w 2447"/>
                <a:gd name="T51" fmla="*/ 1320 h 2432"/>
                <a:gd name="T52" fmla="*/ 394 w 2447"/>
                <a:gd name="T53" fmla="*/ 1447 h 2432"/>
                <a:gd name="T54" fmla="*/ 178 w 2447"/>
                <a:gd name="T55" fmla="*/ 1663 h 2432"/>
                <a:gd name="T56" fmla="*/ 178 w 2447"/>
                <a:gd name="T57" fmla="*/ 1790 h 2432"/>
                <a:gd name="T58" fmla="*/ 306 w 2447"/>
                <a:gd name="T59" fmla="*/ 1790 h 2432"/>
                <a:gd name="T60" fmla="*/ 497 w 2447"/>
                <a:gd name="T61" fmla="*/ 1599 h 2432"/>
                <a:gd name="T62" fmla="*/ 625 w 2447"/>
                <a:gd name="T63" fmla="*/ 1599 h 2432"/>
                <a:gd name="T64" fmla="*/ 625 w 2447"/>
                <a:gd name="T65" fmla="*/ 1727 h 2432"/>
                <a:gd name="T66" fmla="*/ 178 w 2447"/>
                <a:gd name="T67" fmla="*/ 2173 h 2432"/>
                <a:gd name="T68" fmla="*/ 178 w 2447"/>
                <a:gd name="T69" fmla="*/ 2301 h 2432"/>
                <a:gd name="T70" fmla="*/ 306 w 2447"/>
                <a:gd name="T71" fmla="*/ 2301 h 2432"/>
                <a:gd name="T72" fmla="*/ 673 w 2447"/>
                <a:gd name="T73" fmla="*/ 1934 h 2432"/>
                <a:gd name="T74" fmla="*/ 801 w 2447"/>
                <a:gd name="T75" fmla="*/ 1934 h 2432"/>
                <a:gd name="T76" fmla="*/ 801 w 2447"/>
                <a:gd name="T77" fmla="*/ 2062 h 2432"/>
                <a:gd name="T78" fmla="*/ 815 w 2447"/>
                <a:gd name="T79" fmla="*/ 2047 h 2432"/>
                <a:gd name="T80" fmla="*/ 815 w 2447"/>
                <a:gd name="T81" fmla="*/ 2175 h 2432"/>
                <a:gd name="T82" fmla="*/ 942 w 2447"/>
                <a:gd name="T83" fmla="*/ 2175 h 2432"/>
                <a:gd name="T84" fmla="*/ 968 w 2447"/>
                <a:gd name="T85" fmla="*/ 2149 h 2432"/>
                <a:gd name="T86" fmla="*/ 1096 w 2447"/>
                <a:gd name="T87" fmla="*/ 2149 h 2432"/>
                <a:gd name="T88" fmla="*/ 1096 w 2447"/>
                <a:gd name="T89" fmla="*/ 2277 h 2432"/>
                <a:gd name="T90" fmla="*/ 1104 w 2447"/>
                <a:gd name="T91" fmla="*/ 2269 h 2432"/>
                <a:gd name="T92" fmla="*/ 1104 w 2447"/>
                <a:gd name="T93" fmla="*/ 2397 h 2432"/>
                <a:gd name="T94" fmla="*/ 1231 w 2447"/>
                <a:gd name="T95" fmla="*/ 2397 h 2432"/>
                <a:gd name="T96" fmla="*/ 2412 w 2447"/>
                <a:gd name="T97" fmla="*/ 1216 h 2432"/>
                <a:gd name="T98" fmla="*/ 2412 w 2447"/>
                <a:gd name="T99" fmla="*/ 1089 h 2432"/>
                <a:gd name="T100" fmla="*/ 2284 w 2447"/>
                <a:gd name="T101" fmla="*/ 1089 h 2432"/>
                <a:gd name="T102" fmla="*/ 2252 w 2447"/>
                <a:gd name="T103" fmla="*/ 1120 h 2432"/>
                <a:gd name="T104" fmla="*/ 2125 w 2447"/>
                <a:gd name="T105" fmla="*/ 1120 h 2432"/>
                <a:gd name="T106" fmla="*/ 2125 w 2447"/>
                <a:gd name="T107" fmla="*/ 993 h 2432"/>
                <a:gd name="T108" fmla="*/ 2334 w 2447"/>
                <a:gd name="T109" fmla="*/ 784 h 2432"/>
                <a:gd name="T110" fmla="*/ 2334 w 2447"/>
                <a:gd name="T111" fmla="*/ 656 h 2432"/>
                <a:gd name="T112" fmla="*/ 2206 w 2447"/>
                <a:gd name="T113" fmla="*/ 656 h 2432"/>
                <a:gd name="T114" fmla="*/ 2196 w 2447"/>
                <a:gd name="T115" fmla="*/ 666 h 2432"/>
                <a:gd name="T116" fmla="*/ 2123 w 2447"/>
                <a:gd name="T117" fmla="*/ 678 h 2432"/>
                <a:gd name="T118" fmla="*/ 2088 w 2447"/>
                <a:gd name="T119" fmla="*/ 653 h 2432"/>
                <a:gd name="T120" fmla="*/ 2085 w 2447"/>
                <a:gd name="T121" fmla="*/ 650 h 2432"/>
                <a:gd name="T122" fmla="*/ 1957 w 2447"/>
                <a:gd name="T123" fmla="*/ 650 h 2432"/>
                <a:gd name="T124" fmla="*/ 1670 w 2447"/>
                <a:gd name="T125" fmla="*/ 937 h 24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447" h="2432">
                  <a:moveTo>
                    <a:pt x="1670" y="937"/>
                  </a:moveTo>
                  <a:cubicBezTo>
                    <a:pt x="1635" y="970"/>
                    <a:pt x="1604" y="963"/>
                    <a:pt x="1589" y="957"/>
                  </a:cubicBezTo>
                  <a:cubicBezTo>
                    <a:pt x="1569" y="948"/>
                    <a:pt x="1564" y="942"/>
                    <a:pt x="1551" y="930"/>
                  </a:cubicBezTo>
                  <a:cubicBezTo>
                    <a:pt x="1551" y="930"/>
                    <a:pt x="1551" y="929"/>
                    <a:pt x="1550" y="929"/>
                  </a:cubicBezTo>
                  <a:cubicBezTo>
                    <a:pt x="1515" y="894"/>
                    <a:pt x="1458" y="894"/>
                    <a:pt x="1423" y="929"/>
                  </a:cubicBezTo>
                  <a:cubicBezTo>
                    <a:pt x="1311" y="1041"/>
                    <a:pt x="1311" y="1041"/>
                    <a:pt x="1311" y="1041"/>
                  </a:cubicBezTo>
                  <a:cubicBezTo>
                    <a:pt x="1276" y="1076"/>
                    <a:pt x="1219" y="1076"/>
                    <a:pt x="1183" y="1041"/>
                  </a:cubicBezTo>
                  <a:cubicBezTo>
                    <a:pt x="1148" y="1005"/>
                    <a:pt x="1148" y="948"/>
                    <a:pt x="1183" y="913"/>
                  </a:cubicBezTo>
                  <a:cubicBezTo>
                    <a:pt x="1550" y="546"/>
                    <a:pt x="1550" y="546"/>
                    <a:pt x="1550" y="546"/>
                  </a:cubicBezTo>
                  <a:cubicBezTo>
                    <a:pt x="1584" y="512"/>
                    <a:pt x="1585" y="459"/>
                    <a:pt x="1555" y="423"/>
                  </a:cubicBezTo>
                  <a:cubicBezTo>
                    <a:pt x="1555" y="423"/>
                    <a:pt x="1555" y="423"/>
                    <a:pt x="1555" y="423"/>
                  </a:cubicBezTo>
                  <a:cubicBezTo>
                    <a:pt x="1539" y="406"/>
                    <a:pt x="1533" y="402"/>
                    <a:pt x="1523" y="380"/>
                  </a:cubicBezTo>
                  <a:cubicBezTo>
                    <a:pt x="1516" y="365"/>
                    <a:pt x="1510" y="334"/>
                    <a:pt x="1543" y="299"/>
                  </a:cubicBezTo>
                  <a:cubicBezTo>
                    <a:pt x="1678" y="163"/>
                    <a:pt x="1678" y="163"/>
                    <a:pt x="1678" y="163"/>
                  </a:cubicBezTo>
                  <a:cubicBezTo>
                    <a:pt x="1713" y="128"/>
                    <a:pt x="1713" y="71"/>
                    <a:pt x="1678" y="36"/>
                  </a:cubicBezTo>
                  <a:cubicBezTo>
                    <a:pt x="1643" y="0"/>
                    <a:pt x="1586" y="0"/>
                    <a:pt x="1550" y="36"/>
                  </a:cubicBezTo>
                  <a:cubicBezTo>
                    <a:pt x="1462" y="124"/>
                    <a:pt x="1462" y="124"/>
                    <a:pt x="1462" y="124"/>
                  </a:cubicBezTo>
                  <a:cubicBezTo>
                    <a:pt x="1427" y="156"/>
                    <a:pt x="1396" y="150"/>
                    <a:pt x="1381" y="143"/>
                  </a:cubicBezTo>
                  <a:cubicBezTo>
                    <a:pt x="1364" y="136"/>
                    <a:pt x="1358" y="130"/>
                    <a:pt x="1348" y="121"/>
                  </a:cubicBezTo>
                  <a:cubicBezTo>
                    <a:pt x="1346" y="119"/>
                    <a:pt x="1345" y="117"/>
                    <a:pt x="1343" y="115"/>
                  </a:cubicBezTo>
                  <a:cubicBezTo>
                    <a:pt x="1308" y="80"/>
                    <a:pt x="1251" y="80"/>
                    <a:pt x="1215" y="115"/>
                  </a:cubicBezTo>
                  <a:cubicBezTo>
                    <a:pt x="35" y="1296"/>
                    <a:pt x="35" y="1296"/>
                    <a:pt x="35" y="1296"/>
                  </a:cubicBezTo>
                  <a:cubicBezTo>
                    <a:pt x="0" y="1331"/>
                    <a:pt x="0" y="1388"/>
                    <a:pt x="35" y="1424"/>
                  </a:cubicBezTo>
                  <a:cubicBezTo>
                    <a:pt x="70" y="1459"/>
                    <a:pt x="127" y="1459"/>
                    <a:pt x="162" y="1424"/>
                  </a:cubicBezTo>
                  <a:cubicBezTo>
                    <a:pt x="266" y="1320"/>
                    <a:pt x="266" y="1320"/>
                    <a:pt x="266" y="1320"/>
                  </a:cubicBezTo>
                  <a:cubicBezTo>
                    <a:pt x="301" y="1285"/>
                    <a:pt x="359" y="1285"/>
                    <a:pt x="394" y="1320"/>
                  </a:cubicBezTo>
                  <a:cubicBezTo>
                    <a:pt x="429" y="1355"/>
                    <a:pt x="429" y="1412"/>
                    <a:pt x="394" y="1447"/>
                  </a:cubicBezTo>
                  <a:cubicBezTo>
                    <a:pt x="178" y="1663"/>
                    <a:pt x="178" y="1663"/>
                    <a:pt x="178" y="1663"/>
                  </a:cubicBezTo>
                  <a:cubicBezTo>
                    <a:pt x="143" y="1698"/>
                    <a:pt x="143" y="1755"/>
                    <a:pt x="178" y="1790"/>
                  </a:cubicBezTo>
                  <a:cubicBezTo>
                    <a:pt x="214" y="1826"/>
                    <a:pt x="271" y="1826"/>
                    <a:pt x="306" y="1790"/>
                  </a:cubicBezTo>
                  <a:cubicBezTo>
                    <a:pt x="497" y="1599"/>
                    <a:pt x="497" y="1599"/>
                    <a:pt x="497" y="1599"/>
                  </a:cubicBezTo>
                  <a:cubicBezTo>
                    <a:pt x="533" y="1564"/>
                    <a:pt x="590" y="1564"/>
                    <a:pt x="625" y="1599"/>
                  </a:cubicBezTo>
                  <a:cubicBezTo>
                    <a:pt x="660" y="1634"/>
                    <a:pt x="660" y="1691"/>
                    <a:pt x="625" y="1727"/>
                  </a:cubicBezTo>
                  <a:cubicBezTo>
                    <a:pt x="178" y="2173"/>
                    <a:pt x="178" y="2173"/>
                    <a:pt x="178" y="2173"/>
                  </a:cubicBezTo>
                  <a:cubicBezTo>
                    <a:pt x="143" y="2209"/>
                    <a:pt x="143" y="2266"/>
                    <a:pt x="178" y="2301"/>
                  </a:cubicBezTo>
                  <a:cubicBezTo>
                    <a:pt x="214" y="2336"/>
                    <a:pt x="271" y="2336"/>
                    <a:pt x="306" y="2301"/>
                  </a:cubicBezTo>
                  <a:cubicBezTo>
                    <a:pt x="673" y="1934"/>
                    <a:pt x="673" y="1934"/>
                    <a:pt x="673" y="1934"/>
                  </a:cubicBezTo>
                  <a:cubicBezTo>
                    <a:pt x="708" y="1899"/>
                    <a:pt x="765" y="1899"/>
                    <a:pt x="801" y="1934"/>
                  </a:cubicBezTo>
                  <a:cubicBezTo>
                    <a:pt x="836" y="1969"/>
                    <a:pt x="836" y="2026"/>
                    <a:pt x="801" y="2062"/>
                  </a:cubicBezTo>
                  <a:cubicBezTo>
                    <a:pt x="815" y="2047"/>
                    <a:pt x="815" y="2047"/>
                    <a:pt x="815" y="2047"/>
                  </a:cubicBezTo>
                  <a:cubicBezTo>
                    <a:pt x="779" y="2083"/>
                    <a:pt x="779" y="2140"/>
                    <a:pt x="815" y="2175"/>
                  </a:cubicBezTo>
                  <a:cubicBezTo>
                    <a:pt x="850" y="2210"/>
                    <a:pt x="907" y="2210"/>
                    <a:pt x="942" y="2175"/>
                  </a:cubicBezTo>
                  <a:cubicBezTo>
                    <a:pt x="968" y="2149"/>
                    <a:pt x="968" y="2149"/>
                    <a:pt x="968" y="2149"/>
                  </a:cubicBezTo>
                  <a:cubicBezTo>
                    <a:pt x="1003" y="2114"/>
                    <a:pt x="1060" y="2114"/>
                    <a:pt x="1096" y="2149"/>
                  </a:cubicBezTo>
                  <a:cubicBezTo>
                    <a:pt x="1131" y="2185"/>
                    <a:pt x="1131" y="2242"/>
                    <a:pt x="1096" y="2277"/>
                  </a:cubicBezTo>
                  <a:cubicBezTo>
                    <a:pt x="1104" y="2269"/>
                    <a:pt x="1104" y="2269"/>
                    <a:pt x="1104" y="2269"/>
                  </a:cubicBezTo>
                  <a:cubicBezTo>
                    <a:pt x="1068" y="2304"/>
                    <a:pt x="1068" y="2361"/>
                    <a:pt x="1104" y="2397"/>
                  </a:cubicBezTo>
                  <a:cubicBezTo>
                    <a:pt x="1139" y="2432"/>
                    <a:pt x="1196" y="2432"/>
                    <a:pt x="1231" y="2397"/>
                  </a:cubicBezTo>
                  <a:cubicBezTo>
                    <a:pt x="2412" y="1216"/>
                    <a:pt x="2412" y="1216"/>
                    <a:pt x="2412" y="1216"/>
                  </a:cubicBezTo>
                  <a:cubicBezTo>
                    <a:pt x="2447" y="1181"/>
                    <a:pt x="2447" y="1124"/>
                    <a:pt x="2412" y="1089"/>
                  </a:cubicBezTo>
                  <a:cubicBezTo>
                    <a:pt x="2377" y="1053"/>
                    <a:pt x="2319" y="1053"/>
                    <a:pt x="2284" y="1089"/>
                  </a:cubicBezTo>
                  <a:cubicBezTo>
                    <a:pt x="2252" y="1120"/>
                    <a:pt x="2252" y="1120"/>
                    <a:pt x="2252" y="1120"/>
                  </a:cubicBezTo>
                  <a:cubicBezTo>
                    <a:pt x="2217" y="1156"/>
                    <a:pt x="2160" y="1156"/>
                    <a:pt x="2125" y="1120"/>
                  </a:cubicBezTo>
                  <a:cubicBezTo>
                    <a:pt x="2089" y="1085"/>
                    <a:pt x="2089" y="1028"/>
                    <a:pt x="2125" y="993"/>
                  </a:cubicBezTo>
                  <a:cubicBezTo>
                    <a:pt x="2334" y="784"/>
                    <a:pt x="2334" y="784"/>
                    <a:pt x="2334" y="784"/>
                  </a:cubicBezTo>
                  <a:cubicBezTo>
                    <a:pt x="2369" y="748"/>
                    <a:pt x="2369" y="691"/>
                    <a:pt x="2334" y="656"/>
                  </a:cubicBezTo>
                  <a:cubicBezTo>
                    <a:pt x="2299" y="621"/>
                    <a:pt x="2241" y="621"/>
                    <a:pt x="2206" y="656"/>
                  </a:cubicBezTo>
                  <a:cubicBezTo>
                    <a:pt x="2196" y="666"/>
                    <a:pt x="2196" y="666"/>
                    <a:pt x="2196" y="666"/>
                  </a:cubicBezTo>
                  <a:cubicBezTo>
                    <a:pt x="2164" y="690"/>
                    <a:pt x="2137" y="684"/>
                    <a:pt x="2123" y="678"/>
                  </a:cubicBezTo>
                  <a:cubicBezTo>
                    <a:pt x="2105" y="670"/>
                    <a:pt x="2100" y="664"/>
                    <a:pt x="2088" y="653"/>
                  </a:cubicBezTo>
                  <a:cubicBezTo>
                    <a:pt x="2087" y="652"/>
                    <a:pt x="2086" y="651"/>
                    <a:pt x="2085" y="650"/>
                  </a:cubicBezTo>
                  <a:cubicBezTo>
                    <a:pt x="2049" y="615"/>
                    <a:pt x="1992" y="615"/>
                    <a:pt x="1957" y="650"/>
                  </a:cubicBezTo>
                  <a:lnTo>
                    <a:pt x="1670" y="937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DC0DA3A7-2A72-4AD8-AA84-10CCB62E25EE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5702" y="2195512"/>
              <a:ext cx="700088" cy="700088"/>
            </a:xfrm>
            <a:custGeom>
              <a:avLst/>
              <a:gdLst>
                <a:gd name="T0" fmla="*/ 328 w 335"/>
                <a:gd name="T1" fmla="*/ 56 h 335"/>
                <a:gd name="T2" fmla="*/ 299 w 335"/>
                <a:gd name="T3" fmla="*/ 57 h 335"/>
                <a:gd name="T4" fmla="*/ 274 w 335"/>
                <a:gd name="T5" fmla="*/ 57 h 335"/>
                <a:gd name="T6" fmla="*/ 274 w 335"/>
                <a:gd name="T7" fmla="*/ 81 h 335"/>
                <a:gd name="T8" fmla="*/ 273 w 335"/>
                <a:gd name="T9" fmla="*/ 110 h 335"/>
                <a:gd name="T10" fmla="*/ 245 w 335"/>
                <a:gd name="T11" fmla="*/ 111 h 335"/>
                <a:gd name="T12" fmla="*/ 220 w 335"/>
                <a:gd name="T13" fmla="*/ 111 h 335"/>
                <a:gd name="T14" fmla="*/ 220 w 335"/>
                <a:gd name="T15" fmla="*/ 136 h 335"/>
                <a:gd name="T16" fmla="*/ 219 w 335"/>
                <a:gd name="T17" fmla="*/ 164 h 335"/>
                <a:gd name="T18" fmla="*/ 190 w 335"/>
                <a:gd name="T19" fmla="*/ 165 h 335"/>
                <a:gd name="T20" fmla="*/ 166 w 335"/>
                <a:gd name="T21" fmla="*/ 166 h 335"/>
                <a:gd name="T22" fmla="*/ 165 w 335"/>
                <a:gd name="T23" fmla="*/ 190 h 335"/>
                <a:gd name="T24" fmla="*/ 164 w 335"/>
                <a:gd name="T25" fmla="*/ 219 h 335"/>
                <a:gd name="T26" fmla="*/ 136 w 335"/>
                <a:gd name="T27" fmla="*/ 220 h 335"/>
                <a:gd name="T28" fmla="*/ 111 w 335"/>
                <a:gd name="T29" fmla="*/ 220 h 335"/>
                <a:gd name="T30" fmla="*/ 111 w 335"/>
                <a:gd name="T31" fmla="*/ 245 h 335"/>
                <a:gd name="T32" fmla="*/ 110 w 335"/>
                <a:gd name="T33" fmla="*/ 273 h 335"/>
                <a:gd name="T34" fmla="*/ 81 w 335"/>
                <a:gd name="T35" fmla="*/ 274 h 335"/>
                <a:gd name="T36" fmla="*/ 57 w 335"/>
                <a:gd name="T37" fmla="*/ 274 h 335"/>
                <a:gd name="T38" fmla="*/ 57 w 335"/>
                <a:gd name="T39" fmla="*/ 299 h 335"/>
                <a:gd name="T40" fmla="*/ 56 w 335"/>
                <a:gd name="T41" fmla="*/ 327 h 335"/>
                <a:gd name="T42" fmla="*/ 27 w 335"/>
                <a:gd name="T43" fmla="*/ 329 h 335"/>
                <a:gd name="T44" fmla="*/ 2 w 335"/>
                <a:gd name="T45" fmla="*/ 329 h 335"/>
                <a:gd name="T46" fmla="*/ 0 w 335"/>
                <a:gd name="T47" fmla="*/ 326 h 335"/>
                <a:gd name="T48" fmla="*/ 28 w 335"/>
                <a:gd name="T49" fmla="*/ 325 h 335"/>
                <a:gd name="T50" fmla="*/ 53 w 335"/>
                <a:gd name="T51" fmla="*/ 325 h 335"/>
                <a:gd name="T52" fmla="*/ 53 w 335"/>
                <a:gd name="T53" fmla="*/ 300 h 335"/>
                <a:gd name="T54" fmla="*/ 54 w 335"/>
                <a:gd name="T55" fmla="*/ 271 h 335"/>
                <a:gd name="T56" fmla="*/ 83 w 335"/>
                <a:gd name="T57" fmla="*/ 270 h 335"/>
                <a:gd name="T58" fmla="*/ 107 w 335"/>
                <a:gd name="T59" fmla="*/ 270 h 335"/>
                <a:gd name="T60" fmla="*/ 107 w 335"/>
                <a:gd name="T61" fmla="*/ 246 h 335"/>
                <a:gd name="T62" fmla="*/ 108 w 335"/>
                <a:gd name="T63" fmla="*/ 217 h 335"/>
                <a:gd name="T64" fmla="*/ 137 w 335"/>
                <a:gd name="T65" fmla="*/ 216 h 335"/>
                <a:gd name="T66" fmla="*/ 162 w 335"/>
                <a:gd name="T67" fmla="*/ 216 h 335"/>
                <a:gd name="T68" fmla="*/ 162 w 335"/>
                <a:gd name="T69" fmla="*/ 191 h 335"/>
                <a:gd name="T70" fmla="*/ 163 w 335"/>
                <a:gd name="T71" fmla="*/ 163 h 335"/>
                <a:gd name="T72" fmla="*/ 191 w 335"/>
                <a:gd name="T73" fmla="*/ 162 h 335"/>
                <a:gd name="T74" fmla="*/ 216 w 335"/>
                <a:gd name="T75" fmla="*/ 162 h 335"/>
                <a:gd name="T76" fmla="*/ 216 w 335"/>
                <a:gd name="T77" fmla="*/ 137 h 335"/>
                <a:gd name="T78" fmla="*/ 217 w 335"/>
                <a:gd name="T79" fmla="*/ 108 h 335"/>
                <a:gd name="T80" fmla="*/ 246 w 335"/>
                <a:gd name="T81" fmla="*/ 107 h 335"/>
                <a:gd name="T82" fmla="*/ 270 w 335"/>
                <a:gd name="T83" fmla="*/ 107 h 335"/>
                <a:gd name="T84" fmla="*/ 270 w 335"/>
                <a:gd name="T85" fmla="*/ 83 h 335"/>
                <a:gd name="T86" fmla="*/ 271 w 335"/>
                <a:gd name="T87" fmla="*/ 54 h 335"/>
                <a:gd name="T88" fmla="*/ 300 w 335"/>
                <a:gd name="T89" fmla="*/ 53 h 335"/>
                <a:gd name="T90" fmla="*/ 325 w 335"/>
                <a:gd name="T91" fmla="*/ 53 h 335"/>
                <a:gd name="T92" fmla="*/ 325 w 335"/>
                <a:gd name="T93" fmla="*/ 28 h 335"/>
                <a:gd name="T94" fmla="*/ 326 w 335"/>
                <a:gd name="T95" fmla="*/ 0 h 335"/>
                <a:gd name="T96" fmla="*/ 329 w 335"/>
                <a:gd name="T97" fmla="*/ 2 h 335"/>
                <a:gd name="T98" fmla="*/ 329 w 335"/>
                <a:gd name="T99" fmla="*/ 27 h 335"/>
                <a:gd name="T100" fmla="*/ 328 w 335"/>
                <a:gd name="T101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35" h="335">
                  <a:moveTo>
                    <a:pt x="328" y="56"/>
                  </a:moveTo>
                  <a:cubicBezTo>
                    <a:pt x="320" y="63"/>
                    <a:pt x="309" y="60"/>
                    <a:pt x="299" y="57"/>
                  </a:cubicBezTo>
                  <a:cubicBezTo>
                    <a:pt x="289" y="54"/>
                    <a:pt x="280" y="51"/>
                    <a:pt x="274" y="57"/>
                  </a:cubicBezTo>
                  <a:cubicBezTo>
                    <a:pt x="268" y="63"/>
                    <a:pt x="271" y="72"/>
                    <a:pt x="274" y="81"/>
                  </a:cubicBezTo>
                  <a:cubicBezTo>
                    <a:pt x="277" y="92"/>
                    <a:pt x="281" y="102"/>
                    <a:pt x="273" y="110"/>
                  </a:cubicBezTo>
                  <a:cubicBezTo>
                    <a:pt x="265" y="118"/>
                    <a:pt x="255" y="114"/>
                    <a:pt x="245" y="111"/>
                  </a:cubicBezTo>
                  <a:cubicBezTo>
                    <a:pt x="235" y="108"/>
                    <a:pt x="226" y="105"/>
                    <a:pt x="220" y="111"/>
                  </a:cubicBezTo>
                  <a:cubicBezTo>
                    <a:pt x="214" y="117"/>
                    <a:pt x="217" y="126"/>
                    <a:pt x="220" y="136"/>
                  </a:cubicBezTo>
                  <a:cubicBezTo>
                    <a:pt x="223" y="146"/>
                    <a:pt x="226" y="157"/>
                    <a:pt x="219" y="164"/>
                  </a:cubicBezTo>
                  <a:cubicBezTo>
                    <a:pt x="211" y="172"/>
                    <a:pt x="200" y="169"/>
                    <a:pt x="190" y="165"/>
                  </a:cubicBezTo>
                  <a:cubicBezTo>
                    <a:pt x="181" y="162"/>
                    <a:pt x="171" y="160"/>
                    <a:pt x="166" y="166"/>
                  </a:cubicBezTo>
                  <a:cubicBezTo>
                    <a:pt x="160" y="171"/>
                    <a:pt x="162" y="181"/>
                    <a:pt x="165" y="190"/>
                  </a:cubicBezTo>
                  <a:cubicBezTo>
                    <a:pt x="169" y="200"/>
                    <a:pt x="172" y="211"/>
                    <a:pt x="164" y="219"/>
                  </a:cubicBezTo>
                  <a:cubicBezTo>
                    <a:pt x="157" y="226"/>
                    <a:pt x="146" y="223"/>
                    <a:pt x="136" y="220"/>
                  </a:cubicBezTo>
                  <a:cubicBezTo>
                    <a:pt x="126" y="217"/>
                    <a:pt x="117" y="214"/>
                    <a:pt x="111" y="220"/>
                  </a:cubicBezTo>
                  <a:cubicBezTo>
                    <a:pt x="105" y="226"/>
                    <a:pt x="108" y="235"/>
                    <a:pt x="111" y="245"/>
                  </a:cubicBezTo>
                  <a:cubicBezTo>
                    <a:pt x="114" y="255"/>
                    <a:pt x="118" y="265"/>
                    <a:pt x="110" y="273"/>
                  </a:cubicBezTo>
                  <a:cubicBezTo>
                    <a:pt x="102" y="281"/>
                    <a:pt x="92" y="277"/>
                    <a:pt x="81" y="274"/>
                  </a:cubicBezTo>
                  <a:cubicBezTo>
                    <a:pt x="72" y="271"/>
                    <a:pt x="63" y="268"/>
                    <a:pt x="57" y="274"/>
                  </a:cubicBezTo>
                  <a:cubicBezTo>
                    <a:pt x="51" y="280"/>
                    <a:pt x="54" y="289"/>
                    <a:pt x="57" y="299"/>
                  </a:cubicBezTo>
                  <a:cubicBezTo>
                    <a:pt x="60" y="309"/>
                    <a:pt x="63" y="320"/>
                    <a:pt x="56" y="327"/>
                  </a:cubicBezTo>
                  <a:cubicBezTo>
                    <a:pt x="48" y="335"/>
                    <a:pt x="37" y="332"/>
                    <a:pt x="27" y="329"/>
                  </a:cubicBezTo>
                  <a:cubicBezTo>
                    <a:pt x="17" y="326"/>
                    <a:pt x="8" y="323"/>
                    <a:pt x="2" y="329"/>
                  </a:cubicBezTo>
                  <a:cubicBezTo>
                    <a:pt x="0" y="326"/>
                    <a:pt x="0" y="326"/>
                    <a:pt x="0" y="326"/>
                  </a:cubicBezTo>
                  <a:cubicBezTo>
                    <a:pt x="7" y="318"/>
                    <a:pt x="18" y="322"/>
                    <a:pt x="28" y="325"/>
                  </a:cubicBezTo>
                  <a:cubicBezTo>
                    <a:pt x="38" y="328"/>
                    <a:pt x="47" y="331"/>
                    <a:pt x="53" y="325"/>
                  </a:cubicBezTo>
                  <a:cubicBezTo>
                    <a:pt x="59" y="319"/>
                    <a:pt x="56" y="310"/>
                    <a:pt x="53" y="300"/>
                  </a:cubicBezTo>
                  <a:cubicBezTo>
                    <a:pt x="50" y="290"/>
                    <a:pt x="46" y="279"/>
                    <a:pt x="54" y="271"/>
                  </a:cubicBezTo>
                  <a:cubicBezTo>
                    <a:pt x="62" y="264"/>
                    <a:pt x="72" y="267"/>
                    <a:pt x="83" y="270"/>
                  </a:cubicBezTo>
                  <a:cubicBezTo>
                    <a:pt x="92" y="273"/>
                    <a:pt x="101" y="276"/>
                    <a:pt x="107" y="270"/>
                  </a:cubicBezTo>
                  <a:cubicBezTo>
                    <a:pt x="113" y="264"/>
                    <a:pt x="110" y="255"/>
                    <a:pt x="107" y="246"/>
                  </a:cubicBezTo>
                  <a:cubicBezTo>
                    <a:pt x="104" y="235"/>
                    <a:pt x="101" y="225"/>
                    <a:pt x="108" y="217"/>
                  </a:cubicBezTo>
                  <a:cubicBezTo>
                    <a:pt x="116" y="209"/>
                    <a:pt x="127" y="213"/>
                    <a:pt x="137" y="216"/>
                  </a:cubicBezTo>
                  <a:cubicBezTo>
                    <a:pt x="147" y="219"/>
                    <a:pt x="156" y="222"/>
                    <a:pt x="162" y="216"/>
                  </a:cubicBezTo>
                  <a:cubicBezTo>
                    <a:pt x="168" y="210"/>
                    <a:pt x="165" y="201"/>
                    <a:pt x="162" y="191"/>
                  </a:cubicBezTo>
                  <a:cubicBezTo>
                    <a:pt x="158" y="181"/>
                    <a:pt x="155" y="170"/>
                    <a:pt x="163" y="163"/>
                  </a:cubicBezTo>
                  <a:cubicBezTo>
                    <a:pt x="170" y="155"/>
                    <a:pt x="181" y="158"/>
                    <a:pt x="191" y="162"/>
                  </a:cubicBezTo>
                  <a:cubicBezTo>
                    <a:pt x="201" y="165"/>
                    <a:pt x="210" y="168"/>
                    <a:pt x="216" y="162"/>
                  </a:cubicBezTo>
                  <a:cubicBezTo>
                    <a:pt x="222" y="156"/>
                    <a:pt x="219" y="147"/>
                    <a:pt x="216" y="137"/>
                  </a:cubicBezTo>
                  <a:cubicBezTo>
                    <a:pt x="213" y="127"/>
                    <a:pt x="209" y="116"/>
                    <a:pt x="217" y="108"/>
                  </a:cubicBezTo>
                  <a:cubicBezTo>
                    <a:pt x="225" y="101"/>
                    <a:pt x="235" y="104"/>
                    <a:pt x="246" y="107"/>
                  </a:cubicBezTo>
                  <a:cubicBezTo>
                    <a:pt x="255" y="110"/>
                    <a:pt x="264" y="113"/>
                    <a:pt x="270" y="107"/>
                  </a:cubicBezTo>
                  <a:cubicBezTo>
                    <a:pt x="276" y="101"/>
                    <a:pt x="273" y="92"/>
                    <a:pt x="270" y="83"/>
                  </a:cubicBezTo>
                  <a:cubicBezTo>
                    <a:pt x="267" y="72"/>
                    <a:pt x="264" y="62"/>
                    <a:pt x="271" y="54"/>
                  </a:cubicBezTo>
                  <a:cubicBezTo>
                    <a:pt x="279" y="46"/>
                    <a:pt x="290" y="50"/>
                    <a:pt x="300" y="53"/>
                  </a:cubicBezTo>
                  <a:cubicBezTo>
                    <a:pt x="310" y="56"/>
                    <a:pt x="319" y="59"/>
                    <a:pt x="325" y="53"/>
                  </a:cubicBezTo>
                  <a:cubicBezTo>
                    <a:pt x="331" y="47"/>
                    <a:pt x="328" y="38"/>
                    <a:pt x="325" y="28"/>
                  </a:cubicBezTo>
                  <a:cubicBezTo>
                    <a:pt x="322" y="18"/>
                    <a:pt x="318" y="7"/>
                    <a:pt x="326" y="0"/>
                  </a:cubicBezTo>
                  <a:cubicBezTo>
                    <a:pt x="329" y="2"/>
                    <a:pt x="329" y="2"/>
                    <a:pt x="329" y="2"/>
                  </a:cubicBezTo>
                  <a:cubicBezTo>
                    <a:pt x="323" y="8"/>
                    <a:pt x="326" y="17"/>
                    <a:pt x="329" y="27"/>
                  </a:cubicBezTo>
                  <a:cubicBezTo>
                    <a:pt x="332" y="37"/>
                    <a:pt x="335" y="48"/>
                    <a:pt x="328" y="56"/>
                  </a:cubicBezTo>
                  <a:close/>
                </a:path>
              </a:pathLst>
            </a:custGeom>
            <a:solidFill>
              <a:srgbClr val="DF7D3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7">
              <a:extLst>
                <a:ext uri="{FF2B5EF4-FFF2-40B4-BE49-F238E27FC236}">
                  <a16:creationId xmlns:a16="http://schemas.microsoft.com/office/drawing/2014/main" id="{DFF07FC6-2B0A-4372-828D-43D5393769BC}"/>
                </a:ext>
              </a:extLst>
            </p:cNvPr>
            <p:cNvSpPr>
              <a:spLocks/>
            </p:cNvSpPr>
            <p:nvPr/>
          </p:nvSpPr>
          <p:spPr bwMode="auto">
            <a:xfrm>
              <a:off x="3878262" y="5394324"/>
              <a:ext cx="701675" cy="701675"/>
            </a:xfrm>
            <a:custGeom>
              <a:avLst/>
              <a:gdLst>
                <a:gd name="T0" fmla="*/ 8 w 336"/>
                <a:gd name="T1" fmla="*/ 280 h 336"/>
                <a:gd name="T2" fmla="*/ 36 w 336"/>
                <a:gd name="T3" fmla="*/ 279 h 336"/>
                <a:gd name="T4" fmla="*/ 61 w 336"/>
                <a:gd name="T5" fmla="*/ 279 h 336"/>
                <a:gd name="T6" fmla="*/ 61 w 336"/>
                <a:gd name="T7" fmla="*/ 254 h 336"/>
                <a:gd name="T8" fmla="*/ 62 w 336"/>
                <a:gd name="T9" fmla="*/ 225 h 336"/>
                <a:gd name="T10" fmla="*/ 91 w 336"/>
                <a:gd name="T11" fmla="*/ 224 h 336"/>
                <a:gd name="T12" fmla="*/ 115 w 336"/>
                <a:gd name="T13" fmla="*/ 224 h 336"/>
                <a:gd name="T14" fmla="*/ 115 w 336"/>
                <a:gd name="T15" fmla="*/ 200 h 336"/>
                <a:gd name="T16" fmla="*/ 117 w 336"/>
                <a:gd name="T17" fmla="*/ 171 h 336"/>
                <a:gd name="T18" fmla="*/ 145 w 336"/>
                <a:gd name="T19" fmla="*/ 170 h 336"/>
                <a:gd name="T20" fmla="*/ 170 w 336"/>
                <a:gd name="T21" fmla="*/ 170 h 336"/>
                <a:gd name="T22" fmla="*/ 170 w 336"/>
                <a:gd name="T23" fmla="*/ 145 h 336"/>
                <a:gd name="T24" fmla="*/ 171 w 336"/>
                <a:gd name="T25" fmla="*/ 117 h 336"/>
                <a:gd name="T26" fmla="*/ 199 w 336"/>
                <a:gd name="T27" fmla="*/ 116 h 336"/>
                <a:gd name="T28" fmla="*/ 224 w 336"/>
                <a:gd name="T29" fmla="*/ 115 h 336"/>
                <a:gd name="T30" fmla="*/ 224 w 336"/>
                <a:gd name="T31" fmla="*/ 91 h 336"/>
                <a:gd name="T32" fmla="*/ 225 w 336"/>
                <a:gd name="T33" fmla="*/ 62 h 336"/>
                <a:gd name="T34" fmla="*/ 254 w 336"/>
                <a:gd name="T35" fmla="*/ 61 h 336"/>
                <a:gd name="T36" fmla="*/ 278 w 336"/>
                <a:gd name="T37" fmla="*/ 61 h 336"/>
                <a:gd name="T38" fmla="*/ 279 w 336"/>
                <a:gd name="T39" fmla="*/ 36 h 336"/>
                <a:gd name="T40" fmla="*/ 280 w 336"/>
                <a:gd name="T41" fmla="*/ 8 h 336"/>
                <a:gd name="T42" fmla="*/ 308 w 336"/>
                <a:gd name="T43" fmla="*/ 7 h 336"/>
                <a:gd name="T44" fmla="*/ 333 w 336"/>
                <a:gd name="T45" fmla="*/ 7 h 336"/>
                <a:gd name="T46" fmla="*/ 336 w 336"/>
                <a:gd name="T47" fmla="*/ 10 h 336"/>
                <a:gd name="T48" fmla="*/ 307 w 336"/>
                <a:gd name="T49" fmla="*/ 11 h 336"/>
                <a:gd name="T50" fmla="*/ 282 w 336"/>
                <a:gd name="T51" fmla="*/ 11 h 336"/>
                <a:gd name="T52" fmla="*/ 282 w 336"/>
                <a:gd name="T53" fmla="*/ 35 h 336"/>
                <a:gd name="T54" fmla="*/ 281 w 336"/>
                <a:gd name="T55" fmla="*/ 64 h 336"/>
                <a:gd name="T56" fmla="*/ 253 w 336"/>
                <a:gd name="T57" fmla="*/ 65 h 336"/>
                <a:gd name="T58" fmla="*/ 228 w 336"/>
                <a:gd name="T59" fmla="*/ 65 h 336"/>
                <a:gd name="T60" fmla="*/ 228 w 336"/>
                <a:gd name="T61" fmla="*/ 90 h 336"/>
                <a:gd name="T62" fmla="*/ 227 w 336"/>
                <a:gd name="T63" fmla="*/ 118 h 336"/>
                <a:gd name="T64" fmla="*/ 198 w 336"/>
                <a:gd name="T65" fmla="*/ 119 h 336"/>
                <a:gd name="T66" fmla="*/ 174 w 336"/>
                <a:gd name="T67" fmla="*/ 119 h 336"/>
                <a:gd name="T68" fmla="*/ 174 w 336"/>
                <a:gd name="T69" fmla="*/ 144 h 336"/>
                <a:gd name="T70" fmla="*/ 173 w 336"/>
                <a:gd name="T71" fmla="*/ 173 h 336"/>
                <a:gd name="T72" fmla="*/ 144 w 336"/>
                <a:gd name="T73" fmla="*/ 174 h 336"/>
                <a:gd name="T74" fmla="*/ 119 w 336"/>
                <a:gd name="T75" fmla="*/ 174 h 336"/>
                <a:gd name="T76" fmla="*/ 119 w 336"/>
                <a:gd name="T77" fmla="*/ 198 h 336"/>
                <a:gd name="T78" fmla="*/ 118 w 336"/>
                <a:gd name="T79" fmla="*/ 227 h 336"/>
                <a:gd name="T80" fmla="*/ 90 w 336"/>
                <a:gd name="T81" fmla="*/ 228 h 336"/>
                <a:gd name="T82" fmla="*/ 65 w 336"/>
                <a:gd name="T83" fmla="*/ 228 h 336"/>
                <a:gd name="T84" fmla="*/ 65 w 336"/>
                <a:gd name="T85" fmla="*/ 253 h 336"/>
                <a:gd name="T86" fmla="*/ 64 w 336"/>
                <a:gd name="T87" fmla="*/ 281 h 336"/>
                <a:gd name="T88" fmla="*/ 35 w 336"/>
                <a:gd name="T89" fmla="*/ 282 h 336"/>
                <a:gd name="T90" fmla="*/ 11 w 336"/>
                <a:gd name="T91" fmla="*/ 283 h 336"/>
                <a:gd name="T92" fmla="*/ 10 w 336"/>
                <a:gd name="T93" fmla="*/ 307 h 336"/>
                <a:gd name="T94" fmla="*/ 9 w 336"/>
                <a:gd name="T95" fmla="*/ 336 h 336"/>
                <a:gd name="T96" fmla="*/ 7 w 336"/>
                <a:gd name="T97" fmla="*/ 333 h 336"/>
                <a:gd name="T98" fmla="*/ 7 w 336"/>
                <a:gd name="T99" fmla="*/ 308 h 336"/>
                <a:gd name="T100" fmla="*/ 8 w 336"/>
                <a:gd name="T101" fmla="*/ 280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36" h="336">
                  <a:moveTo>
                    <a:pt x="8" y="280"/>
                  </a:moveTo>
                  <a:cubicBezTo>
                    <a:pt x="15" y="272"/>
                    <a:pt x="26" y="275"/>
                    <a:pt x="36" y="279"/>
                  </a:cubicBezTo>
                  <a:cubicBezTo>
                    <a:pt x="46" y="282"/>
                    <a:pt x="55" y="285"/>
                    <a:pt x="61" y="279"/>
                  </a:cubicBezTo>
                  <a:cubicBezTo>
                    <a:pt x="67" y="273"/>
                    <a:pt x="64" y="264"/>
                    <a:pt x="61" y="254"/>
                  </a:cubicBezTo>
                  <a:cubicBezTo>
                    <a:pt x="58" y="244"/>
                    <a:pt x="54" y="233"/>
                    <a:pt x="62" y="225"/>
                  </a:cubicBezTo>
                  <a:cubicBezTo>
                    <a:pt x="70" y="218"/>
                    <a:pt x="80" y="221"/>
                    <a:pt x="91" y="224"/>
                  </a:cubicBezTo>
                  <a:cubicBezTo>
                    <a:pt x="100" y="227"/>
                    <a:pt x="109" y="230"/>
                    <a:pt x="115" y="224"/>
                  </a:cubicBezTo>
                  <a:cubicBezTo>
                    <a:pt x="121" y="218"/>
                    <a:pt x="118" y="209"/>
                    <a:pt x="115" y="200"/>
                  </a:cubicBezTo>
                  <a:cubicBezTo>
                    <a:pt x="112" y="189"/>
                    <a:pt x="109" y="179"/>
                    <a:pt x="117" y="171"/>
                  </a:cubicBezTo>
                  <a:cubicBezTo>
                    <a:pt x="124" y="163"/>
                    <a:pt x="135" y="167"/>
                    <a:pt x="145" y="170"/>
                  </a:cubicBezTo>
                  <a:cubicBezTo>
                    <a:pt x="155" y="173"/>
                    <a:pt x="164" y="176"/>
                    <a:pt x="170" y="170"/>
                  </a:cubicBezTo>
                  <a:cubicBezTo>
                    <a:pt x="176" y="164"/>
                    <a:pt x="173" y="155"/>
                    <a:pt x="170" y="145"/>
                  </a:cubicBezTo>
                  <a:cubicBezTo>
                    <a:pt x="167" y="135"/>
                    <a:pt x="163" y="124"/>
                    <a:pt x="171" y="117"/>
                  </a:cubicBezTo>
                  <a:cubicBezTo>
                    <a:pt x="179" y="109"/>
                    <a:pt x="189" y="112"/>
                    <a:pt x="199" y="116"/>
                  </a:cubicBezTo>
                  <a:cubicBezTo>
                    <a:pt x="209" y="119"/>
                    <a:pt x="218" y="121"/>
                    <a:pt x="224" y="115"/>
                  </a:cubicBezTo>
                  <a:cubicBezTo>
                    <a:pt x="230" y="110"/>
                    <a:pt x="227" y="100"/>
                    <a:pt x="224" y="91"/>
                  </a:cubicBezTo>
                  <a:cubicBezTo>
                    <a:pt x="221" y="81"/>
                    <a:pt x="218" y="70"/>
                    <a:pt x="225" y="62"/>
                  </a:cubicBezTo>
                  <a:cubicBezTo>
                    <a:pt x="233" y="55"/>
                    <a:pt x="244" y="58"/>
                    <a:pt x="254" y="61"/>
                  </a:cubicBezTo>
                  <a:cubicBezTo>
                    <a:pt x="263" y="64"/>
                    <a:pt x="273" y="67"/>
                    <a:pt x="278" y="61"/>
                  </a:cubicBezTo>
                  <a:cubicBezTo>
                    <a:pt x="284" y="55"/>
                    <a:pt x="282" y="46"/>
                    <a:pt x="279" y="36"/>
                  </a:cubicBezTo>
                  <a:cubicBezTo>
                    <a:pt x="275" y="26"/>
                    <a:pt x="272" y="15"/>
                    <a:pt x="280" y="8"/>
                  </a:cubicBezTo>
                  <a:cubicBezTo>
                    <a:pt x="287" y="0"/>
                    <a:pt x="298" y="4"/>
                    <a:pt x="308" y="7"/>
                  </a:cubicBezTo>
                  <a:cubicBezTo>
                    <a:pt x="318" y="10"/>
                    <a:pt x="327" y="13"/>
                    <a:pt x="333" y="7"/>
                  </a:cubicBezTo>
                  <a:cubicBezTo>
                    <a:pt x="336" y="10"/>
                    <a:pt x="336" y="10"/>
                    <a:pt x="336" y="10"/>
                  </a:cubicBezTo>
                  <a:cubicBezTo>
                    <a:pt x="328" y="17"/>
                    <a:pt x="317" y="14"/>
                    <a:pt x="307" y="11"/>
                  </a:cubicBezTo>
                  <a:cubicBezTo>
                    <a:pt x="297" y="8"/>
                    <a:pt x="288" y="5"/>
                    <a:pt x="282" y="11"/>
                  </a:cubicBezTo>
                  <a:cubicBezTo>
                    <a:pt x="276" y="17"/>
                    <a:pt x="279" y="26"/>
                    <a:pt x="282" y="35"/>
                  </a:cubicBezTo>
                  <a:cubicBezTo>
                    <a:pt x="286" y="46"/>
                    <a:pt x="289" y="56"/>
                    <a:pt x="281" y="64"/>
                  </a:cubicBezTo>
                  <a:cubicBezTo>
                    <a:pt x="274" y="72"/>
                    <a:pt x="263" y="68"/>
                    <a:pt x="253" y="65"/>
                  </a:cubicBezTo>
                  <a:cubicBezTo>
                    <a:pt x="243" y="62"/>
                    <a:pt x="234" y="59"/>
                    <a:pt x="228" y="65"/>
                  </a:cubicBezTo>
                  <a:cubicBezTo>
                    <a:pt x="222" y="71"/>
                    <a:pt x="225" y="80"/>
                    <a:pt x="228" y="90"/>
                  </a:cubicBezTo>
                  <a:cubicBezTo>
                    <a:pt x="231" y="100"/>
                    <a:pt x="235" y="111"/>
                    <a:pt x="227" y="118"/>
                  </a:cubicBezTo>
                  <a:cubicBezTo>
                    <a:pt x="219" y="126"/>
                    <a:pt x="209" y="123"/>
                    <a:pt x="198" y="119"/>
                  </a:cubicBezTo>
                  <a:cubicBezTo>
                    <a:pt x="189" y="116"/>
                    <a:pt x="180" y="113"/>
                    <a:pt x="174" y="119"/>
                  </a:cubicBezTo>
                  <a:cubicBezTo>
                    <a:pt x="168" y="125"/>
                    <a:pt x="171" y="134"/>
                    <a:pt x="174" y="144"/>
                  </a:cubicBezTo>
                  <a:cubicBezTo>
                    <a:pt x="177" y="154"/>
                    <a:pt x="180" y="165"/>
                    <a:pt x="173" y="173"/>
                  </a:cubicBezTo>
                  <a:cubicBezTo>
                    <a:pt x="165" y="180"/>
                    <a:pt x="154" y="177"/>
                    <a:pt x="144" y="174"/>
                  </a:cubicBezTo>
                  <a:cubicBezTo>
                    <a:pt x="134" y="171"/>
                    <a:pt x="125" y="168"/>
                    <a:pt x="119" y="174"/>
                  </a:cubicBezTo>
                  <a:cubicBezTo>
                    <a:pt x="113" y="180"/>
                    <a:pt x="116" y="189"/>
                    <a:pt x="119" y="198"/>
                  </a:cubicBezTo>
                  <a:cubicBezTo>
                    <a:pt x="122" y="209"/>
                    <a:pt x="126" y="219"/>
                    <a:pt x="118" y="227"/>
                  </a:cubicBezTo>
                  <a:cubicBezTo>
                    <a:pt x="111" y="235"/>
                    <a:pt x="100" y="231"/>
                    <a:pt x="90" y="228"/>
                  </a:cubicBezTo>
                  <a:cubicBezTo>
                    <a:pt x="80" y="225"/>
                    <a:pt x="71" y="222"/>
                    <a:pt x="65" y="228"/>
                  </a:cubicBezTo>
                  <a:cubicBezTo>
                    <a:pt x="59" y="234"/>
                    <a:pt x="62" y="243"/>
                    <a:pt x="65" y="253"/>
                  </a:cubicBezTo>
                  <a:cubicBezTo>
                    <a:pt x="68" y="263"/>
                    <a:pt x="71" y="274"/>
                    <a:pt x="64" y="281"/>
                  </a:cubicBezTo>
                  <a:cubicBezTo>
                    <a:pt x="56" y="289"/>
                    <a:pt x="45" y="286"/>
                    <a:pt x="35" y="282"/>
                  </a:cubicBezTo>
                  <a:cubicBezTo>
                    <a:pt x="26" y="279"/>
                    <a:pt x="17" y="277"/>
                    <a:pt x="11" y="283"/>
                  </a:cubicBezTo>
                  <a:cubicBezTo>
                    <a:pt x="5" y="288"/>
                    <a:pt x="7" y="298"/>
                    <a:pt x="10" y="307"/>
                  </a:cubicBezTo>
                  <a:cubicBezTo>
                    <a:pt x="14" y="317"/>
                    <a:pt x="17" y="328"/>
                    <a:pt x="9" y="336"/>
                  </a:cubicBezTo>
                  <a:cubicBezTo>
                    <a:pt x="7" y="333"/>
                    <a:pt x="7" y="333"/>
                    <a:pt x="7" y="333"/>
                  </a:cubicBezTo>
                  <a:cubicBezTo>
                    <a:pt x="13" y="327"/>
                    <a:pt x="10" y="318"/>
                    <a:pt x="7" y="308"/>
                  </a:cubicBezTo>
                  <a:cubicBezTo>
                    <a:pt x="3" y="298"/>
                    <a:pt x="0" y="287"/>
                    <a:pt x="8" y="28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8">
              <a:extLst>
                <a:ext uri="{FF2B5EF4-FFF2-40B4-BE49-F238E27FC236}">
                  <a16:creationId xmlns:a16="http://schemas.microsoft.com/office/drawing/2014/main" id="{687C37EE-B413-4A81-A4B5-93C23D27ADB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70637" y="1084263"/>
              <a:ext cx="1590675" cy="1590675"/>
            </a:xfrm>
            <a:custGeom>
              <a:avLst/>
              <a:gdLst>
                <a:gd name="T0" fmla="*/ 727 w 762"/>
                <a:gd name="T1" fmla="*/ 35 h 762"/>
                <a:gd name="T2" fmla="*/ 727 w 762"/>
                <a:gd name="T3" fmla="*/ 163 h 762"/>
                <a:gd name="T4" fmla="*/ 163 w 762"/>
                <a:gd name="T5" fmla="*/ 727 h 762"/>
                <a:gd name="T6" fmla="*/ 36 w 762"/>
                <a:gd name="T7" fmla="*/ 727 h 762"/>
                <a:gd name="T8" fmla="*/ 36 w 762"/>
                <a:gd name="T9" fmla="*/ 727 h 762"/>
                <a:gd name="T10" fmla="*/ 36 w 762"/>
                <a:gd name="T11" fmla="*/ 599 h 762"/>
                <a:gd name="T12" fmla="*/ 599 w 762"/>
                <a:gd name="T13" fmla="*/ 35 h 762"/>
                <a:gd name="T14" fmla="*/ 727 w 762"/>
                <a:gd name="T15" fmla="*/ 35 h 7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62" h="762">
                  <a:moveTo>
                    <a:pt x="727" y="35"/>
                  </a:moveTo>
                  <a:cubicBezTo>
                    <a:pt x="762" y="71"/>
                    <a:pt x="762" y="128"/>
                    <a:pt x="727" y="163"/>
                  </a:cubicBezTo>
                  <a:cubicBezTo>
                    <a:pt x="163" y="727"/>
                    <a:pt x="163" y="727"/>
                    <a:pt x="163" y="727"/>
                  </a:cubicBezTo>
                  <a:cubicBezTo>
                    <a:pt x="128" y="762"/>
                    <a:pt x="71" y="762"/>
                    <a:pt x="36" y="727"/>
                  </a:cubicBezTo>
                  <a:cubicBezTo>
                    <a:pt x="36" y="727"/>
                    <a:pt x="36" y="727"/>
                    <a:pt x="36" y="727"/>
                  </a:cubicBezTo>
                  <a:cubicBezTo>
                    <a:pt x="0" y="691"/>
                    <a:pt x="0" y="634"/>
                    <a:pt x="36" y="599"/>
                  </a:cubicBezTo>
                  <a:cubicBezTo>
                    <a:pt x="599" y="35"/>
                    <a:pt x="599" y="35"/>
                    <a:pt x="599" y="35"/>
                  </a:cubicBezTo>
                  <a:cubicBezTo>
                    <a:pt x="635" y="0"/>
                    <a:pt x="692" y="0"/>
                    <a:pt x="727" y="35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9">
              <a:extLst>
                <a:ext uri="{FF2B5EF4-FFF2-40B4-BE49-F238E27FC236}">
                  <a16:creationId xmlns:a16="http://schemas.microsoft.com/office/drawing/2014/main" id="{492AA2EE-6353-493B-8DB3-15EB1238DA6C}"/>
                </a:ext>
              </a:extLst>
            </p:cNvPr>
            <p:cNvSpPr>
              <a:spLocks/>
            </p:cNvSpPr>
            <p:nvPr/>
          </p:nvSpPr>
          <p:spPr bwMode="auto">
            <a:xfrm>
              <a:off x="8306592" y="1171575"/>
              <a:ext cx="950913" cy="954088"/>
            </a:xfrm>
            <a:custGeom>
              <a:avLst/>
              <a:gdLst>
                <a:gd name="T0" fmla="*/ 421 w 456"/>
                <a:gd name="T1" fmla="*/ 35 h 457"/>
                <a:gd name="T2" fmla="*/ 421 w 456"/>
                <a:gd name="T3" fmla="*/ 163 h 457"/>
                <a:gd name="T4" fmla="*/ 162 w 456"/>
                <a:gd name="T5" fmla="*/ 422 h 457"/>
                <a:gd name="T6" fmla="*/ 35 w 456"/>
                <a:gd name="T7" fmla="*/ 422 h 457"/>
                <a:gd name="T8" fmla="*/ 35 w 456"/>
                <a:gd name="T9" fmla="*/ 422 h 457"/>
                <a:gd name="T10" fmla="*/ 35 w 456"/>
                <a:gd name="T11" fmla="*/ 294 h 457"/>
                <a:gd name="T12" fmla="*/ 294 w 456"/>
                <a:gd name="T13" fmla="*/ 35 h 457"/>
                <a:gd name="T14" fmla="*/ 421 w 456"/>
                <a:gd name="T15" fmla="*/ 35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6" h="457">
                  <a:moveTo>
                    <a:pt x="421" y="35"/>
                  </a:moveTo>
                  <a:cubicBezTo>
                    <a:pt x="456" y="71"/>
                    <a:pt x="456" y="128"/>
                    <a:pt x="421" y="163"/>
                  </a:cubicBezTo>
                  <a:cubicBezTo>
                    <a:pt x="162" y="422"/>
                    <a:pt x="162" y="422"/>
                    <a:pt x="162" y="422"/>
                  </a:cubicBezTo>
                  <a:cubicBezTo>
                    <a:pt x="127" y="457"/>
                    <a:pt x="70" y="457"/>
                    <a:pt x="35" y="422"/>
                  </a:cubicBezTo>
                  <a:cubicBezTo>
                    <a:pt x="35" y="422"/>
                    <a:pt x="35" y="422"/>
                    <a:pt x="35" y="422"/>
                  </a:cubicBezTo>
                  <a:cubicBezTo>
                    <a:pt x="0" y="387"/>
                    <a:pt x="0" y="329"/>
                    <a:pt x="35" y="294"/>
                  </a:cubicBezTo>
                  <a:cubicBezTo>
                    <a:pt x="294" y="35"/>
                    <a:pt x="294" y="35"/>
                    <a:pt x="294" y="35"/>
                  </a:cubicBezTo>
                  <a:cubicBezTo>
                    <a:pt x="329" y="0"/>
                    <a:pt x="386" y="0"/>
                    <a:pt x="421" y="35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0">
              <a:extLst>
                <a:ext uri="{FF2B5EF4-FFF2-40B4-BE49-F238E27FC236}">
                  <a16:creationId xmlns:a16="http://schemas.microsoft.com/office/drawing/2014/main" id="{7244A9E3-6DE6-4566-8589-C3E7EBB43583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3324" y="1357313"/>
              <a:ext cx="1344612" cy="1343025"/>
            </a:xfrm>
            <a:custGeom>
              <a:avLst/>
              <a:gdLst>
                <a:gd name="T0" fmla="*/ 609 w 644"/>
                <a:gd name="T1" fmla="*/ 35 h 643"/>
                <a:gd name="T2" fmla="*/ 609 w 644"/>
                <a:gd name="T3" fmla="*/ 163 h 643"/>
                <a:gd name="T4" fmla="*/ 163 w 644"/>
                <a:gd name="T5" fmla="*/ 608 h 643"/>
                <a:gd name="T6" fmla="*/ 36 w 644"/>
                <a:gd name="T7" fmla="*/ 608 h 643"/>
                <a:gd name="T8" fmla="*/ 36 w 644"/>
                <a:gd name="T9" fmla="*/ 608 h 643"/>
                <a:gd name="T10" fmla="*/ 36 w 644"/>
                <a:gd name="T11" fmla="*/ 481 h 643"/>
                <a:gd name="T12" fmla="*/ 481 w 644"/>
                <a:gd name="T13" fmla="*/ 35 h 643"/>
                <a:gd name="T14" fmla="*/ 609 w 644"/>
                <a:gd name="T15" fmla="*/ 35 h 6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44" h="643">
                  <a:moveTo>
                    <a:pt x="609" y="35"/>
                  </a:moveTo>
                  <a:cubicBezTo>
                    <a:pt x="644" y="70"/>
                    <a:pt x="644" y="127"/>
                    <a:pt x="609" y="163"/>
                  </a:cubicBezTo>
                  <a:cubicBezTo>
                    <a:pt x="163" y="608"/>
                    <a:pt x="163" y="608"/>
                    <a:pt x="163" y="608"/>
                  </a:cubicBezTo>
                  <a:cubicBezTo>
                    <a:pt x="128" y="643"/>
                    <a:pt x="71" y="643"/>
                    <a:pt x="36" y="608"/>
                  </a:cubicBezTo>
                  <a:cubicBezTo>
                    <a:pt x="36" y="608"/>
                    <a:pt x="36" y="608"/>
                    <a:pt x="36" y="608"/>
                  </a:cubicBezTo>
                  <a:cubicBezTo>
                    <a:pt x="0" y="573"/>
                    <a:pt x="0" y="516"/>
                    <a:pt x="36" y="481"/>
                  </a:cubicBezTo>
                  <a:cubicBezTo>
                    <a:pt x="481" y="35"/>
                    <a:pt x="481" y="35"/>
                    <a:pt x="481" y="35"/>
                  </a:cubicBezTo>
                  <a:cubicBezTo>
                    <a:pt x="516" y="0"/>
                    <a:pt x="573" y="0"/>
                    <a:pt x="609" y="35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1">
              <a:extLst>
                <a:ext uri="{FF2B5EF4-FFF2-40B4-BE49-F238E27FC236}">
                  <a16:creationId xmlns:a16="http://schemas.microsoft.com/office/drawing/2014/main" id="{D1B07320-9AC3-425C-8B95-33BC2C3389B1}"/>
                </a:ext>
              </a:extLst>
            </p:cNvPr>
            <p:cNvSpPr>
              <a:spLocks/>
            </p:cNvSpPr>
            <p:nvPr/>
          </p:nvSpPr>
          <p:spPr bwMode="auto">
            <a:xfrm>
              <a:off x="6724649" y="4189412"/>
              <a:ext cx="1344612" cy="1343025"/>
            </a:xfrm>
            <a:custGeom>
              <a:avLst/>
              <a:gdLst>
                <a:gd name="T0" fmla="*/ 609 w 644"/>
                <a:gd name="T1" fmla="*/ 35 h 643"/>
                <a:gd name="T2" fmla="*/ 609 w 644"/>
                <a:gd name="T3" fmla="*/ 163 h 643"/>
                <a:gd name="T4" fmla="*/ 163 w 644"/>
                <a:gd name="T5" fmla="*/ 608 h 643"/>
                <a:gd name="T6" fmla="*/ 35 w 644"/>
                <a:gd name="T7" fmla="*/ 608 h 643"/>
                <a:gd name="T8" fmla="*/ 35 w 644"/>
                <a:gd name="T9" fmla="*/ 608 h 643"/>
                <a:gd name="T10" fmla="*/ 35 w 644"/>
                <a:gd name="T11" fmla="*/ 480 h 643"/>
                <a:gd name="T12" fmla="*/ 481 w 644"/>
                <a:gd name="T13" fmla="*/ 35 h 643"/>
                <a:gd name="T14" fmla="*/ 609 w 644"/>
                <a:gd name="T15" fmla="*/ 35 h 6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44" h="643">
                  <a:moveTo>
                    <a:pt x="609" y="35"/>
                  </a:moveTo>
                  <a:cubicBezTo>
                    <a:pt x="644" y="70"/>
                    <a:pt x="644" y="127"/>
                    <a:pt x="609" y="163"/>
                  </a:cubicBezTo>
                  <a:cubicBezTo>
                    <a:pt x="163" y="608"/>
                    <a:pt x="163" y="608"/>
                    <a:pt x="163" y="608"/>
                  </a:cubicBezTo>
                  <a:cubicBezTo>
                    <a:pt x="128" y="643"/>
                    <a:pt x="71" y="643"/>
                    <a:pt x="35" y="608"/>
                  </a:cubicBezTo>
                  <a:cubicBezTo>
                    <a:pt x="35" y="608"/>
                    <a:pt x="35" y="608"/>
                    <a:pt x="35" y="608"/>
                  </a:cubicBezTo>
                  <a:cubicBezTo>
                    <a:pt x="0" y="573"/>
                    <a:pt x="0" y="516"/>
                    <a:pt x="35" y="480"/>
                  </a:cubicBezTo>
                  <a:cubicBezTo>
                    <a:pt x="481" y="35"/>
                    <a:pt x="481" y="35"/>
                    <a:pt x="481" y="35"/>
                  </a:cubicBezTo>
                  <a:cubicBezTo>
                    <a:pt x="516" y="0"/>
                    <a:pt x="573" y="0"/>
                    <a:pt x="609" y="35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2">
              <a:extLst>
                <a:ext uri="{FF2B5EF4-FFF2-40B4-BE49-F238E27FC236}">
                  <a16:creationId xmlns:a16="http://schemas.microsoft.com/office/drawing/2014/main" id="{2984CCF3-8BFC-4A43-BF67-6C782FD2EEE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33698" y="3802585"/>
              <a:ext cx="430213" cy="430213"/>
            </a:xfrm>
            <a:custGeom>
              <a:avLst/>
              <a:gdLst>
                <a:gd name="T0" fmla="*/ 170 w 206"/>
                <a:gd name="T1" fmla="*/ 37 h 206"/>
                <a:gd name="T2" fmla="*/ 170 w 206"/>
                <a:gd name="T3" fmla="*/ 170 h 206"/>
                <a:gd name="T4" fmla="*/ 37 w 206"/>
                <a:gd name="T5" fmla="*/ 170 h 206"/>
                <a:gd name="T6" fmla="*/ 37 w 206"/>
                <a:gd name="T7" fmla="*/ 37 h 206"/>
                <a:gd name="T8" fmla="*/ 170 w 206"/>
                <a:gd name="T9" fmla="*/ 37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206">
                  <a:moveTo>
                    <a:pt x="170" y="37"/>
                  </a:moveTo>
                  <a:cubicBezTo>
                    <a:pt x="206" y="74"/>
                    <a:pt x="206" y="133"/>
                    <a:pt x="170" y="170"/>
                  </a:cubicBezTo>
                  <a:cubicBezTo>
                    <a:pt x="133" y="206"/>
                    <a:pt x="73" y="206"/>
                    <a:pt x="37" y="170"/>
                  </a:cubicBezTo>
                  <a:cubicBezTo>
                    <a:pt x="0" y="133"/>
                    <a:pt x="0" y="74"/>
                    <a:pt x="37" y="37"/>
                  </a:cubicBezTo>
                  <a:cubicBezTo>
                    <a:pt x="73" y="0"/>
                    <a:pt x="133" y="0"/>
                    <a:pt x="170" y="3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3">
              <a:extLst>
                <a:ext uri="{FF2B5EF4-FFF2-40B4-BE49-F238E27FC236}">
                  <a16:creationId xmlns:a16="http://schemas.microsoft.com/office/drawing/2014/main" id="{8E1585F1-06DB-4337-A15C-2714D971D9F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80158" y="948820"/>
              <a:ext cx="330055" cy="301354"/>
            </a:xfrm>
            <a:custGeom>
              <a:avLst/>
              <a:gdLst>
                <a:gd name="T0" fmla="*/ 123 w 245"/>
                <a:gd name="T1" fmla="*/ 223 h 223"/>
                <a:gd name="T2" fmla="*/ 44 w 245"/>
                <a:gd name="T3" fmla="*/ 190 h 223"/>
                <a:gd name="T4" fmla="*/ 44 w 245"/>
                <a:gd name="T5" fmla="*/ 32 h 223"/>
                <a:gd name="T6" fmla="*/ 123 w 245"/>
                <a:gd name="T7" fmla="*/ 0 h 223"/>
                <a:gd name="T8" fmla="*/ 202 w 245"/>
                <a:gd name="T9" fmla="*/ 32 h 223"/>
                <a:gd name="T10" fmla="*/ 202 w 245"/>
                <a:gd name="T11" fmla="*/ 32 h 223"/>
                <a:gd name="T12" fmla="*/ 202 w 245"/>
                <a:gd name="T13" fmla="*/ 190 h 223"/>
                <a:gd name="T14" fmla="*/ 123 w 245"/>
                <a:gd name="T15" fmla="*/ 223 h 223"/>
                <a:gd name="T16" fmla="*/ 123 w 245"/>
                <a:gd name="T17" fmla="*/ 36 h 223"/>
                <a:gd name="T18" fmla="*/ 69 w 245"/>
                <a:gd name="T19" fmla="*/ 58 h 223"/>
                <a:gd name="T20" fmla="*/ 69 w 245"/>
                <a:gd name="T21" fmla="*/ 165 h 223"/>
                <a:gd name="T22" fmla="*/ 123 w 245"/>
                <a:gd name="T23" fmla="*/ 187 h 223"/>
                <a:gd name="T24" fmla="*/ 176 w 245"/>
                <a:gd name="T25" fmla="*/ 165 h 223"/>
                <a:gd name="T26" fmla="*/ 176 w 245"/>
                <a:gd name="T27" fmla="*/ 58 h 223"/>
                <a:gd name="T28" fmla="*/ 123 w 245"/>
                <a:gd name="T29" fmla="*/ 36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5" h="223">
                  <a:moveTo>
                    <a:pt x="123" y="223"/>
                  </a:moveTo>
                  <a:cubicBezTo>
                    <a:pt x="93" y="223"/>
                    <a:pt x="65" y="212"/>
                    <a:pt x="44" y="190"/>
                  </a:cubicBezTo>
                  <a:cubicBezTo>
                    <a:pt x="0" y="147"/>
                    <a:pt x="0" y="76"/>
                    <a:pt x="44" y="32"/>
                  </a:cubicBezTo>
                  <a:cubicBezTo>
                    <a:pt x="65" y="11"/>
                    <a:pt x="93" y="0"/>
                    <a:pt x="123" y="0"/>
                  </a:cubicBezTo>
                  <a:cubicBezTo>
                    <a:pt x="153" y="0"/>
                    <a:pt x="181" y="11"/>
                    <a:pt x="202" y="32"/>
                  </a:cubicBezTo>
                  <a:cubicBezTo>
                    <a:pt x="202" y="32"/>
                    <a:pt x="202" y="32"/>
                    <a:pt x="202" y="32"/>
                  </a:cubicBezTo>
                  <a:cubicBezTo>
                    <a:pt x="245" y="76"/>
                    <a:pt x="245" y="147"/>
                    <a:pt x="202" y="190"/>
                  </a:cubicBezTo>
                  <a:cubicBezTo>
                    <a:pt x="181" y="212"/>
                    <a:pt x="153" y="223"/>
                    <a:pt x="123" y="223"/>
                  </a:cubicBezTo>
                  <a:close/>
                  <a:moveTo>
                    <a:pt x="123" y="36"/>
                  </a:moveTo>
                  <a:cubicBezTo>
                    <a:pt x="103" y="36"/>
                    <a:pt x="84" y="43"/>
                    <a:pt x="69" y="58"/>
                  </a:cubicBezTo>
                  <a:cubicBezTo>
                    <a:pt x="40" y="87"/>
                    <a:pt x="40" y="135"/>
                    <a:pt x="69" y="165"/>
                  </a:cubicBezTo>
                  <a:cubicBezTo>
                    <a:pt x="84" y="179"/>
                    <a:pt x="103" y="187"/>
                    <a:pt x="123" y="187"/>
                  </a:cubicBezTo>
                  <a:cubicBezTo>
                    <a:pt x="143" y="187"/>
                    <a:pt x="162" y="179"/>
                    <a:pt x="176" y="165"/>
                  </a:cubicBezTo>
                  <a:cubicBezTo>
                    <a:pt x="206" y="135"/>
                    <a:pt x="206" y="87"/>
                    <a:pt x="176" y="58"/>
                  </a:cubicBezTo>
                  <a:cubicBezTo>
                    <a:pt x="162" y="43"/>
                    <a:pt x="143" y="36"/>
                    <a:pt x="123" y="36"/>
                  </a:cubicBezTo>
                  <a:close/>
                </a:path>
              </a:pathLst>
            </a:custGeom>
            <a:solidFill>
              <a:srgbClr val="B5C6C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84761BCE-4159-48DF-ACD8-F981A5A6A3B2}"/>
                </a:ext>
              </a:extLst>
            </p:cNvPr>
            <p:cNvSpPr>
              <a:spLocks/>
            </p:cNvSpPr>
            <p:nvPr/>
          </p:nvSpPr>
          <p:spPr bwMode="auto">
            <a:xfrm>
              <a:off x="7873998" y="730250"/>
              <a:ext cx="430213" cy="430213"/>
            </a:xfrm>
            <a:custGeom>
              <a:avLst/>
              <a:gdLst>
                <a:gd name="T0" fmla="*/ 169 w 206"/>
                <a:gd name="T1" fmla="*/ 37 h 206"/>
                <a:gd name="T2" fmla="*/ 169 w 206"/>
                <a:gd name="T3" fmla="*/ 170 h 206"/>
                <a:gd name="T4" fmla="*/ 37 w 206"/>
                <a:gd name="T5" fmla="*/ 170 h 206"/>
                <a:gd name="T6" fmla="*/ 37 w 206"/>
                <a:gd name="T7" fmla="*/ 37 h 206"/>
                <a:gd name="T8" fmla="*/ 169 w 206"/>
                <a:gd name="T9" fmla="*/ 37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206">
                  <a:moveTo>
                    <a:pt x="169" y="37"/>
                  </a:moveTo>
                  <a:cubicBezTo>
                    <a:pt x="206" y="74"/>
                    <a:pt x="206" y="133"/>
                    <a:pt x="169" y="170"/>
                  </a:cubicBezTo>
                  <a:cubicBezTo>
                    <a:pt x="133" y="206"/>
                    <a:pt x="73" y="206"/>
                    <a:pt x="37" y="170"/>
                  </a:cubicBezTo>
                  <a:cubicBezTo>
                    <a:pt x="0" y="133"/>
                    <a:pt x="0" y="74"/>
                    <a:pt x="37" y="37"/>
                  </a:cubicBezTo>
                  <a:cubicBezTo>
                    <a:pt x="73" y="0"/>
                    <a:pt x="133" y="0"/>
                    <a:pt x="169" y="37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B76E6097-08F1-4E26-9385-07D7386FB1D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5237" y="5465761"/>
              <a:ext cx="430213" cy="430213"/>
            </a:xfrm>
            <a:custGeom>
              <a:avLst/>
              <a:gdLst>
                <a:gd name="T0" fmla="*/ 170 w 206"/>
                <a:gd name="T1" fmla="*/ 37 h 206"/>
                <a:gd name="T2" fmla="*/ 170 w 206"/>
                <a:gd name="T3" fmla="*/ 170 h 206"/>
                <a:gd name="T4" fmla="*/ 37 w 206"/>
                <a:gd name="T5" fmla="*/ 170 h 206"/>
                <a:gd name="T6" fmla="*/ 37 w 206"/>
                <a:gd name="T7" fmla="*/ 37 h 206"/>
                <a:gd name="T8" fmla="*/ 170 w 206"/>
                <a:gd name="T9" fmla="*/ 37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206">
                  <a:moveTo>
                    <a:pt x="170" y="37"/>
                  </a:moveTo>
                  <a:cubicBezTo>
                    <a:pt x="206" y="74"/>
                    <a:pt x="206" y="133"/>
                    <a:pt x="170" y="170"/>
                  </a:cubicBezTo>
                  <a:cubicBezTo>
                    <a:pt x="133" y="206"/>
                    <a:pt x="73" y="206"/>
                    <a:pt x="37" y="170"/>
                  </a:cubicBezTo>
                  <a:cubicBezTo>
                    <a:pt x="0" y="133"/>
                    <a:pt x="0" y="74"/>
                    <a:pt x="37" y="37"/>
                  </a:cubicBezTo>
                  <a:cubicBezTo>
                    <a:pt x="73" y="0"/>
                    <a:pt x="133" y="0"/>
                    <a:pt x="170" y="37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3">
              <a:extLst>
                <a:ext uri="{FF2B5EF4-FFF2-40B4-BE49-F238E27FC236}">
                  <a16:creationId xmlns:a16="http://schemas.microsoft.com/office/drawing/2014/main" id="{173B2374-4B23-4E2C-BBB7-68ACC663B82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51425" y="5585890"/>
              <a:ext cx="330055" cy="301354"/>
            </a:xfrm>
            <a:custGeom>
              <a:avLst/>
              <a:gdLst>
                <a:gd name="T0" fmla="*/ 123 w 245"/>
                <a:gd name="T1" fmla="*/ 223 h 223"/>
                <a:gd name="T2" fmla="*/ 44 w 245"/>
                <a:gd name="T3" fmla="*/ 190 h 223"/>
                <a:gd name="T4" fmla="*/ 44 w 245"/>
                <a:gd name="T5" fmla="*/ 32 h 223"/>
                <a:gd name="T6" fmla="*/ 123 w 245"/>
                <a:gd name="T7" fmla="*/ 0 h 223"/>
                <a:gd name="T8" fmla="*/ 202 w 245"/>
                <a:gd name="T9" fmla="*/ 32 h 223"/>
                <a:gd name="T10" fmla="*/ 202 w 245"/>
                <a:gd name="T11" fmla="*/ 32 h 223"/>
                <a:gd name="T12" fmla="*/ 202 w 245"/>
                <a:gd name="T13" fmla="*/ 190 h 223"/>
                <a:gd name="T14" fmla="*/ 123 w 245"/>
                <a:gd name="T15" fmla="*/ 223 h 223"/>
                <a:gd name="T16" fmla="*/ 123 w 245"/>
                <a:gd name="T17" fmla="*/ 36 h 223"/>
                <a:gd name="T18" fmla="*/ 69 w 245"/>
                <a:gd name="T19" fmla="*/ 58 h 223"/>
                <a:gd name="T20" fmla="*/ 69 w 245"/>
                <a:gd name="T21" fmla="*/ 165 h 223"/>
                <a:gd name="T22" fmla="*/ 123 w 245"/>
                <a:gd name="T23" fmla="*/ 187 h 223"/>
                <a:gd name="T24" fmla="*/ 176 w 245"/>
                <a:gd name="T25" fmla="*/ 165 h 223"/>
                <a:gd name="T26" fmla="*/ 176 w 245"/>
                <a:gd name="T27" fmla="*/ 58 h 223"/>
                <a:gd name="T28" fmla="*/ 123 w 245"/>
                <a:gd name="T29" fmla="*/ 36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5" h="223">
                  <a:moveTo>
                    <a:pt x="123" y="223"/>
                  </a:moveTo>
                  <a:cubicBezTo>
                    <a:pt x="93" y="223"/>
                    <a:pt x="65" y="212"/>
                    <a:pt x="44" y="190"/>
                  </a:cubicBezTo>
                  <a:cubicBezTo>
                    <a:pt x="0" y="147"/>
                    <a:pt x="0" y="76"/>
                    <a:pt x="44" y="32"/>
                  </a:cubicBezTo>
                  <a:cubicBezTo>
                    <a:pt x="65" y="11"/>
                    <a:pt x="93" y="0"/>
                    <a:pt x="123" y="0"/>
                  </a:cubicBezTo>
                  <a:cubicBezTo>
                    <a:pt x="153" y="0"/>
                    <a:pt x="181" y="11"/>
                    <a:pt x="202" y="32"/>
                  </a:cubicBezTo>
                  <a:cubicBezTo>
                    <a:pt x="202" y="32"/>
                    <a:pt x="202" y="32"/>
                    <a:pt x="202" y="32"/>
                  </a:cubicBezTo>
                  <a:cubicBezTo>
                    <a:pt x="245" y="76"/>
                    <a:pt x="245" y="147"/>
                    <a:pt x="202" y="190"/>
                  </a:cubicBezTo>
                  <a:cubicBezTo>
                    <a:pt x="181" y="212"/>
                    <a:pt x="153" y="223"/>
                    <a:pt x="123" y="223"/>
                  </a:cubicBezTo>
                  <a:close/>
                  <a:moveTo>
                    <a:pt x="123" y="36"/>
                  </a:moveTo>
                  <a:cubicBezTo>
                    <a:pt x="103" y="36"/>
                    <a:pt x="84" y="43"/>
                    <a:pt x="69" y="58"/>
                  </a:cubicBezTo>
                  <a:cubicBezTo>
                    <a:pt x="40" y="87"/>
                    <a:pt x="40" y="135"/>
                    <a:pt x="69" y="165"/>
                  </a:cubicBezTo>
                  <a:cubicBezTo>
                    <a:pt x="84" y="179"/>
                    <a:pt x="103" y="187"/>
                    <a:pt x="123" y="187"/>
                  </a:cubicBezTo>
                  <a:cubicBezTo>
                    <a:pt x="143" y="187"/>
                    <a:pt x="162" y="179"/>
                    <a:pt x="176" y="165"/>
                  </a:cubicBezTo>
                  <a:cubicBezTo>
                    <a:pt x="206" y="135"/>
                    <a:pt x="206" y="87"/>
                    <a:pt x="176" y="58"/>
                  </a:cubicBezTo>
                  <a:cubicBezTo>
                    <a:pt x="162" y="43"/>
                    <a:pt x="143" y="36"/>
                    <a:pt x="123" y="3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F88D6850-1DFC-4956-9853-BAF11DE68325}"/>
                </a:ext>
              </a:extLst>
            </p:cNvPr>
            <p:cNvSpPr>
              <a:spLocks/>
            </p:cNvSpPr>
            <p:nvPr/>
          </p:nvSpPr>
          <p:spPr bwMode="auto">
            <a:xfrm>
              <a:off x="8183994" y="3779475"/>
              <a:ext cx="950913" cy="954088"/>
            </a:xfrm>
            <a:custGeom>
              <a:avLst/>
              <a:gdLst>
                <a:gd name="T0" fmla="*/ 421 w 456"/>
                <a:gd name="T1" fmla="*/ 35 h 457"/>
                <a:gd name="T2" fmla="*/ 421 w 456"/>
                <a:gd name="T3" fmla="*/ 163 h 457"/>
                <a:gd name="T4" fmla="*/ 162 w 456"/>
                <a:gd name="T5" fmla="*/ 422 h 457"/>
                <a:gd name="T6" fmla="*/ 35 w 456"/>
                <a:gd name="T7" fmla="*/ 422 h 457"/>
                <a:gd name="T8" fmla="*/ 35 w 456"/>
                <a:gd name="T9" fmla="*/ 422 h 457"/>
                <a:gd name="T10" fmla="*/ 35 w 456"/>
                <a:gd name="T11" fmla="*/ 294 h 457"/>
                <a:gd name="T12" fmla="*/ 294 w 456"/>
                <a:gd name="T13" fmla="*/ 35 h 457"/>
                <a:gd name="T14" fmla="*/ 421 w 456"/>
                <a:gd name="T15" fmla="*/ 35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6" h="457">
                  <a:moveTo>
                    <a:pt x="421" y="35"/>
                  </a:moveTo>
                  <a:cubicBezTo>
                    <a:pt x="456" y="71"/>
                    <a:pt x="456" y="128"/>
                    <a:pt x="421" y="163"/>
                  </a:cubicBezTo>
                  <a:cubicBezTo>
                    <a:pt x="162" y="422"/>
                    <a:pt x="162" y="422"/>
                    <a:pt x="162" y="422"/>
                  </a:cubicBezTo>
                  <a:cubicBezTo>
                    <a:pt x="127" y="457"/>
                    <a:pt x="70" y="457"/>
                    <a:pt x="35" y="422"/>
                  </a:cubicBezTo>
                  <a:cubicBezTo>
                    <a:pt x="35" y="422"/>
                    <a:pt x="35" y="422"/>
                    <a:pt x="35" y="422"/>
                  </a:cubicBezTo>
                  <a:cubicBezTo>
                    <a:pt x="0" y="387"/>
                    <a:pt x="0" y="329"/>
                    <a:pt x="35" y="294"/>
                  </a:cubicBezTo>
                  <a:cubicBezTo>
                    <a:pt x="294" y="35"/>
                    <a:pt x="294" y="35"/>
                    <a:pt x="294" y="35"/>
                  </a:cubicBezTo>
                  <a:cubicBezTo>
                    <a:pt x="329" y="0"/>
                    <a:pt x="386" y="0"/>
                    <a:pt x="421" y="35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5">
              <a:extLst>
                <a:ext uri="{FF2B5EF4-FFF2-40B4-BE49-F238E27FC236}">
                  <a16:creationId xmlns:a16="http://schemas.microsoft.com/office/drawing/2014/main" id="{BEB9F5D7-CDAB-4230-9D00-6E4FAFCEA780}"/>
                </a:ext>
              </a:extLst>
            </p:cNvPr>
            <p:cNvSpPr>
              <a:spLocks/>
            </p:cNvSpPr>
            <p:nvPr/>
          </p:nvSpPr>
          <p:spPr bwMode="auto">
            <a:xfrm>
              <a:off x="9134907" y="3349262"/>
              <a:ext cx="430213" cy="430213"/>
            </a:xfrm>
            <a:custGeom>
              <a:avLst/>
              <a:gdLst>
                <a:gd name="T0" fmla="*/ 169 w 206"/>
                <a:gd name="T1" fmla="*/ 37 h 206"/>
                <a:gd name="T2" fmla="*/ 169 w 206"/>
                <a:gd name="T3" fmla="*/ 170 h 206"/>
                <a:gd name="T4" fmla="*/ 37 w 206"/>
                <a:gd name="T5" fmla="*/ 170 h 206"/>
                <a:gd name="T6" fmla="*/ 37 w 206"/>
                <a:gd name="T7" fmla="*/ 37 h 206"/>
                <a:gd name="T8" fmla="*/ 169 w 206"/>
                <a:gd name="T9" fmla="*/ 37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206">
                  <a:moveTo>
                    <a:pt x="169" y="37"/>
                  </a:moveTo>
                  <a:cubicBezTo>
                    <a:pt x="206" y="74"/>
                    <a:pt x="206" y="133"/>
                    <a:pt x="169" y="170"/>
                  </a:cubicBezTo>
                  <a:cubicBezTo>
                    <a:pt x="133" y="206"/>
                    <a:pt x="73" y="206"/>
                    <a:pt x="37" y="170"/>
                  </a:cubicBezTo>
                  <a:cubicBezTo>
                    <a:pt x="0" y="133"/>
                    <a:pt x="0" y="74"/>
                    <a:pt x="37" y="37"/>
                  </a:cubicBezTo>
                  <a:cubicBezTo>
                    <a:pt x="73" y="0"/>
                    <a:pt x="133" y="0"/>
                    <a:pt x="169" y="3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B38B6775-85A3-468B-87C2-51ED0F36523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4576" y="1879599"/>
              <a:ext cx="950913" cy="954088"/>
            </a:xfrm>
            <a:custGeom>
              <a:avLst/>
              <a:gdLst>
                <a:gd name="T0" fmla="*/ 421 w 456"/>
                <a:gd name="T1" fmla="*/ 35 h 457"/>
                <a:gd name="T2" fmla="*/ 421 w 456"/>
                <a:gd name="T3" fmla="*/ 163 h 457"/>
                <a:gd name="T4" fmla="*/ 162 w 456"/>
                <a:gd name="T5" fmla="*/ 422 h 457"/>
                <a:gd name="T6" fmla="*/ 35 w 456"/>
                <a:gd name="T7" fmla="*/ 422 h 457"/>
                <a:gd name="T8" fmla="*/ 35 w 456"/>
                <a:gd name="T9" fmla="*/ 422 h 457"/>
                <a:gd name="T10" fmla="*/ 35 w 456"/>
                <a:gd name="T11" fmla="*/ 294 h 457"/>
                <a:gd name="T12" fmla="*/ 294 w 456"/>
                <a:gd name="T13" fmla="*/ 35 h 457"/>
                <a:gd name="T14" fmla="*/ 421 w 456"/>
                <a:gd name="T15" fmla="*/ 35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6" h="457">
                  <a:moveTo>
                    <a:pt x="421" y="35"/>
                  </a:moveTo>
                  <a:cubicBezTo>
                    <a:pt x="456" y="71"/>
                    <a:pt x="456" y="128"/>
                    <a:pt x="421" y="163"/>
                  </a:cubicBezTo>
                  <a:cubicBezTo>
                    <a:pt x="162" y="422"/>
                    <a:pt x="162" y="422"/>
                    <a:pt x="162" y="422"/>
                  </a:cubicBezTo>
                  <a:cubicBezTo>
                    <a:pt x="127" y="457"/>
                    <a:pt x="70" y="457"/>
                    <a:pt x="35" y="422"/>
                  </a:cubicBezTo>
                  <a:cubicBezTo>
                    <a:pt x="35" y="422"/>
                    <a:pt x="35" y="422"/>
                    <a:pt x="35" y="422"/>
                  </a:cubicBezTo>
                  <a:cubicBezTo>
                    <a:pt x="0" y="387"/>
                    <a:pt x="0" y="329"/>
                    <a:pt x="35" y="294"/>
                  </a:cubicBezTo>
                  <a:cubicBezTo>
                    <a:pt x="294" y="35"/>
                    <a:pt x="294" y="35"/>
                    <a:pt x="294" y="35"/>
                  </a:cubicBezTo>
                  <a:cubicBezTo>
                    <a:pt x="329" y="0"/>
                    <a:pt x="386" y="0"/>
                    <a:pt x="421" y="35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3">
              <a:extLst>
                <a:ext uri="{FF2B5EF4-FFF2-40B4-BE49-F238E27FC236}">
                  <a16:creationId xmlns:a16="http://schemas.microsoft.com/office/drawing/2014/main" id="{33DD617A-96AA-4A83-8484-E613AC3C82E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32790" y="2824939"/>
              <a:ext cx="330055" cy="301354"/>
            </a:xfrm>
            <a:custGeom>
              <a:avLst/>
              <a:gdLst>
                <a:gd name="T0" fmla="*/ 123 w 245"/>
                <a:gd name="T1" fmla="*/ 223 h 223"/>
                <a:gd name="T2" fmla="*/ 44 w 245"/>
                <a:gd name="T3" fmla="*/ 190 h 223"/>
                <a:gd name="T4" fmla="*/ 44 w 245"/>
                <a:gd name="T5" fmla="*/ 32 h 223"/>
                <a:gd name="T6" fmla="*/ 123 w 245"/>
                <a:gd name="T7" fmla="*/ 0 h 223"/>
                <a:gd name="T8" fmla="*/ 202 w 245"/>
                <a:gd name="T9" fmla="*/ 32 h 223"/>
                <a:gd name="T10" fmla="*/ 202 w 245"/>
                <a:gd name="T11" fmla="*/ 32 h 223"/>
                <a:gd name="T12" fmla="*/ 202 w 245"/>
                <a:gd name="T13" fmla="*/ 190 h 223"/>
                <a:gd name="T14" fmla="*/ 123 w 245"/>
                <a:gd name="T15" fmla="*/ 223 h 223"/>
                <a:gd name="T16" fmla="*/ 123 w 245"/>
                <a:gd name="T17" fmla="*/ 36 h 223"/>
                <a:gd name="T18" fmla="*/ 69 w 245"/>
                <a:gd name="T19" fmla="*/ 58 h 223"/>
                <a:gd name="T20" fmla="*/ 69 w 245"/>
                <a:gd name="T21" fmla="*/ 165 h 223"/>
                <a:gd name="T22" fmla="*/ 123 w 245"/>
                <a:gd name="T23" fmla="*/ 187 h 223"/>
                <a:gd name="T24" fmla="*/ 176 w 245"/>
                <a:gd name="T25" fmla="*/ 165 h 223"/>
                <a:gd name="T26" fmla="*/ 176 w 245"/>
                <a:gd name="T27" fmla="*/ 58 h 223"/>
                <a:gd name="T28" fmla="*/ 123 w 245"/>
                <a:gd name="T29" fmla="*/ 36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5" h="223">
                  <a:moveTo>
                    <a:pt x="123" y="223"/>
                  </a:moveTo>
                  <a:cubicBezTo>
                    <a:pt x="93" y="223"/>
                    <a:pt x="65" y="212"/>
                    <a:pt x="44" y="190"/>
                  </a:cubicBezTo>
                  <a:cubicBezTo>
                    <a:pt x="0" y="147"/>
                    <a:pt x="0" y="76"/>
                    <a:pt x="44" y="32"/>
                  </a:cubicBezTo>
                  <a:cubicBezTo>
                    <a:pt x="65" y="11"/>
                    <a:pt x="93" y="0"/>
                    <a:pt x="123" y="0"/>
                  </a:cubicBezTo>
                  <a:cubicBezTo>
                    <a:pt x="153" y="0"/>
                    <a:pt x="181" y="11"/>
                    <a:pt x="202" y="32"/>
                  </a:cubicBezTo>
                  <a:cubicBezTo>
                    <a:pt x="202" y="32"/>
                    <a:pt x="202" y="32"/>
                    <a:pt x="202" y="32"/>
                  </a:cubicBezTo>
                  <a:cubicBezTo>
                    <a:pt x="245" y="76"/>
                    <a:pt x="245" y="147"/>
                    <a:pt x="202" y="190"/>
                  </a:cubicBezTo>
                  <a:cubicBezTo>
                    <a:pt x="181" y="212"/>
                    <a:pt x="153" y="223"/>
                    <a:pt x="123" y="223"/>
                  </a:cubicBezTo>
                  <a:close/>
                  <a:moveTo>
                    <a:pt x="123" y="36"/>
                  </a:moveTo>
                  <a:cubicBezTo>
                    <a:pt x="103" y="36"/>
                    <a:pt x="84" y="43"/>
                    <a:pt x="69" y="58"/>
                  </a:cubicBezTo>
                  <a:cubicBezTo>
                    <a:pt x="40" y="87"/>
                    <a:pt x="40" y="135"/>
                    <a:pt x="69" y="165"/>
                  </a:cubicBezTo>
                  <a:cubicBezTo>
                    <a:pt x="84" y="179"/>
                    <a:pt x="103" y="187"/>
                    <a:pt x="123" y="187"/>
                  </a:cubicBezTo>
                  <a:cubicBezTo>
                    <a:pt x="143" y="187"/>
                    <a:pt x="162" y="179"/>
                    <a:pt x="176" y="165"/>
                  </a:cubicBezTo>
                  <a:cubicBezTo>
                    <a:pt x="206" y="135"/>
                    <a:pt x="206" y="87"/>
                    <a:pt x="176" y="58"/>
                  </a:cubicBezTo>
                  <a:cubicBezTo>
                    <a:pt x="162" y="43"/>
                    <a:pt x="143" y="36"/>
                    <a:pt x="123" y="3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6">
              <a:extLst>
                <a:ext uri="{FF2B5EF4-FFF2-40B4-BE49-F238E27FC236}">
                  <a16:creationId xmlns:a16="http://schemas.microsoft.com/office/drawing/2014/main" id="{19E9EA29-40AD-4733-8F8F-883978DAEB17}"/>
                </a:ext>
              </a:extLst>
            </p:cNvPr>
            <p:cNvSpPr>
              <a:spLocks/>
            </p:cNvSpPr>
            <p:nvPr/>
          </p:nvSpPr>
          <p:spPr bwMode="auto">
            <a:xfrm>
              <a:off x="7440141" y="4765674"/>
              <a:ext cx="700088" cy="700088"/>
            </a:xfrm>
            <a:custGeom>
              <a:avLst/>
              <a:gdLst>
                <a:gd name="T0" fmla="*/ 328 w 335"/>
                <a:gd name="T1" fmla="*/ 56 h 335"/>
                <a:gd name="T2" fmla="*/ 299 w 335"/>
                <a:gd name="T3" fmla="*/ 57 h 335"/>
                <a:gd name="T4" fmla="*/ 274 w 335"/>
                <a:gd name="T5" fmla="*/ 57 h 335"/>
                <a:gd name="T6" fmla="*/ 274 w 335"/>
                <a:gd name="T7" fmla="*/ 81 h 335"/>
                <a:gd name="T8" fmla="*/ 273 w 335"/>
                <a:gd name="T9" fmla="*/ 110 h 335"/>
                <a:gd name="T10" fmla="*/ 245 w 335"/>
                <a:gd name="T11" fmla="*/ 111 h 335"/>
                <a:gd name="T12" fmla="*/ 220 w 335"/>
                <a:gd name="T13" fmla="*/ 111 h 335"/>
                <a:gd name="T14" fmla="*/ 220 w 335"/>
                <a:gd name="T15" fmla="*/ 136 h 335"/>
                <a:gd name="T16" fmla="*/ 219 w 335"/>
                <a:gd name="T17" fmla="*/ 164 h 335"/>
                <a:gd name="T18" fmla="*/ 190 w 335"/>
                <a:gd name="T19" fmla="*/ 165 h 335"/>
                <a:gd name="T20" fmla="*/ 166 w 335"/>
                <a:gd name="T21" fmla="*/ 166 h 335"/>
                <a:gd name="T22" fmla="*/ 165 w 335"/>
                <a:gd name="T23" fmla="*/ 190 h 335"/>
                <a:gd name="T24" fmla="*/ 164 w 335"/>
                <a:gd name="T25" fmla="*/ 219 h 335"/>
                <a:gd name="T26" fmla="*/ 136 w 335"/>
                <a:gd name="T27" fmla="*/ 220 h 335"/>
                <a:gd name="T28" fmla="*/ 111 w 335"/>
                <a:gd name="T29" fmla="*/ 220 h 335"/>
                <a:gd name="T30" fmla="*/ 111 w 335"/>
                <a:gd name="T31" fmla="*/ 245 h 335"/>
                <a:gd name="T32" fmla="*/ 110 w 335"/>
                <a:gd name="T33" fmla="*/ 273 h 335"/>
                <a:gd name="T34" fmla="*/ 81 w 335"/>
                <a:gd name="T35" fmla="*/ 274 h 335"/>
                <a:gd name="T36" fmla="*/ 57 w 335"/>
                <a:gd name="T37" fmla="*/ 274 h 335"/>
                <a:gd name="T38" fmla="*/ 57 w 335"/>
                <a:gd name="T39" fmla="*/ 299 h 335"/>
                <a:gd name="T40" fmla="*/ 56 w 335"/>
                <a:gd name="T41" fmla="*/ 327 h 335"/>
                <a:gd name="T42" fmla="*/ 27 w 335"/>
                <a:gd name="T43" fmla="*/ 329 h 335"/>
                <a:gd name="T44" fmla="*/ 2 w 335"/>
                <a:gd name="T45" fmla="*/ 329 h 335"/>
                <a:gd name="T46" fmla="*/ 0 w 335"/>
                <a:gd name="T47" fmla="*/ 326 h 335"/>
                <a:gd name="T48" fmla="*/ 28 w 335"/>
                <a:gd name="T49" fmla="*/ 325 h 335"/>
                <a:gd name="T50" fmla="*/ 53 w 335"/>
                <a:gd name="T51" fmla="*/ 325 h 335"/>
                <a:gd name="T52" fmla="*/ 53 w 335"/>
                <a:gd name="T53" fmla="*/ 300 h 335"/>
                <a:gd name="T54" fmla="*/ 54 w 335"/>
                <a:gd name="T55" fmla="*/ 271 h 335"/>
                <a:gd name="T56" fmla="*/ 83 w 335"/>
                <a:gd name="T57" fmla="*/ 270 h 335"/>
                <a:gd name="T58" fmla="*/ 107 w 335"/>
                <a:gd name="T59" fmla="*/ 270 h 335"/>
                <a:gd name="T60" fmla="*/ 107 w 335"/>
                <a:gd name="T61" fmla="*/ 246 h 335"/>
                <a:gd name="T62" fmla="*/ 108 w 335"/>
                <a:gd name="T63" fmla="*/ 217 h 335"/>
                <a:gd name="T64" fmla="*/ 137 w 335"/>
                <a:gd name="T65" fmla="*/ 216 h 335"/>
                <a:gd name="T66" fmla="*/ 162 w 335"/>
                <a:gd name="T67" fmla="*/ 216 h 335"/>
                <a:gd name="T68" fmla="*/ 162 w 335"/>
                <a:gd name="T69" fmla="*/ 191 h 335"/>
                <a:gd name="T70" fmla="*/ 163 w 335"/>
                <a:gd name="T71" fmla="*/ 163 h 335"/>
                <a:gd name="T72" fmla="*/ 191 w 335"/>
                <a:gd name="T73" fmla="*/ 162 h 335"/>
                <a:gd name="T74" fmla="*/ 216 w 335"/>
                <a:gd name="T75" fmla="*/ 162 h 335"/>
                <a:gd name="T76" fmla="*/ 216 w 335"/>
                <a:gd name="T77" fmla="*/ 137 h 335"/>
                <a:gd name="T78" fmla="*/ 217 w 335"/>
                <a:gd name="T79" fmla="*/ 108 h 335"/>
                <a:gd name="T80" fmla="*/ 246 w 335"/>
                <a:gd name="T81" fmla="*/ 107 h 335"/>
                <a:gd name="T82" fmla="*/ 270 w 335"/>
                <a:gd name="T83" fmla="*/ 107 h 335"/>
                <a:gd name="T84" fmla="*/ 270 w 335"/>
                <a:gd name="T85" fmla="*/ 83 h 335"/>
                <a:gd name="T86" fmla="*/ 271 w 335"/>
                <a:gd name="T87" fmla="*/ 54 h 335"/>
                <a:gd name="T88" fmla="*/ 300 w 335"/>
                <a:gd name="T89" fmla="*/ 53 h 335"/>
                <a:gd name="T90" fmla="*/ 325 w 335"/>
                <a:gd name="T91" fmla="*/ 53 h 335"/>
                <a:gd name="T92" fmla="*/ 325 w 335"/>
                <a:gd name="T93" fmla="*/ 28 h 335"/>
                <a:gd name="T94" fmla="*/ 326 w 335"/>
                <a:gd name="T95" fmla="*/ 0 h 335"/>
                <a:gd name="T96" fmla="*/ 329 w 335"/>
                <a:gd name="T97" fmla="*/ 2 h 335"/>
                <a:gd name="T98" fmla="*/ 329 w 335"/>
                <a:gd name="T99" fmla="*/ 27 h 335"/>
                <a:gd name="T100" fmla="*/ 328 w 335"/>
                <a:gd name="T101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35" h="335">
                  <a:moveTo>
                    <a:pt x="328" y="56"/>
                  </a:moveTo>
                  <a:cubicBezTo>
                    <a:pt x="320" y="63"/>
                    <a:pt x="309" y="60"/>
                    <a:pt x="299" y="57"/>
                  </a:cubicBezTo>
                  <a:cubicBezTo>
                    <a:pt x="289" y="54"/>
                    <a:pt x="280" y="51"/>
                    <a:pt x="274" y="57"/>
                  </a:cubicBezTo>
                  <a:cubicBezTo>
                    <a:pt x="268" y="63"/>
                    <a:pt x="271" y="72"/>
                    <a:pt x="274" y="81"/>
                  </a:cubicBezTo>
                  <a:cubicBezTo>
                    <a:pt x="277" y="92"/>
                    <a:pt x="281" y="102"/>
                    <a:pt x="273" y="110"/>
                  </a:cubicBezTo>
                  <a:cubicBezTo>
                    <a:pt x="265" y="118"/>
                    <a:pt x="255" y="114"/>
                    <a:pt x="245" y="111"/>
                  </a:cubicBezTo>
                  <a:cubicBezTo>
                    <a:pt x="235" y="108"/>
                    <a:pt x="226" y="105"/>
                    <a:pt x="220" y="111"/>
                  </a:cubicBezTo>
                  <a:cubicBezTo>
                    <a:pt x="214" y="117"/>
                    <a:pt x="217" y="126"/>
                    <a:pt x="220" y="136"/>
                  </a:cubicBezTo>
                  <a:cubicBezTo>
                    <a:pt x="223" y="146"/>
                    <a:pt x="226" y="157"/>
                    <a:pt x="219" y="164"/>
                  </a:cubicBezTo>
                  <a:cubicBezTo>
                    <a:pt x="211" y="172"/>
                    <a:pt x="200" y="169"/>
                    <a:pt x="190" y="165"/>
                  </a:cubicBezTo>
                  <a:cubicBezTo>
                    <a:pt x="181" y="162"/>
                    <a:pt x="171" y="160"/>
                    <a:pt x="166" y="166"/>
                  </a:cubicBezTo>
                  <a:cubicBezTo>
                    <a:pt x="160" y="171"/>
                    <a:pt x="162" y="181"/>
                    <a:pt x="165" y="190"/>
                  </a:cubicBezTo>
                  <a:cubicBezTo>
                    <a:pt x="169" y="200"/>
                    <a:pt x="172" y="211"/>
                    <a:pt x="164" y="219"/>
                  </a:cubicBezTo>
                  <a:cubicBezTo>
                    <a:pt x="157" y="226"/>
                    <a:pt x="146" y="223"/>
                    <a:pt x="136" y="220"/>
                  </a:cubicBezTo>
                  <a:cubicBezTo>
                    <a:pt x="126" y="217"/>
                    <a:pt x="117" y="214"/>
                    <a:pt x="111" y="220"/>
                  </a:cubicBezTo>
                  <a:cubicBezTo>
                    <a:pt x="105" y="226"/>
                    <a:pt x="108" y="235"/>
                    <a:pt x="111" y="245"/>
                  </a:cubicBezTo>
                  <a:cubicBezTo>
                    <a:pt x="114" y="255"/>
                    <a:pt x="118" y="265"/>
                    <a:pt x="110" y="273"/>
                  </a:cubicBezTo>
                  <a:cubicBezTo>
                    <a:pt x="102" y="281"/>
                    <a:pt x="92" y="277"/>
                    <a:pt x="81" y="274"/>
                  </a:cubicBezTo>
                  <a:cubicBezTo>
                    <a:pt x="72" y="271"/>
                    <a:pt x="63" y="268"/>
                    <a:pt x="57" y="274"/>
                  </a:cubicBezTo>
                  <a:cubicBezTo>
                    <a:pt x="51" y="280"/>
                    <a:pt x="54" y="289"/>
                    <a:pt x="57" y="299"/>
                  </a:cubicBezTo>
                  <a:cubicBezTo>
                    <a:pt x="60" y="309"/>
                    <a:pt x="63" y="320"/>
                    <a:pt x="56" y="327"/>
                  </a:cubicBezTo>
                  <a:cubicBezTo>
                    <a:pt x="48" y="335"/>
                    <a:pt x="37" y="332"/>
                    <a:pt x="27" y="329"/>
                  </a:cubicBezTo>
                  <a:cubicBezTo>
                    <a:pt x="17" y="326"/>
                    <a:pt x="8" y="323"/>
                    <a:pt x="2" y="329"/>
                  </a:cubicBezTo>
                  <a:cubicBezTo>
                    <a:pt x="0" y="326"/>
                    <a:pt x="0" y="326"/>
                    <a:pt x="0" y="326"/>
                  </a:cubicBezTo>
                  <a:cubicBezTo>
                    <a:pt x="7" y="318"/>
                    <a:pt x="18" y="322"/>
                    <a:pt x="28" y="325"/>
                  </a:cubicBezTo>
                  <a:cubicBezTo>
                    <a:pt x="38" y="328"/>
                    <a:pt x="47" y="331"/>
                    <a:pt x="53" y="325"/>
                  </a:cubicBezTo>
                  <a:cubicBezTo>
                    <a:pt x="59" y="319"/>
                    <a:pt x="56" y="310"/>
                    <a:pt x="53" y="300"/>
                  </a:cubicBezTo>
                  <a:cubicBezTo>
                    <a:pt x="50" y="290"/>
                    <a:pt x="46" y="279"/>
                    <a:pt x="54" y="271"/>
                  </a:cubicBezTo>
                  <a:cubicBezTo>
                    <a:pt x="62" y="264"/>
                    <a:pt x="72" y="267"/>
                    <a:pt x="83" y="270"/>
                  </a:cubicBezTo>
                  <a:cubicBezTo>
                    <a:pt x="92" y="273"/>
                    <a:pt x="101" y="276"/>
                    <a:pt x="107" y="270"/>
                  </a:cubicBezTo>
                  <a:cubicBezTo>
                    <a:pt x="113" y="264"/>
                    <a:pt x="110" y="255"/>
                    <a:pt x="107" y="246"/>
                  </a:cubicBezTo>
                  <a:cubicBezTo>
                    <a:pt x="104" y="235"/>
                    <a:pt x="101" y="225"/>
                    <a:pt x="108" y="217"/>
                  </a:cubicBezTo>
                  <a:cubicBezTo>
                    <a:pt x="116" y="209"/>
                    <a:pt x="127" y="213"/>
                    <a:pt x="137" y="216"/>
                  </a:cubicBezTo>
                  <a:cubicBezTo>
                    <a:pt x="147" y="219"/>
                    <a:pt x="156" y="222"/>
                    <a:pt x="162" y="216"/>
                  </a:cubicBezTo>
                  <a:cubicBezTo>
                    <a:pt x="168" y="210"/>
                    <a:pt x="165" y="201"/>
                    <a:pt x="162" y="191"/>
                  </a:cubicBezTo>
                  <a:cubicBezTo>
                    <a:pt x="158" y="181"/>
                    <a:pt x="155" y="170"/>
                    <a:pt x="163" y="163"/>
                  </a:cubicBezTo>
                  <a:cubicBezTo>
                    <a:pt x="170" y="155"/>
                    <a:pt x="181" y="158"/>
                    <a:pt x="191" y="162"/>
                  </a:cubicBezTo>
                  <a:cubicBezTo>
                    <a:pt x="201" y="165"/>
                    <a:pt x="210" y="168"/>
                    <a:pt x="216" y="162"/>
                  </a:cubicBezTo>
                  <a:cubicBezTo>
                    <a:pt x="222" y="156"/>
                    <a:pt x="219" y="147"/>
                    <a:pt x="216" y="137"/>
                  </a:cubicBezTo>
                  <a:cubicBezTo>
                    <a:pt x="213" y="127"/>
                    <a:pt x="209" y="116"/>
                    <a:pt x="217" y="108"/>
                  </a:cubicBezTo>
                  <a:cubicBezTo>
                    <a:pt x="225" y="101"/>
                    <a:pt x="235" y="104"/>
                    <a:pt x="246" y="107"/>
                  </a:cubicBezTo>
                  <a:cubicBezTo>
                    <a:pt x="255" y="110"/>
                    <a:pt x="264" y="113"/>
                    <a:pt x="270" y="107"/>
                  </a:cubicBezTo>
                  <a:cubicBezTo>
                    <a:pt x="276" y="101"/>
                    <a:pt x="273" y="92"/>
                    <a:pt x="270" y="83"/>
                  </a:cubicBezTo>
                  <a:cubicBezTo>
                    <a:pt x="267" y="72"/>
                    <a:pt x="264" y="62"/>
                    <a:pt x="271" y="54"/>
                  </a:cubicBezTo>
                  <a:cubicBezTo>
                    <a:pt x="279" y="46"/>
                    <a:pt x="290" y="50"/>
                    <a:pt x="300" y="53"/>
                  </a:cubicBezTo>
                  <a:cubicBezTo>
                    <a:pt x="310" y="56"/>
                    <a:pt x="319" y="59"/>
                    <a:pt x="325" y="53"/>
                  </a:cubicBezTo>
                  <a:cubicBezTo>
                    <a:pt x="331" y="47"/>
                    <a:pt x="328" y="38"/>
                    <a:pt x="325" y="28"/>
                  </a:cubicBezTo>
                  <a:cubicBezTo>
                    <a:pt x="322" y="18"/>
                    <a:pt x="318" y="7"/>
                    <a:pt x="326" y="0"/>
                  </a:cubicBezTo>
                  <a:cubicBezTo>
                    <a:pt x="329" y="2"/>
                    <a:pt x="329" y="2"/>
                    <a:pt x="329" y="2"/>
                  </a:cubicBezTo>
                  <a:cubicBezTo>
                    <a:pt x="323" y="8"/>
                    <a:pt x="326" y="17"/>
                    <a:pt x="329" y="27"/>
                  </a:cubicBezTo>
                  <a:cubicBezTo>
                    <a:pt x="332" y="37"/>
                    <a:pt x="335" y="48"/>
                    <a:pt x="328" y="56"/>
                  </a:cubicBezTo>
                  <a:close/>
                </a:path>
              </a:pathLst>
            </a:custGeom>
            <a:solidFill>
              <a:srgbClr val="B5C6C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6">
              <a:extLst>
                <a:ext uri="{FF2B5EF4-FFF2-40B4-BE49-F238E27FC236}">
                  <a16:creationId xmlns:a16="http://schemas.microsoft.com/office/drawing/2014/main" id="{F0CEC55B-7DEF-4A18-BA79-5C4AEF9E76B0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6966" y="1084263"/>
              <a:ext cx="700088" cy="700088"/>
            </a:xfrm>
            <a:custGeom>
              <a:avLst/>
              <a:gdLst>
                <a:gd name="T0" fmla="*/ 328 w 335"/>
                <a:gd name="T1" fmla="*/ 56 h 335"/>
                <a:gd name="T2" fmla="*/ 299 w 335"/>
                <a:gd name="T3" fmla="*/ 57 h 335"/>
                <a:gd name="T4" fmla="*/ 274 w 335"/>
                <a:gd name="T5" fmla="*/ 57 h 335"/>
                <a:gd name="T6" fmla="*/ 274 w 335"/>
                <a:gd name="T7" fmla="*/ 81 h 335"/>
                <a:gd name="T8" fmla="*/ 273 w 335"/>
                <a:gd name="T9" fmla="*/ 110 h 335"/>
                <a:gd name="T10" fmla="*/ 245 w 335"/>
                <a:gd name="T11" fmla="*/ 111 h 335"/>
                <a:gd name="T12" fmla="*/ 220 w 335"/>
                <a:gd name="T13" fmla="*/ 111 h 335"/>
                <a:gd name="T14" fmla="*/ 220 w 335"/>
                <a:gd name="T15" fmla="*/ 136 h 335"/>
                <a:gd name="T16" fmla="*/ 219 w 335"/>
                <a:gd name="T17" fmla="*/ 164 h 335"/>
                <a:gd name="T18" fmla="*/ 190 w 335"/>
                <a:gd name="T19" fmla="*/ 165 h 335"/>
                <a:gd name="T20" fmla="*/ 166 w 335"/>
                <a:gd name="T21" fmla="*/ 166 h 335"/>
                <a:gd name="T22" fmla="*/ 165 w 335"/>
                <a:gd name="T23" fmla="*/ 190 h 335"/>
                <a:gd name="T24" fmla="*/ 164 w 335"/>
                <a:gd name="T25" fmla="*/ 219 h 335"/>
                <a:gd name="T26" fmla="*/ 136 w 335"/>
                <a:gd name="T27" fmla="*/ 220 h 335"/>
                <a:gd name="T28" fmla="*/ 111 w 335"/>
                <a:gd name="T29" fmla="*/ 220 h 335"/>
                <a:gd name="T30" fmla="*/ 111 w 335"/>
                <a:gd name="T31" fmla="*/ 245 h 335"/>
                <a:gd name="T32" fmla="*/ 110 w 335"/>
                <a:gd name="T33" fmla="*/ 273 h 335"/>
                <a:gd name="T34" fmla="*/ 81 w 335"/>
                <a:gd name="T35" fmla="*/ 274 h 335"/>
                <a:gd name="T36" fmla="*/ 57 w 335"/>
                <a:gd name="T37" fmla="*/ 274 h 335"/>
                <a:gd name="T38" fmla="*/ 57 w 335"/>
                <a:gd name="T39" fmla="*/ 299 h 335"/>
                <a:gd name="T40" fmla="*/ 56 w 335"/>
                <a:gd name="T41" fmla="*/ 327 h 335"/>
                <a:gd name="T42" fmla="*/ 27 w 335"/>
                <a:gd name="T43" fmla="*/ 329 h 335"/>
                <a:gd name="T44" fmla="*/ 2 w 335"/>
                <a:gd name="T45" fmla="*/ 329 h 335"/>
                <a:gd name="T46" fmla="*/ 0 w 335"/>
                <a:gd name="T47" fmla="*/ 326 h 335"/>
                <a:gd name="T48" fmla="*/ 28 w 335"/>
                <a:gd name="T49" fmla="*/ 325 h 335"/>
                <a:gd name="T50" fmla="*/ 53 w 335"/>
                <a:gd name="T51" fmla="*/ 325 h 335"/>
                <a:gd name="T52" fmla="*/ 53 w 335"/>
                <a:gd name="T53" fmla="*/ 300 h 335"/>
                <a:gd name="T54" fmla="*/ 54 w 335"/>
                <a:gd name="T55" fmla="*/ 271 h 335"/>
                <a:gd name="T56" fmla="*/ 83 w 335"/>
                <a:gd name="T57" fmla="*/ 270 h 335"/>
                <a:gd name="T58" fmla="*/ 107 w 335"/>
                <a:gd name="T59" fmla="*/ 270 h 335"/>
                <a:gd name="T60" fmla="*/ 107 w 335"/>
                <a:gd name="T61" fmla="*/ 246 h 335"/>
                <a:gd name="T62" fmla="*/ 108 w 335"/>
                <a:gd name="T63" fmla="*/ 217 h 335"/>
                <a:gd name="T64" fmla="*/ 137 w 335"/>
                <a:gd name="T65" fmla="*/ 216 h 335"/>
                <a:gd name="T66" fmla="*/ 162 w 335"/>
                <a:gd name="T67" fmla="*/ 216 h 335"/>
                <a:gd name="T68" fmla="*/ 162 w 335"/>
                <a:gd name="T69" fmla="*/ 191 h 335"/>
                <a:gd name="T70" fmla="*/ 163 w 335"/>
                <a:gd name="T71" fmla="*/ 163 h 335"/>
                <a:gd name="T72" fmla="*/ 191 w 335"/>
                <a:gd name="T73" fmla="*/ 162 h 335"/>
                <a:gd name="T74" fmla="*/ 216 w 335"/>
                <a:gd name="T75" fmla="*/ 162 h 335"/>
                <a:gd name="T76" fmla="*/ 216 w 335"/>
                <a:gd name="T77" fmla="*/ 137 h 335"/>
                <a:gd name="T78" fmla="*/ 217 w 335"/>
                <a:gd name="T79" fmla="*/ 108 h 335"/>
                <a:gd name="T80" fmla="*/ 246 w 335"/>
                <a:gd name="T81" fmla="*/ 107 h 335"/>
                <a:gd name="T82" fmla="*/ 270 w 335"/>
                <a:gd name="T83" fmla="*/ 107 h 335"/>
                <a:gd name="T84" fmla="*/ 270 w 335"/>
                <a:gd name="T85" fmla="*/ 83 h 335"/>
                <a:gd name="T86" fmla="*/ 271 w 335"/>
                <a:gd name="T87" fmla="*/ 54 h 335"/>
                <a:gd name="T88" fmla="*/ 300 w 335"/>
                <a:gd name="T89" fmla="*/ 53 h 335"/>
                <a:gd name="T90" fmla="*/ 325 w 335"/>
                <a:gd name="T91" fmla="*/ 53 h 335"/>
                <a:gd name="T92" fmla="*/ 325 w 335"/>
                <a:gd name="T93" fmla="*/ 28 h 335"/>
                <a:gd name="T94" fmla="*/ 326 w 335"/>
                <a:gd name="T95" fmla="*/ 0 h 335"/>
                <a:gd name="T96" fmla="*/ 329 w 335"/>
                <a:gd name="T97" fmla="*/ 2 h 335"/>
                <a:gd name="T98" fmla="*/ 329 w 335"/>
                <a:gd name="T99" fmla="*/ 27 h 335"/>
                <a:gd name="T100" fmla="*/ 328 w 335"/>
                <a:gd name="T101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35" h="335">
                  <a:moveTo>
                    <a:pt x="328" y="56"/>
                  </a:moveTo>
                  <a:cubicBezTo>
                    <a:pt x="320" y="63"/>
                    <a:pt x="309" y="60"/>
                    <a:pt x="299" y="57"/>
                  </a:cubicBezTo>
                  <a:cubicBezTo>
                    <a:pt x="289" y="54"/>
                    <a:pt x="280" y="51"/>
                    <a:pt x="274" y="57"/>
                  </a:cubicBezTo>
                  <a:cubicBezTo>
                    <a:pt x="268" y="63"/>
                    <a:pt x="271" y="72"/>
                    <a:pt x="274" y="81"/>
                  </a:cubicBezTo>
                  <a:cubicBezTo>
                    <a:pt x="277" y="92"/>
                    <a:pt x="281" y="102"/>
                    <a:pt x="273" y="110"/>
                  </a:cubicBezTo>
                  <a:cubicBezTo>
                    <a:pt x="265" y="118"/>
                    <a:pt x="255" y="114"/>
                    <a:pt x="245" y="111"/>
                  </a:cubicBezTo>
                  <a:cubicBezTo>
                    <a:pt x="235" y="108"/>
                    <a:pt x="226" y="105"/>
                    <a:pt x="220" y="111"/>
                  </a:cubicBezTo>
                  <a:cubicBezTo>
                    <a:pt x="214" y="117"/>
                    <a:pt x="217" y="126"/>
                    <a:pt x="220" y="136"/>
                  </a:cubicBezTo>
                  <a:cubicBezTo>
                    <a:pt x="223" y="146"/>
                    <a:pt x="226" y="157"/>
                    <a:pt x="219" y="164"/>
                  </a:cubicBezTo>
                  <a:cubicBezTo>
                    <a:pt x="211" y="172"/>
                    <a:pt x="200" y="169"/>
                    <a:pt x="190" y="165"/>
                  </a:cubicBezTo>
                  <a:cubicBezTo>
                    <a:pt x="181" y="162"/>
                    <a:pt x="171" y="160"/>
                    <a:pt x="166" y="166"/>
                  </a:cubicBezTo>
                  <a:cubicBezTo>
                    <a:pt x="160" y="171"/>
                    <a:pt x="162" y="181"/>
                    <a:pt x="165" y="190"/>
                  </a:cubicBezTo>
                  <a:cubicBezTo>
                    <a:pt x="169" y="200"/>
                    <a:pt x="172" y="211"/>
                    <a:pt x="164" y="219"/>
                  </a:cubicBezTo>
                  <a:cubicBezTo>
                    <a:pt x="157" y="226"/>
                    <a:pt x="146" y="223"/>
                    <a:pt x="136" y="220"/>
                  </a:cubicBezTo>
                  <a:cubicBezTo>
                    <a:pt x="126" y="217"/>
                    <a:pt x="117" y="214"/>
                    <a:pt x="111" y="220"/>
                  </a:cubicBezTo>
                  <a:cubicBezTo>
                    <a:pt x="105" y="226"/>
                    <a:pt x="108" y="235"/>
                    <a:pt x="111" y="245"/>
                  </a:cubicBezTo>
                  <a:cubicBezTo>
                    <a:pt x="114" y="255"/>
                    <a:pt x="118" y="265"/>
                    <a:pt x="110" y="273"/>
                  </a:cubicBezTo>
                  <a:cubicBezTo>
                    <a:pt x="102" y="281"/>
                    <a:pt x="92" y="277"/>
                    <a:pt x="81" y="274"/>
                  </a:cubicBezTo>
                  <a:cubicBezTo>
                    <a:pt x="72" y="271"/>
                    <a:pt x="63" y="268"/>
                    <a:pt x="57" y="274"/>
                  </a:cubicBezTo>
                  <a:cubicBezTo>
                    <a:pt x="51" y="280"/>
                    <a:pt x="54" y="289"/>
                    <a:pt x="57" y="299"/>
                  </a:cubicBezTo>
                  <a:cubicBezTo>
                    <a:pt x="60" y="309"/>
                    <a:pt x="63" y="320"/>
                    <a:pt x="56" y="327"/>
                  </a:cubicBezTo>
                  <a:cubicBezTo>
                    <a:pt x="48" y="335"/>
                    <a:pt x="37" y="332"/>
                    <a:pt x="27" y="329"/>
                  </a:cubicBezTo>
                  <a:cubicBezTo>
                    <a:pt x="17" y="326"/>
                    <a:pt x="8" y="323"/>
                    <a:pt x="2" y="329"/>
                  </a:cubicBezTo>
                  <a:cubicBezTo>
                    <a:pt x="0" y="326"/>
                    <a:pt x="0" y="326"/>
                    <a:pt x="0" y="326"/>
                  </a:cubicBezTo>
                  <a:cubicBezTo>
                    <a:pt x="7" y="318"/>
                    <a:pt x="18" y="322"/>
                    <a:pt x="28" y="325"/>
                  </a:cubicBezTo>
                  <a:cubicBezTo>
                    <a:pt x="38" y="328"/>
                    <a:pt x="47" y="331"/>
                    <a:pt x="53" y="325"/>
                  </a:cubicBezTo>
                  <a:cubicBezTo>
                    <a:pt x="59" y="319"/>
                    <a:pt x="56" y="310"/>
                    <a:pt x="53" y="300"/>
                  </a:cubicBezTo>
                  <a:cubicBezTo>
                    <a:pt x="50" y="290"/>
                    <a:pt x="46" y="279"/>
                    <a:pt x="54" y="271"/>
                  </a:cubicBezTo>
                  <a:cubicBezTo>
                    <a:pt x="62" y="264"/>
                    <a:pt x="72" y="267"/>
                    <a:pt x="83" y="270"/>
                  </a:cubicBezTo>
                  <a:cubicBezTo>
                    <a:pt x="92" y="273"/>
                    <a:pt x="101" y="276"/>
                    <a:pt x="107" y="270"/>
                  </a:cubicBezTo>
                  <a:cubicBezTo>
                    <a:pt x="113" y="264"/>
                    <a:pt x="110" y="255"/>
                    <a:pt x="107" y="246"/>
                  </a:cubicBezTo>
                  <a:cubicBezTo>
                    <a:pt x="104" y="235"/>
                    <a:pt x="101" y="225"/>
                    <a:pt x="108" y="217"/>
                  </a:cubicBezTo>
                  <a:cubicBezTo>
                    <a:pt x="116" y="209"/>
                    <a:pt x="127" y="213"/>
                    <a:pt x="137" y="216"/>
                  </a:cubicBezTo>
                  <a:cubicBezTo>
                    <a:pt x="147" y="219"/>
                    <a:pt x="156" y="222"/>
                    <a:pt x="162" y="216"/>
                  </a:cubicBezTo>
                  <a:cubicBezTo>
                    <a:pt x="168" y="210"/>
                    <a:pt x="165" y="201"/>
                    <a:pt x="162" y="191"/>
                  </a:cubicBezTo>
                  <a:cubicBezTo>
                    <a:pt x="158" y="181"/>
                    <a:pt x="155" y="170"/>
                    <a:pt x="163" y="163"/>
                  </a:cubicBezTo>
                  <a:cubicBezTo>
                    <a:pt x="170" y="155"/>
                    <a:pt x="181" y="158"/>
                    <a:pt x="191" y="162"/>
                  </a:cubicBezTo>
                  <a:cubicBezTo>
                    <a:pt x="201" y="165"/>
                    <a:pt x="210" y="168"/>
                    <a:pt x="216" y="162"/>
                  </a:cubicBezTo>
                  <a:cubicBezTo>
                    <a:pt x="222" y="156"/>
                    <a:pt x="219" y="147"/>
                    <a:pt x="216" y="137"/>
                  </a:cubicBezTo>
                  <a:cubicBezTo>
                    <a:pt x="213" y="127"/>
                    <a:pt x="209" y="116"/>
                    <a:pt x="217" y="108"/>
                  </a:cubicBezTo>
                  <a:cubicBezTo>
                    <a:pt x="225" y="101"/>
                    <a:pt x="235" y="104"/>
                    <a:pt x="246" y="107"/>
                  </a:cubicBezTo>
                  <a:cubicBezTo>
                    <a:pt x="255" y="110"/>
                    <a:pt x="264" y="113"/>
                    <a:pt x="270" y="107"/>
                  </a:cubicBezTo>
                  <a:cubicBezTo>
                    <a:pt x="276" y="101"/>
                    <a:pt x="273" y="92"/>
                    <a:pt x="270" y="83"/>
                  </a:cubicBezTo>
                  <a:cubicBezTo>
                    <a:pt x="267" y="72"/>
                    <a:pt x="264" y="62"/>
                    <a:pt x="271" y="54"/>
                  </a:cubicBezTo>
                  <a:cubicBezTo>
                    <a:pt x="279" y="46"/>
                    <a:pt x="290" y="50"/>
                    <a:pt x="300" y="53"/>
                  </a:cubicBezTo>
                  <a:cubicBezTo>
                    <a:pt x="310" y="56"/>
                    <a:pt x="319" y="59"/>
                    <a:pt x="325" y="53"/>
                  </a:cubicBezTo>
                  <a:cubicBezTo>
                    <a:pt x="331" y="47"/>
                    <a:pt x="328" y="38"/>
                    <a:pt x="325" y="28"/>
                  </a:cubicBezTo>
                  <a:cubicBezTo>
                    <a:pt x="322" y="18"/>
                    <a:pt x="318" y="7"/>
                    <a:pt x="326" y="0"/>
                  </a:cubicBezTo>
                  <a:cubicBezTo>
                    <a:pt x="329" y="2"/>
                    <a:pt x="329" y="2"/>
                    <a:pt x="329" y="2"/>
                  </a:cubicBezTo>
                  <a:cubicBezTo>
                    <a:pt x="323" y="8"/>
                    <a:pt x="326" y="17"/>
                    <a:pt x="329" y="27"/>
                  </a:cubicBezTo>
                  <a:cubicBezTo>
                    <a:pt x="332" y="37"/>
                    <a:pt x="335" y="48"/>
                    <a:pt x="328" y="5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5" name="Oval 19">
            <a:extLst>
              <a:ext uri="{FF2B5EF4-FFF2-40B4-BE49-F238E27FC236}">
                <a16:creationId xmlns:a16="http://schemas.microsoft.com/office/drawing/2014/main" id="{4A4167EA-A7BD-44A5-8753-54026CC10286}"/>
              </a:ext>
            </a:extLst>
          </p:cNvPr>
          <p:cNvSpPr/>
          <p:nvPr userDrawn="1"/>
        </p:nvSpPr>
        <p:spPr>
          <a:xfrm>
            <a:off x="3990699" y="1323699"/>
            <a:ext cx="4210603" cy="4210603"/>
          </a:xfrm>
          <a:prstGeom prst="ellipse">
            <a:avLst/>
          </a:prstGeom>
          <a:solidFill>
            <a:schemeClr val="bg2"/>
          </a:solidFill>
          <a:ln>
            <a:noFill/>
          </a:ln>
          <a:effectLst>
            <a:outerShdw blurRad="127000" dist="165100" dir="3180000" algn="tl" rotWithShape="0">
              <a:prstClr val="black">
                <a:alpha val="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 13">
            <a:extLst>
              <a:ext uri="{FF2B5EF4-FFF2-40B4-BE49-F238E27FC236}">
                <a16:creationId xmlns:a16="http://schemas.microsoft.com/office/drawing/2014/main" id="{569B410C-9E7C-4FCF-9AD6-011A27CD8835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5966594" y="4239134"/>
            <a:ext cx="258811" cy="236305"/>
          </a:xfrm>
          <a:custGeom>
            <a:avLst/>
            <a:gdLst>
              <a:gd name="T0" fmla="*/ 123 w 245"/>
              <a:gd name="T1" fmla="*/ 223 h 223"/>
              <a:gd name="T2" fmla="*/ 44 w 245"/>
              <a:gd name="T3" fmla="*/ 190 h 223"/>
              <a:gd name="T4" fmla="*/ 44 w 245"/>
              <a:gd name="T5" fmla="*/ 32 h 223"/>
              <a:gd name="T6" fmla="*/ 123 w 245"/>
              <a:gd name="T7" fmla="*/ 0 h 223"/>
              <a:gd name="T8" fmla="*/ 202 w 245"/>
              <a:gd name="T9" fmla="*/ 32 h 223"/>
              <a:gd name="T10" fmla="*/ 202 w 245"/>
              <a:gd name="T11" fmla="*/ 32 h 223"/>
              <a:gd name="T12" fmla="*/ 202 w 245"/>
              <a:gd name="T13" fmla="*/ 190 h 223"/>
              <a:gd name="T14" fmla="*/ 123 w 245"/>
              <a:gd name="T15" fmla="*/ 223 h 223"/>
              <a:gd name="T16" fmla="*/ 123 w 245"/>
              <a:gd name="T17" fmla="*/ 36 h 223"/>
              <a:gd name="T18" fmla="*/ 69 w 245"/>
              <a:gd name="T19" fmla="*/ 58 h 223"/>
              <a:gd name="T20" fmla="*/ 69 w 245"/>
              <a:gd name="T21" fmla="*/ 165 h 223"/>
              <a:gd name="T22" fmla="*/ 123 w 245"/>
              <a:gd name="T23" fmla="*/ 187 h 223"/>
              <a:gd name="T24" fmla="*/ 176 w 245"/>
              <a:gd name="T25" fmla="*/ 165 h 223"/>
              <a:gd name="T26" fmla="*/ 176 w 245"/>
              <a:gd name="T27" fmla="*/ 58 h 223"/>
              <a:gd name="T28" fmla="*/ 123 w 245"/>
              <a:gd name="T29" fmla="*/ 36 h 2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45" h="223">
                <a:moveTo>
                  <a:pt x="123" y="223"/>
                </a:moveTo>
                <a:cubicBezTo>
                  <a:pt x="93" y="223"/>
                  <a:pt x="65" y="212"/>
                  <a:pt x="44" y="190"/>
                </a:cubicBezTo>
                <a:cubicBezTo>
                  <a:pt x="0" y="147"/>
                  <a:pt x="0" y="76"/>
                  <a:pt x="44" y="32"/>
                </a:cubicBezTo>
                <a:cubicBezTo>
                  <a:pt x="65" y="11"/>
                  <a:pt x="93" y="0"/>
                  <a:pt x="123" y="0"/>
                </a:cubicBezTo>
                <a:cubicBezTo>
                  <a:pt x="153" y="0"/>
                  <a:pt x="181" y="11"/>
                  <a:pt x="202" y="32"/>
                </a:cubicBezTo>
                <a:cubicBezTo>
                  <a:pt x="202" y="32"/>
                  <a:pt x="202" y="32"/>
                  <a:pt x="202" y="32"/>
                </a:cubicBezTo>
                <a:cubicBezTo>
                  <a:pt x="245" y="76"/>
                  <a:pt x="245" y="147"/>
                  <a:pt x="202" y="190"/>
                </a:cubicBezTo>
                <a:cubicBezTo>
                  <a:pt x="181" y="212"/>
                  <a:pt x="153" y="223"/>
                  <a:pt x="123" y="223"/>
                </a:cubicBezTo>
                <a:close/>
                <a:moveTo>
                  <a:pt x="123" y="36"/>
                </a:moveTo>
                <a:cubicBezTo>
                  <a:pt x="103" y="36"/>
                  <a:pt x="84" y="43"/>
                  <a:pt x="69" y="58"/>
                </a:cubicBezTo>
                <a:cubicBezTo>
                  <a:pt x="40" y="87"/>
                  <a:pt x="40" y="135"/>
                  <a:pt x="69" y="165"/>
                </a:cubicBezTo>
                <a:cubicBezTo>
                  <a:pt x="84" y="179"/>
                  <a:pt x="103" y="187"/>
                  <a:pt x="123" y="187"/>
                </a:cubicBezTo>
                <a:cubicBezTo>
                  <a:pt x="143" y="187"/>
                  <a:pt x="162" y="179"/>
                  <a:pt x="176" y="165"/>
                </a:cubicBezTo>
                <a:cubicBezTo>
                  <a:pt x="206" y="135"/>
                  <a:pt x="206" y="87"/>
                  <a:pt x="176" y="58"/>
                </a:cubicBezTo>
                <a:cubicBezTo>
                  <a:pt x="162" y="43"/>
                  <a:pt x="143" y="36"/>
                  <a:pt x="123" y="36"/>
                </a:cubicBezTo>
                <a:close/>
              </a:path>
            </a:pathLst>
          </a:custGeom>
          <a:solidFill>
            <a:srgbClr val="0384D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Título 1">
            <a:extLst>
              <a:ext uri="{FF2B5EF4-FFF2-40B4-BE49-F238E27FC236}">
                <a16:creationId xmlns:a16="http://schemas.microsoft.com/office/drawing/2014/main" id="{879A2D48-169D-4ED4-AC66-6F16389DB2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90699" y="2111351"/>
            <a:ext cx="4208625" cy="1922991"/>
          </a:xfrm>
        </p:spPr>
        <p:txBody>
          <a:bodyPr anchor="ctr"/>
          <a:lstStyle>
            <a:lvl1pPr algn="ctr">
              <a:defRPr lang="es-ES" sz="3600" kern="1200" cap="all" spc="60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s-ES"/>
              <a:t>TITLE</a:t>
            </a:r>
          </a:p>
        </p:txBody>
      </p:sp>
      <p:sp>
        <p:nvSpPr>
          <p:cNvPr id="40" name="Text Placeholder 4">
            <a:extLst>
              <a:ext uri="{FF2B5EF4-FFF2-40B4-BE49-F238E27FC236}">
                <a16:creationId xmlns:a16="http://schemas.microsoft.com/office/drawing/2014/main" id="{8E289A1D-D340-4D92-9D34-F5A61FF3291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645152" y="4634178"/>
            <a:ext cx="2877312" cy="900123"/>
          </a:xfrm>
          <a:noFill/>
        </p:spPr>
        <p:txBody>
          <a:bodyPr lIns="180000" tIns="180000" rIns="180000" bIns="180000" anchor="t" anchorCtr="0">
            <a:noAutofit/>
          </a:bodyPr>
          <a:lstStyle>
            <a:lvl1pPr marL="0" indent="0" algn="ctr">
              <a:buNone/>
              <a:defRPr sz="1600" cap="none" baseline="0">
                <a:solidFill>
                  <a:srgbClr val="333333"/>
                </a:solidFill>
                <a:latin typeface="+mj-lt"/>
                <a:cs typeface="Segoe UI Light" panose="020B0502040204020203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Subtitle</a:t>
            </a:r>
          </a:p>
        </p:txBody>
      </p:sp>
      <p:pic>
        <p:nvPicPr>
          <p:cNvPr id="41" name="Gráfico 40">
            <a:extLst>
              <a:ext uri="{FF2B5EF4-FFF2-40B4-BE49-F238E27FC236}">
                <a16:creationId xmlns:a16="http://schemas.microsoft.com/office/drawing/2014/main" id="{17428BF3-EAFD-4A8C-AB6A-ADCCF52863D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73144" y="6264475"/>
            <a:ext cx="1680297" cy="514995"/>
          </a:xfrm>
          <a:prstGeom prst="rect">
            <a:avLst/>
          </a:prstGeom>
        </p:spPr>
      </p:pic>
      <p:grpSp>
        <p:nvGrpSpPr>
          <p:cNvPr id="36" name="Grupo 35">
            <a:extLst>
              <a:ext uri="{FF2B5EF4-FFF2-40B4-BE49-F238E27FC236}">
                <a16:creationId xmlns:a16="http://schemas.microsoft.com/office/drawing/2014/main" id="{DB791C6A-225E-4325-88D3-7CE9EBDB8E15}"/>
              </a:ext>
            </a:extLst>
          </p:cNvPr>
          <p:cNvGrpSpPr/>
          <p:nvPr userDrawn="1"/>
        </p:nvGrpSpPr>
        <p:grpSpPr>
          <a:xfrm>
            <a:off x="9813631" y="6311629"/>
            <a:ext cx="2305226" cy="464331"/>
            <a:chOff x="9955553" y="5742544"/>
            <a:chExt cx="2305226" cy="464331"/>
          </a:xfrm>
        </p:grpSpPr>
        <p:sp>
          <p:nvSpPr>
            <p:cNvPr id="37" name="CuadroTexto 36">
              <a:extLst>
                <a:ext uri="{FF2B5EF4-FFF2-40B4-BE49-F238E27FC236}">
                  <a16:creationId xmlns:a16="http://schemas.microsoft.com/office/drawing/2014/main" id="{DD174455-2EEF-4D87-BA0A-646E96BCC2E4}"/>
                </a:ext>
              </a:extLst>
            </p:cNvPr>
            <p:cNvSpPr txBox="1"/>
            <p:nvPr userDrawn="1"/>
          </p:nvSpPr>
          <p:spPr>
            <a:xfrm>
              <a:off x="10253731" y="5742544"/>
              <a:ext cx="2007048" cy="464331"/>
            </a:xfrm>
            <a:prstGeom prst="rect">
              <a:avLst/>
            </a:prstGeom>
            <a:noFill/>
          </p:spPr>
          <p:txBody>
            <a:bodyPr wrap="square" lIns="180000" tIns="108000" rIns="180000" bIns="108000" rtlCol="0" anchor="ctr" anchorCtr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s-ES" sz="1600" i="0" spc="-70">
                  <a:solidFill>
                    <a:srgbClr val="FFFFFF"/>
                  </a:solidFill>
                  <a:latin typeface="Segoe UI" panose="020B0502040204020203" pitchFamily="34" charset="0"/>
                  <a:ea typeface="Cambria" panose="02040503050406030204" pitchFamily="18" charset="0"/>
                  <a:cs typeface="Segoe UI" panose="020B0502040204020203" pitchFamily="34" charset="0"/>
                </a:rPr>
                <a:t>#</a:t>
              </a:r>
              <a:r>
                <a:rPr lang="en-US" sz="1600" i="0" spc="-70" noProof="0">
                  <a:solidFill>
                    <a:srgbClr val="FFFFFF"/>
                  </a:solidFill>
                  <a:latin typeface="Segoe UI" panose="020B0502040204020203" pitchFamily="34" charset="0"/>
                  <a:ea typeface="Cambria" panose="02040503050406030204" pitchFamily="18" charset="0"/>
                  <a:cs typeface="Segoe UI" panose="020B0502040204020203" pitchFamily="34" charset="0"/>
                </a:rPr>
                <a:t>M365MADVirtual</a:t>
              </a:r>
            </a:p>
          </p:txBody>
        </p:sp>
        <p:pic>
          <p:nvPicPr>
            <p:cNvPr id="38" name="Imagen 37">
              <a:extLst>
                <a:ext uri="{FF2B5EF4-FFF2-40B4-BE49-F238E27FC236}">
                  <a16:creationId xmlns:a16="http://schemas.microsoft.com/office/drawing/2014/main" id="{AF7D57CB-8B42-4E25-B567-B517FC4EAA0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biLevel thresh="50000"/>
            </a:blip>
            <a:stretch>
              <a:fillRect/>
            </a:stretch>
          </p:blipFill>
          <p:spPr>
            <a:xfrm>
              <a:off x="9955553" y="5852050"/>
              <a:ext cx="348003" cy="2829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360516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4468A1-4B87-439B-82EC-C3C09A9F3392}" type="datetimeFigureOut">
              <a:rPr lang="en-US" smtClean="0"/>
              <a:t>11/6/2020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F971EA-3A6D-44E0-AE21-1C9457776B3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3463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59" r:id="rId2"/>
    <p:sldLayoutId id="2147483664" r:id="rId3"/>
    <p:sldLayoutId id="2147483662" r:id="rId4"/>
    <p:sldLayoutId id="2147483694" r:id="rId5"/>
    <p:sldLayoutId id="2147483660" r:id="rId6"/>
    <p:sldLayoutId id="2147483669" r:id="rId7"/>
    <p:sldLayoutId id="2147483668" r:id="rId8"/>
    <p:sldLayoutId id="2147483667" r:id="rId9"/>
    <p:sldLayoutId id="2147483674" r:id="rId10"/>
    <p:sldLayoutId id="2147483666" r:id="rId11"/>
    <p:sldLayoutId id="2147483675" r:id="rId12"/>
    <p:sldLayoutId id="2147483676" r:id="rId13"/>
    <p:sldLayoutId id="2147483680" r:id="rId14"/>
    <p:sldLayoutId id="2147483681" r:id="rId15"/>
    <p:sldLayoutId id="2147483682" r:id="rId16"/>
    <p:sldLayoutId id="2147483683" r:id="rId17"/>
    <p:sldLayoutId id="2147483684" r:id="rId18"/>
    <p:sldLayoutId id="2147483685" r:id="rId19"/>
    <p:sldLayoutId id="2147483686" r:id="rId20"/>
    <p:sldLayoutId id="2147483687" r:id="rId21"/>
    <p:sldLayoutId id="2147483688" r:id="rId22"/>
    <p:sldLayoutId id="2147483650" r:id="rId23"/>
    <p:sldLayoutId id="2147483689" r:id="rId24"/>
    <p:sldLayoutId id="2147483655" r:id="rId25"/>
    <p:sldLayoutId id="2147483691" r:id="rId26"/>
    <p:sldLayoutId id="2147483657" r:id="rId27"/>
    <p:sldLayoutId id="2147483690" r:id="rId28"/>
    <p:sldLayoutId id="2147483677" r:id="rId29"/>
    <p:sldLayoutId id="2147483679" r:id="rId30"/>
    <p:sldLayoutId id="2147483678" r:id="rId31"/>
    <p:sldLayoutId id="2147483693" r:id="rId32"/>
    <p:sldLayoutId id="2147483695" r:id="rId33"/>
    <p:sldLayoutId id="2147483697" r:id="rId3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jpeg"/><Relationship Id="rId4" Type="http://schemas.openxmlformats.org/officeDocument/2006/relationships/image" Target="../media/image50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2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2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2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s-es/powerapps/developer/component-framework/reference/control/updateview" TargetMode="External"/><Relationship Id="rId2" Type="http://schemas.openxmlformats.org/officeDocument/2006/relationships/hyperlink" Target="https://docs.microsoft.com/es-es/powerapps/developer/component-framework/reference/control/init" TargetMode="Externa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71.png"/><Relationship Id="rId5" Type="http://schemas.openxmlformats.org/officeDocument/2006/relationships/hyperlink" Target="https://docs.microsoft.com/es-es/powerapps/developer/component-framework/reference/control/destroy" TargetMode="External"/><Relationship Id="rId4" Type="http://schemas.openxmlformats.org/officeDocument/2006/relationships/hyperlink" Target="https://docs.microsoft.com/es-es/powerapps/developer/component-framework/reference/control/getoutputs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2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76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hmancebo/o365-pcf" TargetMode="External"/><Relationship Id="rId1" Type="http://schemas.openxmlformats.org/officeDocument/2006/relationships/slideLayout" Target="../slideLayouts/slideLayout2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ítulo 19">
            <a:extLst>
              <a:ext uri="{FF2B5EF4-FFF2-40B4-BE49-F238E27FC236}">
                <a16:creationId xmlns:a16="http://schemas.microsoft.com/office/drawing/2014/main" id="{9FE837B9-17EA-4423-B464-C343F1893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064" y="2838160"/>
            <a:ext cx="6916410" cy="1482455"/>
          </a:xfrm>
        </p:spPr>
        <p:txBody>
          <a:bodyPr>
            <a:normAutofit/>
          </a:bodyPr>
          <a:lstStyle/>
          <a:p>
            <a:r>
              <a:rPr lang="en-US" b="0" dirty="0">
                <a:effectLst/>
                <a:latin typeface="Arial" panose="020B0604020202020204" pitchFamily="34" charset="0"/>
              </a:rPr>
              <a:t>Pro developers en Power apps con PCF</a:t>
            </a:r>
            <a:endParaRPr lang="es-ES" b="0" dirty="0"/>
          </a:p>
        </p:txBody>
      </p:sp>
      <p:sp>
        <p:nvSpPr>
          <p:cNvPr id="21" name="Marcador de texto 20">
            <a:extLst>
              <a:ext uri="{FF2B5EF4-FFF2-40B4-BE49-F238E27FC236}">
                <a16:creationId xmlns:a16="http://schemas.microsoft.com/office/drawing/2014/main" id="{340A628B-A009-4A96-9C4B-DFA49738D8F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4064" y="4634253"/>
            <a:ext cx="5485434" cy="900123"/>
          </a:xfrm>
        </p:spPr>
        <p:txBody>
          <a:bodyPr/>
          <a:lstStyle/>
          <a:p>
            <a:pPr marL="0" indent="0">
              <a:buNone/>
            </a:pPr>
            <a:r>
              <a:rPr lang="es-ES" dirty="0"/>
              <a:t>Sergio Hernández Mancebo</a:t>
            </a:r>
          </a:p>
          <a:p>
            <a:pPr marL="0" indent="0">
              <a:buNone/>
            </a:pPr>
            <a:r>
              <a:rPr lang="es-ES" dirty="0"/>
              <a:t>@shmancebo</a:t>
            </a:r>
          </a:p>
        </p:txBody>
      </p:sp>
    </p:spTree>
    <p:extLst>
      <p:ext uri="{BB962C8B-B14F-4D97-AF65-F5344CB8AC3E}">
        <p14:creationId xmlns:p14="http://schemas.microsoft.com/office/powerpoint/2010/main" val="41929875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64BBDC7E-5ED7-4D3B-8C7C-351A8A6D382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26287A02-6431-4CD5-BBC5-4DBA9F3035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062" y="647700"/>
            <a:ext cx="10429875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0773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64BBDC7E-5ED7-4D3B-8C7C-351A8A6D382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906BA3F1-03BB-4EA4-858B-1E49054824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987" y="638175"/>
            <a:ext cx="10106025" cy="558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942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17DEDE65-E696-4722-977B-7F241D5A52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POWERAPPS</a:t>
            </a:r>
          </a:p>
        </p:txBody>
      </p:sp>
      <p:sp>
        <p:nvSpPr>
          <p:cNvPr id="4" name="Marcador de número de diapositiva 3" hidden="1">
            <a:extLst>
              <a:ext uri="{FF2B5EF4-FFF2-40B4-BE49-F238E27FC236}">
                <a16:creationId xmlns:a16="http://schemas.microsoft.com/office/drawing/2014/main" id="{932F5AD6-833F-45D6-8046-41C21C99B3E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256338"/>
            <a:ext cx="600075" cy="423862"/>
          </a:xfrm>
        </p:spPr>
        <p:txBody>
          <a:bodyPr/>
          <a:lstStyle/>
          <a:p>
            <a:pPr>
              <a:spcAft>
                <a:spcPts val="544"/>
              </a:spcAft>
            </a:pPr>
            <a:fld id="{C0C6E1E5-C711-49C2-AC1C-A8C0A200779D}" type="slidenum">
              <a:rPr lang="es-ES" smtClean="0">
                <a:cs typeface="Segoe UI Light" panose="020B0502040204020203" pitchFamily="34" charset="0"/>
              </a:rPr>
              <a:pPr>
                <a:spcAft>
                  <a:spcPts val="544"/>
                </a:spcAft>
              </a:pPr>
              <a:t>12</a:t>
            </a:fld>
            <a:endParaRPr lang="es-ES">
              <a:cs typeface="Segoe UI Light" panose="020B0502040204020203" pitchFamily="34" charset="0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4F1AA31A-DECA-4C07-8FE1-2C1207C051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8360" y="1187973"/>
            <a:ext cx="8112317" cy="448205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2050368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EA89BD-E125-4C54-B5E8-122ECFBE1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HOY NOS QUEDAMOS CON CANVAS APP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25A5023-FB6B-4A1B-A9CD-01C4D537ED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4109" y="1384059"/>
            <a:ext cx="8206568" cy="4405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6531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146808-6E06-4C23-B110-5580409D04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2539" dirty="0"/>
              <a:t>PREVIEW &amp; EXPERIMENTAL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9E92474-858B-4A99-8D48-12E941D87D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5868" y="1043177"/>
            <a:ext cx="8227357" cy="4339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4318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62D6EA-2E25-4A6A-9F77-6AD8E56BD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¿ALM en Power Platform?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25F5D2F-5E0C-4913-8FB7-05A101AFE8FC}"/>
              </a:ext>
            </a:extLst>
          </p:cNvPr>
          <p:cNvSpPr txBox="1"/>
          <p:nvPr/>
        </p:nvSpPr>
        <p:spPr>
          <a:xfrm>
            <a:off x="515096" y="1292591"/>
            <a:ext cx="784868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Common Data Service en Microsoft Power Platform le permite almacenar y administrar de forma segura los datos utilizados por las aplicaciones empresariales</a:t>
            </a:r>
            <a:endParaRPr lang="es-ES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F519875C-86B6-4BAF-BF30-05EE51CDFC74}"/>
              </a:ext>
            </a:extLst>
          </p:cNvPr>
          <p:cNvSpPr/>
          <p:nvPr/>
        </p:nvSpPr>
        <p:spPr>
          <a:xfrm>
            <a:off x="700709" y="3662570"/>
            <a:ext cx="2544417" cy="636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SOLUCIONES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F2C9EF3C-4605-4B9C-A352-37516ADDDD35}"/>
              </a:ext>
            </a:extLst>
          </p:cNvPr>
          <p:cNvSpPr/>
          <p:nvPr/>
        </p:nvSpPr>
        <p:spPr>
          <a:xfrm>
            <a:off x="3864666" y="3662570"/>
            <a:ext cx="2544417" cy="636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CDS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90AC5ED8-1D0C-4894-87AB-1555E2702784}"/>
              </a:ext>
            </a:extLst>
          </p:cNvPr>
          <p:cNvSpPr/>
          <p:nvPr/>
        </p:nvSpPr>
        <p:spPr>
          <a:xfrm>
            <a:off x="7446066" y="3662570"/>
            <a:ext cx="3367708" cy="636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AZURE DEVOPS / GITHUB</a:t>
            </a: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A935069A-F519-4735-B828-3D68C41BD6B8}"/>
              </a:ext>
            </a:extLst>
          </p:cNvPr>
          <p:cNvSpPr/>
          <p:nvPr/>
        </p:nvSpPr>
        <p:spPr>
          <a:xfrm>
            <a:off x="3864666" y="2430148"/>
            <a:ext cx="2544417" cy="636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ENTORNOS</a:t>
            </a:r>
          </a:p>
        </p:txBody>
      </p:sp>
    </p:spTree>
    <p:extLst>
      <p:ext uri="{BB962C8B-B14F-4D97-AF65-F5344CB8AC3E}">
        <p14:creationId xmlns:p14="http://schemas.microsoft.com/office/powerpoint/2010/main" val="8795069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CF318C-FC48-4B8B-A693-3736BE6565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Entornos Power Platform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B3FEBA20-08D8-4B42-8627-E9B52FD6DDAA}"/>
              </a:ext>
            </a:extLst>
          </p:cNvPr>
          <p:cNvSpPr txBox="1"/>
          <p:nvPr/>
        </p:nvSpPr>
        <p:spPr>
          <a:xfrm>
            <a:off x="3225248" y="339421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541070D-A8E8-4206-BD4E-C9A945F785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721" y="1615726"/>
            <a:ext cx="10669325" cy="4159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5569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64789C-A6CF-4015-99F4-1938992335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858" y="5110423"/>
            <a:ext cx="10906061" cy="671540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4100">
                <a:solidFill>
                  <a:schemeClr val="tx1"/>
                </a:solidFill>
                <a:ea typeface="+mj-ea"/>
                <a:cs typeface="+mj-cs"/>
              </a:rPr>
              <a:t>Soluciones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1FC7D98-7B8B-402A-90FC-F027482F21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0"/>
            <a:ext cx="12192002" cy="4822479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28">
            <a:extLst>
              <a:ext uri="{FF2B5EF4-FFF2-40B4-BE49-F238E27FC236}">
                <a16:creationId xmlns:a16="http://schemas.microsoft.com/office/drawing/2014/main" id="{AD7356EA-285B-4E5D-8FEC-104659A4FD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04562" y="640091"/>
            <a:ext cx="8182876" cy="388111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Imagen 5" descr="Interfaz de usuario gráfica, Sitio web&#10;&#10;Descripción generada automáticamente">
            <a:extLst>
              <a:ext uri="{FF2B5EF4-FFF2-40B4-BE49-F238E27FC236}">
                <a16:creationId xmlns:a16="http://schemas.microsoft.com/office/drawing/2014/main" id="{EDDAD893-7923-42B1-9A82-28EA30B607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9909"/>
          <a:stretch/>
        </p:blipFill>
        <p:spPr>
          <a:xfrm>
            <a:off x="2170029" y="804672"/>
            <a:ext cx="7851943" cy="3554676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3263943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BE8B27-1FC1-46DD-9CB0-707C3A0C1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Types of Solutions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AAA9DA0F-79B5-421E-9C7A-11FC4FE61D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097" y="1611381"/>
            <a:ext cx="7562850" cy="394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4456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1453E7-4380-43E1-9E63-6E7EDD1FF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Solutions Components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FA35B43E-F1A5-4310-B35A-29357F6D04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8250" y="1421916"/>
            <a:ext cx="9305925" cy="437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6576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Marcador de posición de imagen 18" descr="Hombre parado junto a una ventana&#10;&#10;Descripción generada automáticamente">
            <a:extLst>
              <a:ext uri="{FF2B5EF4-FFF2-40B4-BE49-F238E27FC236}">
                <a16:creationId xmlns:a16="http://schemas.microsoft.com/office/drawing/2014/main" id="{0C9544E5-5C60-470E-9DD6-A03C1CBE204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" b="34"/>
          <a:stretch>
            <a:fillRect/>
          </a:stretch>
        </p:blipFill>
        <p:spPr>
          <a:xfrm>
            <a:off x="609600" y="406400"/>
            <a:ext cx="2314575" cy="2312988"/>
          </a:xfrm>
        </p:spPr>
      </p:pic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7F8F39D-1835-4709-854E-66AA198238A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sz="4000" dirty="0"/>
              <a:t>Sergio HERNANDEZ MANCEBO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52516C0-AD6A-4C1D-A7DC-C5CA9139820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s-ES" dirty="0"/>
              <a:t>Modern &amp; Biz App Tech Lead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A234C6A6-BF35-4585-BDF7-CE45666F9FA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ES" dirty="0"/>
              <a:t>Encamina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5B9E764A-48E6-4703-BB5F-ED13B12E5F8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@shmancebo	</a:t>
            </a:r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82A8B7F9-8CFE-4276-B54F-B8F97AB420D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s-ES" dirty="0"/>
              <a:t>shernandez@encamina.com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635A808-2014-40B3-9DCB-1AD2CA0BA4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1723" y="5097429"/>
            <a:ext cx="2368705" cy="1171193"/>
          </a:xfrm>
          <a:prstGeom prst="rect">
            <a:avLst/>
          </a:prstGeom>
        </p:spPr>
      </p:pic>
      <p:pic>
        <p:nvPicPr>
          <p:cNvPr id="13" name="Picture 2" descr="Resultado de imagen de mvp microsoft">
            <a:extLst>
              <a:ext uri="{FF2B5EF4-FFF2-40B4-BE49-F238E27FC236}">
                <a16:creationId xmlns:a16="http://schemas.microsoft.com/office/drawing/2014/main" id="{DBE8C598-A0E9-44A3-A213-AB4061B528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211" y="2873001"/>
            <a:ext cx="2282118" cy="805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Resultado de imagen de crossdvlup madrid">
            <a:extLst>
              <a:ext uri="{FF2B5EF4-FFF2-40B4-BE49-F238E27FC236}">
                <a16:creationId xmlns:a16="http://schemas.microsoft.com/office/drawing/2014/main" id="{549E9B25-31BB-409D-BB9E-2CBD07C0B7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211" y="4872769"/>
            <a:ext cx="1311249" cy="1311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8414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pic>
        <p:nvPicPr>
          <p:cNvPr id="1026" name="Picture 2" descr="Lo que debes recordar antes de ver Avengers: Infinity War | Marvel">
            <a:extLst>
              <a:ext uri="{FF2B5EF4-FFF2-40B4-BE49-F238E27FC236}">
                <a16:creationId xmlns:a16="http://schemas.microsoft.com/office/drawing/2014/main" id="{6EEB408B-1238-43E7-8B9B-7C5E04E779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D460CDA6-1700-4FF2-9098-2C9BFFE74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6000">
                <a:solidFill>
                  <a:srgbClr val="FFFFFF"/>
                </a:solidFill>
                <a:ea typeface="+mj-ea"/>
                <a:cs typeface="+mj-cs"/>
              </a:rPr>
              <a:t>Nuestro objetivo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5347A06-F91E-436F-B736-C6E87C89419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24000" y="4159404"/>
            <a:ext cx="9144000" cy="1098395"/>
          </a:xfrm>
        </p:spPr>
        <p:txBody>
          <a:bodyPr vert="horz" lIns="91440" tIns="45720" rIns="91440" bIns="45720" rtlCol="0">
            <a:normAutofit/>
          </a:bodyPr>
          <a:lstStyle/>
          <a:p>
            <a:pPr algn="ctr">
              <a:spcBef>
                <a:spcPts val="1000"/>
              </a:spcBef>
            </a:pPr>
            <a:r>
              <a:rPr lang="en-US" sz="6600" b="1" dirty="0">
                <a:solidFill>
                  <a:srgbClr val="FFFFFF"/>
                </a:solidFill>
                <a:latin typeface="+mn-lt"/>
              </a:rPr>
              <a:t>TRABAJAR en EQUIPO</a:t>
            </a:r>
          </a:p>
        </p:txBody>
      </p:sp>
    </p:spTree>
    <p:extLst>
      <p:ext uri="{BB962C8B-B14F-4D97-AF65-F5344CB8AC3E}">
        <p14:creationId xmlns:p14="http://schemas.microsoft.com/office/powerpoint/2010/main" val="41088955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BC8A3E5-3C3D-4C12-9507-5A9AFE76DF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Citizien Developers – Visión No code</a:t>
            </a:r>
          </a:p>
        </p:txBody>
      </p:sp>
      <p:pic>
        <p:nvPicPr>
          <p:cNvPr id="5122" name="Picture 2" descr="Esta es la fortuna que tenía Tony Stark en el Universo Marvel">
            <a:extLst>
              <a:ext uri="{FF2B5EF4-FFF2-40B4-BE49-F238E27FC236}">
                <a16:creationId xmlns:a16="http://schemas.microsoft.com/office/drawing/2014/main" id="{7E13122B-E759-42C4-808C-FBBEF25FDB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3919" y="1381539"/>
            <a:ext cx="7203882" cy="4502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11242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ED1861-6269-4A26-BF18-161D85BA54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044" y="724700"/>
            <a:ext cx="11151917" cy="666423"/>
          </a:xfrm>
        </p:spPr>
        <p:txBody>
          <a:bodyPr/>
          <a:lstStyle/>
          <a:p>
            <a:r>
              <a:rPr lang="es-ES" dirty="0"/>
              <a:t>¿Cómo podemos trabajar uno más de</a:t>
            </a:r>
            <a:br>
              <a:rPr lang="es-ES" dirty="0"/>
            </a:br>
            <a:r>
              <a:rPr lang="es-ES" dirty="0"/>
              <a:t>un miembro del equipo en PowerApps?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10DA9E2-1E01-437D-9C6A-6E52742B13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0919" y="2093660"/>
            <a:ext cx="7297215" cy="3706428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18219394-6EF0-4C9E-BE7D-A617677A221C}"/>
              </a:ext>
            </a:extLst>
          </p:cNvPr>
          <p:cNvSpPr txBox="1"/>
          <p:nvPr/>
        </p:nvSpPr>
        <p:spPr>
          <a:xfrm>
            <a:off x="197044" y="1989299"/>
            <a:ext cx="32480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/>
              <a:t>Bloqueos &gt; 1 desarrollador</a:t>
            </a:r>
          </a:p>
          <a:p>
            <a:r>
              <a:rPr lang="es-ES" b="1" dirty="0"/>
              <a:t>Necesitamos programar</a:t>
            </a:r>
            <a:br>
              <a:rPr lang="es-ES" b="1" dirty="0"/>
            </a:br>
            <a:r>
              <a:rPr lang="es-ES" b="1" dirty="0"/>
              <a:t>de forma simultanea </a:t>
            </a:r>
          </a:p>
        </p:txBody>
      </p:sp>
    </p:spTree>
    <p:extLst>
      <p:ext uri="{BB962C8B-B14F-4D97-AF65-F5344CB8AC3E}">
        <p14:creationId xmlns:p14="http://schemas.microsoft.com/office/powerpoint/2010/main" val="17205481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5899A4-0703-4363-8C54-308F63BDE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Creación de componentes</a:t>
            </a:r>
          </a:p>
        </p:txBody>
      </p:sp>
      <p:pic>
        <p:nvPicPr>
          <p:cNvPr id="8194" name="Picture 2" descr="Create new custom component using tree view">
            <a:extLst>
              <a:ext uri="{FF2B5EF4-FFF2-40B4-BE49-F238E27FC236}">
                <a16:creationId xmlns:a16="http://schemas.microsoft.com/office/drawing/2014/main" id="{8CDD9997-0314-4D51-AB30-0629DA2239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6263" y="1160394"/>
            <a:ext cx="3390900" cy="400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D35B315B-B5E5-4271-AD3C-CF237E5229EC}"/>
              </a:ext>
            </a:extLst>
          </p:cNvPr>
          <p:cNvSpPr txBox="1"/>
          <p:nvPr/>
        </p:nvSpPr>
        <p:spPr>
          <a:xfrm>
            <a:off x="515097" y="1478446"/>
            <a:ext cx="7914346" cy="4801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s-ES" dirty="0"/>
              <a:t>Dividimos una aplicación en trozos o componentes</a:t>
            </a:r>
          </a:p>
          <a:p>
            <a:pPr marL="285750" indent="-285750">
              <a:buFontTx/>
              <a:buChar char="-"/>
            </a:pPr>
            <a:endParaRPr lang="es-ES" dirty="0"/>
          </a:p>
          <a:p>
            <a:pPr marL="285750" indent="-285750">
              <a:buFontTx/>
              <a:buChar char="-"/>
            </a:pPr>
            <a:r>
              <a:rPr lang="es-ES" dirty="0"/>
              <a:t>Lo podemos segmentar por soluciones teniendo componentes</a:t>
            </a:r>
            <a:br>
              <a:rPr lang="es-ES" dirty="0"/>
            </a:br>
            <a:r>
              <a:rPr lang="es-ES" dirty="0"/>
              <a:t>globales</a:t>
            </a:r>
          </a:p>
          <a:p>
            <a:pPr marL="285750" indent="-285750">
              <a:buFontTx/>
              <a:buChar char="-"/>
            </a:pPr>
            <a:endParaRPr lang="es-ES" dirty="0"/>
          </a:p>
          <a:p>
            <a:pPr marL="285750" indent="-285750">
              <a:buFontTx/>
              <a:buChar char="-"/>
            </a:pPr>
            <a:r>
              <a:rPr lang="es-ES" dirty="0"/>
              <a:t>Pueden crearse:</a:t>
            </a:r>
          </a:p>
          <a:p>
            <a:pPr marL="742950" lvl="1" indent="-285750">
              <a:buFontTx/>
              <a:buChar char="-"/>
            </a:pPr>
            <a:r>
              <a:rPr lang="es-ES" dirty="0"/>
              <a:t>Desde una aplicación</a:t>
            </a:r>
          </a:p>
          <a:p>
            <a:pPr marL="742950" lvl="1" indent="-285750">
              <a:buFontTx/>
              <a:buChar char="-"/>
            </a:pPr>
            <a:r>
              <a:rPr lang="es-ES" b="1" dirty="0"/>
              <a:t>Desde una biblioteca de componentes</a:t>
            </a:r>
          </a:p>
          <a:p>
            <a:pPr marL="285750" indent="-285750">
              <a:buFontTx/>
              <a:buChar char="-"/>
            </a:pPr>
            <a:endParaRPr lang="es-ES" dirty="0"/>
          </a:p>
          <a:p>
            <a:r>
              <a:rPr lang="es-ES" dirty="0"/>
              <a:t>Tiene limitaciones importantes aun:</a:t>
            </a:r>
            <a:br>
              <a:rPr lang="es-ES" dirty="0"/>
            </a:b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Sin acceso a orígenes de datos (puede tener sentido)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No se admiten colecciones de datos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No se puede añadir componentes a una galería o formulario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/>
              <a:t>Si cambias un componente en la app no se entera la copia master</a:t>
            </a:r>
          </a:p>
          <a:p>
            <a:r>
              <a:rPr lang="es-ES" dirty="0"/>
              <a:t>               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088280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020E7DD9-A978-467D-91BE-DACFBA1C6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Pro - Developers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ABD42F19-844F-4C51-900E-AE28179DC52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8455" y="1241066"/>
            <a:ext cx="7323520" cy="4875500"/>
          </a:xfrm>
        </p:spPr>
        <p:txBody>
          <a:bodyPr/>
          <a:lstStyle/>
          <a:p>
            <a:pPr marL="342900" indent="-342900">
              <a:buFontTx/>
              <a:buChar char="-"/>
            </a:pPr>
            <a:r>
              <a:rPr lang="es-ES" dirty="0"/>
              <a:t>Custom Connectors</a:t>
            </a:r>
          </a:p>
          <a:p>
            <a:pPr marL="342900" indent="-342900">
              <a:buFontTx/>
              <a:buChar char="-"/>
            </a:pPr>
            <a:r>
              <a:rPr lang="es-ES" dirty="0"/>
              <a:t>PowerApps Components Frameworks:</a:t>
            </a:r>
          </a:p>
          <a:p>
            <a:pPr marL="597762" lvl="1" indent="-342900">
              <a:buFontTx/>
              <a:buChar char="-"/>
            </a:pPr>
            <a:r>
              <a:rPr lang="es-ES" dirty="0"/>
              <a:t>TypeScript</a:t>
            </a:r>
          </a:p>
          <a:p>
            <a:pPr marL="597762" lvl="1" indent="-342900">
              <a:buFontTx/>
              <a:buChar char="-"/>
            </a:pPr>
            <a:r>
              <a:rPr lang="es-ES" dirty="0"/>
              <a:t>HTML</a:t>
            </a:r>
          </a:p>
          <a:p>
            <a:pPr marL="597762" lvl="1" indent="-342900">
              <a:buFontTx/>
              <a:buChar char="-"/>
            </a:pPr>
            <a:r>
              <a:rPr lang="es-ES" dirty="0"/>
              <a:t>CSS</a:t>
            </a:r>
          </a:p>
          <a:p>
            <a:pPr marL="597762" lvl="1" indent="-342900">
              <a:buFontTx/>
              <a:buChar char="-"/>
            </a:pPr>
            <a:r>
              <a:rPr lang="es-ES" dirty="0" err="1"/>
              <a:t>React</a:t>
            </a:r>
            <a:endParaRPr lang="es-ES" dirty="0"/>
          </a:p>
          <a:p>
            <a:pPr lvl="1"/>
            <a:endParaRPr lang="es-ES" dirty="0"/>
          </a:p>
          <a:p>
            <a:pPr lvl="1"/>
            <a:r>
              <a:rPr lang="es-ES" dirty="0"/>
              <a:t>Podemos empaquetar nuestros componentes desde el VS Code y añadirlo a una </a:t>
            </a:r>
            <a:r>
              <a:rPr lang="es-ES" dirty="0" err="1"/>
              <a:t>soluciión</a:t>
            </a:r>
            <a:r>
              <a:rPr lang="es-ES" dirty="0"/>
              <a:t> en CDS</a:t>
            </a:r>
          </a:p>
          <a:p>
            <a:pPr lvl="1"/>
            <a:endParaRPr lang="es-ES" dirty="0"/>
          </a:p>
        </p:txBody>
      </p:sp>
      <p:pic>
        <p:nvPicPr>
          <p:cNvPr id="12290" name="Picture 2" descr="Iron Man: Marvel está reiniciando al Superheroe ¡Tony Stark se vuelve a  poner su armadura de hierro! | VADER Comics">
            <a:extLst>
              <a:ext uri="{FF2B5EF4-FFF2-40B4-BE49-F238E27FC236}">
                <a16:creationId xmlns:a16="http://schemas.microsoft.com/office/drawing/2014/main" id="{379770D4-CC35-4A95-85C5-F2AB663964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7541" y="0"/>
            <a:ext cx="38481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13563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814A1C-6FD2-4D90-8948-29E26DF7D1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632" y="400230"/>
            <a:ext cx="11151917" cy="666423"/>
          </a:xfrm>
        </p:spPr>
        <p:txBody>
          <a:bodyPr/>
          <a:lstStyle/>
          <a:p>
            <a:r>
              <a:rPr lang="es-ES" dirty="0"/>
              <a:t>Nuestra aplicación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03DF5DC4-1E3C-4B27-BD50-E6B793053093}"/>
              </a:ext>
            </a:extLst>
          </p:cNvPr>
          <p:cNvSpPr txBox="1"/>
          <p:nvPr/>
        </p:nvSpPr>
        <p:spPr>
          <a:xfrm>
            <a:off x="515097" y="1116820"/>
            <a:ext cx="639086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s-ES" b="1" i="0" u="none" strike="noStrike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Manifiesto</a:t>
            </a:r>
            <a:br>
              <a:rPr lang="es-ES" b="0" i="0" u="none" strike="noStrike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</a:br>
            <a:endParaRPr lang="es-ES" b="0" i="0" dirty="0">
              <a:solidFill>
                <a:srgbClr val="171717"/>
              </a:solidFill>
              <a:effectLst/>
              <a:latin typeface="Segoe UI" panose="020B0502040204020203" pitchFamily="34" charset="0"/>
            </a:endParaRPr>
          </a:p>
          <a:p>
            <a:pPr algn="l"/>
            <a:r>
              <a:rPr lang="es-ES" b="1" dirty="0">
                <a:solidFill>
                  <a:srgbClr val="171717"/>
                </a:solidFill>
                <a:latin typeface="Segoe UI" panose="020B0502040204020203" pitchFamily="34" charset="0"/>
              </a:rPr>
              <a:t>I</a:t>
            </a:r>
            <a:r>
              <a:rPr lang="es-ES" b="1" i="0" u="none" strike="noStrike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mplementación del componente:</a:t>
            </a:r>
          </a:p>
          <a:p>
            <a:pPr algn="l"/>
            <a:endParaRPr lang="es-ES" b="1" i="0" u="none" strike="noStrike" dirty="0">
              <a:solidFill>
                <a:srgbClr val="171717"/>
              </a:solidFill>
              <a:effectLst/>
              <a:latin typeface="Segoe UI" panose="020B0502040204020203" pitchFamily="34" charset="0"/>
            </a:endParaRPr>
          </a:p>
          <a:p>
            <a:pPr algn="l"/>
            <a:r>
              <a:rPr lang="es-ES" b="0" i="0" u="none" strike="noStrike" dirty="0">
                <a:solidFill>
                  <a:srgbClr val="171717"/>
                </a:solidFill>
                <a:effectLst/>
                <a:latin typeface="Segoe UI" panose="020B0502040204020203" pitchFamily="34" charset="0"/>
                <a:hlinkClick r:id="rId2"/>
              </a:rPr>
              <a:t>init</a:t>
            </a:r>
            <a:r>
              <a:rPr lang="es-ES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 (requerido)</a:t>
            </a:r>
          </a:p>
          <a:p>
            <a:pPr algn="l"/>
            <a:r>
              <a:rPr lang="es-ES" b="0" i="0" u="none" strike="noStrike" dirty="0">
                <a:solidFill>
                  <a:srgbClr val="171717"/>
                </a:solidFill>
                <a:effectLst/>
                <a:latin typeface="Segoe UI" panose="020B0502040204020203" pitchFamily="34" charset="0"/>
                <a:hlinkClick r:id="rId3"/>
              </a:rPr>
              <a:t>updateView</a:t>
            </a:r>
            <a:r>
              <a:rPr lang="es-ES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 (requerido)</a:t>
            </a:r>
          </a:p>
          <a:p>
            <a:pPr algn="l"/>
            <a:r>
              <a:rPr lang="es-ES" b="0" i="0" u="none" strike="noStrike" dirty="0">
                <a:solidFill>
                  <a:srgbClr val="171717"/>
                </a:solidFill>
                <a:effectLst/>
                <a:latin typeface="Segoe UI" panose="020B0502040204020203" pitchFamily="34" charset="0"/>
                <a:hlinkClick r:id="rId4"/>
              </a:rPr>
              <a:t>getOutputs</a:t>
            </a:r>
            <a:r>
              <a:rPr lang="es-ES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 (opcional)</a:t>
            </a:r>
          </a:p>
          <a:p>
            <a:pPr algn="l"/>
            <a:r>
              <a:rPr lang="es-ES" b="0" i="0" u="none" strike="noStrike" dirty="0">
                <a:solidFill>
                  <a:srgbClr val="171717"/>
                </a:solidFill>
                <a:effectLst/>
                <a:latin typeface="Segoe UI" panose="020B0502040204020203" pitchFamily="34" charset="0"/>
                <a:hlinkClick r:id="rId5"/>
              </a:rPr>
              <a:t>destroy</a:t>
            </a:r>
            <a:r>
              <a:rPr lang="es-ES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 (requerido)</a:t>
            </a:r>
          </a:p>
          <a:p>
            <a:pPr algn="l"/>
            <a:endParaRPr lang="es-ES" b="0" i="0" dirty="0">
              <a:solidFill>
                <a:srgbClr val="171717"/>
              </a:solidFill>
              <a:effectLst/>
              <a:latin typeface="Segoe UI" panose="020B0502040204020203" pitchFamily="34" charset="0"/>
            </a:endParaRPr>
          </a:p>
          <a:p>
            <a:pPr algn="l"/>
            <a:r>
              <a:rPr lang="es-ES" b="1" i="0" u="none" strike="noStrike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Recursos</a:t>
            </a:r>
          </a:p>
          <a:p>
            <a:pPr algn="l"/>
            <a:r>
              <a:rPr lang="es-ES" dirty="0" err="1">
                <a:solidFill>
                  <a:srgbClr val="171717"/>
                </a:solidFill>
                <a:latin typeface="Segoe UI" panose="020B0502040204020203" pitchFamily="34" charset="0"/>
              </a:rPr>
              <a:t>Css</a:t>
            </a:r>
            <a:endParaRPr lang="es-ES" dirty="0">
              <a:solidFill>
                <a:srgbClr val="171717"/>
              </a:solidFill>
              <a:latin typeface="Segoe UI" panose="020B0502040204020203" pitchFamily="34" charset="0"/>
            </a:endParaRPr>
          </a:p>
          <a:p>
            <a:pPr algn="l"/>
            <a:r>
              <a:rPr lang="es-ES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Componentes…</a:t>
            </a:r>
          </a:p>
          <a:p>
            <a:pPr algn="l"/>
            <a:r>
              <a:rPr lang="es-ES" b="1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 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C7257E9A-8FEA-4274-8496-0A64C3CF107A}"/>
              </a:ext>
            </a:extLst>
          </p:cNvPr>
          <p:cNvSpPr txBox="1"/>
          <p:nvPr/>
        </p:nvSpPr>
        <p:spPr>
          <a:xfrm>
            <a:off x="5732590" y="355033"/>
            <a:ext cx="6351419" cy="21544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400" dirty="0">
                <a:solidFill>
                  <a:srgbClr val="0384DA"/>
                </a:solidFill>
                <a:latin typeface="+mj-lt"/>
              </a:rPr>
              <a:t>Vamos a necesitar</a:t>
            </a:r>
          </a:p>
          <a:p>
            <a:endParaRPr lang="es-ES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b="1" dirty="0"/>
              <a:t>Power App CLI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b="1" dirty="0"/>
              <a:t>Node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b="1" dirty="0"/>
              <a:t>Habilitar PCF en la administración de tu tenant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b="1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1AA2F122-5992-4026-A255-B473911517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03541" y="2723322"/>
            <a:ext cx="7705194" cy="2546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6353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8A7D32-6492-4B1D-9837-4B3337535F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Types PowerApp Property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429FC41A-641B-48EE-94BB-34D0834B750F}"/>
              </a:ext>
            </a:extLst>
          </p:cNvPr>
          <p:cNvSpPr txBox="1"/>
          <p:nvPr/>
        </p:nvSpPr>
        <p:spPr>
          <a:xfrm>
            <a:off x="591378" y="1434224"/>
            <a:ext cx="87066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/>
              <a:t>https://docs.microsoft.com/en-us/powerapps/developer/component-framework/manifest-schema-reference/types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B6A5FA9B-88DB-44A5-8952-E2A21E8765A9}"/>
              </a:ext>
            </a:extLst>
          </p:cNvPr>
          <p:cNvSpPr txBox="1">
            <a:spLocks/>
          </p:cNvSpPr>
          <p:nvPr/>
        </p:nvSpPr>
        <p:spPr>
          <a:xfrm>
            <a:off x="515096" y="2517380"/>
            <a:ext cx="11151917" cy="66642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s-ES" sz="4400" kern="1200" dirty="0">
                <a:solidFill>
                  <a:srgbClr val="0384DA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s-ES" dirty="0"/>
              <a:t>Features usages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240418F8-6C83-4451-A481-2FD51396C748}"/>
              </a:ext>
            </a:extLst>
          </p:cNvPr>
          <p:cNvSpPr txBox="1"/>
          <p:nvPr/>
        </p:nvSpPr>
        <p:spPr>
          <a:xfrm>
            <a:off x="515095" y="3258054"/>
            <a:ext cx="1044279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/>
              <a:t>https://docs.microsoft.com/en-us/powerapps/developer/component-framework/manifest-schema-reference/feature-usage</a:t>
            </a:r>
          </a:p>
        </p:txBody>
      </p:sp>
    </p:spTree>
    <p:extLst>
      <p:ext uri="{BB962C8B-B14F-4D97-AF65-F5344CB8AC3E}">
        <p14:creationId xmlns:p14="http://schemas.microsoft.com/office/powerpoint/2010/main" val="11222848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424B975-80DC-43B3-B6F2-F3ABA7B15C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Laboratorio: Gestión de Eventos</a:t>
            </a:r>
          </a:p>
        </p:txBody>
      </p:sp>
      <p:pic>
        <p:nvPicPr>
          <p:cNvPr id="1026" name="Picture 2" descr="Common Data Service | SharePoin List | Database Service">
            <a:extLst>
              <a:ext uri="{FF2B5EF4-FFF2-40B4-BE49-F238E27FC236}">
                <a16:creationId xmlns:a16="http://schemas.microsoft.com/office/drawing/2014/main" id="{53B14863-DA93-4416-98FF-526023F8DB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643" y="1891749"/>
            <a:ext cx="806726" cy="806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Common Data Service | SharePoin List | Database Service">
            <a:extLst>
              <a:ext uri="{FF2B5EF4-FFF2-40B4-BE49-F238E27FC236}">
                <a16:creationId xmlns:a16="http://schemas.microsoft.com/office/drawing/2014/main" id="{F1FAAD73-8461-46FD-B690-170E50AD63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0425" y="3685796"/>
            <a:ext cx="806726" cy="806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Common Data Service | SharePoin List | Database Service">
            <a:extLst>
              <a:ext uri="{FF2B5EF4-FFF2-40B4-BE49-F238E27FC236}">
                <a16:creationId xmlns:a16="http://schemas.microsoft.com/office/drawing/2014/main" id="{F5526C0F-9B99-439F-920F-ACFAC57882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0425" y="1891749"/>
            <a:ext cx="806726" cy="806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Common Data Service | SharePoin List | Database Service">
            <a:extLst>
              <a:ext uri="{FF2B5EF4-FFF2-40B4-BE49-F238E27FC236}">
                <a16:creationId xmlns:a16="http://schemas.microsoft.com/office/drawing/2014/main" id="{699C21FE-BA39-41A7-9E87-806E9A730E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900" y="3662951"/>
            <a:ext cx="806726" cy="806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46C25032-2F52-48A6-94CC-566FE327C8F2}"/>
              </a:ext>
            </a:extLst>
          </p:cNvPr>
          <p:cNvSpPr txBox="1"/>
          <p:nvPr/>
        </p:nvSpPr>
        <p:spPr>
          <a:xfrm>
            <a:off x="874643" y="2834186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Event</a:t>
            </a:r>
          </a:p>
        </p:txBody>
      </p: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7E02623A-48E5-41B5-A73C-DD3A5F00070B}"/>
              </a:ext>
            </a:extLst>
          </p:cNvPr>
          <p:cNvCxnSpPr>
            <a:stCxn id="1026" idx="3"/>
            <a:endCxn id="5" idx="1"/>
          </p:cNvCxnSpPr>
          <p:nvPr/>
        </p:nvCxnSpPr>
        <p:spPr>
          <a:xfrm>
            <a:off x="1681369" y="2295112"/>
            <a:ext cx="196905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uadroTexto 11">
            <a:extLst>
              <a:ext uri="{FF2B5EF4-FFF2-40B4-BE49-F238E27FC236}">
                <a16:creationId xmlns:a16="http://schemas.microsoft.com/office/drawing/2014/main" id="{3CCFE061-C8F4-4F1C-AFB7-81FAEA5392E3}"/>
              </a:ext>
            </a:extLst>
          </p:cNvPr>
          <p:cNvSpPr txBox="1"/>
          <p:nvPr/>
        </p:nvSpPr>
        <p:spPr>
          <a:xfrm>
            <a:off x="2310847" y="1908765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1..N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9BE07BBF-5F1E-4515-8552-3105106B7B90}"/>
              </a:ext>
            </a:extLst>
          </p:cNvPr>
          <p:cNvSpPr txBox="1"/>
          <p:nvPr/>
        </p:nvSpPr>
        <p:spPr>
          <a:xfrm>
            <a:off x="3472539" y="1512757"/>
            <a:ext cx="1162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Schedule</a:t>
            </a:r>
          </a:p>
        </p:txBody>
      </p: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3E3AC43F-AEEE-4358-8831-C2C3DD98BFDC}"/>
              </a:ext>
            </a:extLst>
          </p:cNvPr>
          <p:cNvCxnSpPr>
            <a:cxnSpLocks/>
            <a:stCxn id="5" idx="2"/>
            <a:endCxn id="3" idx="0"/>
          </p:cNvCxnSpPr>
          <p:nvPr/>
        </p:nvCxnSpPr>
        <p:spPr>
          <a:xfrm>
            <a:off x="4053788" y="2698475"/>
            <a:ext cx="0" cy="9873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uadroTexto 16">
            <a:extLst>
              <a:ext uri="{FF2B5EF4-FFF2-40B4-BE49-F238E27FC236}">
                <a16:creationId xmlns:a16="http://schemas.microsoft.com/office/drawing/2014/main" id="{E130B845-B1C5-49ED-A9B8-B109E7175F90}"/>
              </a:ext>
            </a:extLst>
          </p:cNvPr>
          <p:cNvSpPr txBox="1"/>
          <p:nvPr/>
        </p:nvSpPr>
        <p:spPr>
          <a:xfrm>
            <a:off x="4150817" y="3028793"/>
            <a:ext cx="612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1..N</a:t>
            </a:r>
          </a:p>
        </p:txBody>
      </p:sp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468379FA-9012-48D1-A703-58A0AC0E1499}"/>
              </a:ext>
            </a:extLst>
          </p:cNvPr>
          <p:cNvCxnSpPr>
            <a:cxnSpLocks/>
            <a:stCxn id="3" idx="1"/>
          </p:cNvCxnSpPr>
          <p:nvPr/>
        </p:nvCxnSpPr>
        <p:spPr>
          <a:xfrm flipH="1">
            <a:off x="1655627" y="4089159"/>
            <a:ext cx="199479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uadroTexto 24">
            <a:extLst>
              <a:ext uri="{FF2B5EF4-FFF2-40B4-BE49-F238E27FC236}">
                <a16:creationId xmlns:a16="http://schemas.microsoft.com/office/drawing/2014/main" id="{A59EE842-BDD1-4C1B-9045-905607AF4426}"/>
              </a:ext>
            </a:extLst>
          </p:cNvPr>
          <p:cNvSpPr txBox="1"/>
          <p:nvPr/>
        </p:nvSpPr>
        <p:spPr>
          <a:xfrm>
            <a:off x="2310847" y="4100345"/>
            <a:ext cx="612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1..N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5D059439-CD16-42DE-A79C-FD67310185B0}"/>
              </a:ext>
            </a:extLst>
          </p:cNvPr>
          <p:cNvSpPr txBox="1"/>
          <p:nvPr/>
        </p:nvSpPr>
        <p:spPr>
          <a:xfrm>
            <a:off x="3602419" y="4526553"/>
            <a:ext cx="1000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/>
              <a:t>Session</a:t>
            </a:r>
            <a:endParaRPr lang="es-ES" dirty="0"/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27FF94CB-C96B-46CF-8E47-8021C60D1585}"/>
              </a:ext>
            </a:extLst>
          </p:cNvPr>
          <p:cNvSpPr txBox="1"/>
          <p:nvPr/>
        </p:nvSpPr>
        <p:spPr>
          <a:xfrm>
            <a:off x="777708" y="4486692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Speaker</a:t>
            </a:r>
          </a:p>
        </p:txBody>
      </p:sp>
      <p:pic>
        <p:nvPicPr>
          <p:cNvPr id="2050" name="Picture 2" descr="PowerApps export as package fails due to missing connections • Tomasz  Poszytek, Business Applications MVP">
            <a:extLst>
              <a:ext uri="{FF2B5EF4-FFF2-40B4-BE49-F238E27FC236}">
                <a16:creationId xmlns:a16="http://schemas.microsoft.com/office/drawing/2014/main" id="{23DF469B-5AE1-4613-9206-78C2FA10C7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0191" y="1832942"/>
            <a:ext cx="1731065" cy="865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4765E3ED-57AD-4C73-9AF1-EACD69E22769}"/>
              </a:ext>
            </a:extLst>
          </p:cNvPr>
          <p:cNvSpPr/>
          <p:nvPr/>
        </p:nvSpPr>
        <p:spPr>
          <a:xfrm>
            <a:off x="7365723" y="3018852"/>
            <a:ext cx="2519570" cy="865533"/>
          </a:xfrm>
          <a:prstGeom prst="rect">
            <a:avLst/>
          </a:prstGeom>
          <a:solidFill>
            <a:schemeClr val="accent6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Component No code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5090225E-3FD1-4769-8FB5-AEA49EE4A082}"/>
              </a:ext>
            </a:extLst>
          </p:cNvPr>
          <p:cNvSpPr/>
          <p:nvPr/>
        </p:nvSpPr>
        <p:spPr>
          <a:xfrm>
            <a:off x="7366553" y="4013127"/>
            <a:ext cx="2519570" cy="865533"/>
          </a:xfrm>
          <a:prstGeom prst="rect">
            <a:avLst/>
          </a:prstGeom>
          <a:solidFill>
            <a:schemeClr val="accent6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Component PCF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7C6A0C51-2EC8-4D22-97D6-EE2775C92D96}"/>
              </a:ext>
            </a:extLst>
          </p:cNvPr>
          <p:cNvSpPr/>
          <p:nvPr/>
        </p:nvSpPr>
        <p:spPr>
          <a:xfrm>
            <a:off x="7377880" y="5187655"/>
            <a:ext cx="2519570" cy="865533"/>
          </a:xfrm>
          <a:prstGeom prst="rect">
            <a:avLst/>
          </a:prstGeom>
          <a:solidFill>
            <a:schemeClr val="accent6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Canvas</a:t>
            </a:r>
          </a:p>
        </p:txBody>
      </p: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C129C8E9-DEFE-4FE0-8734-CA8514145EB8}"/>
              </a:ext>
            </a:extLst>
          </p:cNvPr>
          <p:cNvCxnSpPr>
            <a:cxnSpLocks/>
          </p:cNvCxnSpPr>
          <p:nvPr/>
        </p:nvCxnSpPr>
        <p:spPr>
          <a:xfrm>
            <a:off x="7371801" y="2709857"/>
            <a:ext cx="0" cy="33778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20398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769C9B-B61D-4781-8F8F-F1E6FC410D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Ya tenemos una solución base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27D1178-E5A0-4F61-820D-9139CBE425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" dirty="0"/>
              <a:t>Se proporciona un Zip de solución con la app ya inicializada</a:t>
            </a:r>
          </a:p>
          <a:p>
            <a:r>
              <a:rPr lang="es-ES" dirty="0"/>
              <a:t>“Eventmanagement_managed.zip”</a:t>
            </a:r>
          </a:p>
          <a:p>
            <a:endParaRPr lang="es-ES" dirty="0"/>
          </a:p>
          <a:p>
            <a:endParaRPr lang="es-E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E58E307-B2E5-4B46-A810-94C6EF86ABA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41232" y="2618454"/>
            <a:ext cx="4385517" cy="2335005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8F16F1B4-CFA1-477E-A700-0885F029F2E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860611" y="3785957"/>
            <a:ext cx="4968079" cy="2493311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CE722EEA-477E-4567-BFEF-33861444F6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50104" y="1840164"/>
            <a:ext cx="3417972" cy="4357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3713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D4F4449-4BA2-4B3E-8EBC-501A3EF1D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 trabajar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36F5F1EC-14A9-485F-982E-4570136DBB40}"/>
              </a:ext>
            </a:extLst>
          </p:cNvPr>
          <p:cNvSpPr txBox="1"/>
          <p:nvPr/>
        </p:nvSpPr>
        <p:spPr>
          <a:xfrm>
            <a:off x="462169" y="1495839"/>
            <a:ext cx="912909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/>
              <a:t>Repositorio</a:t>
            </a:r>
          </a:p>
          <a:p>
            <a:r>
              <a:rPr lang="es-ES" dirty="0">
                <a:hlinkClick r:id="rId2"/>
              </a:rPr>
              <a:t>https://github.com/shmancebo/o365-pcf</a:t>
            </a:r>
            <a:endParaRPr lang="es-ES" dirty="0"/>
          </a:p>
          <a:p>
            <a:endParaRPr lang="es-ES" dirty="0"/>
          </a:p>
          <a:p>
            <a:r>
              <a:rPr lang="es-ES" b="1" dirty="0"/>
              <a:t>Revisar requisitos previos </a:t>
            </a:r>
          </a:p>
          <a:p>
            <a:endParaRPr lang="es-ES" b="1" dirty="0"/>
          </a:p>
          <a:p>
            <a:r>
              <a:rPr lang="es-ES" b="1" dirty="0"/>
              <a:t>Tiempo estimado: ¡¡¡90 minutos, pero si nos lleva más no pasa nada!!!</a:t>
            </a:r>
            <a:endParaRPr lang="es-ES" dirty="0"/>
          </a:p>
          <a:p>
            <a:endParaRPr lang="es-ES" dirty="0"/>
          </a:p>
          <a:p>
            <a:r>
              <a:rPr lang="es-ES" b="1" dirty="0"/>
              <a:t>Objetivos</a:t>
            </a:r>
            <a:r>
              <a:rPr lang="es-ES" dirty="0"/>
              <a:t>: Aplicar soluciones a PowerApps, desarrollar componentes No code y desde VS Code con PCF</a:t>
            </a:r>
          </a:p>
        </p:txBody>
      </p:sp>
    </p:spTree>
    <p:extLst>
      <p:ext uri="{BB962C8B-B14F-4D97-AF65-F5344CB8AC3E}">
        <p14:creationId xmlns:p14="http://schemas.microsoft.com/office/powerpoint/2010/main" val="3833850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106438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170654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3" name="Rectangle 70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218" name="Picture 2" descr="Qué principios científicos fundamentan el viaje en el tiempo en Avengers:  Endgame?">
            <a:extLst>
              <a:ext uri="{FF2B5EF4-FFF2-40B4-BE49-F238E27FC236}">
                <a16:creationId xmlns:a16="http://schemas.microsoft.com/office/drawing/2014/main" id="{5DBD70E5-0F55-46C9-918D-6049D9555D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9ED4B1E2-841C-43A9-8009-5539C06BA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6000">
                <a:solidFill>
                  <a:srgbClr val="FFFFFF"/>
                </a:solidFill>
                <a:ea typeface="+mj-ea"/>
                <a:cs typeface="+mj-cs"/>
              </a:rPr>
              <a:t>GRACIAS</a:t>
            </a:r>
          </a:p>
        </p:txBody>
      </p:sp>
    </p:spTree>
    <p:extLst>
      <p:ext uri="{BB962C8B-B14F-4D97-AF65-F5344CB8AC3E}">
        <p14:creationId xmlns:p14="http://schemas.microsoft.com/office/powerpoint/2010/main" val="33590381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704375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CA9945-2E2F-419D-A658-0195F53F2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Agenda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67E30CF4-A9D7-4131-B71F-D750DA61AD7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4549" y="880677"/>
            <a:ext cx="9776873" cy="4878080"/>
          </a:xfrm>
        </p:spPr>
        <p:txBody>
          <a:bodyPr>
            <a:normAutofit/>
          </a:bodyPr>
          <a:lstStyle/>
          <a:p>
            <a:endParaRPr lang="es-ES" dirty="0"/>
          </a:p>
          <a:p>
            <a:r>
              <a:rPr lang="es-ES" dirty="0"/>
              <a:t>Introducción Power Platform</a:t>
            </a:r>
          </a:p>
          <a:p>
            <a:r>
              <a:rPr lang="es-ES" dirty="0"/>
              <a:t>Power Apps Components, trabajo en equipo</a:t>
            </a:r>
          </a:p>
          <a:p>
            <a:pPr marL="457200" indent="-457200">
              <a:buFontTx/>
              <a:buChar char="-"/>
            </a:pPr>
            <a:r>
              <a:rPr lang="es-ES" dirty="0"/>
              <a:t>Componentes no code</a:t>
            </a:r>
          </a:p>
          <a:p>
            <a:pPr marL="457200" indent="-457200">
              <a:buFontTx/>
              <a:buChar char="-"/>
            </a:pPr>
            <a:r>
              <a:rPr lang="es-ES" dirty="0"/>
              <a:t>Componentes Power Apps Component Framework</a:t>
            </a:r>
          </a:p>
          <a:p>
            <a:endParaRPr lang="es-ES" dirty="0"/>
          </a:p>
          <a:p>
            <a:r>
              <a:rPr lang="es-ES" dirty="0"/>
              <a:t>Laboratorio de 90 min : Construyendo tu agenda de eventos en Canvas App</a:t>
            </a:r>
          </a:p>
        </p:txBody>
      </p:sp>
    </p:spTree>
    <p:extLst>
      <p:ext uri="{BB962C8B-B14F-4D97-AF65-F5344CB8AC3E}">
        <p14:creationId xmlns:p14="http://schemas.microsoft.com/office/powerpoint/2010/main" val="9896694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64BBDC7E-5ED7-4D3B-8C7C-351A8A6D382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CA0D799B-74CB-4D0E-9DD9-7243CB870B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" r="871" b="800"/>
          <a:stretch/>
        </p:blipFill>
        <p:spPr>
          <a:xfrm>
            <a:off x="819150" y="504825"/>
            <a:ext cx="10461763" cy="5801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0430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64BBDC7E-5ED7-4D3B-8C7C-351A8A6D382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E4A47FD-1D71-46E4-900E-48913A5E4C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175" y="561975"/>
            <a:ext cx="10153650" cy="573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0043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64BBDC7E-5ED7-4D3B-8C7C-351A8A6D382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039A6B9-5013-4726-999A-575E73D735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350" y="519112"/>
            <a:ext cx="10401300" cy="581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5755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64BBDC7E-5ED7-4D3B-8C7C-351A8A6D382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F50D3FF-842D-4B8B-9876-E5C9991E0B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60" y="863950"/>
            <a:ext cx="12153640" cy="469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2272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64BBDC7E-5ED7-4D3B-8C7C-351A8A6D382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74B05110-0323-4186-A43A-020AE52BEE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387" y="442912"/>
            <a:ext cx="10563225" cy="597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6481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Microsoft 365 Saturday Madrid">
      <a:dk1>
        <a:srgbClr val="404040"/>
      </a:dk1>
      <a:lt1>
        <a:sysClr val="window" lastClr="FFFFFF"/>
      </a:lt1>
      <a:dk2>
        <a:srgbClr val="404040"/>
      </a:dk2>
      <a:lt2>
        <a:srgbClr val="FFFFFF"/>
      </a:lt2>
      <a:accent1>
        <a:srgbClr val="0384DA"/>
      </a:accent1>
      <a:accent2>
        <a:srgbClr val="EEEEEE"/>
      </a:accent2>
      <a:accent3>
        <a:srgbClr val="CCCCCC"/>
      </a:accent3>
      <a:accent4>
        <a:srgbClr val="0384DA"/>
      </a:accent4>
      <a:accent5>
        <a:srgbClr val="EEEEEE"/>
      </a:accent5>
      <a:accent6>
        <a:srgbClr val="CCCCCC"/>
      </a:accent6>
      <a:hlink>
        <a:srgbClr val="0384DA"/>
      </a:hlink>
      <a:folHlink>
        <a:srgbClr val="954F72"/>
      </a:folHlink>
    </a:clrScheme>
    <a:fontScheme name="mystic">
      <a:majorFont>
        <a:latin typeface="Raleway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</TotalTime>
  <Words>441</Words>
  <Application>Microsoft Office PowerPoint</Application>
  <PresentationFormat>Panorámica</PresentationFormat>
  <Paragraphs>106</Paragraphs>
  <Slides>32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10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32</vt:i4>
      </vt:variant>
    </vt:vector>
  </HeadingPairs>
  <TitlesOfParts>
    <vt:vector size="43" baseType="lpstr">
      <vt:lpstr>Consolas</vt:lpstr>
      <vt:lpstr>Segoe UI</vt:lpstr>
      <vt:lpstr>Open Sans</vt:lpstr>
      <vt:lpstr>Segoe UI Semibold</vt:lpstr>
      <vt:lpstr>Arial</vt:lpstr>
      <vt:lpstr>Calibri</vt:lpstr>
      <vt:lpstr>Segoe UI Light</vt:lpstr>
      <vt:lpstr>Segoe UI Symbol</vt:lpstr>
      <vt:lpstr>Raleway</vt:lpstr>
      <vt:lpstr>Wingdings</vt:lpstr>
      <vt:lpstr>Office Theme</vt:lpstr>
      <vt:lpstr>Pro developers en Power apps con PCF</vt:lpstr>
      <vt:lpstr>Presentación de PowerPoint</vt:lpstr>
      <vt:lpstr>Presentación de PowerPoint</vt:lpstr>
      <vt:lpstr>Agenda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POWERAPPS</vt:lpstr>
      <vt:lpstr>HOY NOS QUEDAMOS CON CANVAS APP</vt:lpstr>
      <vt:lpstr>PREVIEW &amp; EXPERIMENTAL</vt:lpstr>
      <vt:lpstr>¿ALM en Power Platform?</vt:lpstr>
      <vt:lpstr>Entornos Power Platform</vt:lpstr>
      <vt:lpstr>Soluciones</vt:lpstr>
      <vt:lpstr>Types of Solutions</vt:lpstr>
      <vt:lpstr>Solutions Components</vt:lpstr>
      <vt:lpstr>Nuestro objetivo</vt:lpstr>
      <vt:lpstr>Citizien Developers – Visión No code</vt:lpstr>
      <vt:lpstr>¿Cómo podemos trabajar uno más de un miembro del equipo en PowerApps?</vt:lpstr>
      <vt:lpstr>Creación de componentes</vt:lpstr>
      <vt:lpstr>Pro - Developers</vt:lpstr>
      <vt:lpstr>Nuestra aplicación</vt:lpstr>
      <vt:lpstr>Types PowerApp Property</vt:lpstr>
      <vt:lpstr>Laboratorio: Gestión de Eventos</vt:lpstr>
      <vt:lpstr>Ya tenemos una solución base</vt:lpstr>
      <vt:lpstr>A trabajar</vt:lpstr>
      <vt:lpstr>Presentación de PowerPoint</vt:lpstr>
      <vt:lpstr>GRACIAS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ALM Power pps de 0 a 100, objetivo trabajar en equipo</dc:title>
  <dc:creator>Sergio Hernández Mancebo</dc:creator>
  <cp:lastModifiedBy>Sergio Hernández Mancebo</cp:lastModifiedBy>
  <cp:revision>2</cp:revision>
  <dcterms:created xsi:type="dcterms:W3CDTF">2020-10-31T16:22:27Z</dcterms:created>
  <dcterms:modified xsi:type="dcterms:W3CDTF">2020-11-06T10:35:50Z</dcterms:modified>
</cp:coreProperties>
</file>